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AB31416-276E-488E-9266-52FCD268A4EA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369217C-48BD-4AC7-B4CD-7F44290223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217C-48BD-4AC7-B4CD-7F44290223C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29D2D82-1C89-4992-BDBF-0A3B4A07F205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B268E20-22F6-47FF-876C-3766098814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838200"/>
          </a:xfrm>
        </p:spPr>
        <p:txBody>
          <a:bodyPr/>
          <a:lstStyle/>
          <a:p>
            <a:pPr algn="ctr"/>
            <a:r>
              <a:rPr lang="en-US" dirty="0" smtClean="0"/>
              <a:t>Cholesky Factorization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740664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Project of CS594</a:t>
            </a:r>
          </a:p>
          <a:p>
            <a:pPr algn="ctr"/>
            <a:r>
              <a:rPr lang="en-US" dirty="0" smtClean="0"/>
              <a:t>By: Amir </a:t>
            </a:r>
            <a:r>
              <a:rPr lang="en-US" dirty="0" err="1" smtClean="0"/>
              <a:t>Saadat</a:t>
            </a:r>
            <a:endParaRPr lang="en-US" dirty="0" smtClean="0"/>
          </a:p>
          <a:p>
            <a:pPr algn="ctr"/>
            <a:r>
              <a:rPr lang="en-US" dirty="0" smtClean="0"/>
              <a:t>PhD student of Chemical and </a:t>
            </a:r>
            <a:r>
              <a:rPr lang="en-US" dirty="0" err="1" smtClean="0"/>
              <a:t>Biomolecular</a:t>
            </a:r>
            <a:r>
              <a:rPr lang="en-US" dirty="0" smtClean="0"/>
              <a:t> Eng. Dep.</a:t>
            </a:r>
          </a:p>
          <a:p>
            <a:pPr algn="ctr"/>
            <a:r>
              <a:rPr lang="en-US" dirty="0" smtClean="0"/>
              <a:t>University of Tennessee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"/>
            <a:ext cx="4233333" cy="317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200400"/>
            <a:ext cx="3905955" cy="317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Parallelizing in </a:t>
            </a:r>
            <a:r>
              <a:rPr lang="en-US" sz="2800" dirty="0" smtClean="0"/>
              <a:t>Distributed </a:t>
            </a:r>
            <a:r>
              <a:rPr lang="en-US" sz="2800" dirty="0" smtClean="0"/>
              <a:t>Memory using </a:t>
            </a:r>
            <a:r>
              <a:rPr lang="en-US" sz="2800" dirty="0" smtClean="0"/>
              <a:t>MPI</a:t>
            </a:r>
            <a:endParaRPr lang="en-US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19200"/>
            <a:ext cx="63341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762000"/>
            <a:ext cx="5110909" cy="438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Powerful LAPACK </a:t>
            </a:r>
            <a:r>
              <a:rPr lang="en-US" sz="2400" dirty="0" err="1" smtClean="0"/>
              <a:t>dpotrf</a:t>
            </a:r>
            <a:r>
              <a:rPr lang="en-US" sz="2400" dirty="0" smtClean="0"/>
              <a:t>() in serial Cholesky.</a:t>
            </a:r>
          </a:p>
          <a:p>
            <a:pPr marL="596646" indent="-514350">
              <a:buFont typeface="+mj-lt"/>
              <a:buAutoNum type="arabicPeriod"/>
            </a:pPr>
            <a:endParaRPr lang="en-US" sz="24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Column Cholesky in Parallelization (shared Memory).</a:t>
            </a:r>
          </a:p>
          <a:p>
            <a:pPr marL="596646" indent="-514350">
              <a:buFont typeface="+mj-lt"/>
              <a:buAutoNum type="arabicPeriod"/>
            </a:pPr>
            <a:endParaRPr lang="en-US" sz="24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Significant improvement of parallel Cholesky by using packed storage.</a:t>
            </a:r>
          </a:p>
          <a:p>
            <a:pPr marL="596646" indent="-514350">
              <a:buFont typeface="+mj-lt"/>
              <a:buAutoNum type="arabicPeriod"/>
            </a:pPr>
            <a:endParaRPr lang="en-US" sz="24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Efficient PLASMA in </a:t>
            </a:r>
            <a:r>
              <a:rPr lang="en-US" sz="2400" dirty="0" err="1" smtClean="0"/>
              <a:t>multicore</a:t>
            </a:r>
            <a:r>
              <a:rPr lang="en-US" sz="2400" dirty="0" smtClean="0"/>
              <a:t> system.</a:t>
            </a:r>
          </a:p>
          <a:p>
            <a:pPr marL="596646" indent="-514350">
              <a:buFont typeface="+mj-lt"/>
              <a:buAutoNum type="arabicPeriod"/>
            </a:pPr>
            <a:endParaRPr lang="en-US" sz="24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Block Cyclic distribution and high performance as a result in </a:t>
            </a:r>
            <a:r>
              <a:rPr lang="en-US" sz="2400" dirty="0" err="1" smtClean="0"/>
              <a:t>scaLAPACK</a:t>
            </a:r>
            <a:r>
              <a:rPr lang="en-US" sz="2400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600" dirty="0" smtClean="0"/>
              <a:t>A.  George,  M.T.  Heath  and  J.  Liu,  Parallel  Cholesky  Factorization  on  Shared-Memory Multiprocessor, Linear Algebra and its Applications 77:165-187, 1986</a:t>
            </a:r>
            <a:r>
              <a:rPr lang="en-US" sz="1600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US" sz="1600" dirty="0" smtClean="0"/>
          </a:p>
          <a:p>
            <a:pPr marL="539496" indent="-457200">
              <a:buFont typeface="+mj-lt"/>
              <a:buAutoNum type="arabicPeriod"/>
            </a:pPr>
            <a:endParaRPr lang="en-US" sz="2400" baseline="30000" dirty="0" smtClean="0"/>
          </a:p>
          <a:p>
            <a:pPr marL="539496" indent="-457200">
              <a:buFont typeface="+mj-lt"/>
              <a:buAutoNum type="arabicPeriod"/>
            </a:pPr>
            <a:r>
              <a:rPr lang="en-US" sz="2400" baseline="30000" dirty="0" smtClean="0"/>
              <a:t>Ref[2</a:t>
            </a:r>
            <a:r>
              <a:rPr lang="en-US" sz="2400" baseline="30000" dirty="0" smtClean="0"/>
              <a:t>]. http://www.netlib.org/blas/blast-forum/chapter2.pdf</a:t>
            </a:r>
            <a:endParaRPr lang="en-US" sz="2400" baseline="3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174992" cy="960438"/>
          </a:xfrm>
        </p:spPr>
        <p:txBody>
          <a:bodyPr/>
          <a:lstStyle/>
          <a:p>
            <a:r>
              <a:rPr lang="en-US" dirty="0" smtClean="0"/>
              <a:t>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Application in Monte Carlo simulation.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Brownian Dynamic Simulation of Bead-rod and Bead-Spring polymers with Hydrodynamic Interaction .</a:t>
            </a:r>
          </a:p>
          <a:p>
            <a:endParaRPr lang="en-US" sz="2400" dirty="0" smtClean="0"/>
          </a:p>
          <a:p>
            <a:r>
              <a:rPr lang="en-US" sz="2400" dirty="0" smtClean="0"/>
              <a:t>Solving linear system of equations (resulting in symmetric positive definite A in Ax=b)</a:t>
            </a: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819400"/>
            <a:ext cx="6305062" cy="1066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L . LT</a:t>
            </a:r>
            <a:endParaRPr 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4572000"/>
            <a:ext cx="6172200" cy="11411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57200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57200"/>
            <a:ext cx="2209800" cy="210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533400"/>
            <a:ext cx="2057400" cy="19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716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Cholesky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Submatrix</a:t>
            </a:r>
            <a:r>
              <a:rPr lang="en-US" dirty="0" smtClean="0"/>
              <a:t> Cholesky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Cholesky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3200400"/>
            <a:ext cx="3429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124200"/>
            <a:ext cx="3429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3124200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9000" y="228600"/>
            <a:ext cx="1567379" cy="48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79792" cy="563562"/>
          </a:xfrm>
        </p:spPr>
        <p:txBody>
          <a:bodyPr>
            <a:noAutofit/>
          </a:bodyPr>
          <a:lstStyle/>
          <a:p>
            <a:r>
              <a:rPr lang="en-US" sz="2400" dirty="0" smtClean="0"/>
              <a:t>Using Row Cholesky in Serial</a:t>
            </a:r>
            <a:br>
              <a:rPr lang="en-US" sz="2400" dirty="0" smtClean="0"/>
            </a:br>
            <a:r>
              <a:rPr lang="en-US" sz="2400" dirty="0" smtClean="0"/>
              <a:t>Comparison with </a:t>
            </a:r>
            <a:r>
              <a:rPr lang="en-US" sz="2400" dirty="0" err="1" smtClean="0"/>
              <a:t>dpotrf</a:t>
            </a:r>
            <a:r>
              <a:rPr lang="en-US" sz="2400" dirty="0" smtClean="0"/>
              <a:t>_() LAPACK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524000"/>
            <a:ext cx="464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304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torage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429000"/>
            <a:ext cx="579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Row major access pattern in doing Column Cholesky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Ease of access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Decreasing the amount of cache misses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r>
              <a:rPr lang="en-US" dirty="0" smtClean="0"/>
              <a:t>Disadvantage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Increment in floating point operations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143000"/>
            <a:ext cx="350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638800"/>
            <a:ext cx="368617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03592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Parallelizing in Shared Memory</a:t>
            </a:r>
            <a:r>
              <a:rPr lang="en-US" sz="2400" dirty="0" smtClean="0"/>
              <a:t> </a:t>
            </a:r>
            <a:r>
              <a:rPr lang="en-US" sz="2400" dirty="0" smtClean="0"/>
              <a:t>using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24578" name="AutoShape 2"/>
          <p:cNvSpPr>
            <a:spLocks noChangeArrowheads="1"/>
          </p:cNvSpPr>
          <p:nvPr/>
        </p:nvSpPr>
        <p:spPr bwMode="auto">
          <a:xfrm rot="-21600000">
            <a:off x="1219200" y="1219200"/>
            <a:ext cx="3106737" cy="1677987"/>
          </a:xfrm>
          <a:prstGeom prst="bracketPair">
            <a:avLst>
              <a:gd name="adj" fmla="val 8051"/>
            </a:avLst>
          </a:prstGeom>
          <a:noFill/>
          <a:ln w="38100">
            <a:solidFill>
              <a:srgbClr val="9BBB59"/>
            </a:solidFill>
            <a:round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Cholesky_Parallel_OMP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 ) {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 for j = 1 to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 begin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     Pick up task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Task_col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(j) from task queue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 end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		  	      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 rot="-21600000">
            <a:off x="4953000" y="1219200"/>
            <a:ext cx="3106738" cy="1677987"/>
          </a:xfrm>
          <a:prstGeom prst="bracketPair">
            <a:avLst>
              <a:gd name="adj" fmla="val 8051"/>
            </a:avLst>
          </a:prstGeom>
          <a:noFill/>
          <a:ln w="38100">
            <a:solidFill>
              <a:srgbClr val="9BBB59"/>
            </a:solidFill>
            <a:round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Col_mod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 j, k 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     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for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= j to 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          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begin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       	  A [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, j] = A [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, j] – A [j, k] * A [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, k]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                end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kumimoji="0" lang="en-US" sz="1200" b="0" i="1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-21600000">
            <a:off x="1752600" y="3200400"/>
            <a:ext cx="4329113" cy="3254375"/>
          </a:xfrm>
          <a:prstGeom prst="bracketPair">
            <a:avLst>
              <a:gd name="adj" fmla="val 8051"/>
            </a:avLst>
          </a:prstGeom>
          <a:noFill/>
          <a:ln w="38100">
            <a:solidFill>
              <a:srgbClr val="9BBB59"/>
            </a:solidFill>
            <a:round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sz="1200" i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       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Task_col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 j 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for k = 1 to j-1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sz="1200" i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                 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begin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sz="1200" i="1" dirty="0" smtClean="0">
                <a:latin typeface="Calibri" pitchFamily="34" charset="0"/>
                <a:ea typeface="Arial" pitchFamily="34" charset="0"/>
                <a:cs typeface="Arial" pitchFamily="34" charset="0"/>
              </a:rPr>
              <a:t>                                     </a:t>
            </a:r>
            <a:r>
              <a:rPr kumimoji="0" lang="en-US" sz="1200" b="0" i="1" u="sng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Wait until the ready[k] flag has been set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sz="1200" i="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sz="1200" i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 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Perform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Col_mod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j,k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) operation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kumimoji="0" lang="en-US" sz="1200" b="0" i="1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end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sz="1200" i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Perform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Col_div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(j) operation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kumimoji="0" lang="en-US" sz="1200" b="0" i="1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Set the ready[j] flag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                              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3962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MKL_CBLAS calls: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/>
              <a:t>Cblas_daxpy</a:t>
            </a:r>
            <a:r>
              <a:rPr lang="en-US" dirty="0" smtClean="0"/>
              <a:t>()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/>
              <a:t>Cblas_dscal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81000"/>
            <a:ext cx="5314950" cy="545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-1"/>
          <a:ext cx="6096000" cy="2971803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012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Order of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matrix ( n 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Sequential run-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time (sec)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 = 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 = 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 = 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Parallel run-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time (sec)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Speedup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Parallel run-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time (sec)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Speedup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Parallel run-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time (sec)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Speedup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0.066575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0.573751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0.11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0.253307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0.26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0.180856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0.39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1500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2.741704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17.194054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0.15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5.325873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0.52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5.500979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2000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6.591150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15.413304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0.42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11.252013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0.58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17.690219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0.37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2500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14.660367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63.760863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0.23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22.191439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0.66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19.195476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0.76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3000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26.775183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44.543718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0.60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55.401160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0.48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29.904158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0.90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3500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40.449806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165.01936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0.24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53.391307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0.75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43.333751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0.93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1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5000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 dirty="0" smtClean="0">
                          <a:latin typeface="Times New Roman"/>
                          <a:ea typeface="Times New Roman"/>
                          <a:cs typeface="Arial"/>
                        </a:rPr>
                        <a:t>152.30613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345.0206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0.44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222.24456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0.68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121.26268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Arial"/>
                        </a:rPr>
                        <a:t>1.25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3124200"/>
          <a:ext cx="6324596" cy="3412654"/>
        </p:xfrm>
        <a:graphic>
          <a:graphicData uri="http://schemas.openxmlformats.org/drawingml/2006/table">
            <a:tbl>
              <a:tblPr/>
              <a:tblGrid>
                <a:gridCol w="715780"/>
                <a:gridCol w="715780"/>
                <a:gridCol w="715780"/>
                <a:gridCol w="715780"/>
                <a:gridCol w="715780"/>
                <a:gridCol w="715780"/>
                <a:gridCol w="715780"/>
                <a:gridCol w="657068"/>
                <a:gridCol w="657068"/>
              </a:tblGrid>
              <a:tr h="34007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Arial"/>
                        </a:rPr>
                        <a:t>Order of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Arial"/>
                        </a:rPr>
                        <a:t>matrix ( n )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Sequential run-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time (sec)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 = 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 = 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 = 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p = 8, PLASMA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510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Parallel run-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time (sec)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Speedup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Parallel run-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time (sec)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Speedup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Parallel run-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time (sec)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Arial"/>
                        </a:rPr>
                        <a:t>Speedup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Speedup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359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0.025132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0.072621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0.35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0.011709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2.14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0.005930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4.23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1.33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359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1500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0.504532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0.344995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1.46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0.168797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2.98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0.114359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4.41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5.01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359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2000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1.492682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0.885646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1.68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0.412234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3.62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0.277910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5.37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5.37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359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2500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3.784008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2.047774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1.85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318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1.042373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3.63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0.687795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5.50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6.09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359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3000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6.834918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3.703445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1.85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2.033217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3.36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1.268673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5.38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6.01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359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3500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544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8.773805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5.767410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1.52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3.036204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2.88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2.072095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4.23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6.21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Arial"/>
                        </a:rPr>
                        <a:t>5000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 dirty="0" smtClean="0">
                          <a:latin typeface="Times New Roman"/>
                          <a:ea typeface="Times New Roman"/>
                          <a:cs typeface="Arial"/>
                        </a:rPr>
                        <a:t>34.09648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16.31397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2.00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4650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8.589718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3.96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5.906355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5.77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7.23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6535" marR="66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990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UNPACKED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186</TotalTime>
  <Words>481</Words>
  <Application>Microsoft Office PowerPoint</Application>
  <PresentationFormat>On-screen Show (4:3)</PresentationFormat>
  <Paragraphs>237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Cholesky Factorization</vt:lpstr>
      <vt:lpstr>Motivation:</vt:lpstr>
      <vt:lpstr>Definition:</vt:lpstr>
      <vt:lpstr>Slide 4</vt:lpstr>
      <vt:lpstr>Using Row Cholesky in Serial Comparison with dpotrf_() LAPACK</vt:lpstr>
      <vt:lpstr>Slide 6</vt:lpstr>
      <vt:lpstr>Parallelizing in Shared Memory using OpenMP</vt:lpstr>
      <vt:lpstr>Slide 8</vt:lpstr>
      <vt:lpstr>Slide 9</vt:lpstr>
      <vt:lpstr>Slide 10</vt:lpstr>
      <vt:lpstr>Parallelizing in Distributed Memory using MPI</vt:lpstr>
      <vt:lpstr>Slide 12</vt:lpstr>
      <vt:lpstr>Summary:</vt:lpstr>
      <vt:lpstr>References: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Cholesky Factorization</dc:title>
  <dc:creator>F &amp; A</dc:creator>
  <cp:lastModifiedBy>F &amp; A</cp:lastModifiedBy>
  <cp:revision>20</cp:revision>
  <dcterms:created xsi:type="dcterms:W3CDTF">2012-05-02T03:36:12Z</dcterms:created>
  <dcterms:modified xsi:type="dcterms:W3CDTF">2012-05-02T06:42:15Z</dcterms:modified>
</cp:coreProperties>
</file>