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2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6" r:id="rId19"/>
    <p:sldId id="281" r:id="rId20"/>
    <p:sldId id="287" r:id="rId21"/>
    <p:sldId id="290" r:id="rId22"/>
    <p:sldId id="286" r:id="rId23"/>
    <p:sldId id="280" r:id="rId24"/>
    <p:sldId id="272" r:id="rId25"/>
    <p:sldId id="274" r:id="rId26"/>
    <p:sldId id="275" r:id="rId27"/>
    <p:sldId id="277" r:id="rId28"/>
    <p:sldId id="279" r:id="rId29"/>
    <p:sldId id="284" r:id="rId30"/>
    <p:sldId id="288" r:id="rId31"/>
    <p:sldId id="289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241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4"/>
    <p:restoredTop sz="96281"/>
  </p:normalViewPr>
  <p:slideViewPr>
    <p:cSldViewPr snapToGrid="0">
      <p:cViewPr>
        <p:scale>
          <a:sx n="109" d="100"/>
          <a:sy n="109" d="100"/>
        </p:scale>
        <p:origin x="-5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030F-AFBB-637E-E5CF-BE6ADFBF3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614F1-FF44-8151-F3AB-79E00FAE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E115C-AEF6-670E-5A4B-318287A4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A4E2-22EA-5916-4B52-E9F199A6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15CA-2898-256A-DE73-B3BE173F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B5A2-333C-0AB0-20CC-885CBED0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4B1B7-4F0E-E1C7-E2B8-06BA5D89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2E09-9237-41A3-18D7-25EFCDDD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16A3-D9C4-850D-3B7B-C9782C06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EC46-A4D4-CEED-451D-B0E414DE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90872-A6A2-3257-81CE-DAD47601C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C7A38-5B27-B789-11A7-66277A2F7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A96A-D1AB-A226-AF43-299FA49F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0258-9C89-1253-3F72-D279E1E5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E45D-252F-79DB-63F9-00E90C96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F309-15EA-D83D-1943-CAC7BF79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6BC4-6449-1683-7C93-A5A06707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44DE3-93AF-7A94-0277-3A1C65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C7A4-C944-330E-98F1-69ABD520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2FC3-9F68-B69A-BB33-A9B0A043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8AF4-BA01-4B3C-EE86-33923B09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15B91-3487-77BC-B377-B8585129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8EB4-F494-3A55-FD4C-4DDB1179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DB49-F9F2-2C3E-3519-28C5F35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94BC3-994C-EBEB-4D92-ECB09041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0D45-2793-893B-8864-A9ED1A2A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0385-6A98-A059-FD0F-18BC9EF83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E428B-6F87-7EE2-343E-608EAB5C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3D790-7ADA-B901-F7C7-F54F3BB8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06018-2599-5E4B-A72E-38CB5CC8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A85C-4400-FC74-8B10-4316741F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BC94-EB56-1AD9-48C7-2C90C1D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A6B2-E558-5D19-E0FB-1390A84B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45E49-3B6C-D9EF-BD47-37374B58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968CC-1BFF-7052-AEE2-DD876E7DA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427FC-2458-78B6-0800-89207F727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7430B-5374-E084-D4DF-315FA733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ED464-B112-B384-70D9-E134BD6A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A61AC-5BD1-D620-57FF-EA23FE47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26CD-8B90-17E0-5642-89154A53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93A29-97C0-D3B1-91AF-9A183B8C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BA221-B01C-EEA2-F7D9-A120735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0744B-A526-C99A-7E6D-6EEB3029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4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7DE7A-00DB-38E8-BA04-89FD97BC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1A1A3-DBE6-5AE5-9306-DBFC58F0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C6754-1649-4C41-9510-E56D6B1A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36D1-F6FB-9E72-A061-1BD390FF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9B78-2E27-6363-729B-48B0ACED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D46D0-408C-E2DC-47F7-6B8CEA9A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BB18D-B6C2-E06C-27FA-C44F1621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0EED-3DAB-95CD-DD4E-3650E9C8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B90A3-6202-5661-CE23-D6EFCD24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FFFD-E20B-3924-C01D-EE9C5F63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FBEF4-DDAF-98B8-EF8A-5ECF981EC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4361-9E77-9DEA-7969-1E97BBF6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A6FA-A777-84D2-539B-A0CA1C7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D8BC-D74C-6E49-9576-554C5B49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C23E-4E4F-1201-5046-05E4BEFD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33A96-CA43-8208-CE6A-91E9FE6C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A8EB-5FE4-4F08-7144-A51501A8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09B5-FF22-EF19-25A3-6FB227AC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7059-F7D8-3319-B293-4FF083485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BD9D-D80C-4F10-3BC9-34CCCDB9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5CC6D8-BE65-ABF4-7AFA-FDC56D28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10957"/>
            <a:ext cx="7772400" cy="58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0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58F8A-D5EB-D93E-EDD3-8CB6AA48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5584"/>
            <a:ext cx="7772400" cy="35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CD2DBAA-072C-DC95-F184-519FD0062C92}"/>
              </a:ext>
            </a:extLst>
          </p:cNvPr>
          <p:cNvGrpSpPr/>
          <p:nvPr/>
        </p:nvGrpSpPr>
        <p:grpSpPr>
          <a:xfrm>
            <a:off x="1844202" y="739303"/>
            <a:ext cx="8503595" cy="1284051"/>
            <a:chOff x="1844202" y="2393005"/>
            <a:chExt cx="8503595" cy="128405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A20F61-AE25-830C-8427-E317C2AE7368}"/>
                </a:ext>
              </a:extLst>
            </p:cNvPr>
            <p:cNvSpPr/>
            <p:nvPr/>
          </p:nvSpPr>
          <p:spPr>
            <a:xfrm>
              <a:off x="1844202" y="2393005"/>
              <a:ext cx="8503595" cy="1284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ED98DE-1693-6360-0C92-32572821A8C4}"/>
                </a:ext>
              </a:extLst>
            </p:cNvPr>
            <p:cNvSpPr/>
            <p:nvPr/>
          </p:nvSpPr>
          <p:spPr>
            <a:xfrm>
              <a:off x="3531140" y="2558374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D347A5-041E-7B46-F576-284E58979DB2}"/>
                </a:ext>
              </a:extLst>
            </p:cNvPr>
            <p:cNvSpPr/>
            <p:nvPr/>
          </p:nvSpPr>
          <p:spPr>
            <a:xfrm>
              <a:off x="3531140" y="3137169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78F9D3-3132-1A90-DC59-22040410802A}"/>
                </a:ext>
              </a:extLst>
            </p:cNvPr>
            <p:cNvSpPr/>
            <p:nvPr/>
          </p:nvSpPr>
          <p:spPr>
            <a:xfrm>
              <a:off x="4500664" y="2558374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EA80B2-B114-EAEF-DF22-6134912B96F5}"/>
                </a:ext>
              </a:extLst>
            </p:cNvPr>
            <p:cNvSpPr/>
            <p:nvPr/>
          </p:nvSpPr>
          <p:spPr>
            <a:xfrm>
              <a:off x="4500664" y="3137169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F5731D-E93C-8065-7A3A-9E1997818060}"/>
                </a:ext>
              </a:extLst>
            </p:cNvPr>
            <p:cNvSpPr/>
            <p:nvPr/>
          </p:nvSpPr>
          <p:spPr>
            <a:xfrm>
              <a:off x="6757481" y="2558374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B00344-E879-3D1B-CC96-279C5A1E416D}"/>
                </a:ext>
              </a:extLst>
            </p:cNvPr>
            <p:cNvSpPr/>
            <p:nvPr/>
          </p:nvSpPr>
          <p:spPr>
            <a:xfrm>
              <a:off x="6757481" y="3137169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5482EF-1629-6DC8-6F3A-4179CC257420}"/>
                </a:ext>
              </a:extLst>
            </p:cNvPr>
            <p:cNvSpPr/>
            <p:nvPr/>
          </p:nvSpPr>
          <p:spPr>
            <a:xfrm>
              <a:off x="7727005" y="2558374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E5FF28-EF0B-C5CB-38C6-3A16A15F3E07}"/>
                </a:ext>
              </a:extLst>
            </p:cNvPr>
            <p:cNvSpPr/>
            <p:nvPr/>
          </p:nvSpPr>
          <p:spPr>
            <a:xfrm>
              <a:off x="7727005" y="3137169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241F94-B665-31F6-6E1B-957156115ECD}"/>
                </a:ext>
              </a:extLst>
            </p:cNvPr>
            <p:cNvSpPr/>
            <p:nvPr/>
          </p:nvSpPr>
          <p:spPr>
            <a:xfrm>
              <a:off x="1955260" y="2772382"/>
              <a:ext cx="710119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EA728A-6B1B-DB2D-14D4-DCD60EBAD1C5}"/>
                </a:ext>
              </a:extLst>
            </p:cNvPr>
            <p:cNvSpPr/>
            <p:nvPr/>
          </p:nvSpPr>
          <p:spPr>
            <a:xfrm>
              <a:off x="9325583" y="2772382"/>
              <a:ext cx="911157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ABF3FE-9D6C-2CD0-556C-3EA7C1DCBA56}"/>
                </a:ext>
              </a:extLst>
            </p:cNvPr>
            <p:cNvCxnSpPr>
              <a:stCxn id="16" idx="3"/>
              <a:endCxn id="6" idx="1"/>
            </p:cNvCxnSpPr>
            <p:nvPr/>
          </p:nvCxnSpPr>
          <p:spPr>
            <a:xfrm flipV="1">
              <a:off x="2665379" y="2772383"/>
              <a:ext cx="865761" cy="2140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C47F2DD-34A0-6DD8-9DC1-243C9FDEE7BC}"/>
                </a:ext>
              </a:extLst>
            </p:cNvPr>
            <p:cNvCxnSpPr>
              <a:cxnSpLocks/>
              <a:stCxn id="7" idx="1"/>
              <a:endCxn id="16" idx="3"/>
            </p:cNvCxnSpPr>
            <p:nvPr/>
          </p:nvCxnSpPr>
          <p:spPr>
            <a:xfrm flipH="1" flipV="1">
              <a:off x="2665379" y="2986391"/>
              <a:ext cx="865761" cy="36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301A76-FC59-7FCD-CB96-51282CB7CB0B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5123235" y="2772383"/>
              <a:ext cx="16342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51CE34-9B67-9532-A683-02E161BE5827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153711" y="2772383"/>
              <a:ext cx="3469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62A4E44-E3D6-563F-A2EE-D97363F994F9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7380052" y="2772383"/>
              <a:ext cx="3469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5BA3281-0E19-EF28-5F16-F3CDD7E6B841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8349576" y="2772383"/>
              <a:ext cx="976007" cy="2140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5A6668-E30C-4A14-E4F2-0AA40D1A66D6}"/>
                </a:ext>
              </a:extLst>
            </p:cNvPr>
            <p:cNvCxnSpPr>
              <a:cxnSpLocks/>
              <a:stCxn id="19" idx="1"/>
              <a:endCxn id="15" idx="3"/>
            </p:cNvCxnSpPr>
            <p:nvPr/>
          </p:nvCxnSpPr>
          <p:spPr>
            <a:xfrm flipH="1">
              <a:off x="8349576" y="2986391"/>
              <a:ext cx="976007" cy="36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11B7F6-AA8A-8BD2-7A7C-B9498217A195}"/>
                </a:ext>
              </a:extLst>
            </p:cNvPr>
            <p:cNvCxnSpPr>
              <a:cxnSpLocks/>
              <a:stCxn id="9" idx="1"/>
              <a:endCxn id="7" idx="3"/>
            </p:cNvCxnSpPr>
            <p:nvPr/>
          </p:nvCxnSpPr>
          <p:spPr>
            <a:xfrm flipH="1">
              <a:off x="4153711" y="3351178"/>
              <a:ext cx="3469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2205BD-C5FF-A106-0F7B-4DFD87D1A276}"/>
                </a:ext>
              </a:extLst>
            </p:cNvPr>
            <p:cNvCxnSpPr>
              <a:cxnSpLocks/>
              <a:stCxn id="13" idx="1"/>
              <a:endCxn id="9" idx="3"/>
            </p:cNvCxnSpPr>
            <p:nvPr/>
          </p:nvCxnSpPr>
          <p:spPr>
            <a:xfrm flipH="1">
              <a:off x="5123235" y="3351178"/>
              <a:ext cx="16342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7AC3B89-147E-FA5D-478E-35075DAE704E}"/>
                </a:ext>
              </a:extLst>
            </p:cNvPr>
            <p:cNvCxnSpPr>
              <a:cxnSpLocks/>
              <a:stCxn id="15" idx="1"/>
              <a:endCxn id="13" idx="3"/>
            </p:cNvCxnSpPr>
            <p:nvPr/>
          </p:nvCxnSpPr>
          <p:spPr>
            <a:xfrm flipH="1">
              <a:off x="7380052" y="3351178"/>
              <a:ext cx="3469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F1BD599-6812-9568-3891-08250BAD5258}"/>
              </a:ext>
            </a:extLst>
          </p:cNvPr>
          <p:cNvSpPr/>
          <p:nvPr/>
        </p:nvSpPr>
        <p:spPr>
          <a:xfrm>
            <a:off x="1581665" y="3039762"/>
            <a:ext cx="9885405" cy="2334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E01575-6EE4-925C-2519-E554E500A09E}"/>
              </a:ext>
            </a:extLst>
          </p:cNvPr>
          <p:cNvSpPr/>
          <p:nvPr/>
        </p:nvSpPr>
        <p:spPr>
          <a:xfrm>
            <a:off x="3437109" y="4028830"/>
            <a:ext cx="710119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C7424A-4FC1-9F13-7197-EC46D8F36B54}"/>
              </a:ext>
            </a:extLst>
          </p:cNvPr>
          <p:cNvSpPr/>
          <p:nvPr/>
        </p:nvSpPr>
        <p:spPr>
          <a:xfrm>
            <a:off x="5510587" y="3715965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3EE912-173B-DC36-A58B-C55AFB33D0A7}"/>
              </a:ext>
            </a:extLst>
          </p:cNvPr>
          <p:cNvSpPr/>
          <p:nvPr/>
        </p:nvSpPr>
        <p:spPr>
          <a:xfrm>
            <a:off x="5510587" y="4294760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591AD7-C1AB-B1BA-952F-D618FED18B45}"/>
              </a:ext>
            </a:extLst>
          </p:cNvPr>
          <p:cNvSpPr/>
          <p:nvPr/>
        </p:nvSpPr>
        <p:spPr>
          <a:xfrm>
            <a:off x="6757481" y="3715965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F0ACAD-B213-32D8-4805-170D58F5F7C9}"/>
              </a:ext>
            </a:extLst>
          </p:cNvPr>
          <p:cNvSpPr/>
          <p:nvPr/>
        </p:nvSpPr>
        <p:spPr>
          <a:xfrm>
            <a:off x="6757481" y="4294760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F69117-4419-C611-70CF-0BFB050C16B6}"/>
              </a:ext>
            </a:extLst>
          </p:cNvPr>
          <p:cNvSpPr/>
          <p:nvPr/>
        </p:nvSpPr>
        <p:spPr>
          <a:xfrm>
            <a:off x="8668662" y="4024886"/>
            <a:ext cx="744379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F2CDE8-38B0-D35E-2327-84C425C2E56B}"/>
              </a:ext>
            </a:extLst>
          </p:cNvPr>
          <p:cNvSpPr/>
          <p:nvPr/>
        </p:nvSpPr>
        <p:spPr>
          <a:xfrm>
            <a:off x="10051037" y="4024886"/>
            <a:ext cx="911157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C27538-89A4-31E9-6732-36A8AEB3E9DC}"/>
              </a:ext>
            </a:extLst>
          </p:cNvPr>
          <p:cNvCxnSpPr>
            <a:cxnSpLocks/>
          </p:cNvCxnSpPr>
          <p:nvPr/>
        </p:nvCxnSpPr>
        <p:spPr>
          <a:xfrm>
            <a:off x="2665379" y="4184471"/>
            <a:ext cx="7717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D728DA-0B62-B0FA-E62C-39FCFAA2F71F}"/>
              </a:ext>
            </a:extLst>
          </p:cNvPr>
          <p:cNvCxnSpPr>
            <a:cxnSpLocks/>
          </p:cNvCxnSpPr>
          <p:nvPr/>
        </p:nvCxnSpPr>
        <p:spPr>
          <a:xfrm flipH="1">
            <a:off x="2665379" y="4330390"/>
            <a:ext cx="744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E90100-ED50-DE36-10F3-290062FA44A7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6133158" y="3929974"/>
            <a:ext cx="624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B5E43C-F96D-6F81-61CC-5A49E4654362}"/>
              </a:ext>
            </a:extLst>
          </p:cNvPr>
          <p:cNvCxnSpPr>
            <a:cxnSpLocks/>
            <a:stCxn id="54" idx="3"/>
            <a:endCxn id="84" idx="1"/>
          </p:cNvCxnSpPr>
          <p:nvPr/>
        </p:nvCxnSpPr>
        <p:spPr>
          <a:xfrm flipV="1">
            <a:off x="4147228" y="3929974"/>
            <a:ext cx="332929" cy="312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3B792E-84B7-CBD2-655A-486EB73F4AA5}"/>
              </a:ext>
            </a:extLst>
          </p:cNvPr>
          <p:cNvCxnSpPr>
            <a:cxnSpLocks/>
            <a:stCxn id="58" idx="3"/>
            <a:endCxn id="101" idx="1"/>
          </p:cNvCxnSpPr>
          <p:nvPr/>
        </p:nvCxnSpPr>
        <p:spPr>
          <a:xfrm>
            <a:off x="7380052" y="3929974"/>
            <a:ext cx="340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1A61FD-6069-9410-707A-F8FD17E60536}"/>
              </a:ext>
            </a:extLst>
          </p:cNvPr>
          <p:cNvCxnSpPr>
            <a:cxnSpLocks/>
            <a:stCxn id="101" idx="3"/>
            <a:endCxn id="61" idx="1"/>
          </p:cNvCxnSpPr>
          <p:nvPr/>
        </p:nvCxnSpPr>
        <p:spPr>
          <a:xfrm>
            <a:off x="8343355" y="3929974"/>
            <a:ext cx="325307" cy="308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2F8BF5-FCAB-BCA0-6A43-3EC5C31396B3}"/>
              </a:ext>
            </a:extLst>
          </p:cNvPr>
          <p:cNvCxnSpPr>
            <a:cxnSpLocks/>
          </p:cNvCxnSpPr>
          <p:nvPr/>
        </p:nvCxnSpPr>
        <p:spPr>
          <a:xfrm flipH="1">
            <a:off x="9413041" y="4300680"/>
            <a:ext cx="637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E96000-EFF2-6717-7155-B65CB19130EC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5102728" y="4508769"/>
            <a:ext cx="407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1C926A-F662-5A2B-9C92-62B524C86E7C}"/>
              </a:ext>
            </a:extLst>
          </p:cNvPr>
          <p:cNvCxnSpPr>
            <a:cxnSpLocks/>
            <a:stCxn id="59" idx="1"/>
            <a:endCxn id="57" idx="3"/>
          </p:cNvCxnSpPr>
          <p:nvPr/>
        </p:nvCxnSpPr>
        <p:spPr>
          <a:xfrm flipH="1">
            <a:off x="6133158" y="4508769"/>
            <a:ext cx="624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1046045-7C79-CD50-F4DC-57E54FCC8CF9}"/>
              </a:ext>
            </a:extLst>
          </p:cNvPr>
          <p:cNvCxnSpPr>
            <a:cxnSpLocks/>
            <a:stCxn id="102" idx="1"/>
            <a:endCxn id="59" idx="3"/>
          </p:cNvCxnSpPr>
          <p:nvPr/>
        </p:nvCxnSpPr>
        <p:spPr>
          <a:xfrm flipH="1">
            <a:off x="7380052" y="4505612"/>
            <a:ext cx="347040" cy="3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5A765AE-3B6A-EA5E-E798-42830652E234}"/>
              </a:ext>
            </a:extLst>
          </p:cNvPr>
          <p:cNvSpPr/>
          <p:nvPr/>
        </p:nvSpPr>
        <p:spPr>
          <a:xfrm>
            <a:off x="4480157" y="3715965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AC069F-53D7-8642-3AEA-CB170B776343}"/>
              </a:ext>
            </a:extLst>
          </p:cNvPr>
          <p:cNvCxnSpPr>
            <a:cxnSpLocks/>
            <a:stCxn id="84" idx="3"/>
            <a:endCxn id="56" idx="1"/>
          </p:cNvCxnSpPr>
          <p:nvPr/>
        </p:nvCxnSpPr>
        <p:spPr>
          <a:xfrm>
            <a:off x="5102728" y="3929974"/>
            <a:ext cx="407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3829F73-E9C5-85BC-937C-742E732D51C9}"/>
              </a:ext>
            </a:extLst>
          </p:cNvPr>
          <p:cNvSpPr/>
          <p:nvPr/>
        </p:nvSpPr>
        <p:spPr>
          <a:xfrm>
            <a:off x="4486465" y="4291603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RxQ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C9F86CB-F614-B167-6341-F239D6AC4E17}"/>
              </a:ext>
            </a:extLst>
          </p:cNvPr>
          <p:cNvCxnSpPr>
            <a:cxnSpLocks/>
            <a:stCxn id="90" idx="1"/>
            <a:endCxn id="54" idx="3"/>
          </p:cNvCxnSpPr>
          <p:nvPr/>
        </p:nvCxnSpPr>
        <p:spPr>
          <a:xfrm flipH="1" flipV="1">
            <a:off x="4147228" y="4242839"/>
            <a:ext cx="339237" cy="262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1346D6C-18BC-F1E6-E62D-1C2283094079}"/>
              </a:ext>
            </a:extLst>
          </p:cNvPr>
          <p:cNvSpPr/>
          <p:nvPr/>
        </p:nvSpPr>
        <p:spPr>
          <a:xfrm>
            <a:off x="7720784" y="3715965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RxQ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8AD1BC4-E64F-03F2-C558-DDFDBEDE56E1}"/>
              </a:ext>
            </a:extLst>
          </p:cNvPr>
          <p:cNvSpPr/>
          <p:nvPr/>
        </p:nvSpPr>
        <p:spPr>
          <a:xfrm>
            <a:off x="7727092" y="4291603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60E59AD-4F7B-6E11-0E74-14E0EEF00B04}"/>
              </a:ext>
            </a:extLst>
          </p:cNvPr>
          <p:cNvCxnSpPr>
            <a:cxnSpLocks/>
            <a:stCxn id="61" idx="1"/>
            <a:endCxn id="102" idx="3"/>
          </p:cNvCxnSpPr>
          <p:nvPr/>
        </p:nvCxnSpPr>
        <p:spPr>
          <a:xfrm flipH="1">
            <a:off x="8349663" y="4238895"/>
            <a:ext cx="318999" cy="266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6D0414-BC57-0A5C-0D78-20CC361EE0F2}"/>
              </a:ext>
            </a:extLst>
          </p:cNvPr>
          <p:cNvCxnSpPr>
            <a:cxnSpLocks/>
          </p:cNvCxnSpPr>
          <p:nvPr/>
        </p:nvCxnSpPr>
        <p:spPr>
          <a:xfrm flipH="1">
            <a:off x="9413041" y="4173342"/>
            <a:ext cx="637996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C70BB27-493B-2EFF-A7AB-5630FBB25458}"/>
              </a:ext>
            </a:extLst>
          </p:cNvPr>
          <p:cNvSpPr txBox="1"/>
          <p:nvPr/>
        </p:nvSpPr>
        <p:spPr>
          <a:xfrm>
            <a:off x="5727051" y="3353891"/>
            <a:ext cx="1537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QUIC socket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16A39E3-31B4-0917-F4BA-C12C62EEE386}"/>
              </a:ext>
            </a:extLst>
          </p:cNvPr>
          <p:cNvSpPr txBox="1"/>
          <p:nvPr/>
        </p:nvSpPr>
        <p:spPr>
          <a:xfrm>
            <a:off x="5687244" y="4716881"/>
            <a:ext cx="1537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QUIC socket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1B5F26-9733-3D2F-A7DC-699D8ABC283F}"/>
              </a:ext>
            </a:extLst>
          </p:cNvPr>
          <p:cNvSpPr txBox="1"/>
          <p:nvPr/>
        </p:nvSpPr>
        <p:spPr>
          <a:xfrm>
            <a:off x="3052119" y="3531299"/>
            <a:ext cx="1389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 socket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3D05AAB-66BA-4DE3-48CA-B4599A6AC536}"/>
              </a:ext>
            </a:extLst>
          </p:cNvPr>
          <p:cNvSpPr txBox="1"/>
          <p:nvPr/>
        </p:nvSpPr>
        <p:spPr>
          <a:xfrm>
            <a:off x="8393617" y="3581326"/>
            <a:ext cx="1537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 socket</a:t>
            </a:r>
          </a:p>
        </p:txBody>
      </p:sp>
    </p:spTree>
    <p:extLst>
      <p:ext uri="{BB962C8B-B14F-4D97-AF65-F5344CB8AC3E}">
        <p14:creationId xmlns:p14="http://schemas.microsoft.com/office/powerpoint/2010/main" val="167359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B0DD1E-EC2F-1933-7EB9-F12B5F06D1EF}"/>
              </a:ext>
            </a:extLst>
          </p:cNvPr>
          <p:cNvSpPr>
            <a:spLocks/>
          </p:cNvSpPr>
          <p:nvPr/>
        </p:nvSpPr>
        <p:spPr>
          <a:xfrm>
            <a:off x="6840000" y="2016000"/>
            <a:ext cx="180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C9C32-4035-2746-8769-1DC8E1EC70EE}"/>
              </a:ext>
            </a:extLst>
          </p:cNvPr>
          <p:cNvSpPr>
            <a:spLocks/>
          </p:cNvSpPr>
          <p:nvPr/>
        </p:nvSpPr>
        <p:spPr>
          <a:xfrm>
            <a:off x="3106579" y="4286234"/>
            <a:ext cx="97159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F4F1EA-639A-A050-C091-718ACD686CF1}"/>
              </a:ext>
            </a:extLst>
          </p:cNvPr>
          <p:cNvSpPr>
            <a:spLocks/>
          </p:cNvSpPr>
          <p:nvPr/>
        </p:nvSpPr>
        <p:spPr>
          <a:xfrm>
            <a:off x="960799" y="4845061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D12D8B-1A35-2B13-2916-36B7CEE204B7}"/>
              </a:ext>
            </a:extLst>
          </p:cNvPr>
          <p:cNvSpPr>
            <a:spLocks/>
          </p:cNvSpPr>
          <p:nvPr/>
        </p:nvSpPr>
        <p:spPr>
          <a:xfrm>
            <a:off x="960799" y="39805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AEECDD-BDA0-D288-F1DD-687FE5D77EF6}"/>
              </a:ext>
            </a:extLst>
          </p:cNvPr>
          <p:cNvSpPr txBox="1"/>
          <p:nvPr/>
        </p:nvSpPr>
        <p:spPr>
          <a:xfrm>
            <a:off x="1037608" y="4383396"/>
            <a:ext cx="643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00B9E7-CFC6-5957-A11B-797443143658}"/>
              </a:ext>
            </a:extLst>
          </p:cNvPr>
          <p:cNvGrpSpPr/>
          <p:nvPr/>
        </p:nvGrpSpPr>
        <p:grpSpPr>
          <a:xfrm>
            <a:off x="6840000" y="774000"/>
            <a:ext cx="1800000" cy="576000"/>
            <a:chOff x="6840000" y="931805"/>
            <a:chExt cx="1800000" cy="576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6B510B-72D5-BFD7-243D-B83301D90CE0}"/>
                </a:ext>
              </a:extLst>
            </p:cNvPr>
            <p:cNvSpPr>
              <a:spLocks/>
            </p:cNvSpPr>
            <p:nvPr/>
          </p:nvSpPr>
          <p:spPr>
            <a:xfrm>
              <a:off x="6840000" y="967805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ED60E10-70E2-B55E-8660-85497491FA61}"/>
                </a:ext>
              </a:extLst>
            </p:cNvPr>
            <p:cNvSpPr>
              <a:spLocks/>
            </p:cNvSpPr>
            <p:nvPr/>
          </p:nvSpPr>
          <p:spPr>
            <a:xfrm>
              <a:off x="7920000" y="967805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Bm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C13205-087E-528C-3C7F-44749021EA88}"/>
                </a:ext>
              </a:extLst>
            </p:cNvPr>
            <p:cNvSpPr txBox="1"/>
            <p:nvPr/>
          </p:nvSpPr>
          <p:spPr>
            <a:xfrm>
              <a:off x="7418405" y="931805"/>
              <a:ext cx="6431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A6CBDA-D00C-7A45-9DCC-735617107837}"/>
              </a:ext>
            </a:extLst>
          </p:cNvPr>
          <p:cNvCxnSpPr>
            <a:cxnSpLocks/>
            <a:stCxn id="4" idx="1"/>
            <a:endCxn id="53" idx="3"/>
          </p:cNvCxnSpPr>
          <p:nvPr/>
        </p:nvCxnSpPr>
        <p:spPr>
          <a:xfrm flipH="1">
            <a:off x="1680799" y="4646234"/>
            <a:ext cx="1425780" cy="468827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FBDFC8-89D2-5B51-CBDF-0FEC603E9077}"/>
              </a:ext>
            </a:extLst>
          </p:cNvPr>
          <p:cNvCxnSpPr>
            <a:cxnSpLocks/>
          </p:cNvCxnSpPr>
          <p:nvPr/>
        </p:nvCxnSpPr>
        <p:spPr>
          <a:xfrm flipV="1">
            <a:off x="1680799" y="4383396"/>
            <a:ext cx="1382499" cy="496865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902923-B429-5C29-2D99-C56C8999B5F5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7325797" y="4645462"/>
            <a:ext cx="594203" cy="469599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5BC516-3B7A-322B-00BF-DC9FA7118CF5}"/>
              </a:ext>
            </a:extLst>
          </p:cNvPr>
          <p:cNvCxnSpPr>
            <a:cxnSpLocks/>
            <a:stCxn id="66" idx="1"/>
            <a:endCxn id="64" idx="3"/>
          </p:cNvCxnSpPr>
          <p:nvPr/>
        </p:nvCxnSpPr>
        <p:spPr>
          <a:xfrm flipH="1">
            <a:off x="7325797" y="4250573"/>
            <a:ext cx="594203" cy="394889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92CE5F-A66D-AAB5-2CA8-BB5D438BC0DA}"/>
              </a:ext>
            </a:extLst>
          </p:cNvPr>
          <p:cNvCxnSpPr>
            <a:cxnSpLocks/>
          </p:cNvCxnSpPr>
          <p:nvPr/>
        </p:nvCxnSpPr>
        <p:spPr>
          <a:xfrm>
            <a:off x="4140412" y="4424766"/>
            <a:ext cx="2160000" cy="0"/>
          </a:xfrm>
          <a:prstGeom prst="straightConnector1">
            <a:avLst/>
          </a:prstGeom>
          <a:ln w="1143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7824B8-5510-E57F-458F-BB968859930B}"/>
              </a:ext>
            </a:extLst>
          </p:cNvPr>
          <p:cNvCxnSpPr>
            <a:cxnSpLocks/>
          </p:cNvCxnSpPr>
          <p:nvPr/>
        </p:nvCxnSpPr>
        <p:spPr>
          <a:xfrm>
            <a:off x="4140412" y="4721396"/>
            <a:ext cx="2160000" cy="0"/>
          </a:xfrm>
          <a:prstGeom prst="straightConnector1">
            <a:avLst/>
          </a:prstGeom>
          <a:ln w="11430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472DA6-326E-45EB-A916-16F6EA5C1DF7}"/>
              </a:ext>
            </a:extLst>
          </p:cNvPr>
          <p:cNvSpPr txBox="1"/>
          <p:nvPr/>
        </p:nvSpPr>
        <p:spPr>
          <a:xfrm>
            <a:off x="1588961" y="2061062"/>
            <a:ext cx="1291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MinesVPN</a:t>
            </a:r>
            <a:r>
              <a:rPr lang="en-US" dirty="0">
                <a:solidFill>
                  <a:schemeClr val="tx1"/>
                </a:solidFill>
              </a:rPr>
              <a:t> middlebox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D1C713-5376-4BA6-B33C-C8439FD18AD3}"/>
              </a:ext>
            </a:extLst>
          </p:cNvPr>
          <p:cNvSpPr txBox="1"/>
          <p:nvPr/>
        </p:nvSpPr>
        <p:spPr>
          <a:xfrm>
            <a:off x="705485" y="810000"/>
            <a:ext cx="195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 hosts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8A12C4-8632-97BA-D48B-9D310463093A}"/>
              </a:ext>
            </a:extLst>
          </p:cNvPr>
          <p:cNvSpPr txBox="1"/>
          <p:nvPr/>
        </p:nvSpPr>
        <p:spPr>
          <a:xfrm>
            <a:off x="4248818" y="4014997"/>
            <a:ext cx="1691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Shaped traffic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0E8B72-C2C3-3873-32B0-3FBF3DD7FD51}"/>
              </a:ext>
            </a:extLst>
          </p:cNvPr>
          <p:cNvSpPr txBox="1"/>
          <p:nvPr/>
        </p:nvSpPr>
        <p:spPr>
          <a:xfrm>
            <a:off x="4822517" y="1422000"/>
            <a:ext cx="1874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Unshaped traffic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523877-F427-FEE4-123F-BE8334967EC4}"/>
              </a:ext>
            </a:extLst>
          </p:cNvPr>
          <p:cNvCxnSpPr>
            <a:stCxn id="47" idx="1"/>
          </p:cNvCxnSpPr>
          <p:nvPr/>
        </p:nvCxnSpPr>
        <p:spPr>
          <a:xfrm flipH="1">
            <a:off x="4425603" y="1606666"/>
            <a:ext cx="396914" cy="42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C26EB9-AD48-8062-D7ED-0553BBBA7DF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697484" y="1606666"/>
            <a:ext cx="341542" cy="103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F9444B-4735-BA52-E4AB-80BB9E788A6B}"/>
              </a:ext>
            </a:extLst>
          </p:cNvPr>
          <p:cNvSpPr>
            <a:spLocks/>
          </p:cNvSpPr>
          <p:nvPr/>
        </p:nvSpPr>
        <p:spPr>
          <a:xfrm>
            <a:off x="6354203" y="4285462"/>
            <a:ext cx="97159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262F4F-6366-BED5-03A6-AB0FBD943A37}"/>
              </a:ext>
            </a:extLst>
          </p:cNvPr>
          <p:cNvSpPr>
            <a:spLocks/>
          </p:cNvSpPr>
          <p:nvPr/>
        </p:nvSpPr>
        <p:spPr>
          <a:xfrm>
            <a:off x="7920000" y="4845061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8C1682-8D6A-3719-3723-01D7B28C817B}"/>
              </a:ext>
            </a:extLst>
          </p:cNvPr>
          <p:cNvSpPr>
            <a:spLocks/>
          </p:cNvSpPr>
          <p:nvPr/>
        </p:nvSpPr>
        <p:spPr>
          <a:xfrm>
            <a:off x="7920000" y="39805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F406BE-9762-9710-5941-17E9D7B590E1}"/>
              </a:ext>
            </a:extLst>
          </p:cNvPr>
          <p:cNvSpPr>
            <a:spLocks/>
          </p:cNvSpPr>
          <p:nvPr/>
        </p:nvSpPr>
        <p:spPr>
          <a:xfrm>
            <a:off x="3106579" y="3260573"/>
            <a:ext cx="97159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E5667B8-D9A4-97A6-CAF0-70B84EFA3346}"/>
              </a:ext>
            </a:extLst>
          </p:cNvPr>
          <p:cNvCxnSpPr>
            <a:cxnSpLocks/>
            <a:stCxn id="68" idx="1"/>
            <a:endCxn id="54" idx="3"/>
          </p:cNvCxnSpPr>
          <p:nvPr/>
        </p:nvCxnSpPr>
        <p:spPr>
          <a:xfrm flipH="1">
            <a:off x="1680799" y="3620573"/>
            <a:ext cx="1425780" cy="630000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4B5F03-E1B0-60BF-2A57-FC5A3E55025A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4078173" y="3620573"/>
            <a:ext cx="2761827" cy="0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58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FDA3DAF-5EDD-785C-3DBA-3285069D11D7}"/>
              </a:ext>
            </a:extLst>
          </p:cNvPr>
          <p:cNvGrpSpPr/>
          <p:nvPr/>
        </p:nvGrpSpPr>
        <p:grpSpPr>
          <a:xfrm>
            <a:off x="719999" y="270000"/>
            <a:ext cx="9958522" cy="6157465"/>
            <a:chOff x="719999" y="270000"/>
            <a:chExt cx="9958522" cy="61574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840000" y="1656000"/>
              <a:ext cx="1800000" cy="10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880000" y="1656000"/>
              <a:ext cx="1800000" cy="10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1934631" y="3234267"/>
              <a:ext cx="7848000" cy="31931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078631" y="360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receiver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607FA4-B90B-B628-BB74-F7F918406FDC}"/>
                </a:ext>
              </a:extLst>
            </p:cNvPr>
            <p:cNvSpPr/>
            <p:nvPr/>
          </p:nvSpPr>
          <p:spPr>
            <a:xfrm>
              <a:off x="2078631" y="504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sender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7937E5-46E2-821D-B725-690F7771DB35}"/>
                </a:ext>
              </a:extLst>
            </p:cNvPr>
            <p:cNvSpPr/>
            <p:nvPr/>
          </p:nvSpPr>
          <p:spPr>
            <a:xfrm>
              <a:off x="4778631" y="3599999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A3E225-55B4-CF86-679C-BC9301E0A1CA}"/>
                </a:ext>
              </a:extLst>
            </p:cNvPr>
            <p:cNvSpPr/>
            <p:nvPr/>
          </p:nvSpPr>
          <p:spPr>
            <a:xfrm>
              <a:off x="4778631" y="4157999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48F215-F531-EB7E-807A-D65012E7C633}"/>
                </a:ext>
              </a:extLst>
            </p:cNvPr>
            <p:cNvSpPr/>
            <p:nvPr/>
          </p:nvSpPr>
          <p:spPr>
            <a:xfrm>
              <a:off x="4778631" y="5040000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C4F4E5-DE03-44B6-D6DB-D363BA48A24D}"/>
                </a:ext>
              </a:extLst>
            </p:cNvPr>
            <p:cNvSpPr/>
            <p:nvPr/>
          </p:nvSpPr>
          <p:spPr>
            <a:xfrm>
              <a:off x="4778631" y="5598000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9614A-31F3-5770-C5D7-7872C341BABF}"/>
                </a:ext>
              </a:extLst>
            </p:cNvPr>
            <p:cNvSpPr/>
            <p:nvPr/>
          </p:nvSpPr>
          <p:spPr>
            <a:xfrm>
              <a:off x="7658631" y="360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sender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D914BA-9915-FC35-2EC8-B5ADB84CA414}"/>
                </a:ext>
              </a:extLst>
            </p:cNvPr>
            <p:cNvSpPr/>
            <p:nvPr/>
          </p:nvSpPr>
          <p:spPr>
            <a:xfrm>
              <a:off x="7658631" y="504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receiver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2B9A8E-F073-A98D-FAC0-E440820E1AD2}"/>
                </a:ext>
              </a:extLst>
            </p:cNvPr>
            <p:cNvSpPr/>
            <p:nvPr/>
          </p:nvSpPr>
          <p:spPr>
            <a:xfrm>
              <a:off x="5462631" y="3636000"/>
              <a:ext cx="1440000" cy="378000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20B505-3337-FB54-9EC1-55AB9FC8AD90}"/>
                </a:ext>
              </a:extLst>
            </p:cNvPr>
            <p:cNvSpPr/>
            <p:nvPr/>
          </p:nvSpPr>
          <p:spPr>
            <a:xfrm>
              <a:off x="5102631" y="4193999"/>
              <a:ext cx="1800000" cy="378000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C3B1D4-8935-0FD5-DBA5-64C215F75E00}"/>
                </a:ext>
              </a:extLst>
            </p:cNvPr>
            <p:cNvSpPr/>
            <p:nvPr/>
          </p:nvSpPr>
          <p:spPr>
            <a:xfrm>
              <a:off x="4814631" y="5078140"/>
              <a:ext cx="540000" cy="378000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7A3AA3-85ED-B337-7B90-171B491C3147}"/>
                </a:ext>
              </a:extLst>
            </p:cNvPr>
            <p:cNvSpPr/>
            <p:nvPr/>
          </p:nvSpPr>
          <p:spPr>
            <a:xfrm>
              <a:off x="4814631" y="5636139"/>
              <a:ext cx="1260000" cy="378000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381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4382999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381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43812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525960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58212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525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58212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214631" y="381780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214631" y="43812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221603" y="5257802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221603" y="5819401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9638631" y="4104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45603" y="5544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9790863" y="3312834"/>
              <a:ext cx="8876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20000" y="3116552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4679550" y="3234268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4747090" y="6058133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753D5F-C700-E571-09FD-45BFC25DF86A}"/>
                </a:ext>
              </a:extLst>
            </p:cNvPr>
            <p:cNvSpPr txBox="1"/>
            <p:nvPr/>
          </p:nvSpPr>
          <p:spPr>
            <a:xfrm>
              <a:off x="9790863" y="4323860"/>
              <a:ext cx="792000" cy="370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QUIC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719999" y="4573467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880000" y="270000"/>
              <a:ext cx="1800000" cy="720000"/>
              <a:chOff x="2880000" y="432000"/>
              <a:chExt cx="1800000" cy="720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432000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0000" y="432000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458404" y="459503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840000" y="270000"/>
              <a:ext cx="1800000" cy="720000"/>
              <a:chOff x="6840000" y="427805"/>
              <a:chExt cx="1800000" cy="720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40000" y="427805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20000" y="427805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418405" y="436609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000" y="989999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000" y="989999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000" y="989999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0000" y="989999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n 61">
              <a:extLst>
                <a:ext uri="{FF2B5EF4-FFF2-40B4-BE49-F238E27FC236}">
                  <a16:creationId xmlns:a16="http://schemas.microsoft.com/office/drawing/2014/main" id="{5CBECAD8-3C02-651E-B496-FDE273694B34}"/>
                </a:ext>
              </a:extLst>
            </p:cNvPr>
            <p:cNvSpPr/>
            <p:nvPr/>
          </p:nvSpPr>
          <p:spPr>
            <a:xfrm rot="5400000">
              <a:off x="5601424" y="1440000"/>
              <a:ext cx="324000" cy="2160000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an 62">
              <a:extLst>
                <a:ext uri="{FF2B5EF4-FFF2-40B4-BE49-F238E27FC236}">
                  <a16:creationId xmlns:a16="http://schemas.microsoft.com/office/drawing/2014/main" id="{B1B24A99-D127-B4F6-C7CA-57C1CFDBC646}"/>
                </a:ext>
              </a:extLst>
            </p:cNvPr>
            <p:cNvSpPr/>
            <p:nvPr/>
          </p:nvSpPr>
          <p:spPr>
            <a:xfrm rot="16200000" flipH="1">
              <a:off x="5601082" y="844512"/>
              <a:ext cx="324000" cy="2160000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1932115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520114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/>
            <p:nvPr/>
          </p:nvCxnSpPr>
          <p:spPr>
            <a:xfrm flipH="1">
              <a:off x="1933200" y="2736000"/>
              <a:ext cx="938397" cy="4982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50" y="2736000"/>
              <a:ext cx="5103081" cy="4982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20000" y="1848094"/>
              <a:ext cx="21515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MinesVPN</a:t>
              </a:r>
              <a:r>
                <a:rPr lang="en-US" dirty="0">
                  <a:solidFill>
                    <a:schemeClr val="tx1"/>
                  </a:solidFill>
                </a:rPr>
                <a:t> proxies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19999" y="578767"/>
              <a:ext cx="195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76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4F66B60-80FF-ECA1-3CC5-95024CD70E4C}"/>
              </a:ext>
            </a:extLst>
          </p:cNvPr>
          <p:cNvGrpSpPr/>
          <p:nvPr/>
        </p:nvGrpSpPr>
        <p:grpSpPr>
          <a:xfrm>
            <a:off x="719999" y="270000"/>
            <a:ext cx="9958522" cy="6157465"/>
            <a:chOff x="719999" y="270000"/>
            <a:chExt cx="9958522" cy="61574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840000" y="1656000"/>
              <a:ext cx="1800000" cy="10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880000" y="1656000"/>
              <a:ext cx="1800000" cy="10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1934631" y="3234267"/>
              <a:ext cx="7848000" cy="31931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078631" y="360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receiver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607FA4-B90B-B628-BB74-F7F918406FDC}"/>
                </a:ext>
              </a:extLst>
            </p:cNvPr>
            <p:cNvSpPr/>
            <p:nvPr/>
          </p:nvSpPr>
          <p:spPr>
            <a:xfrm>
              <a:off x="2078631" y="504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sender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7937E5-46E2-821D-B725-690F7771DB35}"/>
                </a:ext>
              </a:extLst>
            </p:cNvPr>
            <p:cNvSpPr/>
            <p:nvPr/>
          </p:nvSpPr>
          <p:spPr>
            <a:xfrm>
              <a:off x="4778631" y="3599999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A3E225-55B4-CF86-679C-BC9301E0A1CA}"/>
                </a:ext>
              </a:extLst>
            </p:cNvPr>
            <p:cNvSpPr/>
            <p:nvPr/>
          </p:nvSpPr>
          <p:spPr>
            <a:xfrm>
              <a:off x="4778631" y="4157999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48F215-F531-EB7E-807A-D65012E7C633}"/>
                </a:ext>
              </a:extLst>
            </p:cNvPr>
            <p:cNvSpPr/>
            <p:nvPr/>
          </p:nvSpPr>
          <p:spPr>
            <a:xfrm>
              <a:off x="4778631" y="5040000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C4F4E5-DE03-44B6-D6DB-D363BA48A24D}"/>
                </a:ext>
              </a:extLst>
            </p:cNvPr>
            <p:cNvSpPr/>
            <p:nvPr/>
          </p:nvSpPr>
          <p:spPr>
            <a:xfrm>
              <a:off x="4778631" y="5598000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9614A-31F3-5770-C5D7-7872C341BABF}"/>
                </a:ext>
              </a:extLst>
            </p:cNvPr>
            <p:cNvSpPr/>
            <p:nvPr/>
          </p:nvSpPr>
          <p:spPr>
            <a:xfrm>
              <a:off x="7658631" y="360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sender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D914BA-9915-FC35-2EC8-B5ADB84CA414}"/>
                </a:ext>
              </a:extLst>
            </p:cNvPr>
            <p:cNvSpPr/>
            <p:nvPr/>
          </p:nvSpPr>
          <p:spPr>
            <a:xfrm>
              <a:off x="7658631" y="504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receiver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2B9A8E-F073-A98D-FAC0-E440820E1AD2}"/>
                </a:ext>
              </a:extLst>
            </p:cNvPr>
            <p:cNvSpPr/>
            <p:nvPr/>
          </p:nvSpPr>
          <p:spPr>
            <a:xfrm>
              <a:off x="5462631" y="3636000"/>
              <a:ext cx="1440000" cy="378000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20B505-3337-FB54-9EC1-55AB9FC8AD90}"/>
                </a:ext>
              </a:extLst>
            </p:cNvPr>
            <p:cNvSpPr/>
            <p:nvPr/>
          </p:nvSpPr>
          <p:spPr>
            <a:xfrm>
              <a:off x="5102631" y="4193999"/>
              <a:ext cx="1800000" cy="378000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C3B1D4-8935-0FD5-DBA5-64C215F75E00}"/>
                </a:ext>
              </a:extLst>
            </p:cNvPr>
            <p:cNvSpPr/>
            <p:nvPr/>
          </p:nvSpPr>
          <p:spPr>
            <a:xfrm>
              <a:off x="4814631" y="5078140"/>
              <a:ext cx="540000" cy="378000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7A3AA3-85ED-B337-7B90-171B491C3147}"/>
                </a:ext>
              </a:extLst>
            </p:cNvPr>
            <p:cNvSpPr/>
            <p:nvPr/>
          </p:nvSpPr>
          <p:spPr>
            <a:xfrm>
              <a:off x="4814631" y="5636139"/>
              <a:ext cx="1260000" cy="378000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381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4382999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381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43812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525960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58212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525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58212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214631" y="381780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214631" y="43812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221603" y="5257802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221603" y="5819401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9638631" y="4104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45603" y="5544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9790863" y="3312834"/>
              <a:ext cx="8876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20000" y="3116552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4679550" y="3234268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4747090" y="6058133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753D5F-C700-E571-09FD-45BFC25DF86A}"/>
                </a:ext>
              </a:extLst>
            </p:cNvPr>
            <p:cNvSpPr txBox="1"/>
            <p:nvPr/>
          </p:nvSpPr>
          <p:spPr>
            <a:xfrm>
              <a:off x="9790863" y="4323860"/>
              <a:ext cx="792000" cy="370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QUIC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719999" y="4573467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880000" y="270000"/>
              <a:ext cx="1800000" cy="720000"/>
              <a:chOff x="2880000" y="432000"/>
              <a:chExt cx="1800000" cy="720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432000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0000" y="432000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458404" y="459503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840000" y="270000"/>
              <a:ext cx="1800000" cy="720000"/>
              <a:chOff x="6840000" y="427805"/>
              <a:chExt cx="1800000" cy="720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40000" y="427805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20000" y="427805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418405" y="436609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000" y="989999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000" y="989999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000" y="989999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0000" y="989999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005770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447544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/>
            <p:nvPr/>
          </p:nvCxnSpPr>
          <p:spPr>
            <a:xfrm flipH="1">
              <a:off x="1933200" y="2736000"/>
              <a:ext cx="938397" cy="4982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50" y="2736000"/>
              <a:ext cx="5103081" cy="4982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20000" y="1848094"/>
              <a:ext cx="21515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MinesVPN</a:t>
              </a:r>
              <a:r>
                <a:rPr lang="en-US" dirty="0">
                  <a:solidFill>
                    <a:schemeClr val="tx1"/>
                  </a:solidFill>
                </a:rPr>
                <a:t> proxies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19999" y="578767"/>
              <a:ext cx="195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788406" y="1596001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822517" y="1065516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425603" y="1250182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697484" y="1250182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619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07F2B37-7060-977D-AC7F-AE7EEF493970}"/>
              </a:ext>
            </a:extLst>
          </p:cNvPr>
          <p:cNvGrpSpPr/>
          <p:nvPr/>
        </p:nvGrpSpPr>
        <p:grpSpPr>
          <a:xfrm>
            <a:off x="705485" y="774000"/>
            <a:ext cx="9973036" cy="5139332"/>
            <a:chOff x="705485" y="774000"/>
            <a:chExt cx="9973036" cy="513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840000" y="2016000"/>
              <a:ext cx="180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880000" y="2016000"/>
              <a:ext cx="180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1934631" y="3234268"/>
              <a:ext cx="7848000" cy="2679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078631" y="3600000"/>
              <a:ext cx="1980000" cy="79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Proxy server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607FA4-B90B-B628-BB74-F7F918406FDC}"/>
                </a:ext>
              </a:extLst>
            </p:cNvPr>
            <p:cNvSpPr/>
            <p:nvPr/>
          </p:nvSpPr>
          <p:spPr>
            <a:xfrm>
              <a:off x="2078631" y="4680000"/>
              <a:ext cx="1980000" cy="79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Proxy client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9614A-31F3-5770-C5D7-7872C341BABF}"/>
                </a:ext>
              </a:extLst>
            </p:cNvPr>
            <p:cNvSpPr/>
            <p:nvPr/>
          </p:nvSpPr>
          <p:spPr>
            <a:xfrm>
              <a:off x="7658631" y="3600000"/>
              <a:ext cx="1980000" cy="792000"/>
            </a:xfrm>
            <a:prstGeom prst="rect">
              <a:avLst/>
            </a:prstGeom>
            <a:solidFill>
              <a:srgbClr val="FFCC6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D914BA-9915-FC35-2EC8-B5ADB84CA414}"/>
                </a:ext>
              </a:extLst>
            </p:cNvPr>
            <p:cNvSpPr/>
            <p:nvPr/>
          </p:nvSpPr>
          <p:spPr>
            <a:xfrm>
              <a:off x="7658631" y="4680000"/>
              <a:ext cx="1980000" cy="792000"/>
            </a:xfrm>
            <a:prstGeom prst="rect">
              <a:avLst/>
            </a:prstGeom>
            <a:solidFill>
              <a:srgbClr val="FFCC6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receiver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ED9713-D3B9-F89A-86D2-CF19663C0C3D}"/>
                </a:ext>
              </a:extLst>
            </p:cNvPr>
            <p:cNvGrpSpPr/>
            <p:nvPr/>
          </p:nvGrpSpPr>
          <p:grpSpPr>
            <a:xfrm>
              <a:off x="4778631" y="3599999"/>
              <a:ext cx="2160000" cy="360000"/>
              <a:chOff x="4778631" y="3599999"/>
              <a:chExt cx="2160000" cy="36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7937E5-46E2-821D-B725-690F7771DB35}"/>
                  </a:ext>
                </a:extLst>
              </p:cNvPr>
              <p:cNvSpPr/>
              <p:nvPr/>
            </p:nvSpPr>
            <p:spPr>
              <a:xfrm>
                <a:off x="4778631" y="3599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B9A8E-F073-A98D-FAC0-E440820E1AD2}"/>
                  </a:ext>
                </a:extLst>
              </p:cNvPr>
              <p:cNvSpPr/>
              <p:nvPr/>
            </p:nvSpPr>
            <p:spPr>
              <a:xfrm>
                <a:off x="5462631" y="3636000"/>
                <a:ext cx="14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931BA4-E941-3F6C-F118-9FD15F102B8A}"/>
                </a:ext>
              </a:extLst>
            </p:cNvPr>
            <p:cNvGrpSpPr/>
            <p:nvPr/>
          </p:nvGrpSpPr>
          <p:grpSpPr>
            <a:xfrm>
              <a:off x="4778631" y="4032000"/>
              <a:ext cx="2160000" cy="360000"/>
              <a:chOff x="4778631" y="4157999"/>
              <a:chExt cx="2160000" cy="36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A3E225-55B4-CF86-679C-BC9301E0A1CA}"/>
                  </a:ext>
                </a:extLst>
              </p:cNvPr>
              <p:cNvSpPr/>
              <p:nvPr/>
            </p:nvSpPr>
            <p:spPr>
              <a:xfrm>
                <a:off x="4778631" y="4157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0B505-3337-FB54-9EC1-55AB9FC8AD90}"/>
                  </a:ext>
                </a:extLst>
              </p:cNvPr>
              <p:cNvSpPr/>
              <p:nvPr/>
            </p:nvSpPr>
            <p:spPr>
              <a:xfrm>
                <a:off x="5102631" y="4193999"/>
                <a:ext cx="180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5D9D11-E9B9-9CB5-D9B1-86540C71BF4C}"/>
                </a:ext>
              </a:extLst>
            </p:cNvPr>
            <p:cNvGrpSpPr/>
            <p:nvPr/>
          </p:nvGrpSpPr>
          <p:grpSpPr>
            <a:xfrm>
              <a:off x="4778631" y="4680000"/>
              <a:ext cx="2160000" cy="360000"/>
              <a:chOff x="4778631" y="5040000"/>
              <a:chExt cx="2160000" cy="3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48F215-F531-EB7E-807A-D65012E7C633}"/>
                  </a:ext>
                </a:extLst>
              </p:cNvPr>
              <p:cNvSpPr/>
              <p:nvPr/>
            </p:nvSpPr>
            <p:spPr>
              <a:xfrm>
                <a:off x="4778631" y="5040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C3B1D4-8935-0FD5-DBA5-64C215F75E00}"/>
                  </a:ext>
                </a:extLst>
              </p:cNvPr>
              <p:cNvSpPr/>
              <p:nvPr/>
            </p:nvSpPr>
            <p:spPr>
              <a:xfrm>
                <a:off x="4814631" y="5078140"/>
                <a:ext cx="5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9DD80E-15B9-8BCE-C0C2-84E4F53AE215}"/>
                </a:ext>
              </a:extLst>
            </p:cNvPr>
            <p:cNvGrpSpPr/>
            <p:nvPr/>
          </p:nvGrpSpPr>
          <p:grpSpPr>
            <a:xfrm>
              <a:off x="4778631" y="5112000"/>
              <a:ext cx="2160000" cy="360000"/>
              <a:chOff x="4778631" y="5598000"/>
              <a:chExt cx="2160000" cy="36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C4F4E5-DE03-44B6-D6DB-D363BA48A24D}"/>
                  </a:ext>
                </a:extLst>
              </p:cNvPr>
              <p:cNvSpPr/>
              <p:nvPr/>
            </p:nvSpPr>
            <p:spPr>
              <a:xfrm>
                <a:off x="4778631" y="5598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7A3AA3-85ED-B337-7B90-171B491C3147}"/>
                  </a:ext>
                </a:extLst>
              </p:cNvPr>
              <p:cNvSpPr/>
              <p:nvPr/>
            </p:nvSpPr>
            <p:spPr>
              <a:xfrm>
                <a:off x="4814631" y="5636139"/>
                <a:ext cx="126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378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42120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378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42120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486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52920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486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52920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378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42120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486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52920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9638631" y="3960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45603" y="5040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9790863" y="3168000"/>
              <a:ext cx="8876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05486" y="3116552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4679550" y="3234268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4747090" y="5544000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753D5F-C700-E571-09FD-45BFC25DF86A}"/>
                </a:ext>
              </a:extLst>
            </p:cNvPr>
            <p:cNvSpPr txBox="1"/>
            <p:nvPr/>
          </p:nvSpPr>
          <p:spPr>
            <a:xfrm>
              <a:off x="9790863" y="4149690"/>
              <a:ext cx="792000" cy="370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QUIC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705485" y="4355752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880000" y="774000"/>
              <a:ext cx="1800000" cy="576000"/>
              <a:chOff x="2880000" y="93600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97200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0000" y="97200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458404" y="93600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840000" y="774000"/>
              <a:ext cx="1800000" cy="576000"/>
              <a:chOff x="6840000" y="93180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40000" y="96780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20000" y="96780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418405" y="93180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000" y="135000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000" y="135000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000" y="135000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0000" y="135000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252512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549142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/>
            <p:nvPr/>
          </p:nvCxnSpPr>
          <p:spPr>
            <a:xfrm flipH="1">
              <a:off x="1933200" y="2736000"/>
              <a:ext cx="938397" cy="4982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50" y="2736000"/>
              <a:ext cx="5103081" cy="4982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05486" y="1848094"/>
              <a:ext cx="21515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MinesVPN</a:t>
              </a:r>
              <a:r>
                <a:rPr lang="en-US" dirty="0">
                  <a:solidFill>
                    <a:schemeClr val="tx1"/>
                  </a:solidFill>
                </a:rPr>
                <a:t> proxies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05485" y="810000"/>
              <a:ext cx="195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788406" y="1842743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822517" y="1422000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425603" y="1606666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697484" y="1606666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14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4C50DF3-7632-E436-2DAC-4D2A6E207993}"/>
              </a:ext>
            </a:extLst>
          </p:cNvPr>
          <p:cNvGrpSpPr/>
          <p:nvPr/>
        </p:nvGrpSpPr>
        <p:grpSpPr>
          <a:xfrm>
            <a:off x="705485" y="774000"/>
            <a:ext cx="10201188" cy="4739275"/>
            <a:chOff x="705485" y="774000"/>
            <a:chExt cx="10201188" cy="47392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840000" y="2016000"/>
              <a:ext cx="180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880000" y="2016000"/>
              <a:ext cx="180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1934631" y="3234268"/>
              <a:ext cx="7848000" cy="22737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078631" y="3392545"/>
              <a:ext cx="1980000" cy="1810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Proxy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9614A-31F3-5770-C5D7-7872C341BABF}"/>
                </a:ext>
              </a:extLst>
            </p:cNvPr>
            <p:cNvSpPr/>
            <p:nvPr/>
          </p:nvSpPr>
          <p:spPr>
            <a:xfrm>
              <a:off x="7830449" y="3736410"/>
              <a:ext cx="1636364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D914BA-9915-FC35-2EC8-B5ADB84CA414}"/>
                </a:ext>
              </a:extLst>
            </p:cNvPr>
            <p:cNvSpPr/>
            <p:nvPr/>
          </p:nvSpPr>
          <p:spPr>
            <a:xfrm>
              <a:off x="7830449" y="4501103"/>
              <a:ext cx="1636364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receiver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ED9713-D3B9-F89A-86D2-CF19663C0C3D}"/>
                </a:ext>
              </a:extLst>
            </p:cNvPr>
            <p:cNvGrpSpPr/>
            <p:nvPr/>
          </p:nvGrpSpPr>
          <p:grpSpPr>
            <a:xfrm>
              <a:off x="4778631" y="3768557"/>
              <a:ext cx="2160000" cy="245885"/>
              <a:chOff x="4778631" y="3599999"/>
              <a:chExt cx="2160000" cy="36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7937E5-46E2-821D-B725-690F7771DB35}"/>
                  </a:ext>
                </a:extLst>
              </p:cNvPr>
              <p:cNvSpPr/>
              <p:nvPr/>
            </p:nvSpPr>
            <p:spPr>
              <a:xfrm>
                <a:off x="4778631" y="3599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B9A8E-F073-A98D-FAC0-E440820E1AD2}"/>
                  </a:ext>
                </a:extLst>
              </p:cNvPr>
              <p:cNvSpPr/>
              <p:nvPr/>
            </p:nvSpPr>
            <p:spPr>
              <a:xfrm>
                <a:off x="5462631" y="3636000"/>
                <a:ext cx="14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931BA4-E941-3F6C-F118-9FD15F102B8A}"/>
                </a:ext>
              </a:extLst>
            </p:cNvPr>
            <p:cNvGrpSpPr/>
            <p:nvPr/>
          </p:nvGrpSpPr>
          <p:grpSpPr>
            <a:xfrm>
              <a:off x="4778631" y="4095457"/>
              <a:ext cx="2160000" cy="245885"/>
              <a:chOff x="4778631" y="4157999"/>
              <a:chExt cx="2160000" cy="36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A3E225-55B4-CF86-679C-BC9301E0A1CA}"/>
                  </a:ext>
                </a:extLst>
              </p:cNvPr>
              <p:cNvSpPr/>
              <p:nvPr/>
            </p:nvSpPr>
            <p:spPr>
              <a:xfrm>
                <a:off x="4778631" y="4157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0B505-3337-FB54-9EC1-55AB9FC8AD90}"/>
                  </a:ext>
                </a:extLst>
              </p:cNvPr>
              <p:cNvSpPr/>
              <p:nvPr/>
            </p:nvSpPr>
            <p:spPr>
              <a:xfrm>
                <a:off x="5102631" y="4193999"/>
                <a:ext cx="180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5D9D11-E9B9-9CB5-D9B1-86540C71BF4C}"/>
                </a:ext>
              </a:extLst>
            </p:cNvPr>
            <p:cNvGrpSpPr/>
            <p:nvPr/>
          </p:nvGrpSpPr>
          <p:grpSpPr>
            <a:xfrm>
              <a:off x="4778631" y="4522741"/>
              <a:ext cx="2160000" cy="245885"/>
              <a:chOff x="4778631" y="5040000"/>
              <a:chExt cx="2160000" cy="3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48F215-F531-EB7E-807A-D65012E7C633}"/>
                  </a:ext>
                </a:extLst>
              </p:cNvPr>
              <p:cNvSpPr/>
              <p:nvPr/>
            </p:nvSpPr>
            <p:spPr>
              <a:xfrm>
                <a:off x="4778631" y="5040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C3B1D4-8935-0FD5-DBA5-64C215F75E00}"/>
                  </a:ext>
                </a:extLst>
              </p:cNvPr>
              <p:cNvSpPr/>
              <p:nvPr/>
            </p:nvSpPr>
            <p:spPr>
              <a:xfrm>
                <a:off x="4814631" y="5078140"/>
                <a:ext cx="5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9DD80E-15B9-8BCE-C0C2-84E4F53AE215}"/>
                </a:ext>
              </a:extLst>
            </p:cNvPr>
            <p:cNvGrpSpPr/>
            <p:nvPr/>
          </p:nvGrpSpPr>
          <p:grpSpPr>
            <a:xfrm>
              <a:off x="4778631" y="4849639"/>
              <a:ext cx="2160000" cy="245885"/>
              <a:chOff x="4778631" y="5598000"/>
              <a:chExt cx="2160000" cy="36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C4F4E5-DE03-44B6-D6DB-D363BA48A24D}"/>
                  </a:ext>
                </a:extLst>
              </p:cNvPr>
              <p:cNvSpPr/>
              <p:nvPr/>
            </p:nvSpPr>
            <p:spPr>
              <a:xfrm>
                <a:off x="4778631" y="5598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7A3AA3-85ED-B337-7B90-171B491C3147}"/>
                  </a:ext>
                </a:extLst>
              </p:cNvPr>
              <p:cNvSpPr/>
              <p:nvPr/>
            </p:nvSpPr>
            <p:spPr>
              <a:xfrm>
                <a:off x="4814631" y="5636139"/>
                <a:ext cx="126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101595" y="3891500"/>
              <a:ext cx="677036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101595" y="4218400"/>
              <a:ext cx="677036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38932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4217283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4645683"/>
              <a:ext cx="6768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058631" y="4971254"/>
              <a:ext cx="676800" cy="1328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46456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4969683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38932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4217283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46456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4969683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9638631" y="4031437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45603" y="4825683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9790862" y="3196573"/>
              <a:ext cx="11158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</a:t>
              </a:r>
              <a:r>
                <a:rPr lang="en-US" dirty="0"/>
                <a:t>QUIC </a:t>
              </a:r>
              <a:r>
                <a:rPr lang="en-US" dirty="0">
                  <a:solidFill>
                    <a:schemeClr val="tx1"/>
                  </a:solidFill>
                </a:rPr>
                <a:t>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05486" y="3202277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4679550" y="3362855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4747090" y="5143943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810588" y="5060928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880000" y="774000"/>
              <a:ext cx="1800000" cy="576000"/>
              <a:chOff x="2880000" y="93600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97200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0000" y="97200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458404" y="93600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840000" y="774000"/>
              <a:ext cx="1800000" cy="576000"/>
              <a:chOff x="6840000" y="93180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40000" y="96780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20000" y="96780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418405" y="93180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000" y="135000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000" y="135000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000" y="135000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0000" y="135000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252512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549142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/>
            <p:nvPr/>
          </p:nvCxnSpPr>
          <p:spPr>
            <a:xfrm flipH="1">
              <a:off x="1933200" y="2736000"/>
              <a:ext cx="938397" cy="4982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50" y="2736000"/>
              <a:ext cx="5103081" cy="4982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05486" y="1848094"/>
              <a:ext cx="21515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MinesVPN</a:t>
              </a:r>
              <a:r>
                <a:rPr lang="en-US" dirty="0">
                  <a:solidFill>
                    <a:schemeClr val="tx1"/>
                  </a:solidFill>
                </a:rPr>
                <a:t> proxies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05485" y="810000"/>
              <a:ext cx="195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788406" y="1842743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822517" y="1422000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425603" y="1606666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697484" y="1606666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7690171" y="3392549"/>
              <a:ext cx="1929042" cy="1810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A1CE23-7C49-26A5-D22D-34EC1F7AF25B}"/>
                </a:ext>
              </a:extLst>
            </p:cNvPr>
            <p:cNvSpPr txBox="1"/>
            <p:nvPr/>
          </p:nvSpPr>
          <p:spPr>
            <a:xfrm>
              <a:off x="7746369" y="3379177"/>
              <a:ext cx="1788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Tunnel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94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4C50DF3-7632-E436-2DAC-4D2A6E207993}"/>
              </a:ext>
            </a:extLst>
          </p:cNvPr>
          <p:cNvGrpSpPr/>
          <p:nvPr/>
        </p:nvGrpSpPr>
        <p:grpSpPr>
          <a:xfrm>
            <a:off x="705485" y="1088330"/>
            <a:ext cx="9129608" cy="4424945"/>
            <a:chOff x="705485" y="1088330"/>
            <a:chExt cx="9129608" cy="442494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49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53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1862420" y="3234268"/>
              <a:ext cx="6847200" cy="22737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023969" y="3392545"/>
              <a:ext cx="963081" cy="1810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Proxy Process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9614A-31F3-5770-C5D7-7872C341BABF}"/>
                </a:ext>
              </a:extLst>
            </p:cNvPr>
            <p:cNvSpPr/>
            <p:nvPr/>
          </p:nvSpPr>
          <p:spPr>
            <a:xfrm>
              <a:off x="6758869" y="3736410"/>
              <a:ext cx="1636364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D914BA-9915-FC35-2EC8-B5ADB84CA414}"/>
                </a:ext>
              </a:extLst>
            </p:cNvPr>
            <p:cNvSpPr/>
            <p:nvPr/>
          </p:nvSpPr>
          <p:spPr>
            <a:xfrm>
              <a:off x="6758869" y="4501103"/>
              <a:ext cx="1636364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receiver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ED9713-D3B9-F89A-86D2-CF19663C0C3D}"/>
                </a:ext>
              </a:extLst>
            </p:cNvPr>
            <p:cNvGrpSpPr/>
            <p:nvPr/>
          </p:nvGrpSpPr>
          <p:grpSpPr>
            <a:xfrm>
              <a:off x="3707051" y="3768557"/>
              <a:ext cx="2160000" cy="245885"/>
              <a:chOff x="3707051" y="3599999"/>
              <a:chExt cx="2160000" cy="36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7937E5-46E2-821D-B725-690F7771DB35}"/>
                  </a:ext>
                </a:extLst>
              </p:cNvPr>
              <p:cNvSpPr/>
              <p:nvPr/>
            </p:nvSpPr>
            <p:spPr>
              <a:xfrm>
                <a:off x="3707051" y="3599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B9A8E-F073-A98D-FAC0-E440820E1AD2}"/>
                  </a:ext>
                </a:extLst>
              </p:cNvPr>
              <p:cNvSpPr/>
              <p:nvPr/>
            </p:nvSpPr>
            <p:spPr>
              <a:xfrm>
                <a:off x="4391051" y="3636000"/>
                <a:ext cx="14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931BA4-E941-3F6C-F118-9FD15F102B8A}"/>
                </a:ext>
              </a:extLst>
            </p:cNvPr>
            <p:cNvGrpSpPr/>
            <p:nvPr/>
          </p:nvGrpSpPr>
          <p:grpSpPr>
            <a:xfrm>
              <a:off x="3707051" y="4095457"/>
              <a:ext cx="2160000" cy="245885"/>
              <a:chOff x="3707051" y="4157999"/>
              <a:chExt cx="2160000" cy="36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A3E225-55B4-CF86-679C-BC9301E0A1CA}"/>
                  </a:ext>
                </a:extLst>
              </p:cNvPr>
              <p:cNvSpPr/>
              <p:nvPr/>
            </p:nvSpPr>
            <p:spPr>
              <a:xfrm>
                <a:off x="3707051" y="4157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0B505-3337-FB54-9EC1-55AB9FC8AD90}"/>
                  </a:ext>
                </a:extLst>
              </p:cNvPr>
              <p:cNvSpPr/>
              <p:nvPr/>
            </p:nvSpPr>
            <p:spPr>
              <a:xfrm>
                <a:off x="4031051" y="4194000"/>
                <a:ext cx="180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5D9D11-E9B9-9CB5-D9B1-86540C71BF4C}"/>
                </a:ext>
              </a:extLst>
            </p:cNvPr>
            <p:cNvGrpSpPr/>
            <p:nvPr/>
          </p:nvGrpSpPr>
          <p:grpSpPr>
            <a:xfrm>
              <a:off x="3707051" y="4522741"/>
              <a:ext cx="2160000" cy="245885"/>
              <a:chOff x="3707051" y="5040000"/>
              <a:chExt cx="2160000" cy="3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48F215-F531-EB7E-807A-D65012E7C633}"/>
                  </a:ext>
                </a:extLst>
              </p:cNvPr>
              <p:cNvSpPr/>
              <p:nvPr/>
            </p:nvSpPr>
            <p:spPr>
              <a:xfrm>
                <a:off x="3707051" y="5040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C3B1D4-8935-0FD5-DBA5-64C215F75E00}"/>
                  </a:ext>
                </a:extLst>
              </p:cNvPr>
              <p:cNvSpPr/>
              <p:nvPr/>
            </p:nvSpPr>
            <p:spPr>
              <a:xfrm>
                <a:off x="3743051" y="5078140"/>
                <a:ext cx="5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9DD80E-15B9-8BCE-C0C2-84E4F53AE215}"/>
                </a:ext>
              </a:extLst>
            </p:cNvPr>
            <p:cNvGrpSpPr/>
            <p:nvPr/>
          </p:nvGrpSpPr>
          <p:grpSpPr>
            <a:xfrm>
              <a:off x="3707051" y="4849639"/>
              <a:ext cx="2160000" cy="245885"/>
              <a:chOff x="3707051" y="5598000"/>
              <a:chExt cx="2160000" cy="36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C4F4E5-DE03-44B6-D6DB-D363BA48A24D}"/>
                  </a:ext>
                </a:extLst>
              </p:cNvPr>
              <p:cNvSpPr/>
              <p:nvPr/>
            </p:nvSpPr>
            <p:spPr>
              <a:xfrm>
                <a:off x="3707051" y="5598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7A3AA3-85ED-B337-7B90-171B491C3147}"/>
                  </a:ext>
                </a:extLst>
              </p:cNvPr>
              <p:cNvSpPr/>
              <p:nvPr/>
            </p:nvSpPr>
            <p:spPr>
              <a:xfrm>
                <a:off x="3743051" y="5636138"/>
                <a:ext cx="126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030015" y="3891500"/>
              <a:ext cx="677036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030015" y="4218400"/>
              <a:ext cx="677036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5867051" y="38932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051" y="4217283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3" y="4645683"/>
              <a:ext cx="6768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987051" y="4971254"/>
              <a:ext cx="676800" cy="1328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5874023" y="46456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5874023" y="4969683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36" y="38932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36" y="4217283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36" y="46456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36" y="4969683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8567051" y="4031437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8574023" y="4825683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8719282" y="3196573"/>
              <a:ext cx="11158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</a:t>
              </a:r>
              <a:r>
                <a:rPr lang="en-US" dirty="0"/>
                <a:t>QUIC </a:t>
              </a:r>
              <a:r>
                <a:rPr lang="en-US" dirty="0">
                  <a:solidFill>
                    <a:schemeClr val="tx1"/>
                  </a:solidFill>
                </a:rPr>
                <a:t>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05486" y="3202277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3607970" y="3362855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3675510" y="5143943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810588" y="5060928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522806" y="1088330"/>
              <a:ext cx="1800000" cy="576000"/>
              <a:chOff x="2522806" y="125033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101210" y="125033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482806" y="1088330"/>
              <a:ext cx="1800000" cy="576000"/>
              <a:chOff x="6482806" y="124613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061211" y="124613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52397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82060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420" y="2946517"/>
              <a:ext cx="674672" cy="2500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337092" y="2946517"/>
              <a:ext cx="4372528" cy="2877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05487" y="2291008"/>
              <a:ext cx="17089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Tunnel endpoint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05485" y="1095751"/>
              <a:ext cx="1831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431212" y="2114210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465323" y="1736330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068409" y="1920996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340290" y="1920996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6618591" y="3392549"/>
              <a:ext cx="1929042" cy="1810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A1CE23-7C49-26A5-D22D-34EC1F7AF25B}"/>
                </a:ext>
              </a:extLst>
            </p:cNvPr>
            <p:cNvSpPr txBox="1"/>
            <p:nvPr/>
          </p:nvSpPr>
          <p:spPr>
            <a:xfrm>
              <a:off x="6674789" y="3379177"/>
              <a:ext cx="1788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Tunnel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50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95B9B6B-EC0A-9A5E-7FEB-DF3073B8F698}"/>
              </a:ext>
            </a:extLst>
          </p:cNvPr>
          <p:cNvGrpSpPr/>
          <p:nvPr/>
        </p:nvGrpSpPr>
        <p:grpSpPr>
          <a:xfrm>
            <a:off x="891225" y="1088330"/>
            <a:ext cx="8700977" cy="4419666"/>
            <a:chOff x="891225" y="1088330"/>
            <a:chExt cx="8700977" cy="44196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49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53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2185988" y="3234268"/>
              <a:ext cx="6243637" cy="22737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349588" y="3643315"/>
              <a:ext cx="1091980" cy="1443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UShaper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ED9713-D3B9-F89A-86D2-CF19663C0C3D}"/>
                </a:ext>
              </a:extLst>
            </p:cNvPr>
            <p:cNvGrpSpPr/>
            <p:nvPr/>
          </p:nvGrpSpPr>
          <p:grpSpPr>
            <a:xfrm>
              <a:off x="4164258" y="3711405"/>
              <a:ext cx="2160000" cy="245885"/>
              <a:chOff x="4164258" y="3202542"/>
              <a:chExt cx="2160000" cy="36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7937E5-46E2-821D-B725-690F7771DB35}"/>
                  </a:ext>
                </a:extLst>
              </p:cNvPr>
              <p:cNvSpPr/>
              <p:nvPr/>
            </p:nvSpPr>
            <p:spPr>
              <a:xfrm>
                <a:off x="4164258" y="3202542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B9A8E-F073-A98D-FAC0-E440820E1AD2}"/>
                  </a:ext>
                </a:extLst>
              </p:cNvPr>
              <p:cNvSpPr/>
              <p:nvPr/>
            </p:nvSpPr>
            <p:spPr>
              <a:xfrm>
                <a:off x="4848258" y="3238554"/>
                <a:ext cx="1440000" cy="288001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931BA4-E941-3F6C-F118-9FD15F102B8A}"/>
                </a:ext>
              </a:extLst>
            </p:cNvPr>
            <p:cNvGrpSpPr/>
            <p:nvPr/>
          </p:nvGrpSpPr>
          <p:grpSpPr>
            <a:xfrm>
              <a:off x="4164258" y="4038303"/>
              <a:ext cx="2160000" cy="245885"/>
              <a:chOff x="4164258" y="3760540"/>
              <a:chExt cx="2160000" cy="36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A3E225-55B4-CF86-679C-BC9301E0A1CA}"/>
                  </a:ext>
                </a:extLst>
              </p:cNvPr>
              <p:cNvSpPr/>
              <p:nvPr/>
            </p:nvSpPr>
            <p:spPr>
              <a:xfrm>
                <a:off x="4164258" y="376054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0B505-3337-FB54-9EC1-55AB9FC8AD90}"/>
                  </a:ext>
                </a:extLst>
              </p:cNvPr>
              <p:cNvSpPr/>
              <p:nvPr/>
            </p:nvSpPr>
            <p:spPr>
              <a:xfrm>
                <a:off x="4488258" y="3796544"/>
                <a:ext cx="180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5D9D11-E9B9-9CB5-D9B1-86540C71BF4C}"/>
                </a:ext>
              </a:extLst>
            </p:cNvPr>
            <p:cNvGrpSpPr/>
            <p:nvPr/>
          </p:nvGrpSpPr>
          <p:grpSpPr>
            <a:xfrm>
              <a:off x="4164258" y="4465586"/>
              <a:ext cx="2160000" cy="245885"/>
              <a:chOff x="4164258" y="4642543"/>
              <a:chExt cx="2160000" cy="3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48F215-F531-EB7E-807A-D65012E7C633}"/>
                  </a:ext>
                </a:extLst>
              </p:cNvPr>
              <p:cNvSpPr/>
              <p:nvPr/>
            </p:nvSpPr>
            <p:spPr>
              <a:xfrm>
                <a:off x="4164258" y="4642543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C3B1D4-8935-0FD5-DBA5-64C215F75E00}"/>
                  </a:ext>
                </a:extLst>
              </p:cNvPr>
              <p:cNvSpPr/>
              <p:nvPr/>
            </p:nvSpPr>
            <p:spPr>
              <a:xfrm>
                <a:off x="4200258" y="4680678"/>
                <a:ext cx="5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9DD80E-15B9-8BCE-C0C2-84E4F53AE215}"/>
                </a:ext>
              </a:extLst>
            </p:cNvPr>
            <p:cNvGrpSpPr/>
            <p:nvPr/>
          </p:nvGrpSpPr>
          <p:grpSpPr>
            <a:xfrm>
              <a:off x="4164258" y="4792485"/>
              <a:ext cx="2160000" cy="245885"/>
              <a:chOff x="4164258" y="5200542"/>
              <a:chExt cx="2160000" cy="36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C4F4E5-DE03-44B6-D6DB-D363BA48A24D}"/>
                  </a:ext>
                </a:extLst>
              </p:cNvPr>
              <p:cNvSpPr/>
              <p:nvPr/>
            </p:nvSpPr>
            <p:spPr>
              <a:xfrm>
                <a:off x="4164258" y="5200542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7A3AA3-85ED-B337-7B90-171B491C3147}"/>
                  </a:ext>
                </a:extLst>
              </p:cNvPr>
              <p:cNvSpPr/>
              <p:nvPr/>
            </p:nvSpPr>
            <p:spPr>
              <a:xfrm>
                <a:off x="4200258" y="5238683"/>
                <a:ext cx="126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487222" y="3834348"/>
              <a:ext cx="677036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487222" y="4161248"/>
              <a:ext cx="677036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58" y="383613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58" y="4160131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3451230" y="4588531"/>
              <a:ext cx="6768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444258" y="4914102"/>
              <a:ext cx="676800" cy="1328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6331230" y="458853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6331230" y="4912531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642956" y="38932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642956" y="4217283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642956" y="46456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642956" y="4969683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295" y="4031437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8288267" y="4825683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8476391" y="3196573"/>
              <a:ext cx="11158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</a:t>
              </a:r>
              <a:r>
                <a:rPr lang="en-US" dirty="0"/>
                <a:t>QUIC </a:t>
              </a:r>
              <a:r>
                <a:rPr lang="en-US" dirty="0">
                  <a:solidFill>
                    <a:schemeClr val="tx1"/>
                  </a:solidFill>
                </a:rPr>
                <a:t>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891226" y="3202277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4065177" y="3305703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4132717" y="5086791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996328" y="5060928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522806" y="1088330"/>
              <a:ext cx="1800000" cy="576000"/>
              <a:chOff x="2522806" y="125033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101210" y="125033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482806" y="1088330"/>
              <a:ext cx="1800000" cy="576000"/>
              <a:chOff x="6482806" y="124613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061211" y="124613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52397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82060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988" y="2946517"/>
              <a:ext cx="351104" cy="2877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337092" y="2946517"/>
              <a:ext cx="4092533" cy="2877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891225" y="2291008"/>
              <a:ext cx="15231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Tunnel endpoint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891225" y="1095751"/>
              <a:ext cx="16458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431212" y="2114210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465323" y="1736330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068409" y="1920996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340290" y="1920996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7093225" y="3643315"/>
              <a:ext cx="1172729" cy="14176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DShaper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5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15C54E7-7270-FE82-3996-0BD41B6E7B92}"/>
              </a:ext>
            </a:extLst>
          </p:cNvPr>
          <p:cNvGrpSpPr/>
          <p:nvPr/>
        </p:nvGrpSpPr>
        <p:grpSpPr>
          <a:xfrm>
            <a:off x="891225" y="1088330"/>
            <a:ext cx="8833162" cy="4016810"/>
            <a:chOff x="891225" y="1088330"/>
            <a:chExt cx="8833162" cy="40168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49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53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2185988" y="3234269"/>
              <a:ext cx="6243637" cy="1673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378904" y="3643315"/>
              <a:ext cx="846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U-Shaper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C08EF4-0FD3-71F2-C323-D09A43079F1D}"/>
                </a:ext>
              </a:extLst>
            </p:cNvPr>
            <p:cNvGrpSpPr/>
            <p:nvPr/>
          </p:nvGrpSpPr>
          <p:grpSpPr>
            <a:xfrm>
              <a:off x="3642551" y="3703683"/>
              <a:ext cx="757067" cy="996969"/>
              <a:chOff x="3794951" y="3703683"/>
              <a:chExt cx="757067" cy="99696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3794951" y="3703683"/>
                <a:ext cx="757067" cy="184738"/>
                <a:chOff x="4164258" y="3202542"/>
                <a:chExt cx="2160000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4937854" y="3263546"/>
                  <a:ext cx="1309092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3794951" y="3949286"/>
                <a:ext cx="757067" cy="184738"/>
                <a:chOff x="4164258" y="3760540"/>
                <a:chExt cx="2160000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164258" y="3760540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4606288" y="3821536"/>
                  <a:ext cx="163636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3794951" y="4270310"/>
                <a:ext cx="757067" cy="184738"/>
                <a:chOff x="4164258" y="4642543"/>
                <a:chExt cx="216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164258" y="4642543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236874" y="4705670"/>
                  <a:ext cx="490909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3794951" y="4515914"/>
                <a:ext cx="757067" cy="184738"/>
                <a:chOff x="4164258" y="5200542"/>
                <a:chExt cx="2160000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164258" y="5200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245460" y="5263676"/>
                  <a:ext cx="114545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697F5A7-8527-9A66-9286-C6E6DA99545B}"/>
                </a:ext>
              </a:extLst>
            </p:cNvPr>
            <p:cNvGrpSpPr/>
            <p:nvPr/>
          </p:nvGrpSpPr>
          <p:grpSpPr>
            <a:xfrm>
              <a:off x="3234620" y="3796051"/>
              <a:ext cx="1577021" cy="812232"/>
              <a:chOff x="3376860" y="3834347"/>
              <a:chExt cx="1577021" cy="1081080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D08EF24-7FBB-D977-577D-9E4A0D48A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3834347"/>
                <a:ext cx="380791" cy="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0C6191B-4CD6-EC7A-B3EC-6D1922A290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4161245"/>
                <a:ext cx="380791" cy="3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BA6CE8F-996D-3D20-F78C-A426F786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3836131"/>
                <a:ext cx="369474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E703999-A1A6-BF86-F0CD-0B52003F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4160132"/>
                <a:ext cx="369474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6860" y="4588531"/>
                <a:ext cx="38203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7245" y="4914102"/>
                <a:ext cx="395850" cy="1325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60" y="4588531"/>
                <a:ext cx="40642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60" y="4912531"/>
                <a:ext cx="406421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E910882-4A14-29A1-197D-AD113595BDFC}"/>
                </a:ext>
              </a:extLst>
            </p:cNvPr>
            <p:cNvGrpSpPr/>
            <p:nvPr/>
          </p:nvGrpSpPr>
          <p:grpSpPr>
            <a:xfrm>
              <a:off x="1642956" y="3813766"/>
              <a:ext cx="720000" cy="808715"/>
              <a:chOff x="1642956" y="3893283"/>
              <a:chExt cx="720000" cy="107640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38932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217283"/>
                <a:ext cx="720000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6456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969683"/>
                <a:ext cx="720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8826EC-63C5-BC5A-285E-24C6B256C8AE}"/>
                </a:ext>
              </a:extLst>
            </p:cNvPr>
            <p:cNvGrpSpPr/>
            <p:nvPr/>
          </p:nvGrpSpPr>
          <p:grpSpPr>
            <a:xfrm>
              <a:off x="8283543" y="4087333"/>
              <a:ext cx="1440844" cy="565630"/>
              <a:chOff x="8283543" y="4453093"/>
              <a:chExt cx="1440844" cy="56563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3543" y="4905197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0515" y="5018723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8415431" y="4453093"/>
                <a:ext cx="1308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tunnel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891226" y="3202277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2704932" y="3305703"/>
              <a:ext cx="28143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Tx/Rx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996328" y="4735808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522806" y="1088330"/>
              <a:ext cx="1800000" cy="576000"/>
              <a:chOff x="2522806" y="125033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101210" y="125033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482806" y="1088330"/>
              <a:ext cx="1800000" cy="576000"/>
              <a:chOff x="6482806" y="124613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061211" y="124613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52397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82060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988" y="2946517"/>
              <a:ext cx="351104" cy="2877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337092" y="2946517"/>
              <a:ext cx="4092533" cy="2877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891225" y="2291008"/>
              <a:ext cx="15231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Tunnel endpoint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891225" y="1095751"/>
              <a:ext cx="16458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431212" y="2114210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465323" y="1736330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068409" y="1920996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340290" y="1920996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4783612" y="3643314"/>
              <a:ext cx="846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D-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Shaper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8E92E3-AC0C-9422-071D-19A6EE0EB544}"/>
                </a:ext>
              </a:extLst>
            </p:cNvPr>
            <p:cNvGrpSpPr/>
            <p:nvPr/>
          </p:nvGrpSpPr>
          <p:grpSpPr>
            <a:xfrm>
              <a:off x="7083064" y="3643200"/>
              <a:ext cx="1173600" cy="1080000"/>
              <a:chOff x="7042424" y="3646504"/>
              <a:chExt cx="1173600" cy="144109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AC307B-2D5F-EA8B-66D2-9490998D5CE2}"/>
                  </a:ext>
                </a:extLst>
              </p:cNvPr>
              <p:cNvSpPr/>
              <p:nvPr/>
            </p:nvSpPr>
            <p:spPr>
              <a:xfrm>
                <a:off x="7042424" y="3646504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QUIC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0EF28B-F770-8646-8AB7-77ACD9C15574}"/>
                  </a:ext>
                </a:extLst>
              </p:cNvPr>
              <p:cNvSpPr/>
              <p:nvPr/>
            </p:nvSpPr>
            <p:spPr>
              <a:xfrm>
                <a:off x="7042424" y="400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UDP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7DD0E9-8443-39B2-A5C2-2037B4123B16}"/>
                  </a:ext>
                </a:extLst>
              </p:cNvPr>
              <p:cNvSpPr/>
              <p:nvPr/>
            </p:nvSpPr>
            <p:spPr>
              <a:xfrm>
                <a:off x="7042424" y="436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80343BB-DEBA-9A06-5628-E7920039EC01}"/>
                  </a:ext>
                </a:extLst>
              </p:cNvPr>
              <p:cNvSpPr/>
              <p:nvPr/>
            </p:nvSpPr>
            <p:spPr>
              <a:xfrm>
                <a:off x="7042424" y="472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Eth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4D25D92-403B-435E-D2DF-F3EBFA217AE2}"/>
                </a:ext>
              </a:extLst>
            </p:cNvPr>
            <p:cNvGrpSpPr/>
            <p:nvPr/>
          </p:nvGrpSpPr>
          <p:grpSpPr>
            <a:xfrm>
              <a:off x="5976356" y="3742907"/>
              <a:ext cx="757067" cy="184737"/>
              <a:chOff x="6433556" y="3742907"/>
              <a:chExt cx="757067" cy="1847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1CBCC9E-B104-3632-3313-822F418E7128}"/>
                  </a:ext>
                </a:extLst>
              </p:cNvPr>
              <p:cNvGrpSpPr/>
              <p:nvPr/>
            </p:nvGrpSpPr>
            <p:grpSpPr>
              <a:xfrm>
                <a:off x="6433556" y="3742907"/>
                <a:ext cx="757067" cy="184737"/>
                <a:chOff x="4164258" y="3202542"/>
                <a:chExt cx="2160000" cy="3600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25CCD4D-91DC-F1E1-ACC8-526ECDB91149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7E7E2E9-AFF8-92A0-8828-C19CD2577ACF}"/>
                    </a:ext>
                  </a:extLst>
                </p:cNvPr>
                <p:cNvSpPr/>
                <p:nvPr/>
              </p:nvSpPr>
              <p:spPr>
                <a:xfrm>
                  <a:off x="5241666" y="3263547"/>
                  <a:ext cx="983540" cy="238016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1F8BED-FB68-630C-4540-2F757819E4C9}"/>
                  </a:ext>
                </a:extLst>
              </p:cNvPr>
              <p:cNvSpPr/>
              <p:nvPr/>
            </p:nvSpPr>
            <p:spPr>
              <a:xfrm>
                <a:off x="6609159" y="3773284"/>
                <a:ext cx="201021" cy="12214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BA9243-4794-5D90-0577-6FDE304D9F9C}"/>
                </a:ext>
              </a:extLst>
            </p:cNvPr>
            <p:cNvSpPr txBox="1"/>
            <p:nvPr/>
          </p:nvSpPr>
          <p:spPr>
            <a:xfrm>
              <a:off x="5675342" y="4046687"/>
              <a:ext cx="13723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DP buffer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EB4ABD3-21DC-BECB-9FD1-CD861117EBAA}"/>
                </a:ext>
              </a:extLst>
            </p:cNvPr>
            <p:cNvCxnSpPr>
              <a:cxnSpLocks/>
            </p:cNvCxnSpPr>
            <p:nvPr/>
          </p:nvCxnSpPr>
          <p:spPr>
            <a:xfrm>
              <a:off x="5623677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5EA2EF-1A92-BCF9-2980-4C9DDC2516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423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28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19DC78-EE72-0C7B-5453-9E33F4EC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46219"/>
            <a:ext cx="7772400" cy="53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93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A2D23B77-9124-2114-932F-4E3ED2C62E4F}"/>
              </a:ext>
            </a:extLst>
          </p:cNvPr>
          <p:cNvGrpSpPr/>
          <p:nvPr/>
        </p:nvGrpSpPr>
        <p:grpSpPr>
          <a:xfrm>
            <a:off x="723600" y="1088330"/>
            <a:ext cx="9190295" cy="3853915"/>
            <a:chOff x="723600" y="1088330"/>
            <a:chExt cx="9190295" cy="38539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49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53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2185988" y="3234269"/>
              <a:ext cx="6516000" cy="1673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378903" y="3643315"/>
              <a:ext cx="908655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U-Shaper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C08EF4-0FD3-71F2-C323-D09A43079F1D}"/>
                </a:ext>
              </a:extLst>
            </p:cNvPr>
            <p:cNvGrpSpPr/>
            <p:nvPr/>
          </p:nvGrpSpPr>
          <p:grpSpPr>
            <a:xfrm>
              <a:off x="3702185" y="3703683"/>
              <a:ext cx="757067" cy="996969"/>
              <a:chOff x="3794951" y="3703683"/>
              <a:chExt cx="757067" cy="99696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3794951" y="3703683"/>
                <a:ext cx="757067" cy="184738"/>
                <a:chOff x="4164258" y="3202542"/>
                <a:chExt cx="2160000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4937854" y="3263546"/>
                  <a:ext cx="1309092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3794951" y="3949286"/>
                <a:ext cx="757067" cy="184738"/>
                <a:chOff x="4164258" y="3760540"/>
                <a:chExt cx="2160000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164258" y="3760540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4606288" y="3821536"/>
                  <a:ext cx="163636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3794951" y="4270310"/>
                <a:ext cx="757067" cy="184738"/>
                <a:chOff x="4164258" y="4642543"/>
                <a:chExt cx="216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164258" y="4642543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236874" y="4705670"/>
                  <a:ext cx="490909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3794951" y="4515914"/>
                <a:ext cx="757067" cy="184738"/>
                <a:chOff x="4164258" y="5200542"/>
                <a:chExt cx="2160000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164258" y="5200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245460" y="5263676"/>
                  <a:ext cx="114545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697F5A7-8527-9A66-9286-C6E6DA99545B}"/>
                </a:ext>
              </a:extLst>
            </p:cNvPr>
            <p:cNvGrpSpPr/>
            <p:nvPr/>
          </p:nvGrpSpPr>
          <p:grpSpPr>
            <a:xfrm>
              <a:off x="3294254" y="3796051"/>
              <a:ext cx="4050599" cy="812232"/>
              <a:chOff x="3376860" y="3834347"/>
              <a:chExt cx="4050599" cy="1081080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D08EF24-7FBB-D977-577D-9E4A0D48A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3834347"/>
                <a:ext cx="380791" cy="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0C6191B-4CD6-EC7A-B3EC-6D1922A290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4161245"/>
                <a:ext cx="380791" cy="3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BA6CE8F-996D-3D20-F78C-A426F786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3836131"/>
                <a:ext cx="369474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E703999-A1A6-BF86-F0CD-0B52003F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4160132"/>
                <a:ext cx="369474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6860" y="4588531"/>
                <a:ext cx="38203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7245" y="4914102"/>
                <a:ext cx="395850" cy="1325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59" y="4588531"/>
                <a:ext cx="288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59" y="4912531"/>
                <a:ext cx="2880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E910882-4A14-29A1-197D-AD113595BDFC}"/>
                </a:ext>
              </a:extLst>
            </p:cNvPr>
            <p:cNvGrpSpPr/>
            <p:nvPr/>
          </p:nvGrpSpPr>
          <p:grpSpPr>
            <a:xfrm>
              <a:off x="1642956" y="3813766"/>
              <a:ext cx="720000" cy="808715"/>
              <a:chOff x="1642956" y="3893283"/>
              <a:chExt cx="720000" cy="107640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38932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217283"/>
                <a:ext cx="720000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6456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969683"/>
                <a:ext cx="720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8826EC-63C5-BC5A-285E-24C6B256C8AE}"/>
                </a:ext>
              </a:extLst>
            </p:cNvPr>
            <p:cNvGrpSpPr/>
            <p:nvPr/>
          </p:nvGrpSpPr>
          <p:grpSpPr>
            <a:xfrm>
              <a:off x="8518916" y="3717280"/>
              <a:ext cx="1394979" cy="905542"/>
              <a:chOff x="8283543" y="4113181"/>
              <a:chExt cx="1394979" cy="905542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3543" y="4905197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0515" y="5018723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8482562" y="4113181"/>
                <a:ext cx="11959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To/from tunnel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24364" y="3112826"/>
              <a:ext cx="15254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To/from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2704932" y="3276000"/>
              <a:ext cx="281433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Per-flow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723600" y="4234359"/>
              <a:ext cx="900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TCP/</a:t>
              </a:r>
              <a:br>
                <a:rPr lang="en-US" sz="2000" dirty="0"/>
              </a:br>
              <a:r>
                <a:rPr lang="en-US" sz="2000" dirty="0"/>
                <a:t>UDP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522806" y="1088330"/>
              <a:ext cx="1800000" cy="576000"/>
              <a:chOff x="2522806" y="125033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101210" y="1250330"/>
                <a:ext cx="6431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482806" y="1088330"/>
              <a:ext cx="1800000" cy="576000"/>
              <a:chOff x="6482806" y="124613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061211" y="1246135"/>
                <a:ext cx="6431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52397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2060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988" y="2946517"/>
              <a:ext cx="351104" cy="2877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337092" y="2946517"/>
              <a:ext cx="4364896" cy="28302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23600" y="2291008"/>
              <a:ext cx="152317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Tunnel endpoint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23600" y="1124330"/>
              <a:ext cx="15219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346633" y="2064515"/>
              <a:ext cx="186075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294876" y="1646879"/>
              <a:ext cx="2219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4072487" y="1846934"/>
              <a:ext cx="222389" cy="8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514107" y="1846934"/>
              <a:ext cx="244840" cy="8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4863123" y="3690200"/>
              <a:ext cx="1006791" cy="446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Prepare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8E92E3-AC0C-9422-071D-19A6EE0EB544}"/>
                </a:ext>
              </a:extLst>
            </p:cNvPr>
            <p:cNvGrpSpPr/>
            <p:nvPr/>
          </p:nvGrpSpPr>
          <p:grpSpPr>
            <a:xfrm>
              <a:off x="7331539" y="3643200"/>
              <a:ext cx="1173600" cy="1080000"/>
              <a:chOff x="7042424" y="3646504"/>
              <a:chExt cx="1173600" cy="144109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AC307B-2D5F-EA8B-66D2-9490998D5CE2}"/>
                  </a:ext>
                </a:extLst>
              </p:cNvPr>
              <p:cNvSpPr/>
              <p:nvPr/>
            </p:nvSpPr>
            <p:spPr>
              <a:xfrm>
                <a:off x="7042424" y="3646504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QUIC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0EF28B-F770-8646-8AB7-77ACD9C15574}"/>
                  </a:ext>
                </a:extLst>
              </p:cNvPr>
              <p:cNvSpPr/>
              <p:nvPr/>
            </p:nvSpPr>
            <p:spPr>
              <a:xfrm>
                <a:off x="7042424" y="400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UDP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7DD0E9-8443-39B2-A5C2-2037B4123B16}"/>
                  </a:ext>
                </a:extLst>
              </p:cNvPr>
              <p:cNvSpPr/>
              <p:nvPr/>
            </p:nvSpPr>
            <p:spPr>
              <a:xfrm>
                <a:off x="7042424" y="436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80343BB-DEBA-9A06-5628-E7920039EC01}"/>
                  </a:ext>
                </a:extLst>
              </p:cNvPr>
              <p:cNvSpPr/>
              <p:nvPr/>
            </p:nvSpPr>
            <p:spPr>
              <a:xfrm>
                <a:off x="7042424" y="472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Eth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4D25D92-403B-435E-D2DF-F3EBFA217AE2}"/>
                </a:ext>
              </a:extLst>
            </p:cNvPr>
            <p:cNvGrpSpPr/>
            <p:nvPr/>
          </p:nvGrpSpPr>
          <p:grpSpPr>
            <a:xfrm>
              <a:off x="6234772" y="3742907"/>
              <a:ext cx="757067" cy="184737"/>
              <a:chOff x="6433556" y="3742907"/>
              <a:chExt cx="757067" cy="1847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1CBCC9E-B104-3632-3313-822F418E7128}"/>
                  </a:ext>
                </a:extLst>
              </p:cNvPr>
              <p:cNvGrpSpPr/>
              <p:nvPr/>
            </p:nvGrpSpPr>
            <p:grpSpPr>
              <a:xfrm>
                <a:off x="6433556" y="3742907"/>
                <a:ext cx="757067" cy="184737"/>
                <a:chOff x="4164258" y="3202542"/>
                <a:chExt cx="2160000" cy="3600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25CCD4D-91DC-F1E1-ACC8-526ECDB91149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7E7E2E9-AFF8-92A0-8828-C19CD2577ACF}"/>
                    </a:ext>
                  </a:extLst>
                </p:cNvPr>
                <p:cNvSpPr/>
                <p:nvPr/>
              </p:nvSpPr>
              <p:spPr>
                <a:xfrm>
                  <a:off x="5241666" y="3263547"/>
                  <a:ext cx="983540" cy="238016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1F8BED-FB68-630C-4540-2F757819E4C9}"/>
                  </a:ext>
                </a:extLst>
              </p:cNvPr>
              <p:cNvSpPr/>
              <p:nvPr/>
            </p:nvSpPr>
            <p:spPr>
              <a:xfrm>
                <a:off x="6609159" y="3773284"/>
                <a:ext cx="201021" cy="12214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BA9243-4794-5D90-0577-6FDE304D9F9C}"/>
                </a:ext>
              </a:extLst>
            </p:cNvPr>
            <p:cNvSpPr txBox="1"/>
            <p:nvPr/>
          </p:nvSpPr>
          <p:spPr>
            <a:xfrm>
              <a:off x="5594015" y="3276000"/>
              <a:ext cx="19427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Shaped buffer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EB4ABD3-21DC-BECB-9FD1-CD861117EBAA}"/>
                </a:ext>
              </a:extLst>
            </p:cNvPr>
            <p:cNvCxnSpPr>
              <a:cxnSpLocks/>
            </p:cNvCxnSpPr>
            <p:nvPr/>
          </p:nvCxnSpPr>
          <p:spPr>
            <a:xfrm>
              <a:off x="5892032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5EA2EF-1A92-BCF9-2980-4C9DDC2516D2}"/>
                </a:ext>
              </a:extLst>
            </p:cNvPr>
            <p:cNvCxnSpPr>
              <a:cxnSpLocks/>
            </p:cNvCxnSpPr>
            <p:nvPr/>
          </p:nvCxnSpPr>
          <p:spPr>
            <a:xfrm>
              <a:off x="6991839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0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35F49BA-0DC5-A99D-48B7-68499E221CCC}"/>
              </a:ext>
            </a:extLst>
          </p:cNvPr>
          <p:cNvSpPr>
            <a:spLocks/>
          </p:cNvSpPr>
          <p:nvPr/>
        </p:nvSpPr>
        <p:spPr>
          <a:xfrm>
            <a:off x="6497092" y="2335660"/>
            <a:ext cx="1800000" cy="5950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67A45-E5A3-F272-ECB6-720CC692972A}"/>
              </a:ext>
            </a:extLst>
          </p:cNvPr>
          <p:cNvSpPr>
            <a:spLocks/>
          </p:cNvSpPr>
          <p:nvPr/>
        </p:nvSpPr>
        <p:spPr>
          <a:xfrm>
            <a:off x="2537092" y="2335660"/>
            <a:ext cx="1800000" cy="5950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M1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0C32BF-CEC2-3C34-D144-FA997E3291A0}"/>
              </a:ext>
            </a:extLst>
          </p:cNvPr>
          <p:cNvGrpSpPr/>
          <p:nvPr/>
        </p:nvGrpSpPr>
        <p:grpSpPr>
          <a:xfrm>
            <a:off x="2522806" y="1088330"/>
            <a:ext cx="1800000" cy="576000"/>
            <a:chOff x="2522806" y="1250330"/>
            <a:chExt cx="1800000" cy="576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EE0BC9-8610-0EB3-5AF3-9424431134CD}"/>
                </a:ext>
              </a:extLst>
            </p:cNvPr>
            <p:cNvSpPr>
              <a:spLocks/>
            </p:cNvSpPr>
            <p:nvPr/>
          </p:nvSpPr>
          <p:spPr>
            <a:xfrm>
              <a:off x="2522806" y="1286330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40430DB-C3BB-4B41-34D2-13CDA3A631F5}"/>
                </a:ext>
              </a:extLst>
            </p:cNvPr>
            <p:cNvSpPr>
              <a:spLocks/>
            </p:cNvSpPr>
            <p:nvPr/>
          </p:nvSpPr>
          <p:spPr>
            <a:xfrm>
              <a:off x="3602806" y="1286330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EA87FB-D68C-592A-152B-DD809601B230}"/>
                </a:ext>
              </a:extLst>
            </p:cNvPr>
            <p:cNvSpPr txBox="1"/>
            <p:nvPr/>
          </p:nvSpPr>
          <p:spPr>
            <a:xfrm>
              <a:off x="3101210" y="1250330"/>
              <a:ext cx="64319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5B63F3C-268E-5B25-6A91-C750DBC603F6}"/>
              </a:ext>
            </a:extLst>
          </p:cNvPr>
          <p:cNvGrpSpPr/>
          <p:nvPr/>
        </p:nvGrpSpPr>
        <p:grpSpPr>
          <a:xfrm>
            <a:off x="6482806" y="1088330"/>
            <a:ext cx="1800000" cy="576000"/>
            <a:chOff x="6482806" y="1246135"/>
            <a:chExt cx="1800000" cy="576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D9AC1E5-1AB7-2CE0-CB94-C00424D641C2}"/>
                </a:ext>
              </a:extLst>
            </p:cNvPr>
            <p:cNvSpPr>
              <a:spLocks/>
            </p:cNvSpPr>
            <p:nvPr/>
          </p:nvSpPr>
          <p:spPr>
            <a:xfrm>
              <a:off x="6482806" y="1282135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E893520-B47B-1000-DF05-2DC6895B13F5}"/>
                </a:ext>
              </a:extLst>
            </p:cNvPr>
            <p:cNvSpPr>
              <a:spLocks/>
            </p:cNvSpPr>
            <p:nvPr/>
          </p:nvSpPr>
          <p:spPr>
            <a:xfrm>
              <a:off x="7562806" y="1282135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CC6A29-E075-E89D-8B82-1C6FB95A4FAE}"/>
                </a:ext>
              </a:extLst>
            </p:cNvPr>
            <p:cNvSpPr txBox="1"/>
            <p:nvPr/>
          </p:nvSpPr>
          <p:spPr>
            <a:xfrm>
              <a:off x="7061211" y="1246135"/>
              <a:ext cx="64319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602F2C-E879-F5A8-BF7C-1C82B313A4D1}"/>
              </a:ext>
            </a:extLst>
          </p:cNvPr>
          <p:cNvCxnSpPr>
            <a:cxnSpLocks/>
          </p:cNvCxnSpPr>
          <p:nvPr/>
        </p:nvCxnSpPr>
        <p:spPr>
          <a:xfrm flipH="1">
            <a:off x="2882806" y="1664330"/>
            <a:ext cx="0" cy="666000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817C19-9CBE-33E3-989D-A438556B7D91}"/>
              </a:ext>
            </a:extLst>
          </p:cNvPr>
          <p:cNvCxnSpPr>
            <a:cxnSpLocks/>
          </p:cNvCxnSpPr>
          <p:nvPr/>
        </p:nvCxnSpPr>
        <p:spPr>
          <a:xfrm flipH="1">
            <a:off x="3962806" y="1664330"/>
            <a:ext cx="0" cy="666000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B4C3D7-664B-A74D-A92D-E56969ECEDEE}"/>
              </a:ext>
            </a:extLst>
          </p:cNvPr>
          <p:cNvCxnSpPr>
            <a:cxnSpLocks/>
          </p:cNvCxnSpPr>
          <p:nvPr/>
        </p:nvCxnSpPr>
        <p:spPr>
          <a:xfrm flipH="1">
            <a:off x="6842806" y="1664330"/>
            <a:ext cx="0" cy="666000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A61907-23FE-AB0A-A8B3-59203759E304}"/>
              </a:ext>
            </a:extLst>
          </p:cNvPr>
          <p:cNvCxnSpPr>
            <a:cxnSpLocks/>
          </p:cNvCxnSpPr>
          <p:nvPr/>
        </p:nvCxnSpPr>
        <p:spPr>
          <a:xfrm flipH="1">
            <a:off x="7922806" y="1664330"/>
            <a:ext cx="0" cy="666000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F85BE9-E9B2-CB26-5173-BF15CB140174}"/>
              </a:ext>
            </a:extLst>
          </p:cNvPr>
          <p:cNvCxnSpPr>
            <a:cxnSpLocks/>
          </p:cNvCxnSpPr>
          <p:nvPr/>
        </p:nvCxnSpPr>
        <p:spPr>
          <a:xfrm>
            <a:off x="4338000" y="2523979"/>
            <a:ext cx="2160000" cy="0"/>
          </a:xfrm>
          <a:prstGeom prst="straightConnector1">
            <a:avLst/>
          </a:prstGeom>
          <a:ln w="1143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29C2CB8-D349-AE8F-1964-13C32A1BB5C6}"/>
              </a:ext>
            </a:extLst>
          </p:cNvPr>
          <p:cNvCxnSpPr>
            <a:cxnSpLocks/>
          </p:cNvCxnSpPr>
          <p:nvPr/>
        </p:nvCxnSpPr>
        <p:spPr>
          <a:xfrm>
            <a:off x="4338000" y="2820609"/>
            <a:ext cx="2160000" cy="0"/>
          </a:xfrm>
          <a:prstGeom prst="straightConnector1">
            <a:avLst/>
          </a:prstGeom>
          <a:ln w="11430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C83366-1486-774B-E7F7-8A1066FDBC5C}"/>
              </a:ext>
            </a:extLst>
          </p:cNvPr>
          <p:cNvCxnSpPr>
            <a:cxnSpLocks/>
          </p:cNvCxnSpPr>
          <p:nvPr/>
        </p:nvCxnSpPr>
        <p:spPr>
          <a:xfrm flipH="1">
            <a:off x="2185988" y="2946517"/>
            <a:ext cx="351104" cy="2877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250AEE-2B97-7E86-9A90-C827F76EF8D2}"/>
              </a:ext>
            </a:extLst>
          </p:cNvPr>
          <p:cNvCxnSpPr>
            <a:cxnSpLocks/>
          </p:cNvCxnSpPr>
          <p:nvPr/>
        </p:nvCxnSpPr>
        <p:spPr>
          <a:xfrm>
            <a:off x="4337092" y="2946517"/>
            <a:ext cx="4364896" cy="283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E8BFD2-E590-8804-7EA2-DCE1DE5D827F}"/>
              </a:ext>
            </a:extLst>
          </p:cNvPr>
          <p:cNvSpPr txBox="1"/>
          <p:nvPr/>
        </p:nvSpPr>
        <p:spPr>
          <a:xfrm>
            <a:off x="723600" y="2291008"/>
            <a:ext cx="1523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Tunnel endpoint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DCCC0A-4DE5-7447-D5D2-1D576768825A}"/>
              </a:ext>
            </a:extLst>
          </p:cNvPr>
          <p:cNvSpPr txBox="1"/>
          <p:nvPr/>
        </p:nvSpPr>
        <p:spPr>
          <a:xfrm>
            <a:off x="723600" y="1124330"/>
            <a:ext cx="1521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Application hosts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93DF3-6BF6-BC41-7DD0-3CD6474A9C88}"/>
              </a:ext>
            </a:extLst>
          </p:cNvPr>
          <p:cNvSpPr txBox="1"/>
          <p:nvPr/>
        </p:nvSpPr>
        <p:spPr>
          <a:xfrm>
            <a:off x="4346633" y="2064515"/>
            <a:ext cx="1860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Shaped traffic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B206A-0388-0C40-4AC6-214D34912D75}"/>
              </a:ext>
            </a:extLst>
          </p:cNvPr>
          <p:cNvSpPr txBox="1"/>
          <p:nvPr/>
        </p:nvSpPr>
        <p:spPr>
          <a:xfrm>
            <a:off x="4294876" y="1646879"/>
            <a:ext cx="2219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Unshaped traffic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2929EF-F5FA-B5F1-1AC2-7C236F3B1BF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072487" y="1846934"/>
            <a:ext cx="222389" cy="88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046A8C-1495-48C8-739D-F6810FF26D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514107" y="1846934"/>
            <a:ext cx="244840" cy="88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8C364E-E73C-A914-A744-1F5CA42775C1}"/>
              </a:ext>
            </a:extLst>
          </p:cNvPr>
          <p:cNvGrpSpPr/>
          <p:nvPr/>
        </p:nvGrpSpPr>
        <p:grpSpPr>
          <a:xfrm>
            <a:off x="2112535" y="3204000"/>
            <a:ext cx="8911425" cy="3196800"/>
            <a:chOff x="2112535" y="3204000"/>
            <a:chExt cx="8911425" cy="3196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4197598" y="3204000"/>
              <a:ext cx="5526000" cy="319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2112535" y="4325619"/>
              <a:ext cx="15254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To/from application</a:t>
              </a:r>
            </a:p>
            <a:p>
              <a:r>
                <a:rPr lang="en-US" sz="2000" dirty="0"/>
                <a:t>(TCP/UDP)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5920650" y="5400000"/>
              <a:ext cx="1124312" cy="778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chemeClr val="tx1"/>
                  </a:solidFill>
                </a:rPr>
                <a:t>Per-flow queues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BA9243-4794-5D90-0577-6FDE304D9F9C}"/>
                </a:ext>
              </a:extLst>
            </p:cNvPr>
            <p:cNvSpPr txBox="1"/>
            <p:nvPr/>
          </p:nvSpPr>
          <p:spPr>
            <a:xfrm>
              <a:off x="7771310" y="4484279"/>
              <a:ext cx="1792058" cy="439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chemeClr val="tx1"/>
                  </a:solidFill>
                </a:rPr>
                <a:t>Shaped buffer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4378282" y="4002747"/>
              <a:ext cx="1124311" cy="16022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solidFill>
                    <a:schemeClr val="tx1"/>
                  </a:solidFill>
                </a:rPr>
                <a:t>UShaper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928F9F0-5EA9-CDA1-F7CE-F4DD292E157D}"/>
                </a:ext>
              </a:extLst>
            </p:cNvPr>
            <p:cNvGrpSpPr/>
            <p:nvPr/>
          </p:nvGrpSpPr>
          <p:grpSpPr>
            <a:xfrm>
              <a:off x="5505951" y="4036704"/>
              <a:ext cx="1872543" cy="430341"/>
              <a:chOff x="5811324" y="3393754"/>
              <a:chExt cx="1547556" cy="43034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6203110" y="3393754"/>
                <a:ext cx="757067" cy="184738"/>
                <a:chOff x="4164258" y="3202542"/>
                <a:chExt cx="2160000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4937854" y="3263546"/>
                  <a:ext cx="1309092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6203110" y="3639357"/>
                <a:ext cx="757067" cy="184738"/>
                <a:chOff x="4164258" y="3760540"/>
                <a:chExt cx="2160000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164258" y="3760540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4606288" y="3821536"/>
                  <a:ext cx="163636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2079574-AAC9-0DE0-4734-1886E92BDA03}"/>
                  </a:ext>
                </a:extLst>
              </p:cNvPr>
              <p:cNvGrpSpPr/>
              <p:nvPr/>
            </p:nvGrpSpPr>
            <p:grpSpPr>
              <a:xfrm>
                <a:off x="5811324" y="3486122"/>
                <a:ext cx="1547556" cy="245605"/>
                <a:chOff x="5811324" y="4086202"/>
                <a:chExt cx="1547556" cy="245605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D08EF24-7FBB-D977-577D-9E4A0D48A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11324" y="4086202"/>
                  <a:ext cx="380791" cy="1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F0C6191B-4CD6-EC7A-B3EC-6D1922A29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11324" y="4331805"/>
                  <a:ext cx="380791" cy="2"/>
                </a:xfrm>
                <a:prstGeom prst="straightConnector1">
                  <a:avLst/>
                </a:prstGeom>
                <a:ln w="38100"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BA6CE8F-996D-3D20-F78C-A426F786A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7280" y="4087542"/>
                  <a:ext cx="381600" cy="0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E703999-A1A6-BF86-F0CD-0B52003F3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7280" y="4330969"/>
                  <a:ext cx="381600" cy="0"/>
                </a:xfrm>
                <a:prstGeom prst="straightConnector1">
                  <a:avLst/>
                </a:prstGeom>
                <a:ln w="38100"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EFCD4DF-C37A-14EA-989C-B38F28DE0557}"/>
                </a:ext>
              </a:extLst>
            </p:cNvPr>
            <p:cNvGrpSpPr/>
            <p:nvPr/>
          </p:nvGrpSpPr>
          <p:grpSpPr>
            <a:xfrm>
              <a:off x="5503606" y="4924800"/>
              <a:ext cx="1872000" cy="430342"/>
              <a:chOff x="5795179" y="4560461"/>
              <a:chExt cx="1552199" cy="43034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6203110" y="4560461"/>
                <a:ext cx="757067" cy="184738"/>
                <a:chOff x="4164258" y="4642543"/>
                <a:chExt cx="216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164258" y="4642543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236874" y="4705670"/>
                  <a:ext cx="490909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6203110" y="4806065"/>
                <a:ext cx="757067" cy="184738"/>
                <a:chOff x="4164258" y="5200542"/>
                <a:chExt cx="2160000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164258" y="5200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245460" y="5263676"/>
                  <a:ext cx="114545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179" y="4652832"/>
                <a:ext cx="38203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564" y="4897439"/>
                <a:ext cx="395850" cy="995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5778" y="4652832"/>
                <a:ext cx="3816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5778" y="4896258"/>
                <a:ext cx="3816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E910882-4A14-29A1-197D-AD113595BDFC}"/>
                </a:ext>
              </a:extLst>
            </p:cNvPr>
            <p:cNvGrpSpPr/>
            <p:nvPr/>
          </p:nvGrpSpPr>
          <p:grpSpPr>
            <a:xfrm>
              <a:off x="3586661" y="4389669"/>
              <a:ext cx="720000" cy="808715"/>
              <a:chOff x="1642956" y="3893283"/>
              <a:chExt cx="720000" cy="107640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38932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217283"/>
                <a:ext cx="720000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6456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969683"/>
                <a:ext cx="720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8826EC-63C5-BC5A-285E-24C6B256C8AE}"/>
                </a:ext>
              </a:extLst>
            </p:cNvPr>
            <p:cNvGrpSpPr/>
            <p:nvPr/>
          </p:nvGrpSpPr>
          <p:grpSpPr>
            <a:xfrm>
              <a:off x="8575758" y="5058000"/>
              <a:ext cx="2448202" cy="905542"/>
              <a:chOff x="8283542" y="4113181"/>
              <a:chExt cx="2448202" cy="905542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3542" y="4905197"/>
                <a:ext cx="1440000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0514" y="5018723"/>
                <a:ext cx="1440000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9535784" y="4113181"/>
                <a:ext cx="11959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To/from tunnel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7384567" y="3996517"/>
              <a:ext cx="1191192" cy="446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Prepare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8E92E3-AC0C-9422-071D-19A6EE0EB544}"/>
                </a:ext>
              </a:extLst>
            </p:cNvPr>
            <p:cNvGrpSpPr/>
            <p:nvPr/>
          </p:nvGrpSpPr>
          <p:grpSpPr>
            <a:xfrm>
              <a:off x="7388382" y="4982400"/>
              <a:ext cx="1173600" cy="1080000"/>
              <a:chOff x="7042424" y="3646504"/>
              <a:chExt cx="1173600" cy="144109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AC307B-2D5F-EA8B-66D2-9490998D5CE2}"/>
                  </a:ext>
                </a:extLst>
              </p:cNvPr>
              <p:cNvSpPr/>
              <p:nvPr/>
            </p:nvSpPr>
            <p:spPr>
              <a:xfrm>
                <a:off x="7042424" y="3646504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QUIC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0EF28B-F770-8646-8AB7-77ACD9C15574}"/>
                  </a:ext>
                </a:extLst>
              </p:cNvPr>
              <p:cNvSpPr/>
              <p:nvPr/>
            </p:nvSpPr>
            <p:spPr>
              <a:xfrm>
                <a:off x="7042424" y="400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UDP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7DD0E9-8443-39B2-A5C2-2037B4123B16}"/>
                  </a:ext>
                </a:extLst>
              </p:cNvPr>
              <p:cNvSpPr/>
              <p:nvPr/>
            </p:nvSpPr>
            <p:spPr>
              <a:xfrm>
                <a:off x="7042424" y="436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80343BB-DEBA-9A06-5628-E7920039EC01}"/>
                  </a:ext>
                </a:extLst>
              </p:cNvPr>
              <p:cNvSpPr/>
              <p:nvPr/>
            </p:nvSpPr>
            <p:spPr>
              <a:xfrm>
                <a:off x="7042424" y="472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Eth</a:t>
                </a:r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5EA2EF-1A92-BCF9-2980-4C9DDC2516D2}"/>
                </a:ext>
              </a:extLst>
            </p:cNvPr>
            <p:cNvCxnSpPr>
              <a:cxnSpLocks/>
            </p:cNvCxnSpPr>
            <p:nvPr/>
          </p:nvCxnSpPr>
          <p:spPr>
            <a:xfrm>
              <a:off x="7705941" y="4442400"/>
              <a:ext cx="0" cy="540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8F5D7ED-EA77-7831-1847-08231EC529BA}"/>
                </a:ext>
              </a:extLst>
            </p:cNvPr>
            <p:cNvGrpSpPr/>
            <p:nvPr/>
          </p:nvGrpSpPr>
          <p:grpSpPr>
            <a:xfrm>
              <a:off x="7127581" y="3383075"/>
              <a:ext cx="2416018" cy="2836800"/>
              <a:chOff x="7127581" y="3597391"/>
              <a:chExt cx="2416018" cy="28368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37053F-1233-968B-A7D9-7776DA8A7844}"/>
                  </a:ext>
                </a:extLst>
              </p:cNvPr>
              <p:cNvSpPr/>
              <p:nvPr/>
            </p:nvSpPr>
            <p:spPr>
              <a:xfrm>
                <a:off x="7203599" y="3597391"/>
                <a:ext cx="2340000" cy="2836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3CDC45-ECD5-9603-5C08-3BC0A10714E1}"/>
                  </a:ext>
                </a:extLst>
              </p:cNvPr>
              <p:cNvSpPr txBox="1"/>
              <p:nvPr/>
            </p:nvSpPr>
            <p:spPr>
              <a:xfrm>
                <a:off x="7127581" y="3625346"/>
                <a:ext cx="13269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DShaper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6E1B69D-2F88-F638-5DDD-0C858B16B74C}"/>
                </a:ext>
              </a:extLst>
            </p:cNvPr>
            <p:cNvGrpSpPr/>
            <p:nvPr/>
          </p:nvGrpSpPr>
          <p:grpSpPr>
            <a:xfrm>
              <a:off x="4735786" y="3383075"/>
              <a:ext cx="2160519" cy="522261"/>
              <a:chOff x="3995318" y="5772556"/>
              <a:chExt cx="1964107" cy="522261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A4AE8B6-EA74-ED89-ABDC-C2F967B8DD82}"/>
                  </a:ext>
                </a:extLst>
              </p:cNvPr>
              <p:cNvGrpSpPr/>
              <p:nvPr/>
            </p:nvGrpSpPr>
            <p:grpSpPr>
              <a:xfrm>
                <a:off x="5127366" y="5848292"/>
                <a:ext cx="832059" cy="446525"/>
                <a:chOff x="5040000" y="5848292"/>
                <a:chExt cx="1006791" cy="44652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9B56333-B837-F485-4C8F-DD4682B3A792}"/>
                    </a:ext>
                  </a:extLst>
                </p:cNvPr>
                <p:cNvSpPr/>
                <p:nvPr/>
              </p:nvSpPr>
              <p:spPr>
                <a:xfrm>
                  <a:off x="5040000" y="5848292"/>
                  <a:ext cx="1006791" cy="4465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0DA07FB-4F31-2DFF-770E-7B8AF5A2BA7A}"/>
                    </a:ext>
                  </a:extLst>
                </p:cNvPr>
                <p:cNvCxnSpPr>
                  <a:stCxn id="63" idx="0"/>
                  <a:endCxn id="63" idx="2"/>
                </p:cNvCxnSpPr>
                <p:nvPr/>
              </p:nvCxnSpPr>
              <p:spPr>
                <a:xfrm>
                  <a:off x="5543396" y="5848292"/>
                  <a:ext cx="0" cy="4465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5D896D3-F637-61D3-8B2F-B3D6C3D3A0CC}"/>
                    </a:ext>
                  </a:extLst>
                </p:cNvPr>
                <p:cNvCxnSpPr/>
                <p:nvPr/>
              </p:nvCxnSpPr>
              <p:spPr>
                <a:xfrm>
                  <a:off x="5796000" y="5848292"/>
                  <a:ext cx="0" cy="4465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FCB432F-115F-0DDD-A550-DFA9C94D9D8B}"/>
                    </a:ext>
                  </a:extLst>
                </p:cNvPr>
                <p:cNvCxnSpPr/>
                <p:nvPr/>
              </p:nvCxnSpPr>
              <p:spPr>
                <a:xfrm>
                  <a:off x="5292000" y="5848292"/>
                  <a:ext cx="0" cy="4465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3F295BF-E6F1-FCB1-87FC-9BF6BF67B002}"/>
                    </a:ext>
                  </a:extLst>
                </p:cNvPr>
                <p:cNvCxnSpPr>
                  <a:cxnSpLocks/>
                  <a:stCxn id="63" idx="1"/>
                  <a:endCxn id="63" idx="3"/>
                </p:cNvCxnSpPr>
                <p:nvPr/>
              </p:nvCxnSpPr>
              <p:spPr>
                <a:xfrm>
                  <a:off x="5040000" y="6071555"/>
                  <a:ext cx="10067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8E58F5-FC26-054D-9512-88AD461EC563}"/>
                  </a:ext>
                </a:extLst>
              </p:cNvPr>
              <p:cNvSpPr txBox="1"/>
              <p:nvPr/>
            </p:nvSpPr>
            <p:spPr>
              <a:xfrm>
                <a:off x="3995318" y="5772556"/>
                <a:ext cx="12445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 dirty="0" err="1">
                    <a:solidFill>
                      <a:schemeClr val="tx1"/>
                    </a:solidFill>
                  </a:rPr>
                  <a:t>FlowMap</a:t>
                </a: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41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BC67AC0-0D7D-7EC4-C8A3-DD0A9B5B0D69}"/>
              </a:ext>
            </a:extLst>
          </p:cNvPr>
          <p:cNvGrpSpPr/>
          <p:nvPr/>
        </p:nvGrpSpPr>
        <p:grpSpPr>
          <a:xfrm>
            <a:off x="891225" y="1088330"/>
            <a:ext cx="8833162" cy="3819847"/>
            <a:chOff x="891225" y="1088330"/>
            <a:chExt cx="8833162" cy="38198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49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53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2185988" y="3234269"/>
              <a:ext cx="6243637" cy="1673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368134" y="3643315"/>
              <a:ext cx="9306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U-Shaper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C08EF4-0FD3-71F2-C323-D09A43079F1D}"/>
                </a:ext>
              </a:extLst>
            </p:cNvPr>
            <p:cNvGrpSpPr/>
            <p:nvPr/>
          </p:nvGrpSpPr>
          <p:grpSpPr>
            <a:xfrm>
              <a:off x="3642551" y="3703683"/>
              <a:ext cx="757067" cy="996969"/>
              <a:chOff x="3794951" y="3703683"/>
              <a:chExt cx="757067" cy="99696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3794951" y="3703683"/>
                <a:ext cx="757067" cy="184738"/>
                <a:chOff x="4164258" y="3202542"/>
                <a:chExt cx="2160000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4937854" y="3263546"/>
                  <a:ext cx="1309092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3794951" y="3949286"/>
                <a:ext cx="757067" cy="184738"/>
                <a:chOff x="4164258" y="3760540"/>
                <a:chExt cx="2160000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164258" y="3760540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4606288" y="3821536"/>
                  <a:ext cx="163636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3794951" y="4270310"/>
                <a:ext cx="757067" cy="184738"/>
                <a:chOff x="4164258" y="4642543"/>
                <a:chExt cx="216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164258" y="4642543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236874" y="4705670"/>
                  <a:ext cx="490909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3794951" y="4515914"/>
                <a:ext cx="757067" cy="184738"/>
                <a:chOff x="4164258" y="5200542"/>
                <a:chExt cx="2160000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164258" y="5200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245460" y="5263676"/>
                  <a:ext cx="114545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697F5A7-8527-9A66-9286-C6E6DA99545B}"/>
                </a:ext>
              </a:extLst>
            </p:cNvPr>
            <p:cNvGrpSpPr/>
            <p:nvPr/>
          </p:nvGrpSpPr>
          <p:grpSpPr>
            <a:xfrm>
              <a:off x="3234620" y="3796051"/>
              <a:ext cx="1577021" cy="812232"/>
              <a:chOff x="3376860" y="3834347"/>
              <a:chExt cx="1577021" cy="1081080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D08EF24-7FBB-D977-577D-9E4A0D48A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3834347"/>
                <a:ext cx="380791" cy="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0C6191B-4CD6-EC7A-B3EC-6D1922A290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4161245"/>
                <a:ext cx="380791" cy="3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BA6CE8F-996D-3D20-F78C-A426F786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3836131"/>
                <a:ext cx="369474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E703999-A1A6-BF86-F0CD-0B52003F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4160132"/>
                <a:ext cx="369474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6860" y="4588531"/>
                <a:ext cx="38203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7245" y="4914102"/>
                <a:ext cx="395850" cy="1325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60" y="4588531"/>
                <a:ext cx="40642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60" y="4912531"/>
                <a:ext cx="406421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E910882-4A14-29A1-197D-AD113595BDFC}"/>
                </a:ext>
              </a:extLst>
            </p:cNvPr>
            <p:cNvGrpSpPr/>
            <p:nvPr/>
          </p:nvGrpSpPr>
          <p:grpSpPr>
            <a:xfrm>
              <a:off x="1642956" y="3813766"/>
              <a:ext cx="720000" cy="808715"/>
              <a:chOff x="1642956" y="3893283"/>
              <a:chExt cx="720000" cy="107640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38932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217283"/>
                <a:ext cx="720000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6456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969683"/>
                <a:ext cx="720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8826EC-63C5-BC5A-285E-24C6B256C8AE}"/>
                </a:ext>
              </a:extLst>
            </p:cNvPr>
            <p:cNvGrpSpPr/>
            <p:nvPr/>
          </p:nvGrpSpPr>
          <p:grpSpPr>
            <a:xfrm>
              <a:off x="8283543" y="4087333"/>
              <a:ext cx="1440844" cy="565630"/>
              <a:chOff x="8283543" y="4453093"/>
              <a:chExt cx="1440844" cy="56563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3543" y="4905197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0515" y="5018723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8415431" y="4453093"/>
                <a:ext cx="13089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To tunnel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891226" y="3065644"/>
              <a:ext cx="135863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2704932" y="3253153"/>
              <a:ext cx="281433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Per-flow Tx/Rx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902051" y="4087472"/>
              <a:ext cx="758519" cy="7088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TCP/UDP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522806" y="1088330"/>
              <a:ext cx="1800000" cy="576000"/>
              <a:chOff x="2522806" y="125033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101210" y="125033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482806" y="1088330"/>
              <a:ext cx="1800000" cy="576000"/>
              <a:chOff x="6482806" y="124613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061211" y="124613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52397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82060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988" y="2946517"/>
              <a:ext cx="351104" cy="2877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337092" y="2946517"/>
              <a:ext cx="4092533" cy="2877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891225" y="2291008"/>
              <a:ext cx="152317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Tunnel endpoint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891225" y="1095751"/>
              <a:ext cx="164586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431212" y="2114210"/>
              <a:ext cx="16915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371574" y="1754892"/>
              <a:ext cx="2062464" cy="439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 flipV="1">
              <a:off x="4068409" y="1848072"/>
              <a:ext cx="303165" cy="126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6434038" y="1908974"/>
              <a:ext cx="247794" cy="656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4741312" y="3643314"/>
              <a:ext cx="9306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D-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Shaper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8E92E3-AC0C-9422-071D-19A6EE0EB544}"/>
                </a:ext>
              </a:extLst>
            </p:cNvPr>
            <p:cNvGrpSpPr/>
            <p:nvPr/>
          </p:nvGrpSpPr>
          <p:grpSpPr>
            <a:xfrm>
              <a:off x="7083064" y="3643200"/>
              <a:ext cx="1173600" cy="1080000"/>
              <a:chOff x="7042424" y="3646504"/>
              <a:chExt cx="1173600" cy="144109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AC307B-2D5F-EA8B-66D2-9490998D5CE2}"/>
                  </a:ext>
                </a:extLst>
              </p:cNvPr>
              <p:cNvSpPr/>
              <p:nvPr/>
            </p:nvSpPr>
            <p:spPr>
              <a:xfrm>
                <a:off x="7042424" y="3646504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QUIC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0EF28B-F770-8646-8AB7-77ACD9C15574}"/>
                  </a:ext>
                </a:extLst>
              </p:cNvPr>
              <p:cNvSpPr/>
              <p:nvPr/>
            </p:nvSpPr>
            <p:spPr>
              <a:xfrm>
                <a:off x="7042424" y="400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UDP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7DD0E9-8443-39B2-A5C2-2037B4123B16}"/>
                  </a:ext>
                </a:extLst>
              </p:cNvPr>
              <p:cNvSpPr/>
              <p:nvPr/>
            </p:nvSpPr>
            <p:spPr>
              <a:xfrm>
                <a:off x="7042424" y="436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80343BB-DEBA-9A06-5628-E7920039EC01}"/>
                  </a:ext>
                </a:extLst>
              </p:cNvPr>
              <p:cNvSpPr/>
              <p:nvPr/>
            </p:nvSpPr>
            <p:spPr>
              <a:xfrm>
                <a:off x="7042424" y="472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Eth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4D25D92-403B-435E-D2DF-F3EBFA217AE2}"/>
                </a:ext>
              </a:extLst>
            </p:cNvPr>
            <p:cNvGrpSpPr/>
            <p:nvPr/>
          </p:nvGrpSpPr>
          <p:grpSpPr>
            <a:xfrm>
              <a:off x="5976356" y="3742907"/>
              <a:ext cx="757067" cy="184737"/>
              <a:chOff x="6433556" y="3742907"/>
              <a:chExt cx="757067" cy="1847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1CBCC9E-B104-3632-3313-822F418E7128}"/>
                  </a:ext>
                </a:extLst>
              </p:cNvPr>
              <p:cNvGrpSpPr/>
              <p:nvPr/>
            </p:nvGrpSpPr>
            <p:grpSpPr>
              <a:xfrm>
                <a:off x="6433556" y="3742907"/>
                <a:ext cx="757067" cy="184737"/>
                <a:chOff x="4164258" y="3202542"/>
                <a:chExt cx="2160000" cy="3600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25CCD4D-91DC-F1E1-ACC8-526ECDB91149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7E7E2E9-AFF8-92A0-8828-C19CD2577ACF}"/>
                    </a:ext>
                  </a:extLst>
                </p:cNvPr>
                <p:cNvSpPr/>
                <p:nvPr/>
              </p:nvSpPr>
              <p:spPr>
                <a:xfrm>
                  <a:off x="5241666" y="3263547"/>
                  <a:ext cx="983540" cy="238016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1F8BED-FB68-630C-4540-2F757819E4C9}"/>
                  </a:ext>
                </a:extLst>
              </p:cNvPr>
              <p:cNvSpPr/>
              <p:nvPr/>
            </p:nvSpPr>
            <p:spPr>
              <a:xfrm>
                <a:off x="6609159" y="3773284"/>
                <a:ext cx="201021" cy="12214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BA9243-4794-5D90-0577-6FDE304D9F9C}"/>
                </a:ext>
              </a:extLst>
            </p:cNvPr>
            <p:cNvSpPr txBox="1"/>
            <p:nvPr/>
          </p:nvSpPr>
          <p:spPr>
            <a:xfrm>
              <a:off x="5531251" y="3301063"/>
              <a:ext cx="1660485" cy="399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Shaped buffer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EB4ABD3-21DC-BECB-9FD1-CD861117EBAA}"/>
                </a:ext>
              </a:extLst>
            </p:cNvPr>
            <p:cNvCxnSpPr>
              <a:cxnSpLocks/>
            </p:cNvCxnSpPr>
            <p:nvPr/>
          </p:nvCxnSpPr>
          <p:spPr>
            <a:xfrm>
              <a:off x="5623677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5EA2EF-1A92-BCF9-2980-4C9DDC2516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423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1BC9984-7A70-2C1B-9410-82B0CFC0A59F}"/>
                </a:ext>
              </a:extLst>
            </p:cNvPr>
            <p:cNvGrpSpPr/>
            <p:nvPr/>
          </p:nvGrpSpPr>
          <p:grpSpPr>
            <a:xfrm>
              <a:off x="5981612" y="4000410"/>
              <a:ext cx="757067" cy="184737"/>
              <a:chOff x="5981612" y="4000410"/>
              <a:chExt cx="757067" cy="18473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1BEBD8C-0183-D9A9-06C5-80041F5F4D2E}"/>
                  </a:ext>
                </a:extLst>
              </p:cNvPr>
              <p:cNvSpPr/>
              <p:nvPr/>
            </p:nvSpPr>
            <p:spPr>
              <a:xfrm flipH="1">
                <a:off x="5981612" y="4000410"/>
                <a:ext cx="757067" cy="1847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1070525-B2F9-5998-FBB3-A2467F0C584F}"/>
                  </a:ext>
                </a:extLst>
              </p:cNvPr>
              <p:cNvGrpSpPr/>
              <p:nvPr/>
            </p:nvGrpSpPr>
            <p:grpSpPr>
              <a:xfrm flipH="1">
                <a:off x="6016329" y="4030787"/>
                <a:ext cx="546747" cy="123068"/>
                <a:chOff x="6016329" y="4030787"/>
                <a:chExt cx="546747" cy="12306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E9C8CEC-A00B-BB70-D38A-5CE29A6342E4}"/>
                    </a:ext>
                  </a:extLst>
                </p:cNvPr>
                <p:cNvSpPr/>
                <p:nvPr/>
              </p:nvSpPr>
              <p:spPr>
                <a:xfrm flipH="1">
                  <a:off x="6016329" y="4031715"/>
                  <a:ext cx="344725" cy="122140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7662A64-ECCD-61C1-B041-8948DB6D0067}"/>
                    </a:ext>
                  </a:extLst>
                </p:cNvPr>
                <p:cNvSpPr/>
                <p:nvPr/>
              </p:nvSpPr>
              <p:spPr>
                <a:xfrm flipH="1">
                  <a:off x="6362055" y="4030787"/>
                  <a:ext cx="201021" cy="12214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150B193-E8D2-3F5F-B279-B51FB366D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933" y="4100407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D9B52D-3794-83C5-7667-A0C33F16B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8679" y="4100407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497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4A0C9B67-F2C9-38F2-F43F-9D65F263FEA6}"/>
              </a:ext>
            </a:extLst>
          </p:cNvPr>
          <p:cNvGrpSpPr/>
          <p:nvPr/>
        </p:nvGrpSpPr>
        <p:grpSpPr>
          <a:xfrm>
            <a:off x="702883" y="517681"/>
            <a:ext cx="4357862" cy="2523065"/>
            <a:chOff x="2572024" y="1795152"/>
            <a:chExt cx="4357862" cy="252306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42D5F4-B193-1535-E8F3-2F9F850D4B13}"/>
                </a:ext>
              </a:extLst>
            </p:cNvPr>
            <p:cNvGrpSpPr/>
            <p:nvPr/>
          </p:nvGrpSpPr>
          <p:grpSpPr>
            <a:xfrm>
              <a:off x="2572024" y="1795152"/>
              <a:ext cx="3483717" cy="2523065"/>
              <a:chOff x="2572024" y="1795152"/>
              <a:chExt cx="3483717" cy="25230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2D20A17-CFAE-7063-AB00-ACCE217F2040}"/>
                  </a:ext>
                </a:extLst>
              </p:cNvPr>
              <p:cNvGrpSpPr/>
              <p:nvPr/>
            </p:nvGrpSpPr>
            <p:grpSpPr>
              <a:xfrm>
                <a:off x="2751394" y="2378536"/>
                <a:ext cx="792070" cy="390357"/>
                <a:chOff x="7088794" y="2421725"/>
                <a:chExt cx="1159671" cy="62867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21ED9713-D3B9-F89A-86D2-CF19663C0C3D}"/>
                    </a:ext>
                  </a:extLst>
                </p:cNvPr>
                <p:cNvGrpSpPr/>
                <p:nvPr/>
              </p:nvGrpSpPr>
              <p:grpSpPr>
                <a:xfrm rot="5400000">
                  <a:off x="6868325" y="2645193"/>
                  <a:ext cx="625675" cy="184737"/>
                  <a:chOff x="4164258" y="3202542"/>
                  <a:chExt cx="2160000" cy="360000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87937E5-46E2-821D-B725-690F7771DB35}"/>
                      </a:ext>
                    </a:extLst>
                  </p:cNvPr>
                  <p:cNvSpPr/>
                  <p:nvPr/>
                </p:nvSpPr>
                <p:spPr>
                  <a:xfrm>
                    <a:off x="4164258" y="3202542"/>
                    <a:ext cx="2160000" cy="36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E2B9A8E-F073-A98D-FAC0-E440820E1AD2}"/>
                      </a:ext>
                    </a:extLst>
                  </p:cNvPr>
                  <p:cNvSpPr/>
                  <p:nvPr/>
                </p:nvSpPr>
                <p:spPr>
                  <a:xfrm>
                    <a:off x="4913713" y="3263546"/>
                    <a:ext cx="1309090" cy="238018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A3931BA4-E941-3F6C-F118-9FD15F102B8A}"/>
                    </a:ext>
                  </a:extLst>
                </p:cNvPr>
                <p:cNvGrpSpPr/>
                <p:nvPr/>
              </p:nvGrpSpPr>
              <p:grpSpPr>
                <a:xfrm rot="5400000">
                  <a:off x="7209986" y="2645193"/>
                  <a:ext cx="625675" cy="184737"/>
                  <a:chOff x="4164258" y="3760540"/>
                  <a:chExt cx="2160000" cy="360000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B6A3E225-55B4-CF86-679C-BC9301E0A1CA}"/>
                      </a:ext>
                    </a:extLst>
                  </p:cNvPr>
                  <p:cNvSpPr/>
                  <p:nvPr/>
                </p:nvSpPr>
                <p:spPr>
                  <a:xfrm>
                    <a:off x="4164258" y="3760540"/>
                    <a:ext cx="2160000" cy="36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F20B505-3337-FB54-9EC1-55AB9FC8AD90}"/>
                      </a:ext>
                    </a:extLst>
                  </p:cNvPr>
                  <p:cNvSpPr/>
                  <p:nvPr/>
                </p:nvSpPr>
                <p:spPr>
                  <a:xfrm>
                    <a:off x="4570077" y="3821535"/>
                    <a:ext cx="1636362" cy="23801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25D9D11-E9B9-9CB5-D9B1-86540C71BF4C}"/>
                    </a:ext>
                  </a:extLst>
                </p:cNvPr>
                <p:cNvGrpSpPr/>
                <p:nvPr/>
              </p:nvGrpSpPr>
              <p:grpSpPr>
                <a:xfrm rot="5400000">
                  <a:off x="7526622" y="2642194"/>
                  <a:ext cx="625675" cy="184737"/>
                  <a:chOff x="4164258" y="4642543"/>
                  <a:chExt cx="2160000" cy="360000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148F215-F531-EB7E-807A-D65012E7C633}"/>
                      </a:ext>
                    </a:extLst>
                  </p:cNvPr>
                  <p:cNvSpPr/>
                  <p:nvPr/>
                </p:nvSpPr>
                <p:spPr>
                  <a:xfrm>
                    <a:off x="4164258" y="4642543"/>
                    <a:ext cx="2160000" cy="36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4C3B1D4-8935-0FD5-DBA5-64C215F75E00}"/>
                      </a:ext>
                    </a:extLst>
                  </p:cNvPr>
                  <p:cNvSpPr/>
                  <p:nvPr/>
                </p:nvSpPr>
                <p:spPr>
                  <a:xfrm>
                    <a:off x="4271918" y="4699702"/>
                    <a:ext cx="540002" cy="23801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E9DD80E-15B9-8BCE-C0C2-84E4F53AE215}"/>
                    </a:ext>
                  </a:extLst>
                </p:cNvPr>
                <p:cNvGrpSpPr/>
                <p:nvPr/>
              </p:nvGrpSpPr>
              <p:grpSpPr>
                <a:xfrm rot="5400000">
                  <a:off x="7843259" y="2642194"/>
                  <a:ext cx="625675" cy="184737"/>
                  <a:chOff x="4164258" y="5200542"/>
                  <a:chExt cx="2160000" cy="360000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3C4F4E5-DE03-44B6-D6DB-D363BA48A24D}"/>
                      </a:ext>
                    </a:extLst>
                  </p:cNvPr>
                  <p:cNvSpPr/>
                  <p:nvPr/>
                </p:nvSpPr>
                <p:spPr>
                  <a:xfrm>
                    <a:off x="4164258" y="5200542"/>
                    <a:ext cx="2160000" cy="36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27A3AA3-85ED-B337-7B90-171B491C3147}"/>
                      </a:ext>
                    </a:extLst>
                  </p:cNvPr>
                  <p:cNvSpPr/>
                  <p:nvPr/>
                </p:nvSpPr>
                <p:spPr>
                  <a:xfrm>
                    <a:off x="4270093" y="5253959"/>
                    <a:ext cx="1145453" cy="23801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8FB5A4B-19D3-2DBA-064B-2C35F8510D2C}"/>
                  </a:ext>
                </a:extLst>
              </p:cNvPr>
              <p:cNvGrpSpPr/>
              <p:nvPr/>
            </p:nvGrpSpPr>
            <p:grpSpPr>
              <a:xfrm>
                <a:off x="2813611" y="2809251"/>
                <a:ext cx="662145" cy="251914"/>
                <a:chOff x="7181161" y="3304326"/>
                <a:chExt cx="969445" cy="36882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BA6CE8F-996D-3D20-F78C-A426F786A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6747" y="3488740"/>
                  <a:ext cx="368827" cy="0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E703999-A1A6-BF86-F0CD-0B52003F3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338413" y="3488740"/>
                  <a:ext cx="368827" cy="0"/>
                </a:xfrm>
                <a:prstGeom prst="straightConnector1">
                  <a:avLst/>
                </a:prstGeom>
                <a:ln w="38100"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E405510-7409-4732-D7F4-936733DA0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663409" y="3488740"/>
                  <a:ext cx="368827" cy="0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7B5647B-C9E6-A937-2719-D32CC5E11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966192" y="3488740"/>
                  <a:ext cx="368827" cy="0"/>
                </a:xfrm>
                <a:prstGeom prst="straightConnector1">
                  <a:avLst/>
                </a:prstGeom>
                <a:ln w="38100"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0095" y="4129494"/>
                <a:ext cx="720000" cy="0"/>
              </a:xfrm>
              <a:prstGeom prst="straightConnector1">
                <a:avLst/>
              </a:prstGeom>
              <a:ln w="508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1316" y="4258977"/>
                <a:ext cx="720000" cy="0"/>
              </a:xfrm>
              <a:prstGeom prst="straightConnector1">
                <a:avLst/>
              </a:prstGeom>
              <a:ln w="5080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3754109" y="3731572"/>
                <a:ext cx="111581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To tunnel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F3A7CA-79E1-202B-7EE1-0FC798E0D930}"/>
                  </a:ext>
                </a:extLst>
              </p:cNvPr>
              <p:cNvSpPr txBox="1"/>
              <p:nvPr/>
            </p:nvSpPr>
            <p:spPr>
              <a:xfrm>
                <a:off x="2641035" y="1795152"/>
                <a:ext cx="125810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Application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7CD0B-356C-38E9-6CB0-02A77E56027F}"/>
                  </a:ext>
                </a:extLst>
              </p:cNvPr>
              <p:cNvSpPr txBox="1"/>
              <p:nvPr/>
            </p:nvSpPr>
            <p:spPr>
              <a:xfrm>
                <a:off x="3713852" y="2167776"/>
                <a:ext cx="23418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Per-flow Tx/Rx queues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3667A2E-D365-DE2E-A3B8-E7FE23267CA0}"/>
                  </a:ext>
                </a:extLst>
              </p:cNvPr>
              <p:cNvGrpSpPr/>
              <p:nvPr/>
            </p:nvGrpSpPr>
            <p:grpSpPr>
              <a:xfrm>
                <a:off x="2572024" y="3086720"/>
                <a:ext cx="1173600" cy="1231497"/>
                <a:chOff x="2572024" y="3072432"/>
                <a:chExt cx="1173600" cy="149011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35B62D6-9572-C0A9-E636-DF0C1EC9B9AA}"/>
                    </a:ext>
                  </a:extLst>
                </p:cNvPr>
                <p:cNvSpPr/>
                <p:nvPr/>
              </p:nvSpPr>
              <p:spPr>
                <a:xfrm>
                  <a:off x="2572024" y="3072432"/>
                  <a:ext cx="1173600" cy="29752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Shaper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5F01A0D-F0F1-7346-F705-2EA70F1DD61F}"/>
                    </a:ext>
                  </a:extLst>
                </p:cNvPr>
                <p:cNvSpPr/>
                <p:nvPr/>
              </p:nvSpPr>
              <p:spPr>
                <a:xfrm>
                  <a:off x="2572024" y="3367959"/>
                  <a:ext cx="1173600" cy="29752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QUIC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4CEE87D-9DC0-1437-B726-D2E03CC4F8E2}"/>
                    </a:ext>
                  </a:extLst>
                </p:cNvPr>
                <p:cNvSpPr/>
                <p:nvPr/>
              </p:nvSpPr>
              <p:spPr>
                <a:xfrm>
                  <a:off x="2572024" y="3668400"/>
                  <a:ext cx="1173600" cy="29752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UDP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2270419-C94D-3005-874E-5F77B65004F1}"/>
                    </a:ext>
                  </a:extLst>
                </p:cNvPr>
                <p:cNvSpPr/>
                <p:nvPr/>
              </p:nvSpPr>
              <p:spPr>
                <a:xfrm>
                  <a:off x="2572024" y="3968284"/>
                  <a:ext cx="1173600" cy="29752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IP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28300F5-5D0C-A2B6-BFF6-756F7DF4416D}"/>
                    </a:ext>
                  </a:extLst>
                </p:cNvPr>
                <p:cNvSpPr/>
                <p:nvPr/>
              </p:nvSpPr>
              <p:spPr>
                <a:xfrm>
                  <a:off x="2572024" y="4265023"/>
                  <a:ext cx="1173600" cy="29752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Ethernet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7BD0AC3-B5AA-BCB4-32A5-07372B841C90}"/>
                  </a:ext>
                </a:extLst>
              </p:cNvPr>
              <p:cNvGrpSpPr/>
              <p:nvPr/>
            </p:nvGrpSpPr>
            <p:grpSpPr>
              <a:xfrm>
                <a:off x="2815810" y="2112162"/>
                <a:ext cx="662148" cy="251914"/>
                <a:chOff x="7167240" y="3262226"/>
                <a:chExt cx="969451" cy="368827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151B83B-0749-EF86-BD50-2B81EE034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82826" y="3446640"/>
                  <a:ext cx="368827" cy="0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655E2710-4DB8-8A9F-B5DD-6A7332695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324497" y="3446640"/>
                  <a:ext cx="368827" cy="0"/>
                </a:xfrm>
                <a:prstGeom prst="straightConnector1">
                  <a:avLst/>
                </a:prstGeom>
                <a:ln w="38100"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BD48D22-E3D8-02B6-AB17-3C6EDF49E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649497" y="3446640"/>
                  <a:ext cx="368827" cy="0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FB8CDFDE-C80D-2E0A-1151-6849FD7AF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952277" y="3446640"/>
                  <a:ext cx="368827" cy="0"/>
                </a:xfrm>
                <a:prstGeom prst="straightConnector1">
                  <a:avLst/>
                </a:prstGeom>
                <a:ln w="38100"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90F4C0B-549A-99B6-19DC-05E349AF59C3}"/>
                </a:ext>
              </a:extLst>
            </p:cNvPr>
            <p:cNvGrpSpPr/>
            <p:nvPr/>
          </p:nvGrpSpPr>
          <p:grpSpPr>
            <a:xfrm>
              <a:off x="4320000" y="2662450"/>
              <a:ext cx="2609886" cy="655462"/>
              <a:chOff x="4320000" y="2662450"/>
              <a:chExt cx="2609886" cy="655462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CFCD394-C6A3-1CD2-7D35-EA724A29F2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0000" y="2782473"/>
                <a:ext cx="324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6E6A5D36-B3E7-CC24-FA67-94FF14D289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0000" y="2949250"/>
                <a:ext cx="324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70782D5-D9E1-5E5A-6478-32AADF1A90DF}"/>
                  </a:ext>
                </a:extLst>
              </p:cNvPr>
              <p:cNvSpPr txBox="1"/>
              <p:nvPr/>
            </p:nvSpPr>
            <p:spPr>
              <a:xfrm>
                <a:off x="4644000" y="2662450"/>
                <a:ext cx="22858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Unshaped byte stream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C83FB81-A803-AB5F-75CD-1320C5530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0000" y="3148958"/>
                <a:ext cx="324000" cy="0"/>
              </a:xfrm>
              <a:prstGeom prst="straightConnector1">
                <a:avLst/>
              </a:prstGeom>
              <a:ln w="508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318D6A-5B6D-BF6B-7F6F-DA9875A0A59B}"/>
                  </a:ext>
                </a:extLst>
              </p:cNvPr>
              <p:cNvSpPr txBox="1"/>
              <p:nvPr/>
            </p:nvSpPr>
            <p:spPr>
              <a:xfrm>
                <a:off x="4644000" y="2979358"/>
                <a:ext cx="22858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DP shaped packets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F55A7B7-B2DD-8572-9281-52D4BFE2A1C6}"/>
              </a:ext>
            </a:extLst>
          </p:cNvPr>
          <p:cNvGrpSpPr/>
          <p:nvPr/>
        </p:nvGrpSpPr>
        <p:grpSpPr>
          <a:xfrm>
            <a:off x="4612994" y="3536163"/>
            <a:ext cx="6140900" cy="2010782"/>
            <a:chOff x="4612994" y="3536163"/>
            <a:chExt cx="6140900" cy="201078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687D823-FFC3-599E-B4DA-685B41D6F8DD}"/>
                </a:ext>
              </a:extLst>
            </p:cNvPr>
            <p:cNvGrpSpPr/>
            <p:nvPr/>
          </p:nvGrpSpPr>
          <p:grpSpPr>
            <a:xfrm rot="16200000">
              <a:off x="7480670" y="3951000"/>
              <a:ext cx="287698" cy="388494"/>
              <a:chOff x="7163787" y="2424724"/>
              <a:chExt cx="421221" cy="625675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DA4CD83-987B-B158-B373-41199FB587A8}"/>
                  </a:ext>
                </a:extLst>
              </p:cNvPr>
              <p:cNvGrpSpPr/>
              <p:nvPr/>
            </p:nvGrpSpPr>
            <p:grpSpPr>
              <a:xfrm rot="5400000">
                <a:off x="6943318" y="2645193"/>
                <a:ext cx="625675" cy="184737"/>
                <a:chOff x="4164258" y="3056396"/>
                <a:chExt cx="2160000" cy="36000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F2A2981-5368-E9E5-6F65-B213CBA53617}"/>
                    </a:ext>
                  </a:extLst>
                </p:cNvPr>
                <p:cNvSpPr/>
                <p:nvPr/>
              </p:nvSpPr>
              <p:spPr>
                <a:xfrm>
                  <a:off x="4164258" y="3056396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61DCBA7-96D2-27E1-52DC-312940FEF11B}"/>
                    </a:ext>
                  </a:extLst>
                </p:cNvPr>
                <p:cNvSpPr/>
                <p:nvPr/>
              </p:nvSpPr>
              <p:spPr>
                <a:xfrm>
                  <a:off x="4913715" y="3117402"/>
                  <a:ext cx="1309086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A7E7F01-F29C-131B-B2BF-8C86A452D600}"/>
                  </a:ext>
                </a:extLst>
              </p:cNvPr>
              <p:cNvGrpSpPr/>
              <p:nvPr/>
            </p:nvGrpSpPr>
            <p:grpSpPr>
              <a:xfrm rot="5400000">
                <a:off x="7179802" y="2645193"/>
                <a:ext cx="625675" cy="184737"/>
                <a:chOff x="4164258" y="3819361"/>
                <a:chExt cx="2160000" cy="36000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A6FCF64-62A2-2CF4-35F3-3325FCA3C5C7}"/>
                    </a:ext>
                  </a:extLst>
                </p:cNvPr>
                <p:cNvSpPr/>
                <p:nvPr/>
              </p:nvSpPr>
              <p:spPr>
                <a:xfrm>
                  <a:off x="4164258" y="3819361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7B06402-BA35-68BB-6149-7084CF1DE6BE}"/>
                    </a:ext>
                  </a:extLst>
                </p:cNvPr>
                <p:cNvSpPr/>
                <p:nvPr/>
              </p:nvSpPr>
              <p:spPr>
                <a:xfrm>
                  <a:off x="4570077" y="3880355"/>
                  <a:ext cx="1636360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D7AAED7-8967-EBAF-BC31-9248447CABB8}"/>
                </a:ext>
              </a:extLst>
            </p:cNvPr>
            <p:cNvGrpSpPr/>
            <p:nvPr/>
          </p:nvGrpSpPr>
          <p:grpSpPr>
            <a:xfrm>
              <a:off x="5873438" y="3968122"/>
              <a:ext cx="739636" cy="75456"/>
              <a:chOff x="5467768" y="3968122"/>
              <a:chExt cx="1247518" cy="75456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AE01D05-EB2F-B344-E64A-1DEF7A4FF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768" y="4043578"/>
                <a:ext cx="1247516" cy="0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418C0D4-202B-6ED7-F71A-6C769790E5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770" y="3968122"/>
                <a:ext cx="1247516" cy="0"/>
              </a:xfrm>
              <a:prstGeom prst="straightConnector1">
                <a:avLst/>
              </a:prstGeom>
              <a:ln w="254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C4D8DB6-4689-A195-D9A5-D7CA12DA8503}"/>
                </a:ext>
              </a:extLst>
            </p:cNvPr>
            <p:cNvCxnSpPr>
              <a:cxnSpLocks/>
            </p:cNvCxnSpPr>
            <p:nvPr/>
          </p:nvCxnSpPr>
          <p:spPr>
            <a:xfrm>
              <a:off x="7916396" y="5327798"/>
              <a:ext cx="720000" cy="0"/>
            </a:xfrm>
            <a:prstGeom prst="straightConnector1">
              <a:avLst/>
            </a:prstGeom>
            <a:ln w="508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54B3E35-C0EA-74DC-679C-E05029E709F3}"/>
                </a:ext>
              </a:extLst>
            </p:cNvPr>
            <p:cNvCxnSpPr>
              <a:cxnSpLocks/>
            </p:cNvCxnSpPr>
            <p:nvPr/>
          </p:nvCxnSpPr>
          <p:spPr>
            <a:xfrm>
              <a:off x="7917617" y="5457281"/>
              <a:ext cx="720000" cy="0"/>
            </a:xfrm>
            <a:prstGeom prst="straightConnector1">
              <a:avLst/>
            </a:prstGeom>
            <a:ln w="508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7932AC-CF0D-013E-8E55-632F470BF7A5}"/>
                </a:ext>
              </a:extLst>
            </p:cNvPr>
            <p:cNvSpPr txBox="1"/>
            <p:nvPr/>
          </p:nvSpPr>
          <p:spPr>
            <a:xfrm>
              <a:off x="7993596" y="4631270"/>
              <a:ext cx="27602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tunnel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(DP shaped packets)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3C268D-971D-AC73-7400-0975AB1FB92D}"/>
                </a:ext>
              </a:extLst>
            </p:cNvPr>
            <p:cNvSpPr txBox="1"/>
            <p:nvPr/>
          </p:nvSpPr>
          <p:spPr>
            <a:xfrm>
              <a:off x="8012693" y="3876289"/>
              <a:ext cx="2624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Per-flow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buffering queues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A6A23C-C8F9-1C3E-7133-66BA5B6A8D48}"/>
                </a:ext>
              </a:extLst>
            </p:cNvPr>
            <p:cNvGrpSpPr/>
            <p:nvPr/>
          </p:nvGrpSpPr>
          <p:grpSpPr>
            <a:xfrm>
              <a:off x="6630900" y="3908046"/>
              <a:ext cx="1290960" cy="1638899"/>
              <a:chOff x="2513344" y="2559065"/>
              <a:chExt cx="1290960" cy="198306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2ACCD63-C4A9-93C0-F2C8-4C802A3504D2}"/>
                  </a:ext>
                </a:extLst>
              </p:cNvPr>
              <p:cNvSpPr/>
              <p:nvPr/>
            </p:nvSpPr>
            <p:spPr>
              <a:xfrm>
                <a:off x="2513344" y="2559065"/>
                <a:ext cx="1290960" cy="5523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Shaper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C44580C-1137-5E36-77F6-BB5015DB4780}"/>
                  </a:ext>
                </a:extLst>
              </p:cNvPr>
              <p:cNvSpPr/>
              <p:nvPr/>
            </p:nvSpPr>
            <p:spPr>
              <a:xfrm>
                <a:off x="2513344" y="3114157"/>
                <a:ext cx="1290960" cy="3563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QUIC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0935FE4-4FBC-2506-FDA4-DB886D523E1F}"/>
                  </a:ext>
                </a:extLst>
              </p:cNvPr>
              <p:cNvSpPr/>
              <p:nvPr/>
            </p:nvSpPr>
            <p:spPr>
              <a:xfrm>
                <a:off x="2513344" y="3471349"/>
                <a:ext cx="1290960" cy="3563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UDP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BE112A2-0FD9-5304-47C7-B40C83D4C168}"/>
                  </a:ext>
                </a:extLst>
              </p:cNvPr>
              <p:cNvSpPr/>
              <p:nvPr/>
            </p:nvSpPr>
            <p:spPr>
              <a:xfrm>
                <a:off x="2513344" y="3828541"/>
                <a:ext cx="1290960" cy="3563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88C808B-62C8-D8CB-07B7-778B19CC33C2}"/>
                  </a:ext>
                </a:extLst>
              </p:cNvPr>
              <p:cNvSpPr/>
              <p:nvPr/>
            </p:nvSpPr>
            <p:spPr>
              <a:xfrm>
                <a:off x="2513344" y="4185733"/>
                <a:ext cx="1290960" cy="3563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Ethernet</a:t>
                </a: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A8E6CF2-85DA-ED5B-4322-240B55C3C156}"/>
                </a:ext>
              </a:extLst>
            </p:cNvPr>
            <p:cNvSpPr/>
            <p:nvPr/>
          </p:nvSpPr>
          <p:spPr>
            <a:xfrm>
              <a:off x="5084816" y="3908045"/>
              <a:ext cx="790568" cy="4565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App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02A0226-EACB-4954-8B21-C0D31624F42D}"/>
                </a:ext>
              </a:extLst>
            </p:cNvPr>
            <p:cNvGrpSpPr/>
            <p:nvPr/>
          </p:nvGrpSpPr>
          <p:grpSpPr>
            <a:xfrm>
              <a:off x="5873444" y="4217172"/>
              <a:ext cx="739638" cy="78617"/>
              <a:chOff x="5854897" y="2381207"/>
              <a:chExt cx="379551" cy="153203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AECE15BA-AD9C-7CF4-8310-7F7181EDC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4897" y="2534410"/>
                <a:ext cx="379550" cy="0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1E13B6E6-D205-D37D-6F2D-53E726E6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4898" y="2381207"/>
                <a:ext cx="379550" cy="0"/>
              </a:xfrm>
              <a:prstGeom prst="straightConnector1">
                <a:avLst/>
              </a:prstGeom>
              <a:ln w="254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FE9F9911-3F41-FA76-5AC5-A0CFA3CED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25416" y="4226008"/>
              <a:ext cx="258117" cy="42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F545F27-29A8-DA16-C01B-29721BABAAEE}"/>
                </a:ext>
              </a:extLst>
            </p:cNvPr>
            <p:cNvGrpSpPr/>
            <p:nvPr/>
          </p:nvGrpSpPr>
          <p:grpSpPr>
            <a:xfrm>
              <a:off x="4612994" y="4374412"/>
              <a:ext cx="2249104" cy="1034030"/>
              <a:chOff x="4612994" y="4374412"/>
              <a:chExt cx="2249104" cy="1034030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59C43BF-EFFB-8B5C-AB9E-F6100C63689F}"/>
                  </a:ext>
                </a:extLst>
              </p:cNvPr>
              <p:cNvSpPr txBox="1"/>
              <p:nvPr/>
            </p:nvSpPr>
            <p:spPr>
              <a:xfrm>
                <a:off x="4612994" y="4485112"/>
                <a:ext cx="224910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Socket interface (Unshaped byte stream</a:t>
                </a:r>
                <a:r>
                  <a:rPr lang="en-US" dirty="0"/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F9019567-2C04-B28E-BA90-6441CBAA1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1584" y="4374412"/>
                <a:ext cx="0" cy="201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324939-91B0-FBCF-6237-7FF47DBDA631}"/>
                </a:ext>
              </a:extLst>
            </p:cNvPr>
            <p:cNvSpPr txBox="1"/>
            <p:nvPr/>
          </p:nvSpPr>
          <p:spPr>
            <a:xfrm>
              <a:off x="6410790" y="3536163"/>
              <a:ext cx="2038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Tunnel endpoint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67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11370A-6081-D8F0-F070-F0C4969AAA0D}"/>
              </a:ext>
            </a:extLst>
          </p:cNvPr>
          <p:cNvGrpSpPr/>
          <p:nvPr/>
        </p:nvGrpSpPr>
        <p:grpSpPr>
          <a:xfrm>
            <a:off x="711304" y="377245"/>
            <a:ext cx="7979514" cy="5786394"/>
            <a:chOff x="711304" y="377245"/>
            <a:chExt cx="7979514" cy="578639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6B114A-6917-F519-637A-E3357182BD8D}"/>
                </a:ext>
              </a:extLst>
            </p:cNvPr>
            <p:cNvGrpSpPr/>
            <p:nvPr/>
          </p:nvGrpSpPr>
          <p:grpSpPr>
            <a:xfrm>
              <a:off x="711304" y="377245"/>
              <a:ext cx="7533910" cy="3465981"/>
              <a:chOff x="1259459" y="3221127"/>
              <a:chExt cx="7533910" cy="346598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F99C08-9B58-62AD-6CAE-782B1671DF22}"/>
                  </a:ext>
                </a:extLst>
              </p:cNvPr>
              <p:cNvSpPr/>
              <p:nvPr/>
            </p:nvSpPr>
            <p:spPr>
              <a:xfrm>
                <a:off x="3157960" y="3234268"/>
                <a:ext cx="5199382" cy="22737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83C72B-25B5-B7E0-4170-051E18A0BD32}"/>
                  </a:ext>
                </a:extLst>
              </p:cNvPr>
              <p:cNvSpPr/>
              <p:nvPr/>
            </p:nvSpPr>
            <p:spPr>
              <a:xfrm>
                <a:off x="3298625" y="3392545"/>
                <a:ext cx="1020921" cy="18106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UShaper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4860624" y="3768557"/>
                <a:ext cx="1785124" cy="245885"/>
                <a:chOff x="4860624" y="3599999"/>
                <a:chExt cx="1785124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860624" y="3599999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5424993" y="3636000"/>
                  <a:ext cx="1190083" cy="2880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4860624" y="4095457"/>
                <a:ext cx="1785124" cy="245885"/>
                <a:chOff x="4860624" y="4157999"/>
                <a:chExt cx="1785124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860624" y="4157999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5124808" y="4194000"/>
                  <a:ext cx="1487604" cy="28800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4860624" y="4522741"/>
                <a:ext cx="1785124" cy="245885"/>
                <a:chOff x="4860624" y="5040000"/>
                <a:chExt cx="1785124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860624" y="5040000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912507" y="5078140"/>
                  <a:ext cx="304815" cy="2880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4860624" y="4849639"/>
                <a:ext cx="1785124" cy="245885"/>
                <a:chOff x="4860624" y="5598000"/>
                <a:chExt cx="1785124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860624" y="5598000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904253" y="5636138"/>
                  <a:ext cx="1041323" cy="28800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D08EF24-7FBB-D977-577D-9E4A0D48A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1569" y="3891500"/>
                <a:ext cx="487973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0C6191B-4CD6-EC7A-B3EC-6D1922A29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1569" y="4218400"/>
                <a:ext cx="487973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BA6CE8F-996D-3D20-F78C-A426F786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5844" y="3893283"/>
                <a:ext cx="491769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E703999-A1A6-BF86-F0CD-0B52003F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5844" y="4217283"/>
                <a:ext cx="491769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645" y="4645683"/>
                <a:ext cx="6768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2248" y="4971254"/>
                <a:ext cx="512225" cy="1328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240" y="4645683"/>
                <a:ext cx="491769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240" y="4969683"/>
                <a:ext cx="491769" cy="0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3893283"/>
                <a:ext cx="7200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217283"/>
                <a:ext cx="720000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645683"/>
                <a:ext cx="7200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969683"/>
                <a:ext cx="720000" cy="0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800" y="5109812"/>
                <a:ext cx="0" cy="737189"/>
              </a:xfrm>
              <a:prstGeom prst="straightConnector1">
                <a:avLst/>
              </a:prstGeom>
              <a:ln w="1143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8172" y="5113147"/>
                <a:ext cx="0" cy="737999"/>
              </a:xfrm>
              <a:prstGeom prst="straightConnector1">
                <a:avLst/>
              </a:prstGeom>
              <a:ln w="11430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7206254" y="5836739"/>
                <a:ext cx="1587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:r>
                  <a:rPr lang="en-US" dirty="0"/>
                  <a:t>QUIC </a:t>
                </a:r>
                <a:r>
                  <a:rPr lang="en-US" dirty="0">
                    <a:solidFill>
                      <a:schemeClr val="tx1"/>
                    </a:solidFill>
                  </a:rPr>
                  <a:t>tunnel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F3A7CA-79E1-202B-7EE1-0FC798E0D930}"/>
                  </a:ext>
                </a:extLst>
              </p:cNvPr>
              <p:cNvSpPr txBox="1"/>
              <p:nvPr/>
            </p:nvSpPr>
            <p:spPr>
              <a:xfrm>
                <a:off x="1728015" y="3221127"/>
                <a:ext cx="1358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From application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7CD0B-356C-38E9-6CB0-02A77E56027F}"/>
                  </a:ext>
                </a:extLst>
              </p:cNvPr>
              <p:cNvSpPr txBox="1"/>
              <p:nvPr/>
            </p:nvSpPr>
            <p:spPr>
              <a:xfrm>
                <a:off x="4631264" y="3362855"/>
                <a:ext cx="2223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Per-flow Tx queues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28ABA5-2023-02DB-DBF5-1285A805CC64}"/>
                  </a:ext>
                </a:extLst>
              </p:cNvPr>
              <p:cNvSpPr txBox="1"/>
              <p:nvPr/>
            </p:nvSpPr>
            <p:spPr>
              <a:xfrm>
                <a:off x="4627364" y="5143943"/>
                <a:ext cx="2223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Per-flow Rx queues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2E086E-0548-7938-6EE5-A66706C4C92A}"/>
                  </a:ext>
                </a:extLst>
              </p:cNvPr>
              <p:cNvSpPr txBox="1"/>
              <p:nvPr/>
            </p:nvSpPr>
            <p:spPr>
              <a:xfrm>
                <a:off x="1259459" y="4743483"/>
                <a:ext cx="1358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shared mem or localhost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C83366-1486-774B-E7F7-8A1066FDB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785" y="5507996"/>
                <a:ext cx="167174" cy="11791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C250AEE-2B97-7E86-9A90-C827F76EF8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3203" y="5507996"/>
                <a:ext cx="4334139" cy="11791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35B62D6-9572-C0A9-E636-DF0C1EC9B9AA}"/>
                  </a:ext>
                </a:extLst>
              </p:cNvPr>
              <p:cNvSpPr/>
              <p:nvPr/>
            </p:nvSpPr>
            <p:spPr>
              <a:xfrm>
                <a:off x="7180624" y="3474849"/>
                <a:ext cx="1022137" cy="16460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DShaper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389581-B9DC-9BDB-F051-4BB7CAC7AAB7}"/>
                </a:ext>
              </a:extLst>
            </p:cNvPr>
            <p:cNvGrpSpPr/>
            <p:nvPr/>
          </p:nvGrpSpPr>
          <p:grpSpPr>
            <a:xfrm>
              <a:off x="900864" y="3335286"/>
              <a:ext cx="2739020" cy="2776771"/>
              <a:chOff x="2012261" y="66325"/>
              <a:chExt cx="2739020" cy="406547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843D921-7F74-781E-B187-AC21E247F816}"/>
                  </a:ext>
                </a:extLst>
              </p:cNvPr>
              <p:cNvGrpSpPr/>
              <p:nvPr/>
            </p:nvGrpSpPr>
            <p:grpSpPr>
              <a:xfrm>
                <a:off x="2012261" y="66325"/>
                <a:ext cx="2575326" cy="4065470"/>
                <a:chOff x="2598054" y="66325"/>
                <a:chExt cx="2575326" cy="406547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EE0BC9-8610-0EB3-5AF3-9424431134C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810000"/>
                  <a:ext cx="7200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40430DB-C3BB-4B41-34D2-13CDA3A631F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39820" y="810000"/>
                  <a:ext cx="103356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B0602F2C-E879-F5A8-BF7C-1C82B313A4D1}"/>
                    </a:ext>
                  </a:extLst>
                </p:cNvPr>
                <p:cNvCxnSpPr>
                  <a:cxnSpLocks/>
                  <a:stCxn id="50" idx="3"/>
                  <a:endCxn id="51" idx="1"/>
                </p:cNvCxnSpPr>
                <p:nvPr/>
              </p:nvCxnSpPr>
              <p:spPr>
                <a:xfrm>
                  <a:off x="3600000" y="1080000"/>
                  <a:ext cx="539820" cy="0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prstDash val="sys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57817C19-9CBE-33E3-989D-A438556B7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22801" y="1026391"/>
                  <a:ext cx="0" cy="8058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9E8BFD2-E590-8804-7EA2-DCE1DE5D827F}"/>
                    </a:ext>
                  </a:extLst>
                </p:cNvPr>
                <p:cNvSpPr txBox="1"/>
                <p:nvPr/>
              </p:nvSpPr>
              <p:spPr>
                <a:xfrm>
                  <a:off x="2598054" y="3591056"/>
                  <a:ext cx="2574184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On-host tunnel endpoint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1DCCC0A-4DE5-7447-D5D2-1D576768825A}"/>
                    </a:ext>
                  </a:extLst>
                </p:cNvPr>
                <p:cNvSpPr txBox="1"/>
                <p:nvPr/>
              </p:nvSpPr>
              <p:spPr>
                <a:xfrm>
                  <a:off x="2598054" y="66325"/>
                  <a:ext cx="1873393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Application host</a:t>
                  </a:r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41D4D89-B940-888C-31F3-4CA8162D9D3E}"/>
                    </a:ext>
                  </a:extLst>
                </p:cNvPr>
                <p:cNvGrpSpPr/>
                <p:nvPr/>
              </p:nvGrpSpPr>
              <p:grpSpPr>
                <a:xfrm>
                  <a:off x="4140000" y="1501836"/>
                  <a:ext cx="1032238" cy="1798239"/>
                  <a:chOff x="3744000" y="1501836"/>
                  <a:chExt cx="938398" cy="1798239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0467A45-E5A3-F272-ECB6-720CC692972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195293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UDP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A1853D09-01B3-331D-CC50-F19E8381286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2400077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IP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30C77BA-206A-9C51-721C-F2FB08FD788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285007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Eth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6B48DE0-68B8-0642-2A67-98A7E17523C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150183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QUIC</a:t>
                    </a:r>
                  </a:p>
                </p:txBody>
              </p: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2E1A6C9-B4FC-75DF-E19E-638E0B52D6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1501199"/>
                  <a:ext cx="719995" cy="179886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OS</a:t>
                  </a: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12BB251-4DFF-F8BA-F66D-A6072A3485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0321" y="600075"/>
                <a:ext cx="2680960" cy="29131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86EBD9B-C26C-5A45-2769-132CF09E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27" y="5138588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9CE57FD-DA0B-7B5C-AB67-6DD26BE386C0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27" y="5435218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72C9DA-1ACC-5A79-60D5-39B917B0EF77}"/>
                </a:ext>
              </a:extLst>
            </p:cNvPr>
            <p:cNvGrpSpPr/>
            <p:nvPr/>
          </p:nvGrpSpPr>
          <p:grpSpPr>
            <a:xfrm flipH="1">
              <a:off x="5951798" y="3372581"/>
              <a:ext cx="2739020" cy="2791058"/>
              <a:chOff x="2012261" y="45407"/>
              <a:chExt cx="2739020" cy="408638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274AEF-FC44-AD45-1C86-4F91861DC654}"/>
                  </a:ext>
                </a:extLst>
              </p:cNvPr>
              <p:cNvGrpSpPr/>
              <p:nvPr/>
            </p:nvGrpSpPr>
            <p:grpSpPr>
              <a:xfrm>
                <a:off x="2012261" y="45407"/>
                <a:ext cx="2739020" cy="4086388"/>
                <a:chOff x="2598054" y="45407"/>
                <a:chExt cx="2739020" cy="408638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38B6F51B-25D2-05E7-F3FD-E6A87EA4C8A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810000"/>
                  <a:ext cx="7200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271B758-3625-0CD6-FA1A-6C8299F5D6A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39820" y="810000"/>
                  <a:ext cx="103356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A8183348-A7A2-C9BE-D23B-3A5060CBC1CD}"/>
                    </a:ext>
                  </a:extLst>
                </p:cNvPr>
                <p:cNvCxnSpPr>
                  <a:cxnSpLocks/>
                  <a:stCxn id="89" idx="3"/>
                  <a:endCxn id="90" idx="1"/>
                </p:cNvCxnSpPr>
                <p:nvPr/>
              </p:nvCxnSpPr>
              <p:spPr>
                <a:xfrm>
                  <a:off x="3600000" y="1080000"/>
                  <a:ext cx="539820" cy="0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prstDash val="sys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1D46490-3C3B-87EE-7D77-C49F655AC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22801" y="1026392"/>
                  <a:ext cx="0" cy="8058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6692998-BF25-0C43-22D0-D49472DF7D96}"/>
                    </a:ext>
                  </a:extLst>
                </p:cNvPr>
                <p:cNvSpPr txBox="1"/>
                <p:nvPr/>
              </p:nvSpPr>
              <p:spPr>
                <a:xfrm>
                  <a:off x="2598054" y="3591056"/>
                  <a:ext cx="2739020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On-host tunnel endpoint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328EB91-B017-7E99-5393-C55693486FD1}"/>
                    </a:ext>
                  </a:extLst>
                </p:cNvPr>
                <p:cNvSpPr txBox="1"/>
                <p:nvPr/>
              </p:nvSpPr>
              <p:spPr>
                <a:xfrm>
                  <a:off x="2598054" y="45407"/>
                  <a:ext cx="1873393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Application host</a:t>
                  </a: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35C9E5F-9378-0B14-4D41-F587C52B7E09}"/>
                    </a:ext>
                  </a:extLst>
                </p:cNvPr>
                <p:cNvGrpSpPr/>
                <p:nvPr/>
              </p:nvGrpSpPr>
              <p:grpSpPr>
                <a:xfrm>
                  <a:off x="4140000" y="1501836"/>
                  <a:ext cx="1032238" cy="1798239"/>
                  <a:chOff x="3744000" y="1501836"/>
                  <a:chExt cx="938398" cy="1798239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54617A7C-B1ED-EFF6-C03A-D9F989B913F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195293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UDP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AFD3ED2-8D0C-5D8F-B297-AF80A256468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2400077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IP</a:t>
                    </a:r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9B104A5A-87A0-EE8A-AF4A-9C23309894C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285007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Eth</a:t>
                    </a: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5FD8E502-F92F-A24C-4B90-D534305E6AE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150183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QUIC</a:t>
                    </a:r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0584F1E-C2C7-9B30-D1B6-CD39194F0D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1501199"/>
                  <a:ext cx="719995" cy="179886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OS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7148F33-788D-A38A-A4EE-3D7B400119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0321" y="600075"/>
                <a:ext cx="2680960" cy="29131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56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11370A-6081-D8F0-F070-F0C4969AAA0D}"/>
              </a:ext>
            </a:extLst>
          </p:cNvPr>
          <p:cNvGrpSpPr/>
          <p:nvPr/>
        </p:nvGrpSpPr>
        <p:grpSpPr>
          <a:xfrm>
            <a:off x="595068" y="377245"/>
            <a:ext cx="8252917" cy="5077580"/>
            <a:chOff x="595068" y="377245"/>
            <a:chExt cx="8252917" cy="50775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6B114A-6917-F519-637A-E3357182BD8D}"/>
                </a:ext>
              </a:extLst>
            </p:cNvPr>
            <p:cNvGrpSpPr/>
            <p:nvPr/>
          </p:nvGrpSpPr>
          <p:grpSpPr>
            <a:xfrm>
              <a:off x="595068" y="377245"/>
              <a:ext cx="7693009" cy="3465981"/>
              <a:chOff x="1143223" y="3221127"/>
              <a:chExt cx="7693009" cy="346598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F99C08-9B58-62AD-6CAE-782B1671DF22}"/>
                  </a:ext>
                </a:extLst>
              </p:cNvPr>
              <p:cNvSpPr/>
              <p:nvPr/>
            </p:nvSpPr>
            <p:spPr>
              <a:xfrm>
                <a:off x="3157959" y="3234268"/>
                <a:ext cx="5678273" cy="22737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83C72B-25B5-B7E0-4170-051E18A0BD32}"/>
                  </a:ext>
                </a:extLst>
              </p:cNvPr>
              <p:cNvSpPr/>
              <p:nvPr/>
            </p:nvSpPr>
            <p:spPr>
              <a:xfrm>
                <a:off x="3298625" y="3392545"/>
                <a:ext cx="926097" cy="18106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Proxy Process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89614A-31F3-5770-C5D7-7872C341BABF}"/>
                  </a:ext>
                </a:extLst>
              </p:cNvPr>
              <p:cNvSpPr/>
              <p:nvPr/>
            </p:nvSpPr>
            <p:spPr>
              <a:xfrm>
                <a:off x="7318269" y="3830910"/>
                <a:ext cx="1117659" cy="4917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Shaper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D914BA-9915-FC35-2EC8-B5ADB84CA414}"/>
                  </a:ext>
                </a:extLst>
              </p:cNvPr>
              <p:cNvSpPr/>
              <p:nvPr/>
            </p:nvSpPr>
            <p:spPr>
              <a:xfrm>
                <a:off x="7318269" y="4401088"/>
                <a:ext cx="1117659" cy="5950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Shaped receiver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4766034" y="3768557"/>
                <a:ext cx="1785124" cy="245885"/>
                <a:chOff x="4766034" y="3599999"/>
                <a:chExt cx="1785124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766034" y="3599999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5330403" y="3636000"/>
                  <a:ext cx="1190083" cy="2880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4766034" y="4095457"/>
                <a:ext cx="1785124" cy="245885"/>
                <a:chOff x="4766034" y="4157999"/>
                <a:chExt cx="1785124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766034" y="4157999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5030218" y="4194000"/>
                  <a:ext cx="1487604" cy="28800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4766034" y="4522741"/>
                <a:ext cx="1785124" cy="245885"/>
                <a:chOff x="4766034" y="5040000"/>
                <a:chExt cx="1785124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766034" y="5040000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817917" y="5078140"/>
                  <a:ext cx="304815" cy="2880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4766034" y="4849639"/>
                <a:ext cx="1785124" cy="245885"/>
                <a:chOff x="4766034" y="5598000"/>
                <a:chExt cx="1785124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766034" y="5598000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809663" y="5636138"/>
                  <a:ext cx="1041323" cy="28800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D08EF24-7FBB-D977-577D-9E4A0D48A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979" y="3891500"/>
                <a:ext cx="487973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0C6191B-4CD6-EC7A-B3EC-6D1922A29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979" y="4218400"/>
                <a:ext cx="487973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BA6CE8F-996D-3D20-F78C-A426F786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1254" y="3893283"/>
                <a:ext cx="491769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E703999-A1A6-BF86-F0CD-0B52003F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1254" y="4217283"/>
                <a:ext cx="491769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7055" y="4645683"/>
                <a:ext cx="6768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7658" y="4971254"/>
                <a:ext cx="512225" cy="1328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9650" y="4645683"/>
                <a:ext cx="491769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9650" y="4969683"/>
                <a:ext cx="491769" cy="0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3893283"/>
                <a:ext cx="7200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217283"/>
                <a:ext cx="720000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645683"/>
                <a:ext cx="7200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969683"/>
                <a:ext cx="720000" cy="0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800" y="5109812"/>
                <a:ext cx="0" cy="737189"/>
              </a:xfrm>
              <a:prstGeom prst="straightConnector1">
                <a:avLst/>
              </a:prstGeom>
              <a:ln w="1143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8172" y="5113147"/>
                <a:ext cx="0" cy="737999"/>
              </a:xfrm>
              <a:prstGeom prst="straightConnector1">
                <a:avLst/>
              </a:prstGeom>
              <a:ln w="11430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7206254" y="5836739"/>
                <a:ext cx="1587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:r>
                  <a:rPr lang="en-US" dirty="0"/>
                  <a:t>QUIC </a:t>
                </a:r>
                <a:r>
                  <a:rPr lang="en-US" dirty="0">
                    <a:solidFill>
                      <a:schemeClr val="tx1"/>
                    </a:solidFill>
                  </a:rPr>
                  <a:t>tunnel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F3A7CA-79E1-202B-7EE1-0FC798E0D930}"/>
                  </a:ext>
                </a:extLst>
              </p:cNvPr>
              <p:cNvSpPr txBox="1"/>
              <p:nvPr/>
            </p:nvSpPr>
            <p:spPr>
              <a:xfrm>
                <a:off x="1728015" y="3221127"/>
                <a:ext cx="1358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From application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7CD0B-356C-38E9-6CB0-02A77E56027F}"/>
                  </a:ext>
                </a:extLst>
              </p:cNvPr>
              <p:cNvSpPr txBox="1"/>
              <p:nvPr/>
            </p:nvSpPr>
            <p:spPr>
              <a:xfrm>
                <a:off x="4536674" y="3362855"/>
                <a:ext cx="2223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Per-flow Tx queues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28ABA5-2023-02DB-DBF5-1285A805CC64}"/>
                  </a:ext>
                </a:extLst>
              </p:cNvPr>
              <p:cNvSpPr txBox="1"/>
              <p:nvPr/>
            </p:nvSpPr>
            <p:spPr>
              <a:xfrm>
                <a:off x="4532774" y="5143943"/>
                <a:ext cx="2223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Per-flow Rx queues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2E086E-0548-7938-6EE5-A66706C4C92A}"/>
                  </a:ext>
                </a:extLst>
              </p:cNvPr>
              <p:cNvSpPr txBox="1"/>
              <p:nvPr/>
            </p:nvSpPr>
            <p:spPr>
              <a:xfrm>
                <a:off x="1143223" y="4743483"/>
                <a:ext cx="147486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shared mem or localhost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C83366-1486-774B-E7F7-8A1066FDB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785" y="5507996"/>
                <a:ext cx="167174" cy="11791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C250AEE-2B97-7E86-9A90-C827F76EF8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3203" y="5507996"/>
                <a:ext cx="4813029" cy="11791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35B62D6-9572-C0A9-E636-DF0C1EC9B9AA}"/>
                  </a:ext>
                </a:extLst>
              </p:cNvPr>
              <p:cNvSpPr/>
              <p:nvPr/>
            </p:nvSpPr>
            <p:spPr>
              <a:xfrm>
                <a:off x="7086034" y="3474849"/>
                <a:ext cx="1594250" cy="16460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A1CE23-7C49-26A5-D22D-34EC1F7AF25B}"/>
                  </a:ext>
                </a:extLst>
              </p:cNvPr>
              <p:cNvSpPr txBox="1"/>
              <p:nvPr/>
            </p:nvSpPr>
            <p:spPr>
              <a:xfrm>
                <a:off x="6974836" y="3464905"/>
                <a:ext cx="17887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Tunnel process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389581-B9DC-9BDB-F051-4BB7CAC7AAB7}"/>
                </a:ext>
              </a:extLst>
            </p:cNvPr>
            <p:cNvGrpSpPr/>
            <p:nvPr/>
          </p:nvGrpSpPr>
          <p:grpSpPr>
            <a:xfrm>
              <a:off x="900864" y="3335286"/>
              <a:ext cx="2739020" cy="2119539"/>
              <a:chOff x="2012261" y="66325"/>
              <a:chExt cx="2739020" cy="310321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843D921-7F74-781E-B187-AC21E247F816}"/>
                  </a:ext>
                </a:extLst>
              </p:cNvPr>
              <p:cNvGrpSpPr/>
              <p:nvPr/>
            </p:nvGrpSpPr>
            <p:grpSpPr>
              <a:xfrm>
                <a:off x="2012261" y="66325"/>
                <a:ext cx="2731351" cy="3103218"/>
                <a:chOff x="2598054" y="66325"/>
                <a:chExt cx="2731351" cy="3103218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EE0BC9-8610-0EB3-5AF3-9424431134C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810000"/>
                  <a:ext cx="7200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40430DB-C3BB-4B41-34D2-13CDA3A631F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39820" y="810000"/>
                  <a:ext cx="103356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B0602F2C-E879-F5A8-BF7C-1C82B313A4D1}"/>
                    </a:ext>
                  </a:extLst>
                </p:cNvPr>
                <p:cNvCxnSpPr>
                  <a:cxnSpLocks/>
                  <a:stCxn id="50" idx="3"/>
                  <a:endCxn id="51" idx="1"/>
                </p:cNvCxnSpPr>
                <p:nvPr/>
              </p:nvCxnSpPr>
              <p:spPr>
                <a:xfrm>
                  <a:off x="3600000" y="1080000"/>
                  <a:ext cx="539820" cy="0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prstDash val="sys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57817C19-9CBE-33E3-989D-A438556B7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22801" y="1026391"/>
                  <a:ext cx="0" cy="8058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9E8BFD2-E590-8804-7EA2-DCE1DE5D827F}"/>
                    </a:ext>
                  </a:extLst>
                </p:cNvPr>
                <p:cNvSpPr txBox="1"/>
                <p:nvPr/>
              </p:nvSpPr>
              <p:spPr>
                <a:xfrm>
                  <a:off x="2755221" y="2628804"/>
                  <a:ext cx="2574184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On-host tunnel endpoint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1DCCC0A-4DE5-7447-D5D2-1D576768825A}"/>
                    </a:ext>
                  </a:extLst>
                </p:cNvPr>
                <p:cNvSpPr txBox="1"/>
                <p:nvPr/>
              </p:nvSpPr>
              <p:spPr>
                <a:xfrm>
                  <a:off x="2598054" y="66325"/>
                  <a:ext cx="1873393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Application host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6B48DE0-68B8-0642-2A67-98A7E17523C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0000" y="1501834"/>
                  <a:ext cx="1032238" cy="82457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Network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2E1A6C9-B4FC-75DF-E19E-638E0B52D6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1501198"/>
                  <a:ext cx="719995" cy="82457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OS</a:t>
                  </a: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12BB251-4DFF-F8BA-F66D-A6072A3485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0321" y="600074"/>
                <a:ext cx="2680960" cy="19807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86EBD9B-C26C-5A45-2769-132CF09E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27" y="4481356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9CE57FD-DA0B-7B5C-AB67-6DD26BE386C0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27" y="4777986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72C9DA-1ACC-5A79-60D5-39B917B0EF77}"/>
                </a:ext>
              </a:extLst>
            </p:cNvPr>
            <p:cNvGrpSpPr/>
            <p:nvPr/>
          </p:nvGrpSpPr>
          <p:grpSpPr>
            <a:xfrm flipH="1">
              <a:off x="5951798" y="3372581"/>
              <a:ext cx="2896187" cy="2076674"/>
              <a:chOff x="1855094" y="45407"/>
              <a:chExt cx="2896187" cy="3040460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274AEF-FC44-AD45-1C86-4F91861DC654}"/>
                  </a:ext>
                </a:extLst>
              </p:cNvPr>
              <p:cNvGrpSpPr/>
              <p:nvPr/>
            </p:nvGrpSpPr>
            <p:grpSpPr>
              <a:xfrm>
                <a:off x="1855094" y="45407"/>
                <a:ext cx="2739020" cy="3040460"/>
                <a:chOff x="2440887" y="45407"/>
                <a:chExt cx="2739020" cy="3040460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38B6F51B-25D2-05E7-F3FD-E6A87EA4C8A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810000"/>
                  <a:ext cx="7200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271B758-3625-0CD6-FA1A-6C8299F5D6A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39820" y="810000"/>
                  <a:ext cx="103356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A8183348-A7A2-C9BE-D23B-3A5060CBC1CD}"/>
                    </a:ext>
                  </a:extLst>
                </p:cNvPr>
                <p:cNvCxnSpPr>
                  <a:cxnSpLocks/>
                  <a:stCxn id="89" idx="3"/>
                  <a:endCxn id="90" idx="1"/>
                </p:cNvCxnSpPr>
                <p:nvPr/>
              </p:nvCxnSpPr>
              <p:spPr>
                <a:xfrm>
                  <a:off x="3600000" y="1080000"/>
                  <a:ext cx="539820" cy="0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prstDash val="sys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1D46490-3C3B-87EE-7D77-C49F655AC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22801" y="1026392"/>
                  <a:ext cx="0" cy="8058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6692998-BF25-0C43-22D0-D49472DF7D96}"/>
                    </a:ext>
                  </a:extLst>
                </p:cNvPr>
                <p:cNvSpPr txBox="1"/>
                <p:nvPr/>
              </p:nvSpPr>
              <p:spPr>
                <a:xfrm>
                  <a:off x="2440887" y="2545128"/>
                  <a:ext cx="2739020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On-host tunnel endpoint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328EB91-B017-7E99-5393-C55693486FD1}"/>
                    </a:ext>
                  </a:extLst>
                </p:cNvPr>
                <p:cNvSpPr txBox="1"/>
                <p:nvPr/>
              </p:nvSpPr>
              <p:spPr>
                <a:xfrm>
                  <a:off x="2598054" y="45407"/>
                  <a:ext cx="1873393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Application host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FD8E502-F92F-A24C-4B90-D534305E6AE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0000" y="1501835"/>
                  <a:ext cx="1032238" cy="74841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Network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0584F1E-C2C7-9B30-D1B6-CD39194F0D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1" y="1501200"/>
                  <a:ext cx="719995" cy="74841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OS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7148F33-788D-A38A-A4EE-3D7B400119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0321" y="600075"/>
                <a:ext cx="2680960" cy="19052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46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255D0D9-D0CB-A143-D7AD-ECAD9765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4865"/>
              </p:ext>
            </p:extLst>
          </p:nvPr>
        </p:nvGraphicFramePr>
        <p:xfrm>
          <a:off x="2032000" y="719666"/>
          <a:ext cx="6983413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213">
                  <a:extLst>
                    <a:ext uri="{9D8B030D-6E8A-4147-A177-3AD203B41FA5}">
                      <a16:colId xmlns:a16="http://schemas.microsoft.com/office/drawing/2014/main" val="763227934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1233602619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546501522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34766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&lt;local-a-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, local-a-port, local-p-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, local-p-port, protocol&gt;, &lt;p-sock, </a:t>
                      </a:r>
                      <a:r>
                        <a:rPr lang="en-US" dirty="0" err="1"/>
                        <a:t>txq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rxq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&lt;local-t-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, local-t-port, remote-t-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, remote-t-port&gt;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-dummy-stream-id, </a:t>
                      </a:r>
                      <a:r>
                        <a:rPr lang="en-US" dirty="0" err="1"/>
                        <a:t>tx</a:t>
                      </a:r>
                      <a:r>
                        <a:rPr lang="en-US" dirty="0"/>
                        <a:t>-ctrl-stream-id, </a:t>
                      </a:r>
                      <a:r>
                        <a:rPr lang="en-US" dirty="0" err="1"/>
                        <a:t>tx</a:t>
                      </a:r>
                      <a:r>
                        <a:rPr lang="en-US" dirty="0"/>
                        <a:t>-data-stream-id, </a:t>
                      </a:r>
                      <a:r>
                        <a:rPr lang="en-US" dirty="0" err="1"/>
                        <a:t>rx</a:t>
                      </a:r>
                      <a:r>
                        <a:rPr lang="en-US" dirty="0"/>
                        <a:t>-dummy-stream-id, </a:t>
                      </a:r>
                      <a:r>
                        <a:rPr lang="en-US" dirty="0" err="1"/>
                        <a:t>rx</a:t>
                      </a:r>
                      <a:r>
                        <a:rPr lang="en-US" dirty="0"/>
                        <a:t>-ctrl-stream-id, </a:t>
                      </a:r>
                      <a:r>
                        <a:rPr lang="en-US" dirty="0" err="1"/>
                        <a:t>rx</a:t>
                      </a:r>
                      <a:r>
                        <a:rPr lang="en-US" dirty="0"/>
                        <a:t>-data-stream-id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reliability, privacy-config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9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7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44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8F992-4FB1-D37A-0E8D-A76193F098C0}"/>
              </a:ext>
            </a:extLst>
          </p:cNvPr>
          <p:cNvGrpSpPr/>
          <p:nvPr/>
        </p:nvGrpSpPr>
        <p:grpSpPr>
          <a:xfrm>
            <a:off x="605947" y="160249"/>
            <a:ext cx="10409162" cy="6537501"/>
            <a:chOff x="605947" y="160249"/>
            <a:chExt cx="10409162" cy="653750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EF3C33-259D-822F-56C6-E427DC47D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9090" y="160249"/>
              <a:ext cx="4486019" cy="653750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CF83009-2DDA-AA87-B51B-C4AFFC78D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47" y="632814"/>
              <a:ext cx="4486018" cy="5039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498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540E8F61-3450-5BAA-7471-BAA16915E73B}"/>
              </a:ext>
            </a:extLst>
          </p:cNvPr>
          <p:cNvGrpSpPr/>
          <p:nvPr/>
        </p:nvGrpSpPr>
        <p:grpSpPr>
          <a:xfrm>
            <a:off x="0" y="295835"/>
            <a:ext cx="12088906" cy="3657600"/>
            <a:chOff x="0" y="295835"/>
            <a:chExt cx="12088906" cy="36576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961B351-521D-401E-496D-4EBE4DB40161}"/>
                </a:ext>
              </a:extLst>
            </p:cNvPr>
            <p:cNvSpPr/>
            <p:nvPr/>
          </p:nvSpPr>
          <p:spPr>
            <a:xfrm>
              <a:off x="0" y="295835"/>
              <a:ext cx="12088906" cy="365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2CDCDD0-B497-672E-7A4F-7F00CB61D962}"/>
                </a:ext>
              </a:extLst>
            </p:cNvPr>
            <p:cNvGrpSpPr/>
            <p:nvPr/>
          </p:nvGrpSpPr>
          <p:grpSpPr>
            <a:xfrm>
              <a:off x="262114" y="494517"/>
              <a:ext cx="11685121" cy="3216121"/>
              <a:chOff x="194879" y="494517"/>
              <a:chExt cx="11685121" cy="3216121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1A0F1B0-86D3-0D7D-2041-E2A693EC7A57}"/>
                  </a:ext>
                </a:extLst>
              </p:cNvPr>
              <p:cNvGrpSpPr/>
              <p:nvPr/>
            </p:nvGrpSpPr>
            <p:grpSpPr>
              <a:xfrm>
                <a:off x="194879" y="3088241"/>
                <a:ext cx="11685121" cy="622397"/>
                <a:chOff x="194879" y="3302560"/>
                <a:chExt cx="11685121" cy="62239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A98AFA4-8D3F-42E4-1DD2-3CB82BB8692E}"/>
                    </a:ext>
                  </a:extLst>
                </p:cNvPr>
                <p:cNvSpPr/>
                <p:nvPr/>
              </p:nvSpPr>
              <p:spPr>
                <a:xfrm>
                  <a:off x="10835432" y="3486658"/>
                  <a:ext cx="72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0E207530-5DDB-8B48-36CB-E8A7AE6D3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35432" y="3306658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1BE49E8-1E5C-DEDD-B45C-D83332D9D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555432" y="3306658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A6E01EB1-A205-CF26-B940-3F2CA3D18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000" y="3924957"/>
                  <a:ext cx="1152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EBB8011-4966-26E6-39FC-59918856E168}"/>
                    </a:ext>
                  </a:extLst>
                </p:cNvPr>
                <p:cNvSpPr txBox="1"/>
                <p:nvPr/>
              </p:nvSpPr>
              <p:spPr>
                <a:xfrm>
                  <a:off x="11628001" y="3535038"/>
                  <a:ext cx="251999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2821287-5ADA-B2DE-1D1E-B7465EDD95DE}"/>
                    </a:ext>
                  </a:extLst>
                </p:cNvPr>
                <p:cNvSpPr txBox="1"/>
                <p:nvPr/>
              </p:nvSpPr>
              <p:spPr>
                <a:xfrm>
                  <a:off x="194879" y="3302560"/>
                  <a:ext cx="14059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QUIC worker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36B518-F5D4-FFE3-9E35-BA854604BF56}"/>
                    </a:ext>
                  </a:extLst>
                </p:cNvPr>
                <p:cNvSpPr/>
                <p:nvPr/>
              </p:nvSpPr>
              <p:spPr>
                <a:xfrm>
                  <a:off x="3151541" y="3492000"/>
                  <a:ext cx="72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70FCB68-811C-63D6-8EDF-AC1ACCB2F772}"/>
                    </a:ext>
                  </a:extLst>
                </p:cNvPr>
                <p:cNvSpPr/>
                <p:nvPr/>
              </p:nvSpPr>
              <p:spPr>
                <a:xfrm>
                  <a:off x="4032000" y="3492000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011B347-DBD2-D690-3C8D-FA5717A5E0CF}"/>
                    </a:ext>
                  </a:extLst>
                </p:cNvPr>
                <p:cNvSpPr/>
                <p:nvPr/>
              </p:nvSpPr>
              <p:spPr>
                <a:xfrm>
                  <a:off x="5760000" y="3492000"/>
                  <a:ext cx="72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6EC00B5-B5E5-8880-C556-8B172DBD88F5}"/>
                    </a:ext>
                  </a:extLst>
                </p:cNvPr>
                <p:cNvSpPr/>
                <p:nvPr/>
              </p:nvSpPr>
              <p:spPr>
                <a:xfrm>
                  <a:off x="8280000" y="3492000"/>
                  <a:ext cx="72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FB34E2-F1D2-6732-CDD5-4CBD5E0AF503}"/>
                    </a:ext>
                  </a:extLst>
                </p:cNvPr>
                <p:cNvSpPr/>
                <p:nvPr/>
              </p:nvSpPr>
              <p:spPr>
                <a:xfrm>
                  <a:off x="9144000" y="3492000"/>
                  <a:ext cx="684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86749173-9A5D-B24F-E668-65B1BA5082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51541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3C3EE7D-8192-C509-B79C-87C8575AC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2B111-6248-573B-815C-AB17A65C2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0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9365B94-279B-D03C-7763-C8BB29541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80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B0777912-7504-DE73-6062-8261EF3D3A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44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5F7D94A-72C4-1CCB-ABF4-E9E4D038B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1541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7BEAE215-984E-CC36-FCC6-093461893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2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5B02F1A4-FABC-1BC4-1595-07B67EEE7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80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BCB1E8A-66FD-609D-9CE1-E626B331D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00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A90C9DD-042D-7367-BA41-8AD7F5F3C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8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B3EF579-1968-3024-D8A2-BFB5C19C44A2}"/>
                  </a:ext>
                </a:extLst>
              </p:cNvPr>
              <p:cNvGrpSpPr/>
              <p:nvPr/>
            </p:nvGrpSpPr>
            <p:grpSpPr>
              <a:xfrm>
                <a:off x="194879" y="1362282"/>
                <a:ext cx="11685121" cy="1547735"/>
                <a:chOff x="194879" y="1362282"/>
                <a:chExt cx="11685121" cy="1547735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6BC7A66D-F352-B5CF-10C8-A9C2AFEB4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0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E9AE047E-5A2F-2A07-D1C4-EB7CF6840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D313C9E-9E4E-50CD-5B90-9D78B9D14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DAD7A6-46AC-A565-50F7-1DDB709F707B}"/>
                    </a:ext>
                  </a:extLst>
                </p:cNvPr>
                <p:cNvSpPr/>
                <p:nvPr/>
              </p:nvSpPr>
              <p:spPr>
                <a:xfrm>
                  <a:off x="9900000" y="2062016"/>
                  <a:ext cx="827999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7DE89D3-3C87-9924-80AC-34D2A9BD6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F272B86A-AAFE-6759-F696-92D2877C1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0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B37B5854-B850-A3ED-FA13-87ECE7E2C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8725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C9FED79-47E7-F9A8-22D9-A1F97E6F2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98725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DB0B4D3-4833-3F7C-CD68-D22E23CE39A0}"/>
                    </a:ext>
                  </a:extLst>
                </p:cNvPr>
                <p:cNvSpPr/>
                <p:nvPr/>
              </p:nvSpPr>
              <p:spPr>
                <a:xfrm>
                  <a:off x="720001" y="2065165"/>
                  <a:ext cx="207869" cy="432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BCFCDDC-18B1-F5BD-D526-442D6094A73F}"/>
                    </a:ext>
                  </a:extLst>
                </p:cNvPr>
                <p:cNvSpPr/>
                <p:nvPr/>
              </p:nvSpPr>
              <p:spPr>
                <a:xfrm>
                  <a:off x="1385999" y="2068315"/>
                  <a:ext cx="720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B35987D-7463-2E94-FAD5-B33187396239}"/>
                    </a:ext>
                  </a:extLst>
                </p:cNvPr>
                <p:cNvSpPr/>
                <p:nvPr/>
              </p:nvSpPr>
              <p:spPr>
                <a:xfrm>
                  <a:off x="4572000" y="2065165"/>
                  <a:ext cx="792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3C3D25-3091-C442-C964-17D276F5E88F}"/>
                    </a:ext>
                  </a:extLst>
                </p:cNvPr>
                <p:cNvSpPr/>
                <p:nvPr/>
              </p:nvSpPr>
              <p:spPr>
                <a:xfrm>
                  <a:off x="6660000" y="2065165"/>
                  <a:ext cx="1152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95C30DE-1F19-E65D-CCAC-08AC158AE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20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223F2C5-98DC-11D9-3E22-1E8210F88195}"/>
                    </a:ext>
                  </a:extLst>
                </p:cNvPr>
                <p:cNvSpPr/>
                <p:nvPr/>
              </p:nvSpPr>
              <p:spPr>
                <a:xfrm>
                  <a:off x="3518129" y="2062016"/>
                  <a:ext cx="526825" cy="432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E0A53FB-A17A-6A08-1F54-B26F560757DB}"/>
                    </a:ext>
                  </a:extLst>
                </p:cNvPr>
                <p:cNvSpPr/>
                <p:nvPr/>
              </p:nvSpPr>
              <p:spPr>
                <a:xfrm>
                  <a:off x="5678695" y="2062016"/>
                  <a:ext cx="324000" cy="432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3042413-EBAF-C504-7319-D9E59620EFFF}"/>
                    </a:ext>
                  </a:extLst>
                </p:cNvPr>
                <p:cNvSpPr/>
                <p:nvPr/>
              </p:nvSpPr>
              <p:spPr>
                <a:xfrm>
                  <a:off x="8375849" y="2062016"/>
                  <a:ext cx="324000" cy="432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2A8A121-6D58-DF1F-7424-6DA0BDFD493F}"/>
                    </a:ext>
                  </a:extLst>
                </p:cNvPr>
                <p:cNvSpPr txBox="1"/>
                <p:nvPr/>
              </p:nvSpPr>
              <p:spPr>
                <a:xfrm>
                  <a:off x="11628001" y="2124684"/>
                  <a:ext cx="251999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8BCE2C-69C9-F503-75F9-D740D2E6FDD7}"/>
                    </a:ext>
                  </a:extLst>
                </p:cNvPr>
                <p:cNvSpPr txBox="1"/>
                <p:nvPr/>
              </p:nvSpPr>
              <p:spPr>
                <a:xfrm>
                  <a:off x="402628" y="2537536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419F3B0-7B71-CDA0-2E80-722EBEF7591C}"/>
                    </a:ext>
                  </a:extLst>
                </p:cNvPr>
                <p:cNvSpPr txBox="1"/>
                <p:nvPr/>
              </p:nvSpPr>
              <p:spPr>
                <a:xfrm>
                  <a:off x="2870440" y="2540685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2T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8D2F86-588C-DC93-5598-BD88D67AEAF4}"/>
                    </a:ext>
                  </a:extLst>
                </p:cNvPr>
                <p:cNvSpPr txBox="1"/>
                <p:nvPr/>
              </p:nvSpPr>
              <p:spPr>
                <a:xfrm>
                  <a:off x="5355254" y="25375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3T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B7FA3CA-9124-F1A6-F8E1-F5AB6A591AF4}"/>
                    </a:ext>
                  </a:extLst>
                </p:cNvPr>
                <p:cNvSpPr txBox="1"/>
                <p:nvPr/>
              </p:nvSpPr>
              <p:spPr>
                <a:xfrm>
                  <a:off x="7840068" y="25375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4T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830822D-F60A-7B71-7689-8221F0345102}"/>
                    </a:ext>
                  </a:extLst>
                </p:cNvPr>
                <p:cNvSpPr txBox="1"/>
                <p:nvPr/>
              </p:nvSpPr>
              <p:spPr>
                <a:xfrm>
                  <a:off x="10419934" y="25375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5T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F7CBA4E-2143-6B58-CCD2-4ACFC6241833}"/>
                    </a:ext>
                  </a:extLst>
                </p:cNvPr>
                <p:cNvSpPr txBox="1"/>
                <p:nvPr/>
              </p:nvSpPr>
              <p:spPr>
                <a:xfrm>
                  <a:off x="194879" y="1362282"/>
                  <a:ext cx="162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Prepare thread</a:t>
                  </a: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B39CFA15-4ED7-E3DD-2AFA-840BEAE9A8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6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7F9D97CB-F5C8-93CE-42A8-B75994CEB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2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DCF23F72-F6B4-E7C3-E445-3991A4DEA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6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E567E17-155B-F519-AE96-7CAD4AE30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A51D213-F565-3E14-B4EE-D831FF421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27999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1531E63D-ACE4-4C69-703C-ADE626AE7B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97770" y="1623737"/>
                  <a:ext cx="288000" cy="252000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F0B4006-BBCA-BC27-677B-9AC56E51A0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14986" y="1618185"/>
                  <a:ext cx="288000" cy="252000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6633DB60-A70E-9EFF-2D21-F9BDA0109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888202" y="1630016"/>
                  <a:ext cx="288000" cy="252000"/>
                </a:xfrm>
                <a:prstGeom prst="rect">
                  <a:avLst/>
                </a:prstGeom>
              </p:spPr>
            </p:pic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C170DD9-A8AE-F620-1BB5-531240EE60E1}"/>
                    </a:ext>
                  </a:extLst>
                </p:cNvPr>
                <p:cNvSpPr/>
                <p:nvPr/>
              </p:nvSpPr>
              <p:spPr>
                <a:xfrm>
                  <a:off x="2106000" y="2066400"/>
                  <a:ext cx="360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B18BC1-FA25-A706-AC2E-EA9E0170B362}"/>
                    </a:ext>
                  </a:extLst>
                </p:cNvPr>
                <p:cNvSpPr/>
                <p:nvPr/>
              </p:nvSpPr>
              <p:spPr>
                <a:xfrm>
                  <a:off x="7812000" y="2066400"/>
                  <a:ext cx="180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E6ABAEF-AB72-CB77-7B44-121421DCC7CD}"/>
                    </a:ext>
                  </a:extLst>
                </p:cNvPr>
                <p:cNvCxnSpPr/>
                <p:nvPr/>
              </p:nvCxnSpPr>
              <p:spPr>
                <a:xfrm>
                  <a:off x="360000" y="2497165"/>
                  <a:ext cx="1152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C0DAE23-E38C-BE01-0439-E3B92BBCDE25}"/>
                  </a:ext>
                </a:extLst>
              </p:cNvPr>
              <p:cNvGrpSpPr/>
              <p:nvPr/>
            </p:nvGrpSpPr>
            <p:grpSpPr>
              <a:xfrm>
                <a:off x="360000" y="494517"/>
                <a:ext cx="11045069" cy="612000"/>
                <a:chOff x="360000" y="494517"/>
                <a:chExt cx="11045069" cy="612000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A69D88-0EB7-ACFB-E046-DD226B81968D}"/>
                    </a:ext>
                  </a:extLst>
                </p:cNvPr>
                <p:cNvSpPr txBox="1"/>
                <p:nvPr/>
              </p:nvSpPr>
              <p:spPr>
                <a:xfrm>
                  <a:off x="10826064" y="610972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spin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6959F9E7-D697-6CB5-9D2D-FBDB93DBB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0000" y="494517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041B67BC-1505-85B0-9D63-03F15FB53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00" y="494517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A0EDC3-CE34-0B67-E6F1-A26EC1736607}"/>
                    </a:ext>
                  </a:extLst>
                </p:cNvPr>
                <p:cNvSpPr txBox="1"/>
                <p:nvPr/>
              </p:nvSpPr>
              <p:spPr>
                <a:xfrm>
                  <a:off x="432000" y="615851"/>
                  <a:ext cx="5709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lock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1AFF70E-69B4-939B-E597-DE6940972922}"/>
                    </a:ext>
                  </a:extLst>
                </p:cNvPr>
                <p:cNvSpPr txBox="1"/>
                <p:nvPr/>
              </p:nvSpPr>
              <p:spPr>
                <a:xfrm>
                  <a:off x="1332000" y="615851"/>
                  <a:ext cx="817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unlock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05A7317-B580-1535-3D8D-2EBA313C7FEA}"/>
                    </a:ext>
                  </a:extLst>
                </p:cNvPr>
                <p:cNvSpPr/>
                <p:nvPr/>
              </p:nvSpPr>
              <p:spPr>
                <a:xfrm>
                  <a:off x="2417274" y="582048"/>
                  <a:ext cx="288000" cy="432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FDF0D62-537E-86A1-FEAB-3CE09C882018}"/>
                    </a:ext>
                  </a:extLst>
                </p:cNvPr>
                <p:cNvSpPr txBox="1"/>
                <p:nvPr/>
              </p:nvSpPr>
              <p:spPr>
                <a:xfrm>
                  <a:off x="2777274" y="610972"/>
                  <a:ext cx="14913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DP noise calc.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FEA9B3B-C604-07FE-D409-2FAF7BCC38D8}"/>
                    </a:ext>
                  </a:extLst>
                </p:cNvPr>
                <p:cNvSpPr/>
                <p:nvPr/>
              </p:nvSpPr>
              <p:spPr>
                <a:xfrm>
                  <a:off x="4526064" y="579638"/>
                  <a:ext cx="288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73946B9-4614-9186-EC97-963CC0B057E5}"/>
                    </a:ext>
                  </a:extLst>
                </p:cNvPr>
                <p:cNvSpPr txBox="1"/>
                <p:nvPr/>
              </p:nvSpPr>
              <p:spPr>
                <a:xfrm>
                  <a:off x="4886064" y="610972"/>
                  <a:ext cx="1437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payload prep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E1E3894C-1724-1A67-84D2-23BB5E670AA2}"/>
                    </a:ext>
                  </a:extLst>
                </p:cNvPr>
                <p:cNvSpPr/>
                <p:nvPr/>
              </p:nvSpPr>
              <p:spPr>
                <a:xfrm>
                  <a:off x="6506064" y="579638"/>
                  <a:ext cx="288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FD439DB-635F-FDEB-6726-991A612B5E3A}"/>
                    </a:ext>
                  </a:extLst>
                </p:cNvPr>
                <p:cNvSpPr txBox="1"/>
                <p:nvPr/>
              </p:nvSpPr>
              <p:spPr>
                <a:xfrm>
                  <a:off x="6866064" y="610972"/>
                  <a:ext cx="1405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dummy prep</a:t>
                  </a:r>
                </a:p>
              </p:txBody>
            </p: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844DBFCC-D130-EA58-BAAF-D659E2D07D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66064" y="669638"/>
                  <a:ext cx="288000" cy="252000"/>
                </a:xfrm>
                <a:prstGeom prst="rect">
                  <a:avLst/>
                </a:prstGeom>
              </p:spPr>
            </p:pic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748A4BC-3870-97FB-50A3-84D61E15D9D3}"/>
                    </a:ext>
                  </a:extLst>
                </p:cNvPr>
                <p:cNvSpPr/>
                <p:nvPr/>
              </p:nvSpPr>
              <p:spPr>
                <a:xfrm>
                  <a:off x="8486064" y="583411"/>
                  <a:ext cx="288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64A9B7B-C9B1-FD64-312B-CE6719451BE0}"/>
                    </a:ext>
                  </a:extLst>
                </p:cNvPr>
                <p:cNvSpPr txBox="1"/>
                <p:nvPr/>
              </p:nvSpPr>
              <p:spPr>
                <a:xfrm>
                  <a:off x="8846064" y="610972"/>
                  <a:ext cx="1322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packet send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735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906440F-64C4-BE65-83D1-C71704B68DB7}"/>
              </a:ext>
            </a:extLst>
          </p:cNvPr>
          <p:cNvGrpSpPr/>
          <p:nvPr/>
        </p:nvGrpSpPr>
        <p:grpSpPr>
          <a:xfrm>
            <a:off x="262114" y="1362282"/>
            <a:ext cx="11685121" cy="3905436"/>
            <a:chOff x="262114" y="1362282"/>
            <a:chExt cx="11685121" cy="3905436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75DFFB1-A6BC-DD96-448D-115AA14C0635}"/>
                </a:ext>
              </a:extLst>
            </p:cNvPr>
            <p:cNvGrpSpPr/>
            <p:nvPr/>
          </p:nvGrpSpPr>
          <p:grpSpPr>
            <a:xfrm>
              <a:off x="262114" y="1362282"/>
              <a:ext cx="11685121" cy="3905436"/>
              <a:chOff x="262114" y="1362282"/>
              <a:chExt cx="11685121" cy="3905436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F0E4210-7D83-9DFB-7447-242297FD6540}"/>
                  </a:ext>
                </a:extLst>
              </p:cNvPr>
              <p:cNvGrpSpPr/>
              <p:nvPr/>
            </p:nvGrpSpPr>
            <p:grpSpPr>
              <a:xfrm>
                <a:off x="262114" y="1362282"/>
                <a:ext cx="11685121" cy="3905436"/>
                <a:chOff x="262114" y="1362282"/>
                <a:chExt cx="11685121" cy="3905436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6C4124B-9820-BA48-E093-2A2FA46C4B5A}"/>
                    </a:ext>
                  </a:extLst>
                </p:cNvPr>
                <p:cNvGrpSpPr/>
                <p:nvPr/>
              </p:nvGrpSpPr>
              <p:grpSpPr>
                <a:xfrm>
                  <a:off x="262114" y="1362282"/>
                  <a:ext cx="11685121" cy="3905436"/>
                  <a:chOff x="262114" y="1362282"/>
                  <a:chExt cx="11685121" cy="3905436"/>
                </a:xfrm>
              </p:grpSpPr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A729081F-701D-3A41-1129-A2844C65D9AB}"/>
                      </a:ext>
                    </a:extLst>
                  </p:cNvPr>
                  <p:cNvGrpSpPr/>
                  <p:nvPr/>
                </p:nvGrpSpPr>
                <p:grpSpPr>
                  <a:xfrm>
                    <a:off x="262114" y="1362282"/>
                    <a:ext cx="11685121" cy="3905436"/>
                    <a:chOff x="262114" y="1362282"/>
                    <a:chExt cx="11685121" cy="3905436"/>
                  </a:xfrm>
                </p:grpSpPr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A7916058-B95B-8CDA-1DD5-B7216F03A5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114" y="3088241"/>
                      <a:ext cx="11685121" cy="622397"/>
                      <a:chOff x="262114" y="3088241"/>
                      <a:chExt cx="11685121" cy="622397"/>
                    </a:xfrm>
                  </p:grpSpPr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6A98AFA4-8D3F-42E4-1DD2-3CB82BB86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28000" y="3272339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0E207530-5DDB-8B48-36CB-E8A7AE6D37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728000" y="3092339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Arrow Connector 54">
                        <a:extLst>
                          <a:ext uri="{FF2B5EF4-FFF2-40B4-BE49-F238E27FC236}">
                            <a16:creationId xmlns:a16="http://schemas.microsoft.com/office/drawing/2014/main" id="{81BE49E8-1E5C-DEDD-B45C-D83332D9D4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088000" y="3092339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8EBB8011-4966-26E6-39FC-59918856E1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695236" y="3320719"/>
                        <a:ext cx="251999" cy="360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72821287-5ADA-B2DE-1D1E-B7465EDD95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4" y="3088241"/>
                        <a:ext cx="140596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QUIC worker</a:t>
                        </a:r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1436B518-F5D4-FFE3-9E35-BA854604BF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70264" y="3277681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C70FCB68-811C-63D6-8EDF-AC1ACCB2F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1237" y="3277681"/>
                        <a:ext cx="18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011B347-DBD2-D690-3C8D-FA5717A5E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5239" y="3277681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C6EC00B5-B5E5-8880-C556-8B172DBD88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3231" y="3277681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E8FB34E2-F1D2-6732-CDD5-4CBD5E0AF5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53231" y="3277681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86749173-9A5D-B24F-E668-65B1BA5082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370264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>
                        <a:extLst>
                          <a:ext uri="{FF2B5EF4-FFF2-40B4-BE49-F238E27FC236}">
                            <a16:creationId xmlns:a16="http://schemas.microsoft.com/office/drawing/2014/main" id="{33C3EE7D-8192-C509-B79C-87C8575ACB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991237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B742B111-6248-573B-815C-AB17A65C25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505239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Arrow Connector 41">
                        <a:extLst>
                          <a:ext uri="{FF2B5EF4-FFF2-40B4-BE49-F238E27FC236}">
                            <a16:creationId xmlns:a16="http://schemas.microsoft.com/office/drawing/2014/main" id="{49365B94-279B-D03C-7763-C8BB29541B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373231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>
                        <a:extLst>
                          <a:ext uri="{FF2B5EF4-FFF2-40B4-BE49-F238E27FC236}">
                            <a16:creationId xmlns:a16="http://schemas.microsoft.com/office/drawing/2014/main" id="{B0777912-7504-DE73-6062-8261EF3D3A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453231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>
                        <a:extLst>
                          <a:ext uri="{FF2B5EF4-FFF2-40B4-BE49-F238E27FC236}">
                            <a16:creationId xmlns:a16="http://schemas.microsoft.com/office/drawing/2014/main" id="{65F7D94A-72C4-1CCB-ABF4-E9E4D038B56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30264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>
                        <a:extLst>
                          <a:ext uri="{FF2B5EF4-FFF2-40B4-BE49-F238E27FC236}">
                            <a16:creationId xmlns:a16="http://schemas.microsoft.com/office/drawing/2014/main" id="{7BEAE215-984E-CC36-FCC6-0934618938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171237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5B02F1A4-FABC-1BC4-1595-07B67EEE784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865239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ABCB1E8A-66FD-609D-9CE1-E626B331D5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33231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7A90C9DD-042D-7367-BA41-8AD7F5F3CF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813231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AAFD39B6-3F1C-A3BA-44FA-83651C7BD6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3236" y="3276000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3" name="Straight Arrow Connector 92">
                        <a:extLst>
                          <a:ext uri="{FF2B5EF4-FFF2-40B4-BE49-F238E27FC236}">
                            <a16:creationId xmlns:a16="http://schemas.microsoft.com/office/drawing/2014/main" id="{56500C1D-45D8-7EDC-1A99-0964ED129CD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533236" y="3096000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Arrow Connector 93">
                        <a:extLst>
                          <a:ext uri="{FF2B5EF4-FFF2-40B4-BE49-F238E27FC236}">
                            <a16:creationId xmlns:a16="http://schemas.microsoft.com/office/drawing/2014/main" id="{2C286A78-0C1F-92BB-E303-1BCAFE761A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893236" y="3096000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Straight Arrow Connector 3">
                        <a:extLst>
                          <a:ext uri="{FF2B5EF4-FFF2-40B4-BE49-F238E27FC236}">
                            <a16:creationId xmlns:a16="http://schemas.microsoft.com/office/drawing/2014/main" id="{A6E01EB1-A205-CF26-B940-3F2CA3D187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7235" y="3710638"/>
                        <a:ext cx="11520000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364516FC-7258-CFB2-6369-9CCE94A879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8735" y="4070653"/>
                      <a:ext cx="10033095" cy="1197065"/>
                      <a:chOff x="968735" y="4070653"/>
                      <a:chExt cx="10033095" cy="1197065"/>
                    </a:xfrm>
                  </p:grpSpPr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2E0B2349-9BFB-EAD6-0829-AFF2FDF94A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362808" y="4070653"/>
                        <a:ext cx="642990" cy="612000"/>
                        <a:chOff x="9362808" y="4070653"/>
                        <a:chExt cx="642990" cy="612000"/>
                      </a:xfrm>
                    </p:grpSpPr>
                    <p:cxnSp>
                      <p:nvCxnSpPr>
                        <p:cNvPr id="58" name="Straight Arrow Connector 57">
                          <a:extLst>
                            <a:ext uri="{FF2B5EF4-FFF2-40B4-BE49-F238E27FC236}">
                              <a16:creationId xmlns:a16="http://schemas.microsoft.com/office/drawing/2014/main" id="{041B67BC-1505-85B0-9D63-03F15FB53F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9362808" y="4070653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15A0EDC3-CE34-0B67-E6F1-A26EC173660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34808" y="4191987"/>
                          <a:ext cx="57099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lock</a:t>
                          </a:r>
                        </a:p>
                      </p:txBody>
                    </p:sp>
                  </p:grpSp>
                  <p:grpSp>
                    <p:nvGrpSpPr>
                      <p:cNvPr id="96" name="Group 95">
                        <a:extLst>
                          <a:ext uri="{FF2B5EF4-FFF2-40B4-BE49-F238E27FC236}">
                            <a16:creationId xmlns:a16="http://schemas.microsoft.com/office/drawing/2014/main" id="{F118621D-0D19-9C6C-ED0F-41064EEF37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11977" y="4070653"/>
                        <a:ext cx="889853" cy="612000"/>
                        <a:chOff x="10262808" y="4070653"/>
                        <a:chExt cx="889853" cy="612000"/>
                      </a:xfrm>
                    </p:grpSpPr>
                    <p:cxnSp>
                      <p:nvCxnSpPr>
                        <p:cNvPr id="57" name="Straight Arrow Connector 56">
                          <a:extLst>
                            <a:ext uri="{FF2B5EF4-FFF2-40B4-BE49-F238E27FC236}">
                              <a16:creationId xmlns:a16="http://schemas.microsoft.com/office/drawing/2014/main" id="{6959F9E7-D697-6CB5-9D2D-FBDB93DBB24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0262808" y="4070653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01AFF70E-69B4-939B-E597-DE69409729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334808" y="4191987"/>
                          <a:ext cx="81785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unlock</a:t>
                          </a:r>
                        </a:p>
                      </p:txBody>
                    </p:sp>
                  </p:grpSp>
                  <p:grpSp>
                    <p:nvGrpSpPr>
                      <p:cNvPr id="97" name="Group 96">
                        <a:extLst>
                          <a:ext uri="{FF2B5EF4-FFF2-40B4-BE49-F238E27FC236}">
                            <a16:creationId xmlns:a16="http://schemas.microsoft.com/office/drawing/2014/main" id="{EC142350-3C8E-D2DA-F2E5-828EF31FB0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8735" y="4156522"/>
                        <a:ext cx="1791210" cy="432000"/>
                        <a:chOff x="1223259" y="4156522"/>
                        <a:chExt cx="1791210" cy="432000"/>
                      </a:xfrm>
                    </p:grpSpPr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805A7317-B580-1535-3D8D-2EBA313C7F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23259" y="4156522"/>
                          <a:ext cx="288000" cy="43200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6FDF0D62-537E-86A1-FEAB-3CE09C8820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23099" y="4185446"/>
                          <a:ext cx="149137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DP noise calc.</a:t>
                          </a:r>
                        </a:p>
                      </p:txBody>
                    </p:sp>
                  </p:grpSp>
                  <p:grpSp>
                    <p:nvGrpSpPr>
                      <p:cNvPr id="98" name="Group 97">
                        <a:extLst>
                          <a:ext uri="{FF2B5EF4-FFF2-40B4-BE49-F238E27FC236}">
                            <a16:creationId xmlns:a16="http://schemas.microsoft.com/office/drawing/2014/main" id="{D19E30E4-A24D-7576-78EE-68AFEA2360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6978" y="4157496"/>
                        <a:ext cx="1737734" cy="432000"/>
                        <a:chOff x="3993479" y="4157496"/>
                        <a:chExt cx="1737734" cy="432000"/>
                      </a:xfrm>
                    </p:grpSpPr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1FEA9B3B-C604-07FE-D409-2FAF7BCC38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3479" y="4157496"/>
                          <a:ext cx="288000" cy="432000"/>
                        </a:xfrm>
                        <a:prstGeom prst="rect">
                          <a:avLst/>
                        </a:prstGeom>
                        <a:pattFill prst="wdUpDiag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273946B9-4614-9186-EC97-963CC0B057E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93319" y="4188830"/>
                          <a:ext cx="143789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payload prep</a:t>
                          </a:r>
                        </a:p>
                      </p:txBody>
                    </p:sp>
                  </p:grpSp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38F74488-A1F2-5753-7904-ACF1B7DFF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99825" y="4154112"/>
                        <a:ext cx="1705674" cy="432000"/>
                        <a:chOff x="6633459" y="4154112"/>
                        <a:chExt cx="1705674" cy="432000"/>
                      </a:xfrm>
                    </p:grpSpPr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E1E3894C-1724-1A67-84D2-23BB5E670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33459" y="4154112"/>
                          <a:ext cx="288000" cy="432000"/>
                        </a:xfrm>
                        <a:prstGeom prst="rect">
                          <a:avLst/>
                        </a:prstGeom>
                        <a:pattFill prst="ltHorz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9FD439DB-635F-FDEB-6726-991A612B5E3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33299" y="4185446"/>
                          <a:ext cx="140583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dummy prep</a:t>
                          </a:r>
                        </a:p>
                      </p:txBody>
                    </p:sp>
                  </p:grp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7E213CAE-2752-B5A8-8457-199CC93043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8926" y="4835718"/>
                        <a:ext cx="2111706" cy="432000"/>
                        <a:chOff x="1459120" y="4835718"/>
                        <a:chExt cx="2111706" cy="432000"/>
                      </a:xfrm>
                    </p:grpSpPr>
                    <p:sp>
                      <p:nvSpPr>
                        <p:cNvPr id="80" name="Rectangle 79">
                          <a:extLst>
                            <a:ext uri="{FF2B5EF4-FFF2-40B4-BE49-F238E27FC236}">
                              <a16:creationId xmlns:a16="http://schemas.microsoft.com/office/drawing/2014/main" id="{0748A4BC-3870-97FB-50A3-84D61E15D9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9120" y="4835718"/>
                          <a:ext cx="288000" cy="432000"/>
                        </a:xfrm>
                        <a:prstGeom prst="rect">
                          <a:avLst/>
                        </a:prstGeom>
                        <a:solidFill>
                          <a:srgbClr val="A8D24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1" name="TextBox 80">
                          <a:extLst>
                            <a:ext uri="{FF2B5EF4-FFF2-40B4-BE49-F238E27FC236}">
                              <a16:creationId xmlns:a16="http://schemas.microsoft.com/office/drawing/2014/main" id="{564A9B7B-C9B1-FD64-312B-CE6719451B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46929" y="4863279"/>
                          <a:ext cx="182389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enqueue to QUIC</a:t>
                          </a:r>
                        </a:p>
                      </p:txBody>
                    </p:sp>
                  </p:grpSp>
                  <p:grpSp>
                    <p:nvGrpSpPr>
                      <p:cNvPr id="102" name="Group 101">
                        <a:extLst>
                          <a:ext uri="{FF2B5EF4-FFF2-40B4-BE49-F238E27FC236}">
                            <a16:creationId xmlns:a16="http://schemas.microsoft.com/office/drawing/2014/main" id="{461749E9-EEB7-7449-AE1E-74B8AFB75F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94893" y="4835329"/>
                        <a:ext cx="2131541" cy="432000"/>
                        <a:chOff x="1924195" y="4843038"/>
                        <a:chExt cx="2131541" cy="432000"/>
                      </a:xfrm>
                    </p:grpSpPr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07773402-7B67-0FFF-8E38-90E72519CD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24195" y="4843038"/>
                          <a:ext cx="288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04" name="TextBox 103">
                          <a:extLst>
                            <a:ext uri="{FF2B5EF4-FFF2-40B4-BE49-F238E27FC236}">
                              <a16:creationId xmlns:a16="http://schemas.microsoft.com/office/drawing/2014/main" id="{B0A1D4CA-D506-228C-C6E6-25EEDEDC76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99972" y="4870599"/>
                          <a:ext cx="185576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QUIC packet prep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6D8985FE-341E-A9E4-06DF-EEC477898F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114" y="1362282"/>
                      <a:ext cx="11685121" cy="1551947"/>
                      <a:chOff x="262114" y="1362282"/>
                      <a:chExt cx="11685121" cy="1551947"/>
                    </a:xfrm>
                  </p:grpSpPr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6F7CBA4E-2143-6B58-CCD2-4ACFC62418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4" y="1362282"/>
                        <a:ext cx="16228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Prepare thread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7C90624B-107A-0F8F-B5C1-C0286B2A41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2000" y="2066400"/>
                        <a:ext cx="216000" cy="432000"/>
                      </a:xfrm>
                      <a:prstGeom prst="rect">
                        <a:avLst/>
                      </a:prstGeom>
                      <a:solidFill>
                        <a:srgbClr val="A8D24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44" name="Straight Arrow Connector 43">
                        <a:extLst>
                          <a:ext uri="{FF2B5EF4-FFF2-40B4-BE49-F238E27FC236}">
                            <a16:creationId xmlns:a16="http://schemas.microsoft.com/office/drawing/2014/main" id="{1D313C9E-9E4E-50CD-5B90-9D78B9D14F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78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30DAD7A6-46AC-A565-50F7-1DDB709F7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0000" y="2062016"/>
                        <a:ext cx="251999" cy="432000"/>
                      </a:xfrm>
                      <a:prstGeom prst="rect">
                        <a:avLst/>
                      </a:prstGeom>
                      <a:pattFill prst="wdUpDiag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" name="Straight Arrow Connector 6">
                        <a:extLst>
                          <a:ext uri="{FF2B5EF4-FFF2-40B4-BE49-F238E27FC236}">
                            <a16:creationId xmlns:a16="http://schemas.microsoft.com/office/drawing/2014/main" id="{F272B86A-AAFE-6759-F696-92D2877C1A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854000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0DB0B4D3-4833-3F7C-CD68-D22E23CE3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000" y="2065165"/>
                        <a:ext cx="180000" cy="4320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" name="Straight Arrow Connector 7">
                        <a:extLst>
                          <a:ext uri="{FF2B5EF4-FFF2-40B4-BE49-F238E27FC236}">
                            <a16:creationId xmlns:a16="http://schemas.microsoft.com/office/drawing/2014/main" id="{B37B5854-B850-A3ED-FA13-87ECE7E2C41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842000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2A3C3D25-3091-C442-C964-17D276F5E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4546" y="2065165"/>
                        <a:ext cx="576000" cy="432000"/>
                      </a:xfrm>
                      <a:prstGeom prst="rect">
                        <a:avLst/>
                      </a:prstGeom>
                      <a:pattFill prst="wdUpDiag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" name="Straight Arrow Connector 8">
                        <a:extLst>
                          <a:ext uri="{FF2B5EF4-FFF2-40B4-BE49-F238E27FC236}">
                            <a16:creationId xmlns:a16="http://schemas.microsoft.com/office/drawing/2014/main" id="{AC9FED79-47E7-F9A8-22D9-A1F97E6F259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32614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9BCFCDDC-18B1-F5BD-D526-442D6094A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033" y="2066400"/>
                        <a:ext cx="360000" cy="432000"/>
                      </a:xfrm>
                      <a:prstGeom prst="rect">
                        <a:avLst/>
                      </a:prstGeom>
                      <a:pattFill prst="wdUpDiag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BB35987D-7463-2E94-FAD5-B331873962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2000" y="2065165"/>
                        <a:ext cx="720000" cy="432000"/>
                      </a:xfrm>
                      <a:prstGeom prst="rect">
                        <a:avLst/>
                      </a:prstGeom>
                      <a:pattFill prst="wdUpDiag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295C30DE-1F19-E65D-CCAC-08AC158AE2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242000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C223F2C5-98DC-11D9-3E22-1E8210F88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0000" y="2062016"/>
                        <a:ext cx="360000" cy="4320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3E0A53FB-A17A-6A08-1F54-B26F56075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0614" y="2062016"/>
                        <a:ext cx="108000" cy="4320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83042413-EBAF-C504-7319-D9E59620E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00000" y="2062016"/>
                        <a:ext cx="324000" cy="4320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B2A8A121-6D58-DF1F-7424-6DA0BDFD49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695236" y="2124684"/>
                        <a:ext cx="251999" cy="360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6B8BCE2C-69C9-F503-75F9-D740D2E6FD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9863" y="2537536"/>
                        <a:ext cx="3433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1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7419F3B0-7B71-CDA0-2E80-722EBEF759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13121" y="2540685"/>
                        <a:ext cx="5725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1</a:t>
                        </a:r>
                        <a:r>
                          <a:rPr lang="en-US" b="1" dirty="0"/>
                          <a:t>+T</a:t>
                        </a:r>
                        <a:endParaRPr lang="en-US" b="1" baseline="-25000" dirty="0"/>
                      </a:p>
                    </p:txBody>
                  </p:sp>
                  <p:cxnSp>
                    <p:nvCxnSpPr>
                      <p:cNvPr id="35" name="Straight Arrow Connector 34">
                        <a:extLst>
                          <a:ext uri="{FF2B5EF4-FFF2-40B4-BE49-F238E27FC236}">
                            <a16:creationId xmlns:a16="http://schemas.microsoft.com/office/drawing/2014/main" id="{B39CFA15-4ED7-E3DD-2AFA-840BEAE9A8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962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5C170DD9-A8AE-F620-1BB5-531240EE6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4847" y="2066400"/>
                        <a:ext cx="180000" cy="432000"/>
                      </a:xfrm>
                      <a:prstGeom prst="rect">
                        <a:avLst/>
                      </a:prstGeom>
                      <a:pattFill prst="ltHorz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8B18BC1-FA25-A706-AC2E-EA9E0170B3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0546" y="2066400"/>
                        <a:ext cx="288000" cy="432000"/>
                      </a:xfrm>
                      <a:prstGeom prst="rect">
                        <a:avLst/>
                      </a:prstGeom>
                      <a:pattFill prst="ltHorz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FB88B54-3721-273A-33F2-194A9E5AF1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6000" y="2065644"/>
                        <a:ext cx="288000" cy="432000"/>
                      </a:xfrm>
                      <a:prstGeom prst="rect">
                        <a:avLst/>
                      </a:prstGeom>
                      <a:solidFill>
                        <a:srgbClr val="A8D24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A7DE89D3-3C87-9924-80AC-34D2A9BD6A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12000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91FCDA88-A863-0D65-5281-C788CD647F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600000" y="2282400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93CDFB1A-0DB5-CFFB-1AB9-C1CD1A935A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70071" y="2537536"/>
                        <a:ext cx="3433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2</a:t>
                        </a:r>
                      </a:p>
                    </p:txBody>
                  </p:sp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ECEB15B-839F-5478-85F5-508803547C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13329" y="2540685"/>
                        <a:ext cx="5725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2</a:t>
                        </a:r>
                        <a:r>
                          <a:rPr lang="en-US" b="1" dirty="0"/>
                          <a:t>+T</a:t>
                        </a:r>
                        <a:endParaRPr lang="en-US" b="1" baseline="-25000" dirty="0"/>
                      </a:p>
                    </p:txBody>
                  </p:sp>
                  <p:cxnSp>
                    <p:nvCxnSpPr>
                      <p:cNvPr id="36" name="Straight Arrow Connector 35">
                        <a:extLst>
                          <a:ext uri="{FF2B5EF4-FFF2-40B4-BE49-F238E27FC236}">
                            <a16:creationId xmlns:a16="http://schemas.microsoft.com/office/drawing/2014/main" id="{7F9D97CB-F5C8-93CE-42A8-B75994CEB1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896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E9AE047E-5A2F-2A07-D1C4-EB7CF6840E1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184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B91F50BB-3C66-413F-94F2-0B1223FF52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589848" y="2282400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794DA557-BBFA-5DEF-10C4-7B12C8EC1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4614" y="2065405"/>
                        <a:ext cx="360000" cy="432000"/>
                      </a:xfrm>
                      <a:prstGeom prst="rect">
                        <a:avLst/>
                      </a:prstGeom>
                      <a:solidFill>
                        <a:srgbClr val="A8D24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DCF23F72-F6B4-E7C3-E445-3991A4DEA2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904614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Straight Arrow Connector 45">
                        <a:extLst>
                          <a:ext uri="{FF2B5EF4-FFF2-40B4-BE49-F238E27FC236}">
                            <a16:creationId xmlns:a16="http://schemas.microsoft.com/office/drawing/2014/main" id="{6BC7A66D-F352-B5CF-10C8-A9C2AFEB45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64614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" name="Straight Arrow Connector 2">
                        <a:extLst>
                          <a:ext uri="{FF2B5EF4-FFF2-40B4-BE49-F238E27FC236}">
                            <a16:creationId xmlns:a16="http://schemas.microsoft.com/office/drawing/2014/main" id="{AE6ABAEF-AB72-CB77-7B44-121421DCC7C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27235" y="2497165"/>
                        <a:ext cx="11520000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408095F-66A6-3BE3-98B1-DA08AB8E53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82764" y="2534387"/>
                        <a:ext cx="3433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3</a:t>
                        </a: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D0DF737F-3CF5-EDB9-EA4F-C9C2A18DFD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26022" y="2537536"/>
                        <a:ext cx="5725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3</a:t>
                        </a:r>
                        <a:r>
                          <a:rPr lang="en-US" b="1" dirty="0"/>
                          <a:t>+T</a:t>
                        </a:r>
                        <a:endParaRPr lang="en-US" b="1" baseline="-25000" dirty="0"/>
                      </a:p>
                    </p:txBody>
                  </p:sp>
                  <p:cxnSp>
                    <p:nvCxnSpPr>
                      <p:cNvPr id="89" name="Straight Arrow Connector 88">
                        <a:extLst>
                          <a:ext uri="{FF2B5EF4-FFF2-40B4-BE49-F238E27FC236}">
                            <a16:creationId xmlns:a16="http://schemas.microsoft.com/office/drawing/2014/main" id="{BD439824-2DB5-58D2-ED29-78F2176A7E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000000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C040FAB0-8009-F202-9BA6-AD6468928B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12000" y="2064883"/>
                        <a:ext cx="108000" cy="432000"/>
                      </a:xfrm>
                      <a:prstGeom prst="rect">
                        <a:avLst/>
                      </a:prstGeom>
                      <a:solidFill>
                        <a:srgbClr val="A8D24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4A51D213-F565-3E14-B4EE-D831FF421B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638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CE567E17-155B-F519-AE96-7CAD4AE30E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494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673917E9-DFC9-F996-7033-58DD8DCC02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76698" y="2541748"/>
                        <a:ext cx="3433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4</a:t>
                        </a:r>
                      </a:p>
                    </p:txBody>
                  </p:sp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11792E2-24F5-1AC3-8E84-D234DD823E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19956" y="2544897"/>
                        <a:ext cx="5725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4</a:t>
                        </a:r>
                        <a:r>
                          <a:rPr lang="en-US" b="1" dirty="0"/>
                          <a:t>+T</a:t>
                        </a:r>
                        <a:endParaRPr lang="en-US" b="1" baseline="-25000" dirty="0"/>
                      </a:p>
                    </p:txBody>
                  </p:sp>
                </p:grpSp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47FEE73B-A2FD-8B78-F324-AB99F0CD1D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58848" y="1845485"/>
                      <a:ext cx="8669496" cy="146348"/>
                      <a:chOff x="1558848" y="1845485"/>
                      <a:chExt cx="8669496" cy="146348"/>
                    </a:xfrm>
                  </p:grpSpPr>
                  <p:pic>
                    <p:nvPicPr>
                      <p:cNvPr id="68" name="Picture 67">
                        <a:extLst>
                          <a:ext uri="{FF2B5EF4-FFF2-40B4-BE49-F238E27FC236}">
                            <a16:creationId xmlns:a16="http://schemas.microsoft.com/office/drawing/2014/main" id="{1531E63D-ACE4-4C69-703C-ADE626AE7B6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924" y="1847323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9" name="Picture 68">
                        <a:extLst>
                          <a:ext uri="{FF2B5EF4-FFF2-40B4-BE49-F238E27FC236}">
                            <a16:creationId xmlns:a16="http://schemas.microsoft.com/office/drawing/2014/main" id="{9F0B4006-BBCA-BC27-677B-9AC56E51A0A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0319" y="1847323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0" name="Picture 69">
                        <a:extLst>
                          <a:ext uri="{FF2B5EF4-FFF2-40B4-BE49-F238E27FC236}">
                            <a16:creationId xmlns:a16="http://schemas.microsoft.com/office/drawing/2014/main" id="{6633DB60-A70E-9EFF-2D21-F9BDA01099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75734" y="1847323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0" name="Picture 89">
                        <a:extLst>
                          <a:ext uri="{FF2B5EF4-FFF2-40B4-BE49-F238E27FC236}">
                            <a16:creationId xmlns:a16="http://schemas.microsoft.com/office/drawing/2014/main" id="{1CBF072C-D560-303A-8F04-6872E99424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57134" y="1847833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5" name="Picture 114">
                        <a:extLst>
                          <a:ext uri="{FF2B5EF4-FFF2-40B4-BE49-F238E27FC236}">
                            <a16:creationId xmlns:a16="http://schemas.microsoft.com/office/drawing/2014/main" id="{520B5010-5019-FFC8-B1AF-F2E462A99C4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9534" y="1845995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6" name="Picture 115">
                        <a:extLst>
                          <a:ext uri="{FF2B5EF4-FFF2-40B4-BE49-F238E27FC236}">
                            <a16:creationId xmlns:a16="http://schemas.microsoft.com/office/drawing/2014/main" id="{AD50CD1C-C50E-4C80-F29E-5B0D43C5133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3772" y="1845995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7" name="Picture 116">
                        <a:extLst>
                          <a:ext uri="{FF2B5EF4-FFF2-40B4-BE49-F238E27FC236}">
                            <a16:creationId xmlns:a16="http://schemas.microsoft.com/office/drawing/2014/main" id="{C9FED1B4-613F-DAF5-9FE4-DCF51921C92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8848" y="1845485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15AEBEE0-5354-5BB1-7990-187453A63CBC}"/>
                      </a:ext>
                    </a:extLst>
                  </p:cNvPr>
                  <p:cNvSpPr/>
                  <p:nvPr/>
                </p:nvSpPr>
                <p:spPr>
                  <a:xfrm>
                    <a:off x="2787374" y="3276000"/>
                    <a:ext cx="827999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A21ADEF2-6E43-3A88-B35B-03957E59A20B}"/>
                      </a:ext>
                    </a:extLst>
                  </p:cNvPr>
                  <p:cNvSpPr/>
                  <p:nvPr/>
                </p:nvSpPr>
                <p:spPr>
                  <a:xfrm>
                    <a:off x="4253842" y="3276000"/>
                    <a:ext cx="72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C505EBAC-82A0-F103-9441-4CE2DD16EB42}"/>
                      </a:ext>
                    </a:extLst>
                  </p:cNvPr>
                  <p:cNvSpPr/>
                  <p:nvPr/>
                </p:nvSpPr>
                <p:spPr>
                  <a:xfrm>
                    <a:off x="5955237" y="3276000"/>
                    <a:ext cx="108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5C4905BE-E263-10B2-5947-C27B1FF81B12}"/>
                      </a:ext>
                    </a:extLst>
                  </p:cNvPr>
                  <p:cNvSpPr/>
                  <p:nvPr/>
                </p:nvSpPr>
                <p:spPr>
                  <a:xfrm>
                    <a:off x="7824274" y="3276000"/>
                    <a:ext cx="54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B083E8DA-9D9E-2C2B-80A9-3CA73B95F8AB}"/>
                      </a:ext>
                    </a:extLst>
                  </p:cNvPr>
                  <p:cNvSpPr/>
                  <p:nvPr/>
                </p:nvSpPr>
                <p:spPr>
                  <a:xfrm>
                    <a:off x="8903231" y="3276000"/>
                    <a:ext cx="54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8710931F-DF70-6724-4ADC-33478BC3AEC5}"/>
                      </a:ext>
                    </a:extLst>
                  </p:cNvPr>
                  <p:cNvSpPr/>
                  <p:nvPr/>
                </p:nvSpPr>
                <p:spPr>
                  <a:xfrm>
                    <a:off x="9982071" y="3276000"/>
                    <a:ext cx="54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9E6F742-3DE5-EAA8-44CF-9B47FC30F518}"/>
                    </a:ext>
                  </a:extLst>
                </p:cNvPr>
                <p:cNvSpPr/>
                <p:nvPr/>
              </p:nvSpPr>
              <p:spPr>
                <a:xfrm>
                  <a:off x="11138344" y="3276000"/>
                  <a:ext cx="540000" cy="432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A8D24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D63E4A0-88C6-2459-4DA3-101A209B9257}"/>
                  </a:ext>
                </a:extLst>
              </p:cNvPr>
              <p:cNvSpPr/>
              <p:nvPr/>
            </p:nvSpPr>
            <p:spPr>
              <a:xfrm>
                <a:off x="6199825" y="4828411"/>
                <a:ext cx="288000" cy="432000"/>
              </a:xfrm>
              <a:prstGeom prst="rect">
                <a:avLst/>
              </a:prstGeom>
              <a:pattFill prst="ltVert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CB0FBFF-20D7-9F72-7495-7C75CA5A7931}"/>
                  </a:ext>
                </a:extLst>
              </p:cNvPr>
              <p:cNvSpPr txBox="1"/>
              <p:nvPr/>
            </p:nvSpPr>
            <p:spPr>
              <a:xfrm>
                <a:off x="6475602" y="4855972"/>
                <a:ext cx="1111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UDP send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DA8E258-BD32-5E98-4A4F-A10DDC7661E9}"/>
                </a:ext>
              </a:extLst>
            </p:cNvPr>
            <p:cNvSpPr txBox="1"/>
            <p:nvPr/>
          </p:nvSpPr>
          <p:spPr>
            <a:xfrm>
              <a:off x="8523728" y="41854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spin</a:t>
              </a:r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AD31349-9E02-683A-06F1-E3CA90641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3728" y="4244112"/>
              <a:ext cx="288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1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>
            <a:extLst>
              <a:ext uri="{FF2B5EF4-FFF2-40B4-BE49-F238E27FC236}">
                <a16:creationId xmlns:a16="http://schemas.microsoft.com/office/drawing/2014/main" id="{D57A93B1-96A6-43E2-2344-AABCFBC5D447}"/>
              </a:ext>
            </a:extLst>
          </p:cNvPr>
          <p:cNvSpPr/>
          <p:nvPr/>
        </p:nvSpPr>
        <p:spPr>
          <a:xfrm>
            <a:off x="4041785" y="2142467"/>
            <a:ext cx="915585" cy="829333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36586 w 914400"/>
              <a:gd name="connsiteY0" fmla="*/ 831333 h 612648"/>
              <a:gd name="connsiteX1" fmla="*/ 19568 w 914400"/>
              <a:gd name="connsiteY1" fmla="*/ 848351 h 612648"/>
              <a:gd name="connsiteX2" fmla="*/ 2550 w 914400"/>
              <a:gd name="connsiteY2" fmla="*/ 831333 h 612648"/>
              <a:gd name="connsiteX3" fmla="*/ 19568 w 914400"/>
              <a:gd name="connsiteY3" fmla="*/ 814315 h 612648"/>
              <a:gd name="connsiteX4" fmla="*/ 36586 w 914400"/>
              <a:gd name="connsiteY4" fmla="*/ 831333 h 612648"/>
              <a:gd name="connsiteX0" fmla="*/ 117907 w 914400"/>
              <a:gd name="connsiteY0" fmla="*/ 754192 h 612648"/>
              <a:gd name="connsiteX1" fmla="*/ 83871 w 914400"/>
              <a:gd name="connsiteY1" fmla="*/ 788228 h 612648"/>
              <a:gd name="connsiteX2" fmla="*/ 49835 w 914400"/>
              <a:gd name="connsiteY2" fmla="*/ 754192 h 612648"/>
              <a:gd name="connsiteX3" fmla="*/ 83871 w 914400"/>
              <a:gd name="connsiteY3" fmla="*/ 720156 h 612648"/>
              <a:gd name="connsiteX4" fmla="*/ 117907 w 914400"/>
              <a:gd name="connsiteY4" fmla="*/ 754192 h 612648"/>
              <a:gd name="connsiteX0" fmla="*/ 221020 w 914400"/>
              <a:gd name="connsiteY0" fmla="*/ 650906 h 612648"/>
              <a:gd name="connsiteX1" fmla="*/ 169966 w 914400"/>
              <a:gd name="connsiteY1" fmla="*/ 701960 h 612648"/>
              <a:gd name="connsiteX2" fmla="*/ 118912 w 914400"/>
              <a:gd name="connsiteY2" fmla="*/ 650906 h 612648"/>
              <a:gd name="connsiteX3" fmla="*/ 169966 w 914400"/>
              <a:gd name="connsiteY3" fmla="*/ 599852 h 612648"/>
              <a:gd name="connsiteX4" fmla="*/ 221020 w 914400"/>
              <a:gd name="connsiteY4" fmla="*/ 650906 h 612648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58629"/>
              <a:gd name="connsiteX1" fmla="*/ 5659 w 43256"/>
              <a:gd name="connsiteY1" fmla="*/ 6766 h 58629"/>
              <a:gd name="connsiteX2" fmla="*/ 14041 w 43256"/>
              <a:gd name="connsiteY2" fmla="*/ 5061 h 58629"/>
              <a:gd name="connsiteX3" fmla="*/ 22492 w 43256"/>
              <a:gd name="connsiteY3" fmla="*/ 3291 h 58629"/>
              <a:gd name="connsiteX4" fmla="*/ 25785 w 43256"/>
              <a:gd name="connsiteY4" fmla="*/ 59 h 58629"/>
              <a:gd name="connsiteX5" fmla="*/ 29869 w 43256"/>
              <a:gd name="connsiteY5" fmla="*/ 2340 h 58629"/>
              <a:gd name="connsiteX6" fmla="*/ 35499 w 43256"/>
              <a:gd name="connsiteY6" fmla="*/ 549 h 58629"/>
              <a:gd name="connsiteX7" fmla="*/ 38354 w 43256"/>
              <a:gd name="connsiteY7" fmla="*/ 5435 h 58629"/>
              <a:gd name="connsiteX8" fmla="*/ 42018 w 43256"/>
              <a:gd name="connsiteY8" fmla="*/ 10177 h 58629"/>
              <a:gd name="connsiteX9" fmla="*/ 41854 w 43256"/>
              <a:gd name="connsiteY9" fmla="*/ 15319 h 58629"/>
              <a:gd name="connsiteX10" fmla="*/ 43052 w 43256"/>
              <a:gd name="connsiteY10" fmla="*/ 23181 h 58629"/>
              <a:gd name="connsiteX11" fmla="*/ 37440 w 43256"/>
              <a:gd name="connsiteY11" fmla="*/ 30063 h 58629"/>
              <a:gd name="connsiteX12" fmla="*/ 35431 w 43256"/>
              <a:gd name="connsiteY12" fmla="*/ 35960 h 58629"/>
              <a:gd name="connsiteX13" fmla="*/ 28591 w 43256"/>
              <a:gd name="connsiteY13" fmla="*/ 36674 h 58629"/>
              <a:gd name="connsiteX14" fmla="*/ 23703 w 43256"/>
              <a:gd name="connsiteY14" fmla="*/ 42965 h 58629"/>
              <a:gd name="connsiteX15" fmla="*/ 16516 w 43256"/>
              <a:gd name="connsiteY15" fmla="*/ 39125 h 58629"/>
              <a:gd name="connsiteX16" fmla="*/ 5840 w 43256"/>
              <a:gd name="connsiteY16" fmla="*/ 35331 h 58629"/>
              <a:gd name="connsiteX17" fmla="*/ 1146 w 43256"/>
              <a:gd name="connsiteY17" fmla="*/ 31109 h 58629"/>
              <a:gd name="connsiteX18" fmla="*/ 2149 w 43256"/>
              <a:gd name="connsiteY18" fmla="*/ 25410 h 58629"/>
              <a:gd name="connsiteX19" fmla="*/ 31 w 43256"/>
              <a:gd name="connsiteY19" fmla="*/ 19563 h 58629"/>
              <a:gd name="connsiteX20" fmla="*/ 3899 w 43256"/>
              <a:gd name="connsiteY20" fmla="*/ 14366 h 58629"/>
              <a:gd name="connsiteX21" fmla="*/ 3936 w 43256"/>
              <a:gd name="connsiteY21" fmla="*/ 14229 h 58629"/>
              <a:gd name="connsiteX0" fmla="*/ 37348 w 915585"/>
              <a:gd name="connsiteY0" fmla="*/ 829333 h 831460"/>
              <a:gd name="connsiteX1" fmla="*/ 3312 w 915585"/>
              <a:gd name="connsiteY1" fmla="*/ 829333 h 831460"/>
              <a:gd name="connsiteX2" fmla="*/ 20330 w 915585"/>
              <a:gd name="connsiteY2" fmla="*/ 812315 h 831460"/>
              <a:gd name="connsiteX3" fmla="*/ 37348 w 915585"/>
              <a:gd name="connsiteY3" fmla="*/ 829333 h 831460"/>
              <a:gd name="connsiteX0" fmla="*/ 118669 w 915585"/>
              <a:gd name="connsiteY0" fmla="*/ 752192 h 831460"/>
              <a:gd name="connsiteX1" fmla="*/ 84633 w 915585"/>
              <a:gd name="connsiteY1" fmla="*/ 786228 h 831460"/>
              <a:gd name="connsiteX2" fmla="*/ 50597 w 915585"/>
              <a:gd name="connsiteY2" fmla="*/ 752192 h 831460"/>
              <a:gd name="connsiteX3" fmla="*/ 84633 w 915585"/>
              <a:gd name="connsiteY3" fmla="*/ 718156 h 831460"/>
              <a:gd name="connsiteX4" fmla="*/ 118669 w 915585"/>
              <a:gd name="connsiteY4" fmla="*/ 752192 h 831460"/>
              <a:gd name="connsiteX0" fmla="*/ 221782 w 915585"/>
              <a:gd name="connsiteY0" fmla="*/ 648906 h 831460"/>
              <a:gd name="connsiteX1" fmla="*/ 170728 w 915585"/>
              <a:gd name="connsiteY1" fmla="*/ 699960 h 831460"/>
              <a:gd name="connsiteX2" fmla="*/ 119674 w 915585"/>
              <a:gd name="connsiteY2" fmla="*/ 648906 h 831460"/>
              <a:gd name="connsiteX3" fmla="*/ 170728 w 915585"/>
              <a:gd name="connsiteY3" fmla="*/ 597852 h 831460"/>
              <a:gd name="connsiteX4" fmla="*/ 221782 w 915585"/>
              <a:gd name="connsiteY4" fmla="*/ 648906 h 831460"/>
              <a:gd name="connsiteX0" fmla="*/ 4729 w 43256"/>
              <a:gd name="connsiteY0" fmla="*/ 26036 h 58629"/>
              <a:gd name="connsiteX1" fmla="*/ 2196 w 43256"/>
              <a:gd name="connsiteY1" fmla="*/ 25239 h 58629"/>
              <a:gd name="connsiteX2" fmla="*/ 6964 w 43256"/>
              <a:gd name="connsiteY2" fmla="*/ 34758 h 58629"/>
              <a:gd name="connsiteX3" fmla="*/ 5856 w 43256"/>
              <a:gd name="connsiteY3" fmla="*/ 35139 h 58629"/>
              <a:gd name="connsiteX4" fmla="*/ 16514 w 43256"/>
              <a:gd name="connsiteY4" fmla="*/ 38949 h 58629"/>
              <a:gd name="connsiteX5" fmla="*/ 15846 w 43256"/>
              <a:gd name="connsiteY5" fmla="*/ 37209 h 58629"/>
              <a:gd name="connsiteX6" fmla="*/ 28863 w 43256"/>
              <a:gd name="connsiteY6" fmla="*/ 34610 h 58629"/>
              <a:gd name="connsiteX7" fmla="*/ 28596 w 43256"/>
              <a:gd name="connsiteY7" fmla="*/ 36519 h 58629"/>
              <a:gd name="connsiteX8" fmla="*/ 34165 w 43256"/>
              <a:gd name="connsiteY8" fmla="*/ 22813 h 58629"/>
              <a:gd name="connsiteX9" fmla="*/ 37416 w 43256"/>
              <a:gd name="connsiteY9" fmla="*/ 29949 h 58629"/>
              <a:gd name="connsiteX10" fmla="*/ 41834 w 43256"/>
              <a:gd name="connsiteY10" fmla="*/ 15213 h 58629"/>
              <a:gd name="connsiteX11" fmla="*/ 40386 w 43256"/>
              <a:gd name="connsiteY11" fmla="*/ 17889 h 58629"/>
              <a:gd name="connsiteX12" fmla="*/ 38360 w 43256"/>
              <a:gd name="connsiteY12" fmla="*/ 5285 h 58629"/>
              <a:gd name="connsiteX13" fmla="*/ 38436 w 43256"/>
              <a:gd name="connsiteY13" fmla="*/ 6549 h 58629"/>
              <a:gd name="connsiteX14" fmla="*/ 29114 w 43256"/>
              <a:gd name="connsiteY14" fmla="*/ 3811 h 58629"/>
              <a:gd name="connsiteX15" fmla="*/ 29856 w 43256"/>
              <a:gd name="connsiteY15" fmla="*/ 2199 h 58629"/>
              <a:gd name="connsiteX16" fmla="*/ 22177 w 43256"/>
              <a:gd name="connsiteY16" fmla="*/ 4579 h 58629"/>
              <a:gd name="connsiteX17" fmla="*/ 22536 w 43256"/>
              <a:gd name="connsiteY17" fmla="*/ 3189 h 58629"/>
              <a:gd name="connsiteX18" fmla="*/ 14036 w 43256"/>
              <a:gd name="connsiteY18" fmla="*/ 5051 h 58629"/>
              <a:gd name="connsiteX19" fmla="*/ 15336 w 43256"/>
              <a:gd name="connsiteY19" fmla="*/ 6399 h 58629"/>
              <a:gd name="connsiteX20" fmla="*/ 4163 w 43256"/>
              <a:gd name="connsiteY20" fmla="*/ 15648 h 58629"/>
              <a:gd name="connsiteX21" fmla="*/ 3936 w 43256"/>
              <a:gd name="connsiteY21" fmla="*/ 14229 h 5862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84633 w 915585"/>
              <a:gd name="connsiteY1" fmla="*/ 786228 h 829333"/>
              <a:gd name="connsiteX2" fmla="*/ 50597 w 915585"/>
              <a:gd name="connsiteY2" fmla="*/ 752192 h 829333"/>
              <a:gd name="connsiteX3" fmla="*/ 84633 w 915585"/>
              <a:gd name="connsiteY3" fmla="*/ 718156 h 829333"/>
              <a:gd name="connsiteX4" fmla="*/ 118669 w 915585"/>
              <a:gd name="connsiteY4" fmla="*/ 752192 h 829333"/>
              <a:gd name="connsiteX0" fmla="*/ 221782 w 915585"/>
              <a:gd name="connsiteY0" fmla="*/ 648906 h 829333"/>
              <a:gd name="connsiteX1" fmla="*/ 170728 w 915585"/>
              <a:gd name="connsiteY1" fmla="*/ 699960 h 829333"/>
              <a:gd name="connsiteX2" fmla="*/ 119674 w 915585"/>
              <a:gd name="connsiteY2" fmla="*/ 648906 h 829333"/>
              <a:gd name="connsiteX3" fmla="*/ 170728 w 915585"/>
              <a:gd name="connsiteY3" fmla="*/ 597852 h 829333"/>
              <a:gd name="connsiteX4" fmla="*/ 221782 w 915585"/>
              <a:gd name="connsiteY4" fmla="*/ 6489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50597 w 915585"/>
              <a:gd name="connsiteY1" fmla="*/ 752192 h 829333"/>
              <a:gd name="connsiteX2" fmla="*/ 84633 w 915585"/>
              <a:gd name="connsiteY2" fmla="*/ 718156 h 829333"/>
              <a:gd name="connsiteX3" fmla="*/ 118669 w 915585"/>
              <a:gd name="connsiteY3" fmla="*/ 752192 h 829333"/>
              <a:gd name="connsiteX0" fmla="*/ 221782 w 915585"/>
              <a:gd name="connsiteY0" fmla="*/ 648906 h 829333"/>
              <a:gd name="connsiteX1" fmla="*/ 170728 w 915585"/>
              <a:gd name="connsiteY1" fmla="*/ 699960 h 829333"/>
              <a:gd name="connsiteX2" fmla="*/ 119674 w 915585"/>
              <a:gd name="connsiteY2" fmla="*/ 648906 h 829333"/>
              <a:gd name="connsiteX3" fmla="*/ 170728 w 915585"/>
              <a:gd name="connsiteY3" fmla="*/ 597852 h 829333"/>
              <a:gd name="connsiteX4" fmla="*/ 221782 w 915585"/>
              <a:gd name="connsiteY4" fmla="*/ 6489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84633 w 915585"/>
              <a:gd name="connsiteY1" fmla="*/ 718156 h 829333"/>
              <a:gd name="connsiteX2" fmla="*/ 118669 w 915585"/>
              <a:gd name="connsiteY2" fmla="*/ 752192 h 829333"/>
              <a:gd name="connsiteX0" fmla="*/ 221782 w 915585"/>
              <a:gd name="connsiteY0" fmla="*/ 648906 h 829333"/>
              <a:gd name="connsiteX1" fmla="*/ 170728 w 915585"/>
              <a:gd name="connsiteY1" fmla="*/ 699960 h 829333"/>
              <a:gd name="connsiteX2" fmla="*/ 119674 w 915585"/>
              <a:gd name="connsiteY2" fmla="*/ 648906 h 829333"/>
              <a:gd name="connsiteX3" fmla="*/ 170728 w 915585"/>
              <a:gd name="connsiteY3" fmla="*/ 597852 h 829333"/>
              <a:gd name="connsiteX4" fmla="*/ 221782 w 915585"/>
              <a:gd name="connsiteY4" fmla="*/ 6489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84633 w 915585"/>
              <a:gd name="connsiteY1" fmla="*/ 718156 h 829333"/>
              <a:gd name="connsiteX2" fmla="*/ 118669 w 915585"/>
              <a:gd name="connsiteY2" fmla="*/ 752192 h 829333"/>
              <a:gd name="connsiteX0" fmla="*/ 221782 w 915585"/>
              <a:gd name="connsiteY0" fmla="*/ 648906 h 829333"/>
              <a:gd name="connsiteX1" fmla="*/ 119674 w 915585"/>
              <a:gd name="connsiteY1" fmla="*/ 648906 h 829333"/>
              <a:gd name="connsiteX2" fmla="*/ 170728 w 915585"/>
              <a:gd name="connsiteY2" fmla="*/ 597852 h 829333"/>
              <a:gd name="connsiteX3" fmla="*/ 221782 w 915585"/>
              <a:gd name="connsiteY3" fmla="*/ 6489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84633 w 915585"/>
              <a:gd name="connsiteY1" fmla="*/ 718156 h 829333"/>
              <a:gd name="connsiteX2" fmla="*/ 118669 w 915585"/>
              <a:gd name="connsiteY2" fmla="*/ 752192 h 829333"/>
              <a:gd name="connsiteX0" fmla="*/ 221782 w 915585"/>
              <a:gd name="connsiteY0" fmla="*/ 648906 h 829333"/>
              <a:gd name="connsiteX1" fmla="*/ 119674 w 915585"/>
              <a:gd name="connsiteY1" fmla="*/ 648906 h 829333"/>
              <a:gd name="connsiteX2" fmla="*/ 221782 w 915585"/>
              <a:gd name="connsiteY2" fmla="*/ 6489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84633 w 915585"/>
              <a:gd name="connsiteY1" fmla="*/ 718156 h 829333"/>
              <a:gd name="connsiteX2" fmla="*/ 118669 w 915585"/>
              <a:gd name="connsiteY2" fmla="*/ 752192 h 829333"/>
              <a:gd name="connsiteX0" fmla="*/ 202732 w 915585"/>
              <a:gd name="connsiteY0" fmla="*/ 712406 h 829333"/>
              <a:gd name="connsiteX1" fmla="*/ 119674 w 915585"/>
              <a:gd name="connsiteY1" fmla="*/ 648906 h 829333"/>
              <a:gd name="connsiteX2" fmla="*/ 202732 w 915585"/>
              <a:gd name="connsiteY2" fmla="*/ 7124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5847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915585" h="829333">
                <a:moveTo>
                  <a:pt x="20330" y="812315"/>
                </a:moveTo>
                <a:lnTo>
                  <a:pt x="3312" y="829333"/>
                </a:lnTo>
                <a:lnTo>
                  <a:pt x="20330" y="812315"/>
                </a:lnTo>
                <a:close/>
              </a:path>
              <a:path w="915585" h="829333">
                <a:moveTo>
                  <a:pt x="118669" y="752192"/>
                </a:moveTo>
                <a:lnTo>
                  <a:pt x="84633" y="718156"/>
                </a:lnTo>
                <a:cubicBezTo>
                  <a:pt x="103431" y="718156"/>
                  <a:pt x="118669" y="733394"/>
                  <a:pt x="118669" y="752192"/>
                </a:cubicBezTo>
                <a:close/>
              </a:path>
              <a:path w="915585" h="829333">
                <a:moveTo>
                  <a:pt x="202732" y="712406"/>
                </a:moveTo>
                <a:cubicBezTo>
                  <a:pt x="194223" y="720915"/>
                  <a:pt x="128183" y="657415"/>
                  <a:pt x="119674" y="648906"/>
                </a:cubicBezTo>
                <a:lnTo>
                  <a:pt x="202732" y="712406"/>
                </a:lnTo>
                <a:close/>
              </a:path>
              <a:path w="43256" h="5847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E3D213-D7F3-9386-B39C-4F644DE52438}"/>
              </a:ext>
            </a:extLst>
          </p:cNvPr>
          <p:cNvGrpSpPr/>
          <p:nvPr/>
        </p:nvGrpSpPr>
        <p:grpSpPr>
          <a:xfrm>
            <a:off x="537882" y="215153"/>
            <a:ext cx="8673353" cy="6158753"/>
            <a:chOff x="5146675" y="2099933"/>
            <a:chExt cx="914400" cy="914400"/>
          </a:xfrm>
        </p:grpSpPr>
        <p:pic>
          <p:nvPicPr>
            <p:cNvPr id="3" name="Graphic 2" descr="Thought bubble">
              <a:extLst>
                <a:ext uri="{FF2B5EF4-FFF2-40B4-BE49-F238E27FC236}">
                  <a16:creationId xmlns:a16="http://schemas.microsoft.com/office/drawing/2014/main" id="{4A8FD8D8-4F89-1973-A511-BAC5016C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6675" y="2099933"/>
              <a:ext cx="914400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3FDA2B-A37E-1082-B438-1BB9EE96FEE5}"/>
                </a:ext>
              </a:extLst>
            </p:cNvPr>
            <p:cNvSpPr/>
            <p:nvPr/>
          </p:nvSpPr>
          <p:spPr>
            <a:xfrm>
              <a:off x="5248275" y="2695574"/>
              <a:ext cx="241300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loud Callout 1">
            <a:extLst>
              <a:ext uri="{FF2B5EF4-FFF2-40B4-BE49-F238E27FC236}">
                <a16:creationId xmlns:a16="http://schemas.microsoft.com/office/drawing/2014/main" id="{479D279D-1F4A-E4EB-0CAA-A867E75112A7}"/>
              </a:ext>
            </a:extLst>
          </p:cNvPr>
          <p:cNvSpPr/>
          <p:nvPr/>
        </p:nvSpPr>
        <p:spPr>
          <a:xfrm>
            <a:off x="7201284" y="2971800"/>
            <a:ext cx="3581680" cy="2949109"/>
          </a:xfrm>
          <a:prstGeom prst="cloudCallout">
            <a:avLst>
              <a:gd name="adj1" fmla="val -84896"/>
              <a:gd name="adj2" fmla="val -54104"/>
            </a:avLst>
          </a:prstGeom>
          <a:noFill/>
          <a:ln w="762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8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C7F33-5E16-09CC-3846-AC04744714A0}"/>
              </a:ext>
            </a:extLst>
          </p:cNvPr>
          <p:cNvGrpSpPr/>
          <p:nvPr/>
        </p:nvGrpSpPr>
        <p:grpSpPr>
          <a:xfrm>
            <a:off x="262114" y="1362282"/>
            <a:ext cx="11685121" cy="3905436"/>
            <a:chOff x="262114" y="1362282"/>
            <a:chExt cx="11685121" cy="3905436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906440F-64C4-BE65-83D1-C71704B68DB7}"/>
                </a:ext>
              </a:extLst>
            </p:cNvPr>
            <p:cNvGrpSpPr/>
            <p:nvPr/>
          </p:nvGrpSpPr>
          <p:grpSpPr>
            <a:xfrm>
              <a:off x="262114" y="1362282"/>
              <a:ext cx="11685121" cy="3905436"/>
              <a:chOff x="262114" y="1362282"/>
              <a:chExt cx="11685121" cy="390543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75DFFB1-A6BC-DD96-448D-115AA14C0635}"/>
                  </a:ext>
                </a:extLst>
              </p:cNvPr>
              <p:cNvGrpSpPr/>
              <p:nvPr/>
            </p:nvGrpSpPr>
            <p:grpSpPr>
              <a:xfrm>
                <a:off x="262114" y="1362282"/>
                <a:ext cx="11685121" cy="3905436"/>
                <a:chOff x="262114" y="1362282"/>
                <a:chExt cx="11685121" cy="3905436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4F0E4210-7D83-9DFB-7447-242297FD6540}"/>
                    </a:ext>
                  </a:extLst>
                </p:cNvPr>
                <p:cNvGrpSpPr/>
                <p:nvPr/>
              </p:nvGrpSpPr>
              <p:grpSpPr>
                <a:xfrm>
                  <a:off x="262114" y="1362282"/>
                  <a:ext cx="11685121" cy="3905436"/>
                  <a:chOff x="262114" y="1362282"/>
                  <a:chExt cx="11685121" cy="3905436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66C4124B-9820-BA48-E093-2A2FA46C4B5A}"/>
                      </a:ext>
                    </a:extLst>
                  </p:cNvPr>
                  <p:cNvGrpSpPr/>
                  <p:nvPr/>
                </p:nvGrpSpPr>
                <p:grpSpPr>
                  <a:xfrm>
                    <a:off x="262114" y="1362282"/>
                    <a:ext cx="11685121" cy="3905436"/>
                    <a:chOff x="262114" y="1362282"/>
                    <a:chExt cx="11685121" cy="3905436"/>
                  </a:xfrm>
                </p:grpSpPr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A729081F-701D-3A41-1129-A2844C65D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114" y="1362282"/>
                      <a:ext cx="11685121" cy="3905436"/>
                      <a:chOff x="262114" y="1362282"/>
                      <a:chExt cx="11685121" cy="3905436"/>
                    </a:xfrm>
                  </p:grpSpPr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A7916058-B95B-8CDA-1DD5-B7216F03A5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2114" y="3088241"/>
                        <a:ext cx="11685121" cy="622397"/>
                        <a:chOff x="262114" y="3088241"/>
                        <a:chExt cx="11685121" cy="622397"/>
                      </a:xfrm>
                    </p:grpSpPr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6A98AFA4-8D3F-42E4-1DD2-3CB82BB869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08000" y="3272339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4" name="Straight Arrow Connector 53">
                          <a:extLst>
                            <a:ext uri="{FF2B5EF4-FFF2-40B4-BE49-F238E27FC236}">
                              <a16:creationId xmlns:a16="http://schemas.microsoft.com/office/drawing/2014/main" id="{0E207530-5DDB-8B48-36CB-E8A7AE6D37E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0008000" y="3092339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Straight Arrow Connector 54">
                          <a:extLst>
                            <a:ext uri="{FF2B5EF4-FFF2-40B4-BE49-F238E27FC236}">
                              <a16:creationId xmlns:a16="http://schemas.microsoft.com/office/drawing/2014/main" id="{81BE49E8-1E5C-DEDD-B45C-D83332D9D4E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0368000" y="3092339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" name="TextBox 19">
                          <a:extLst>
                            <a:ext uri="{FF2B5EF4-FFF2-40B4-BE49-F238E27FC236}">
                              <a16:creationId xmlns:a16="http://schemas.microsoft.com/office/drawing/2014/main" id="{8EBB8011-4966-26E6-39FC-59918856E1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695236" y="3320719"/>
                          <a:ext cx="251999" cy="360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t</a:t>
                          </a:r>
                        </a:p>
                      </p:txBody>
                    </p:sp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72821287-5ADA-B2DE-1D1E-B7465EDD95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2114" y="3088241"/>
                          <a:ext cx="140596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QUIC worker</a:t>
                          </a:r>
                        </a:p>
                      </p:txBody>
                    </p: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1436B518-F5D4-FFE3-9E35-BA854604BF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0264" y="3277681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C70FCB68-811C-63D6-8EDF-AC1ACCB2F7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0000" y="3277681"/>
                          <a:ext cx="18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E011B347-DBD2-D690-3C8D-FA5717A5E0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40000" y="3277681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" name="Rectangle 32">
                          <a:extLst>
                            <a:ext uri="{FF2B5EF4-FFF2-40B4-BE49-F238E27FC236}">
                              <a16:creationId xmlns:a16="http://schemas.microsoft.com/office/drawing/2014/main" id="{C6EC00B5-B5E5-8880-C556-8B172DBD8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8000" y="3277681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E8FB34E2-F1D2-6732-CDD5-4CBD5E0AF5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8000" y="3277681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9" name="Straight Arrow Connector 38">
                          <a:extLst>
                            <a:ext uri="{FF2B5EF4-FFF2-40B4-BE49-F238E27FC236}">
                              <a16:creationId xmlns:a16="http://schemas.microsoft.com/office/drawing/2014/main" id="{86749173-9A5D-B24F-E668-65B1BA5082C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370264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Arrow Connector 39">
                          <a:extLst>
                            <a:ext uri="{FF2B5EF4-FFF2-40B4-BE49-F238E27FC236}">
                              <a16:creationId xmlns:a16="http://schemas.microsoft.com/office/drawing/2014/main" id="{33C3EE7D-8192-C509-B79C-87C8575ACB7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600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B742B111-6248-573B-815C-AB17A65C255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40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Arrow Connector 41">
                          <a:extLst>
                            <a:ext uri="{FF2B5EF4-FFF2-40B4-BE49-F238E27FC236}">
                              <a16:creationId xmlns:a16="http://schemas.microsoft.com/office/drawing/2014/main" id="{49365B94-279B-D03C-7763-C8BB29541B9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768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Arrow Connector 42">
                          <a:extLst>
                            <a:ext uri="{FF2B5EF4-FFF2-40B4-BE49-F238E27FC236}">
                              <a16:creationId xmlns:a16="http://schemas.microsoft.com/office/drawing/2014/main" id="{B0777912-7504-DE73-6062-8261EF3D3AD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7848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Straight Arrow Connector 47">
                          <a:extLst>
                            <a:ext uri="{FF2B5EF4-FFF2-40B4-BE49-F238E27FC236}">
                              <a16:creationId xmlns:a16="http://schemas.microsoft.com/office/drawing/2014/main" id="{65F7D94A-72C4-1CCB-ABF4-E9E4D038B56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30264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Arrow Connector 48">
                          <a:extLst>
                            <a:ext uri="{FF2B5EF4-FFF2-40B4-BE49-F238E27FC236}">
                              <a16:creationId xmlns:a16="http://schemas.microsoft.com/office/drawing/2014/main" id="{7BEAE215-984E-CC36-FCC6-0934618938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780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Arrow Connector 49">
                          <a:extLst>
                            <a:ext uri="{FF2B5EF4-FFF2-40B4-BE49-F238E27FC236}">
                              <a16:creationId xmlns:a16="http://schemas.microsoft.com/office/drawing/2014/main" id="{5B02F1A4-FABC-1BC4-1595-07B67EEE784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400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>
                          <a:extLst>
                            <a:ext uri="{FF2B5EF4-FFF2-40B4-BE49-F238E27FC236}">
                              <a16:creationId xmlns:a16="http://schemas.microsoft.com/office/drawing/2014/main" id="{ABCB1E8A-66FD-609D-9CE1-E626B331D57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7128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7A90C9DD-042D-7367-BA41-8AD7F5F3CF8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208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2" name="Rectangle 91">
                          <a:extLst>
                            <a:ext uri="{FF2B5EF4-FFF2-40B4-BE49-F238E27FC236}">
                              <a16:creationId xmlns:a16="http://schemas.microsoft.com/office/drawing/2014/main" id="{AAFD39B6-3F1C-A3BA-44FA-83651C7BD6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28000" y="3276000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3" name="Straight Arrow Connector 92">
                          <a:extLst>
                            <a:ext uri="{FF2B5EF4-FFF2-40B4-BE49-F238E27FC236}">
                              <a16:creationId xmlns:a16="http://schemas.microsoft.com/office/drawing/2014/main" id="{56500C1D-45D8-7EDC-1A99-0964ED129C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928000" y="3096000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2C286A78-0C1F-92BB-E303-1BCAFE761AA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9288000" y="3096000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" name="Straight Arrow Connector 3">
                          <a:extLst>
                            <a:ext uri="{FF2B5EF4-FFF2-40B4-BE49-F238E27FC236}">
                              <a16:creationId xmlns:a16="http://schemas.microsoft.com/office/drawing/2014/main" id="{A6E01EB1-A205-CF26-B940-3F2CA3D1879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27235" y="3710638"/>
                          <a:ext cx="1152000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8" name="Group 107">
                        <a:extLst>
                          <a:ext uri="{FF2B5EF4-FFF2-40B4-BE49-F238E27FC236}">
                            <a16:creationId xmlns:a16="http://schemas.microsoft.com/office/drawing/2014/main" id="{364516FC-7258-CFB2-6369-9CCE94A879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8735" y="4070653"/>
                        <a:ext cx="10033095" cy="1197065"/>
                        <a:chOff x="968735" y="4070653"/>
                        <a:chExt cx="10033095" cy="1197065"/>
                      </a:xfrm>
                    </p:grpSpPr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E0B2349-9BFB-EAD6-0829-AFF2FDF94A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62808" y="4070653"/>
                          <a:ext cx="642990" cy="612000"/>
                          <a:chOff x="9362808" y="4070653"/>
                          <a:chExt cx="642990" cy="612000"/>
                        </a:xfrm>
                      </p:grpSpPr>
                      <p:cxnSp>
                        <p:nvCxnSpPr>
                          <p:cNvPr id="58" name="Straight Arrow Connector 57">
                            <a:extLst>
                              <a:ext uri="{FF2B5EF4-FFF2-40B4-BE49-F238E27FC236}">
                                <a16:creationId xmlns:a16="http://schemas.microsoft.com/office/drawing/2014/main" id="{041B67BC-1505-85B0-9D63-03F15FB53F0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362808" y="4070653"/>
                            <a:ext cx="0" cy="6120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70C0"/>
                            </a:solidFill>
                            <a:headEnd type="triangle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15A0EDC3-CE34-0B67-E6F1-A26EC173660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434808" y="4191987"/>
                            <a:ext cx="57099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lock</a:t>
                            </a:r>
                          </a:p>
                        </p:txBody>
                      </p:sp>
                    </p:grpSp>
                    <p:grpSp>
                      <p:nvGrpSpPr>
                        <p:cNvPr id="96" name="Group 95">
                          <a:extLst>
                            <a:ext uri="{FF2B5EF4-FFF2-40B4-BE49-F238E27FC236}">
                              <a16:creationId xmlns:a16="http://schemas.microsoft.com/office/drawing/2014/main" id="{F118621D-0D19-9C6C-ED0F-41064EEF37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111977" y="4070653"/>
                          <a:ext cx="889853" cy="612000"/>
                          <a:chOff x="10262808" y="4070653"/>
                          <a:chExt cx="889853" cy="612000"/>
                        </a:xfrm>
                      </p:grpSpPr>
                      <p:cxnSp>
                        <p:nvCxnSpPr>
                          <p:cNvPr id="57" name="Straight Arrow Connector 56">
                            <a:extLst>
                              <a:ext uri="{FF2B5EF4-FFF2-40B4-BE49-F238E27FC236}">
                                <a16:creationId xmlns:a16="http://schemas.microsoft.com/office/drawing/2014/main" id="{6959F9E7-D697-6CB5-9D2D-FBDB93DBB24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0262808" y="4070653"/>
                            <a:ext cx="0" cy="6120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70C0"/>
                            </a:solidFill>
                            <a:headEnd type="non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01AFF70E-69B4-939B-E597-DE694097292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334808" y="4191987"/>
                            <a:ext cx="81785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unlock</a:t>
                            </a:r>
                          </a:p>
                        </p:txBody>
                      </p:sp>
                    </p:grpSp>
                    <p:grpSp>
                      <p:nvGrpSpPr>
                        <p:cNvPr id="97" name="Group 96">
                          <a:extLst>
                            <a:ext uri="{FF2B5EF4-FFF2-40B4-BE49-F238E27FC236}">
                              <a16:creationId xmlns:a16="http://schemas.microsoft.com/office/drawing/2014/main" id="{EC142350-3C8E-D2DA-F2E5-828EF31FB0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735" y="4156522"/>
                          <a:ext cx="1791210" cy="432000"/>
                          <a:chOff x="1223259" y="4156522"/>
                          <a:chExt cx="1791210" cy="432000"/>
                        </a:xfrm>
                      </p:grpSpPr>
                      <p:sp>
                        <p:nvSpPr>
                          <p:cNvPr id="61" name="Rectangle 60">
                            <a:extLst>
                              <a:ext uri="{FF2B5EF4-FFF2-40B4-BE49-F238E27FC236}">
                                <a16:creationId xmlns:a16="http://schemas.microsoft.com/office/drawing/2014/main" id="{805A7317-B580-1535-3D8D-2EBA313C7F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23259" y="4156522"/>
                            <a:ext cx="288000" cy="43200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2" name="TextBox 61">
                            <a:extLst>
                              <a:ext uri="{FF2B5EF4-FFF2-40B4-BE49-F238E27FC236}">
                                <a16:creationId xmlns:a16="http://schemas.microsoft.com/office/drawing/2014/main" id="{6FDF0D62-537E-86A1-FEAB-3CE09C88201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23099" y="4185446"/>
                            <a:ext cx="149137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DP noise calc.</a:t>
                            </a:r>
                          </a:p>
                        </p:txBody>
                      </p:sp>
                    </p:grpSp>
                    <p:grpSp>
                      <p:nvGrpSpPr>
                        <p:cNvPr id="98" name="Group 97">
                          <a:extLst>
                            <a:ext uri="{FF2B5EF4-FFF2-40B4-BE49-F238E27FC236}">
                              <a16:creationId xmlns:a16="http://schemas.microsoft.com/office/drawing/2014/main" id="{D19E30E4-A24D-7576-78EE-68AFEA2360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6978" y="4157496"/>
                          <a:ext cx="1737734" cy="432000"/>
                          <a:chOff x="3993479" y="4157496"/>
                          <a:chExt cx="1737734" cy="432000"/>
                        </a:xfrm>
                      </p:grpSpPr>
                      <p:sp>
                        <p:nvSpPr>
                          <p:cNvPr id="63" name="Rectangle 62">
                            <a:extLst>
                              <a:ext uri="{FF2B5EF4-FFF2-40B4-BE49-F238E27FC236}">
                                <a16:creationId xmlns:a16="http://schemas.microsoft.com/office/drawing/2014/main" id="{1FEA9B3B-C604-07FE-D409-2FAF7BCC38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93479" y="4157496"/>
                            <a:ext cx="288000" cy="432000"/>
                          </a:xfrm>
                          <a:prstGeom prst="rect">
                            <a:avLst/>
                          </a:prstGeom>
                          <a:pattFill prst="wdUpDiag">
                            <a:fgClr>
                              <a:schemeClr val="tx1"/>
                            </a:fgClr>
                            <a:bgClr>
                              <a:schemeClr val="accent4"/>
                            </a:bgClr>
                          </a:patt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73946B9-4614-9186-EC97-963CC0B057E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293319" y="4188830"/>
                            <a:ext cx="143789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payload prep</a:t>
                            </a:r>
                          </a:p>
                        </p:txBody>
                      </p:sp>
                    </p:grpSp>
                    <p:grpSp>
                      <p:nvGrpSpPr>
                        <p:cNvPr id="99" name="Group 98">
                          <a:extLst>
                            <a:ext uri="{FF2B5EF4-FFF2-40B4-BE49-F238E27FC236}">
                              <a16:creationId xmlns:a16="http://schemas.microsoft.com/office/drawing/2014/main" id="{38F74488-A1F2-5753-7904-ACF1B7DFF3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99825" y="4154112"/>
                          <a:ext cx="1705674" cy="432000"/>
                          <a:chOff x="6633459" y="4154112"/>
                          <a:chExt cx="1705674" cy="432000"/>
                        </a:xfrm>
                      </p:grpSpPr>
                      <p:sp>
                        <p:nvSpPr>
                          <p:cNvPr id="65" name="Rectangle 64">
                            <a:extLst>
                              <a:ext uri="{FF2B5EF4-FFF2-40B4-BE49-F238E27FC236}">
                                <a16:creationId xmlns:a16="http://schemas.microsoft.com/office/drawing/2014/main" id="{E1E3894C-1724-1A67-84D2-23BB5E670A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633459" y="4154112"/>
                            <a:ext cx="288000" cy="432000"/>
                          </a:xfrm>
                          <a:prstGeom prst="rect">
                            <a:avLst/>
                          </a:prstGeom>
                          <a:pattFill prst="ltHorz">
                            <a:fgClr>
                              <a:schemeClr val="tx1"/>
                            </a:fgClr>
                            <a:bgClr>
                              <a:schemeClr val="accent4"/>
                            </a:bgClr>
                          </a:patt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6" name="TextBox 65">
                            <a:extLst>
                              <a:ext uri="{FF2B5EF4-FFF2-40B4-BE49-F238E27FC236}">
                                <a16:creationId xmlns:a16="http://schemas.microsoft.com/office/drawing/2014/main" id="{9FD439DB-635F-FDEB-6726-991A612B5E3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933299" y="4185446"/>
                            <a:ext cx="140583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dummy prep</a:t>
                            </a:r>
                          </a:p>
                        </p:txBody>
                      </p:sp>
                    </p:grpSp>
                    <p:grpSp>
                      <p:nvGrpSpPr>
                        <p:cNvPr id="100" name="Group 99">
                          <a:extLst>
                            <a:ext uri="{FF2B5EF4-FFF2-40B4-BE49-F238E27FC236}">
                              <a16:creationId xmlns:a16="http://schemas.microsoft.com/office/drawing/2014/main" id="{7E213CAE-2752-B5A8-8457-199CC93043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926" y="4835718"/>
                          <a:ext cx="2111706" cy="432000"/>
                          <a:chOff x="1459120" y="4835718"/>
                          <a:chExt cx="2111706" cy="432000"/>
                        </a:xfrm>
                      </p:grpSpPr>
                      <p:sp>
                        <p:nvSpPr>
                          <p:cNvPr id="80" name="Rectangle 79">
                            <a:extLst>
                              <a:ext uri="{FF2B5EF4-FFF2-40B4-BE49-F238E27FC236}">
                                <a16:creationId xmlns:a16="http://schemas.microsoft.com/office/drawing/2014/main" id="{0748A4BC-3870-97FB-50A3-84D61E15D9D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59120" y="4835718"/>
                            <a:ext cx="288000" cy="432000"/>
                          </a:xfrm>
                          <a:prstGeom prst="rect">
                            <a:avLst/>
                          </a:prstGeom>
                          <a:solidFill>
                            <a:srgbClr val="A8D24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1" name="TextBox 80">
                            <a:extLst>
                              <a:ext uri="{FF2B5EF4-FFF2-40B4-BE49-F238E27FC236}">
                                <a16:creationId xmlns:a16="http://schemas.microsoft.com/office/drawing/2014/main" id="{564A9B7B-C9B1-FD64-312B-CE6719451BE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46929" y="4863279"/>
                            <a:ext cx="182389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enqueue to QUIC</a:t>
                            </a:r>
                          </a:p>
                        </p:txBody>
                      </p:sp>
                    </p:grpSp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461749E9-EEB7-7449-AE1E-74B8AFB75F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94893" y="4835329"/>
                          <a:ext cx="2131541" cy="432000"/>
                          <a:chOff x="1924195" y="4843038"/>
                          <a:chExt cx="2131541" cy="432000"/>
                        </a:xfrm>
                      </p:grpSpPr>
                      <p:sp>
                        <p:nvSpPr>
                          <p:cNvPr id="103" name="Rectangle 102">
                            <a:extLst>
                              <a:ext uri="{FF2B5EF4-FFF2-40B4-BE49-F238E27FC236}">
                                <a16:creationId xmlns:a16="http://schemas.microsoft.com/office/drawing/2014/main" id="{07773402-7B67-0FFF-8E38-90E72519CD6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24195" y="4843038"/>
                            <a:ext cx="288000" cy="432000"/>
                          </a:xfrm>
                          <a:prstGeom prst="rect">
                            <a:avLst/>
                          </a:prstGeom>
                          <a:pattFill prst="lgGrid">
                            <a:fgClr>
                              <a:schemeClr val="tx1"/>
                            </a:fgClr>
                            <a:bgClr>
                              <a:srgbClr val="A8D241"/>
                            </a:bgClr>
                          </a:patt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104" name="TextBox 103">
                            <a:extLst>
                              <a:ext uri="{FF2B5EF4-FFF2-40B4-BE49-F238E27FC236}">
                                <a16:creationId xmlns:a16="http://schemas.microsoft.com/office/drawing/2014/main" id="{B0A1D4CA-D506-228C-C6E6-25EEDEDC761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199972" y="4870599"/>
                            <a:ext cx="185576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QUIC packet prep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21" name="Group 120">
                        <a:extLst>
                          <a:ext uri="{FF2B5EF4-FFF2-40B4-BE49-F238E27FC236}">
                            <a16:creationId xmlns:a16="http://schemas.microsoft.com/office/drawing/2014/main" id="{6D8985FE-341E-A9E4-06DF-EEC477898F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2114" y="1362282"/>
                        <a:ext cx="11685121" cy="1551947"/>
                        <a:chOff x="262114" y="1362282"/>
                        <a:chExt cx="11685121" cy="1551947"/>
                      </a:xfrm>
                    </p:grpSpPr>
                    <p:sp>
                      <p:nvSpPr>
                        <p:cNvPr id="26" name="TextBox 25">
                          <a:extLst>
                            <a:ext uri="{FF2B5EF4-FFF2-40B4-BE49-F238E27FC236}">
                              <a16:creationId xmlns:a16="http://schemas.microsoft.com/office/drawing/2014/main" id="{6F7CBA4E-2143-6B58-CCD2-4ACFC62418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2114" y="1362282"/>
                          <a:ext cx="162288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Prepare thread</a:t>
                          </a:r>
                        </a:p>
                      </p:txBody>
                    </p:sp>
                    <p:sp>
                      <p:nvSpPr>
                        <p:cNvPr id="2" name="Rectangle 1">
                          <a:extLst>
                            <a:ext uri="{FF2B5EF4-FFF2-40B4-BE49-F238E27FC236}">
                              <a16:creationId xmlns:a16="http://schemas.microsoft.com/office/drawing/2014/main" id="{7C90624B-107A-0F8F-B5C1-C0286B2A41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0000" y="2066400"/>
                          <a:ext cx="216000" cy="432000"/>
                        </a:xfrm>
                        <a:prstGeom prst="rect">
                          <a:avLst/>
                        </a:prstGeom>
                        <a:solidFill>
                          <a:srgbClr val="A8D24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44" name="Straight Arrow Connector 43">
                          <a:extLst>
                            <a:ext uri="{FF2B5EF4-FFF2-40B4-BE49-F238E27FC236}">
                              <a16:creationId xmlns:a16="http://schemas.microsoft.com/office/drawing/2014/main" id="{1D313C9E-9E4E-50CD-5B90-9D78B9D14F0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232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" name="Rectangle 14">
                          <a:extLst>
                            <a:ext uri="{FF2B5EF4-FFF2-40B4-BE49-F238E27FC236}">
                              <a16:creationId xmlns:a16="http://schemas.microsoft.com/office/drawing/2014/main" id="{30DAD7A6-46AC-A565-50F7-1DDB709F70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52000" y="2062016"/>
                          <a:ext cx="251999" cy="432000"/>
                        </a:xfrm>
                        <a:prstGeom prst="rect">
                          <a:avLst/>
                        </a:prstGeom>
                        <a:pattFill prst="wdUpDiag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" name="Straight Arrow Connector 6">
                          <a:extLst>
                            <a:ext uri="{FF2B5EF4-FFF2-40B4-BE49-F238E27FC236}">
                              <a16:creationId xmlns:a16="http://schemas.microsoft.com/office/drawing/2014/main" id="{F272B86A-AAFE-6759-F696-92D2877C1A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376000" y="2281165"/>
                          <a:ext cx="0" cy="216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" name="Rectangle 9">
                          <a:extLst>
                            <a:ext uri="{FF2B5EF4-FFF2-40B4-BE49-F238E27FC236}">
                              <a16:creationId xmlns:a16="http://schemas.microsoft.com/office/drawing/2014/main" id="{0DB0B4D3-4833-3F7C-CD68-D22E23CE39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000" y="2065165"/>
                          <a:ext cx="180000" cy="43200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" name="Straight Arrow Connector 7">
                          <a:extLst>
                            <a:ext uri="{FF2B5EF4-FFF2-40B4-BE49-F238E27FC236}">
                              <a16:creationId xmlns:a16="http://schemas.microsoft.com/office/drawing/2014/main" id="{B37B5854-B850-A3ED-FA13-87ECE7E2C41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536000" y="2281165"/>
                          <a:ext cx="0" cy="216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" name="Rectangle 12">
                          <a:extLst>
                            <a:ext uri="{FF2B5EF4-FFF2-40B4-BE49-F238E27FC236}">
                              <a16:creationId xmlns:a16="http://schemas.microsoft.com/office/drawing/2014/main" id="{2A3C3D25-3091-C442-C964-17D276F5E8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52000" y="2065165"/>
                          <a:ext cx="576000" cy="432000"/>
                        </a:xfrm>
                        <a:prstGeom prst="rect">
                          <a:avLst/>
                        </a:prstGeom>
                        <a:pattFill prst="wdUpDiag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" name="Straight Arrow Connector 8">
                          <a:extLst>
                            <a:ext uri="{FF2B5EF4-FFF2-40B4-BE49-F238E27FC236}">
                              <a16:creationId xmlns:a16="http://schemas.microsoft.com/office/drawing/2014/main" id="{AC9FED79-47E7-F9A8-22D9-A1F97E6F259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96000" y="2281165"/>
                          <a:ext cx="0" cy="216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" name="Rectangle 10">
                          <a:extLst>
                            <a:ext uri="{FF2B5EF4-FFF2-40B4-BE49-F238E27FC236}">
                              <a16:creationId xmlns:a16="http://schemas.microsoft.com/office/drawing/2014/main" id="{9BCFCDDC-18B1-F5BD-D526-442D6094A7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2000" y="2066400"/>
                          <a:ext cx="360000" cy="432000"/>
                        </a:xfrm>
                        <a:prstGeom prst="rect">
                          <a:avLst/>
                        </a:prstGeom>
                        <a:pattFill prst="wdUpDiag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2" name="Rectangle 11">
                          <a:extLst>
                            <a:ext uri="{FF2B5EF4-FFF2-40B4-BE49-F238E27FC236}">
                              <a16:creationId xmlns:a16="http://schemas.microsoft.com/office/drawing/2014/main" id="{BB35987D-7463-2E94-FAD5-B331873962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0000" y="2065165"/>
                          <a:ext cx="720000" cy="432000"/>
                        </a:xfrm>
                        <a:prstGeom prst="rect">
                          <a:avLst/>
                        </a:prstGeom>
                        <a:pattFill prst="wdUpDiag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295C30DE-1F19-E65D-CCAC-08AC158AE21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856000" y="2281165"/>
                          <a:ext cx="0" cy="216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C223F2C5-98DC-11D9-3E22-1E8210F881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0000" y="2062016"/>
                          <a:ext cx="360000" cy="43200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" name="Rectangle 16">
                          <a:extLst>
                            <a:ext uri="{FF2B5EF4-FFF2-40B4-BE49-F238E27FC236}">
                              <a16:creationId xmlns:a16="http://schemas.microsoft.com/office/drawing/2014/main" id="{3E0A53FB-A17A-6A08-1F54-B26F560757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44000" y="2062016"/>
                          <a:ext cx="108000" cy="43200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83042413-EBAF-C504-7319-D9E59620EF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28000" y="2062016"/>
                          <a:ext cx="324000" cy="43200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B2A8A121-6D58-DF1F-7424-6DA0BDFD49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695236" y="2124684"/>
                          <a:ext cx="251999" cy="360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t</a:t>
                          </a:r>
                        </a:p>
                      </p:txBody>
                    </p:sp>
                    <p:sp>
                      <p:nvSpPr>
                        <p:cNvPr id="21" name="TextBox 20">
                          <a:extLst>
                            <a:ext uri="{FF2B5EF4-FFF2-40B4-BE49-F238E27FC236}">
                              <a16:creationId xmlns:a16="http://schemas.microsoft.com/office/drawing/2014/main" id="{6B8BCE2C-69C9-F503-75F9-D740D2E6FDD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9863" y="2537536"/>
                          <a:ext cx="29848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T</a:t>
                          </a:r>
                          <a:endParaRPr lang="en-US" b="1" baseline="-25000" dirty="0"/>
                        </a:p>
                      </p:txBody>
                    </p:sp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7419F3B0-7B71-CDA0-2E80-722EBEF759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96000" y="2540685"/>
                          <a:ext cx="415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2T</a:t>
                          </a:r>
                          <a:endParaRPr lang="en-US" b="1" baseline="-25000" dirty="0"/>
                        </a:p>
                      </p:txBody>
                    </p:sp>
                    <p:cxnSp>
                      <p:nvCxnSpPr>
                        <p:cNvPr id="35" name="Straight Arrow Connector 34">
                          <a:extLst>
                            <a:ext uri="{FF2B5EF4-FFF2-40B4-BE49-F238E27FC236}">
                              <a16:creationId xmlns:a16="http://schemas.microsoft.com/office/drawing/2014/main" id="{B39CFA15-4ED7-E3DD-2AFA-840BEAE9A86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728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8" name="Rectangle 77">
                          <a:extLst>
                            <a:ext uri="{FF2B5EF4-FFF2-40B4-BE49-F238E27FC236}">
                              <a16:creationId xmlns:a16="http://schemas.microsoft.com/office/drawing/2014/main" id="{5C170DD9-A8AE-F620-1BB5-531240EE60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52000" y="2066400"/>
                          <a:ext cx="180000" cy="432000"/>
                        </a:xfrm>
                        <a:prstGeom prst="rect">
                          <a:avLst/>
                        </a:prstGeom>
                        <a:pattFill prst="ltHorz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Rectangle 78">
                          <a:extLst>
                            <a:ext uri="{FF2B5EF4-FFF2-40B4-BE49-F238E27FC236}">
                              <a16:creationId xmlns:a16="http://schemas.microsoft.com/office/drawing/2014/main" id="{88B18BC1-FA25-A706-AC2E-EA9E0170B3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28000" y="2066400"/>
                          <a:ext cx="288000" cy="432000"/>
                        </a:xfrm>
                        <a:prstGeom prst="rect">
                          <a:avLst/>
                        </a:prstGeom>
                        <a:pattFill prst="ltHorz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3FB88B54-3721-273A-33F2-194A9E5AF1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88000" y="2065644"/>
                          <a:ext cx="288000" cy="432000"/>
                        </a:xfrm>
                        <a:prstGeom prst="rect">
                          <a:avLst/>
                        </a:prstGeom>
                        <a:solidFill>
                          <a:srgbClr val="A8D24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" name="Straight Arrow Connector 4">
                          <a:extLst>
                            <a:ext uri="{FF2B5EF4-FFF2-40B4-BE49-F238E27FC236}">
                              <a16:creationId xmlns:a16="http://schemas.microsoft.com/office/drawing/2014/main" id="{A7DE89D3-3C87-9924-80AC-34D2A9BD6A7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12000" y="2281165"/>
                          <a:ext cx="0" cy="216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BECEB15B-839F-5478-85F5-508803547C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56000" y="2540685"/>
                          <a:ext cx="415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3T</a:t>
                          </a:r>
                          <a:endParaRPr lang="en-US" b="1" baseline="-25000" dirty="0"/>
                        </a:p>
                      </p:txBody>
                    </p:sp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7F9D97CB-F5C8-93CE-42A8-B75994CEB17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888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Straight Arrow Connector 44">
                          <a:extLst>
                            <a:ext uri="{FF2B5EF4-FFF2-40B4-BE49-F238E27FC236}">
                              <a16:creationId xmlns:a16="http://schemas.microsoft.com/office/drawing/2014/main" id="{E9AE047E-5A2F-2A07-D1C4-EB7CF6840E1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392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6" name="Rectangle 75">
                          <a:extLst>
                            <a:ext uri="{FF2B5EF4-FFF2-40B4-BE49-F238E27FC236}">
                              <a16:creationId xmlns:a16="http://schemas.microsoft.com/office/drawing/2014/main" id="{794DA557-BBFA-5DEF-10C4-7B12C8EC1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48000" y="2065405"/>
                          <a:ext cx="360000" cy="432000"/>
                        </a:xfrm>
                        <a:prstGeom prst="rect">
                          <a:avLst/>
                        </a:prstGeom>
                        <a:solidFill>
                          <a:srgbClr val="A8D24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7" name="Straight Arrow Connector 36">
                          <a:extLst>
                            <a:ext uri="{FF2B5EF4-FFF2-40B4-BE49-F238E27FC236}">
                              <a16:creationId xmlns:a16="http://schemas.microsoft.com/office/drawing/2014/main" id="{DCF23F72-F6B4-E7C3-E445-3991A4DEA2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48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Straight Arrow Connector 45">
                          <a:extLst>
                            <a:ext uri="{FF2B5EF4-FFF2-40B4-BE49-F238E27FC236}">
                              <a16:creationId xmlns:a16="http://schemas.microsoft.com/office/drawing/2014/main" id="{6BC7A66D-F352-B5CF-10C8-A9C2AFEB451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52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" name="Straight Arrow Connector 2">
                          <a:extLst>
                            <a:ext uri="{FF2B5EF4-FFF2-40B4-BE49-F238E27FC236}">
                              <a16:creationId xmlns:a16="http://schemas.microsoft.com/office/drawing/2014/main" id="{AE6ABAEF-AB72-CB77-7B44-121421DCC7C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27235" y="2497165"/>
                          <a:ext cx="1152000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D0DF737F-3CF5-EDB9-EA4F-C9C2A18DFDF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16000" y="2537536"/>
                          <a:ext cx="415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4T</a:t>
                          </a:r>
                          <a:endParaRPr lang="en-US" b="1" baseline="-25000" dirty="0"/>
                        </a:p>
                      </p:txBody>
                    </p:sp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C040FAB0-8009-F202-9BA6-AD6468928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52000" y="2064883"/>
                          <a:ext cx="108000" cy="432000"/>
                        </a:xfrm>
                        <a:prstGeom prst="rect">
                          <a:avLst/>
                        </a:prstGeom>
                        <a:solidFill>
                          <a:srgbClr val="A8D24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7" name="Straight Arrow Connector 46">
                          <a:extLst>
                            <a:ext uri="{FF2B5EF4-FFF2-40B4-BE49-F238E27FC236}">
                              <a16:creationId xmlns:a16="http://schemas.microsoft.com/office/drawing/2014/main" id="{4A51D213-F565-3E14-B4EE-D831FF421B5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712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Straight Arrow Connector 37">
                          <a:extLst>
                            <a:ext uri="{FF2B5EF4-FFF2-40B4-BE49-F238E27FC236}">
                              <a16:creationId xmlns:a16="http://schemas.microsoft.com/office/drawing/2014/main" id="{CE567E17-155B-F519-AE96-7CAD4AE30EE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280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3" name="TextBox 112">
                          <a:extLst>
                            <a:ext uri="{FF2B5EF4-FFF2-40B4-BE49-F238E27FC236}">
                              <a16:creationId xmlns:a16="http://schemas.microsoft.com/office/drawing/2014/main" id="{811792E2-24F5-1AC3-8E84-D234DD823E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676000" y="2544897"/>
                          <a:ext cx="415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5T</a:t>
                          </a:r>
                          <a:endParaRPr lang="en-US" b="1" baseline="-25000" dirty="0"/>
                        </a:p>
                      </p:txBody>
                    </p:sp>
                  </p:grpSp>
                  <p:grpSp>
                    <p:nvGrpSpPr>
                      <p:cNvPr id="118" name="Group 117">
                        <a:extLst>
                          <a:ext uri="{FF2B5EF4-FFF2-40B4-BE49-F238E27FC236}">
                            <a16:creationId xmlns:a16="http://schemas.microsoft.com/office/drawing/2014/main" id="{47FEE73B-A2FD-8B78-F324-AB99F0CD1D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58848" y="1845485"/>
                        <a:ext cx="7101724" cy="146348"/>
                        <a:chOff x="1558848" y="1845485"/>
                        <a:chExt cx="7101724" cy="146348"/>
                      </a:xfrm>
                    </p:grpSpPr>
                    <p:pic>
                      <p:nvPicPr>
                        <p:cNvPr id="68" name="Picture 67">
                          <a:extLst>
                            <a:ext uri="{FF2B5EF4-FFF2-40B4-BE49-F238E27FC236}">
                              <a16:creationId xmlns:a16="http://schemas.microsoft.com/office/drawing/2014/main" id="{1531E63D-ACE4-4C69-703C-ADE626AE7B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52000" y="1847323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9" name="Picture 68">
                          <a:extLst>
                            <a:ext uri="{FF2B5EF4-FFF2-40B4-BE49-F238E27FC236}">
                              <a16:creationId xmlns:a16="http://schemas.microsoft.com/office/drawing/2014/main" id="{9F0B4006-BBCA-BC27-677B-9AC56E51A0A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90000" y="1847323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0" name="Picture 69">
                          <a:extLst>
                            <a:ext uri="{FF2B5EF4-FFF2-40B4-BE49-F238E27FC236}">
                              <a16:creationId xmlns:a16="http://schemas.microsoft.com/office/drawing/2014/main" id="{6633DB60-A70E-9EFF-2D21-F9BDA01099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652000" y="1847323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Picture 89">
                          <a:extLst>
                            <a:ext uri="{FF2B5EF4-FFF2-40B4-BE49-F238E27FC236}">
                              <a16:creationId xmlns:a16="http://schemas.microsoft.com/office/drawing/2014/main" id="{1CBF072C-D560-303A-8F04-6872E994243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992000" y="1847833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5" name="Picture 114">
                          <a:extLst>
                            <a:ext uri="{FF2B5EF4-FFF2-40B4-BE49-F238E27FC236}">
                              <a16:creationId xmlns:a16="http://schemas.microsoft.com/office/drawing/2014/main" id="{520B5010-5019-FFC8-B1AF-F2E462A99C4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496000" y="1845995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6" name="Picture 115">
                          <a:extLst>
                            <a:ext uri="{FF2B5EF4-FFF2-40B4-BE49-F238E27FC236}">
                              <a16:creationId xmlns:a16="http://schemas.microsoft.com/office/drawing/2014/main" id="{AD50CD1C-C50E-4C80-F29E-5B0D43C513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832000" y="1845995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7" name="Picture 116">
                          <a:extLst>
                            <a:ext uri="{FF2B5EF4-FFF2-40B4-BE49-F238E27FC236}">
                              <a16:creationId xmlns:a16="http://schemas.microsoft.com/office/drawing/2014/main" id="{C9FED1B4-613F-DAF5-9FE4-DCF51921C9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58848" y="1845485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15AEBEE0-5354-5BB1-7990-187453A63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8000" y="3276000"/>
                      <a:ext cx="72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A21ADEF2-6E43-3A88-B35B-03957E59A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0000" y="3276000"/>
                      <a:ext cx="72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C505EBAC-82A0-F103-9441-4CE2DD16E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8000" y="3276000"/>
                      <a:ext cx="108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5C4905BE-E263-10B2-5947-C27B1FF81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0000" y="3276000"/>
                      <a:ext cx="54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B083E8DA-9D9E-2C2B-80A9-3CA73B95F8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0000" y="3276000"/>
                      <a:ext cx="54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8710931F-DF70-6724-4ADC-33478BC3A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0000" y="3276000"/>
                      <a:ext cx="54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79E6F742-3DE5-EAA8-44CF-9B47FC30F518}"/>
                      </a:ext>
                    </a:extLst>
                  </p:cNvPr>
                  <p:cNvSpPr/>
                  <p:nvPr/>
                </p:nvSpPr>
                <p:spPr>
                  <a:xfrm>
                    <a:off x="10512000" y="3276000"/>
                    <a:ext cx="54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D63E4A0-88C6-2459-4DA3-101A209B9257}"/>
                    </a:ext>
                  </a:extLst>
                </p:cNvPr>
                <p:cNvSpPr/>
                <p:nvPr/>
              </p:nvSpPr>
              <p:spPr>
                <a:xfrm>
                  <a:off x="6199825" y="4828411"/>
                  <a:ext cx="288000" cy="432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A8D24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CB0FBFF-20D7-9F72-7495-7C75CA5A7931}"/>
                    </a:ext>
                  </a:extLst>
                </p:cNvPr>
                <p:cNvSpPr txBox="1"/>
                <p:nvPr/>
              </p:nvSpPr>
              <p:spPr>
                <a:xfrm>
                  <a:off x="6475602" y="4855972"/>
                  <a:ext cx="1111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UDP send</a:t>
                  </a:r>
                </a:p>
              </p:txBody>
            </p:sp>
          </p:grp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DA8E258-BD32-5E98-4A4F-A10DDC7661E9}"/>
                  </a:ext>
                </a:extLst>
              </p:cNvPr>
              <p:cNvSpPr txBox="1"/>
              <p:nvPr/>
            </p:nvSpPr>
            <p:spPr>
              <a:xfrm>
                <a:off x="8523728" y="4185446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spin</a:t>
                </a:r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AD31349-9E02-683A-06F1-E3CA90641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63728" y="4244112"/>
                <a:ext cx="288000" cy="25200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98DA75-4073-A87C-53D9-77CFF331E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4866" y="1846800"/>
              <a:ext cx="1645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57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BD2CC77-1014-A2C9-A6FB-76C03311D678}"/>
              </a:ext>
            </a:extLst>
          </p:cNvPr>
          <p:cNvGrpSpPr/>
          <p:nvPr/>
        </p:nvGrpSpPr>
        <p:grpSpPr>
          <a:xfrm>
            <a:off x="262114" y="1041783"/>
            <a:ext cx="11685121" cy="4226494"/>
            <a:chOff x="262114" y="1041783"/>
            <a:chExt cx="11685121" cy="42264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9B3B65-F5D6-1B3E-9C53-E4CC9A51B991}"/>
                </a:ext>
              </a:extLst>
            </p:cNvPr>
            <p:cNvGrpSpPr/>
            <p:nvPr/>
          </p:nvGrpSpPr>
          <p:grpSpPr>
            <a:xfrm>
              <a:off x="262114" y="3088800"/>
              <a:ext cx="11685121" cy="2179477"/>
              <a:chOff x="262114" y="3088241"/>
              <a:chExt cx="11685121" cy="2179477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7916058-B95B-8CDA-1DD5-B7216F03A5BC}"/>
                  </a:ext>
                </a:extLst>
              </p:cNvPr>
              <p:cNvGrpSpPr/>
              <p:nvPr/>
            </p:nvGrpSpPr>
            <p:grpSpPr>
              <a:xfrm>
                <a:off x="262114" y="3088241"/>
                <a:ext cx="11685121" cy="622397"/>
                <a:chOff x="262114" y="3088241"/>
                <a:chExt cx="11685121" cy="62239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A98AFA4-8D3F-42E4-1DD2-3CB82BB8692E}"/>
                    </a:ext>
                  </a:extLst>
                </p:cNvPr>
                <p:cNvSpPr/>
                <p:nvPr/>
              </p:nvSpPr>
              <p:spPr>
                <a:xfrm>
                  <a:off x="10008000" y="3272339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0E207530-5DDB-8B48-36CB-E8A7AE6D3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08000" y="3092339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1BE49E8-1E5C-DEDD-B45C-D83332D9D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68000" y="3092339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EBB8011-4966-26E6-39FC-59918856E168}"/>
                    </a:ext>
                  </a:extLst>
                </p:cNvPr>
                <p:cNvSpPr txBox="1"/>
                <p:nvPr/>
              </p:nvSpPr>
              <p:spPr>
                <a:xfrm>
                  <a:off x="11695236" y="3320719"/>
                  <a:ext cx="251999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2821287-5ADA-B2DE-1D1E-B7465EDD95DE}"/>
                    </a:ext>
                  </a:extLst>
                </p:cNvPr>
                <p:cNvSpPr txBox="1"/>
                <p:nvPr/>
              </p:nvSpPr>
              <p:spPr>
                <a:xfrm>
                  <a:off x="262114" y="3088241"/>
                  <a:ext cx="15461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QUIC worker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36B518-F5D4-FFE3-9E35-BA854604BF56}"/>
                    </a:ext>
                  </a:extLst>
                </p:cNvPr>
                <p:cNvSpPr/>
                <p:nvPr/>
              </p:nvSpPr>
              <p:spPr>
                <a:xfrm>
                  <a:off x="2370264" y="3277681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70FCB68-811C-63D6-8EDF-AC1ACCB2F772}"/>
                    </a:ext>
                  </a:extLst>
                </p:cNvPr>
                <p:cNvSpPr/>
                <p:nvPr/>
              </p:nvSpPr>
              <p:spPr>
                <a:xfrm>
                  <a:off x="3600000" y="3277681"/>
                  <a:ext cx="18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011B347-DBD2-D690-3C8D-FA5717A5E0CF}"/>
                    </a:ext>
                  </a:extLst>
                </p:cNvPr>
                <p:cNvSpPr/>
                <p:nvPr/>
              </p:nvSpPr>
              <p:spPr>
                <a:xfrm>
                  <a:off x="5040000" y="3277681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6EC00B5-B5E5-8880-C556-8B172DBD88F5}"/>
                    </a:ext>
                  </a:extLst>
                </p:cNvPr>
                <p:cNvSpPr/>
                <p:nvPr/>
              </p:nvSpPr>
              <p:spPr>
                <a:xfrm>
                  <a:off x="6768000" y="3277681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FB34E2-F1D2-6732-CDD5-4CBD5E0AF503}"/>
                    </a:ext>
                  </a:extLst>
                </p:cNvPr>
                <p:cNvSpPr/>
                <p:nvPr/>
              </p:nvSpPr>
              <p:spPr>
                <a:xfrm>
                  <a:off x="7848000" y="3277681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86749173-9A5D-B24F-E668-65B1BA5082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0264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3C3EE7D-8192-C509-B79C-87C8575AC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2B111-6248-573B-815C-AB17A65C2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0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9365B94-279B-D03C-7763-C8BB29541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8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B0777912-7504-DE73-6062-8261EF3D3A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48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5F7D94A-72C4-1CCB-ABF4-E9E4D038B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0264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7BEAE215-984E-CC36-FCC6-093461893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80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5B02F1A4-FABC-1BC4-1595-07B67EEE7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0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BCB1E8A-66FD-609D-9CE1-E626B331D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A90C9DD-042D-7367-BA41-8AD7F5F3C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8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AAFD39B6-3F1C-A3BA-44FA-83651C7BD65A}"/>
                    </a:ext>
                  </a:extLst>
                </p:cNvPr>
                <p:cNvSpPr/>
                <p:nvPr/>
              </p:nvSpPr>
              <p:spPr>
                <a:xfrm>
                  <a:off x="8928000" y="3276000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56500C1D-45D8-7EDC-1A99-0964ED129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28000" y="3096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C286A78-0C1F-92BB-E303-1BCAFE761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88000" y="3096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A6E01EB1-A205-CF26-B940-3F2CA3D18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235" y="3710638"/>
                  <a:ext cx="1152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64516FC-7258-CFB2-6369-9CCE94A8794F}"/>
                  </a:ext>
                </a:extLst>
              </p:cNvPr>
              <p:cNvGrpSpPr/>
              <p:nvPr/>
            </p:nvGrpSpPr>
            <p:grpSpPr>
              <a:xfrm>
                <a:off x="968735" y="4070653"/>
                <a:ext cx="8622827" cy="1197065"/>
                <a:chOff x="968735" y="4070653"/>
                <a:chExt cx="8622827" cy="1197065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2E0B2349-9BFB-EAD6-0829-AFF2FDF94A1C}"/>
                    </a:ext>
                  </a:extLst>
                </p:cNvPr>
                <p:cNvGrpSpPr/>
                <p:nvPr/>
              </p:nvGrpSpPr>
              <p:grpSpPr>
                <a:xfrm>
                  <a:off x="7698691" y="4070653"/>
                  <a:ext cx="687874" cy="612000"/>
                  <a:chOff x="7698691" y="4070653"/>
                  <a:chExt cx="687874" cy="612000"/>
                </a:xfrm>
              </p:grpSpPr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041B67BC-1505-85B0-9D63-03F15FB53F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98691" y="4070653"/>
                    <a:ext cx="0" cy="61200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5A0EDC3-CE34-0B67-E6F1-A26EC1736607}"/>
                      </a:ext>
                    </a:extLst>
                  </p:cNvPr>
                  <p:cNvSpPr txBox="1"/>
                  <p:nvPr/>
                </p:nvSpPr>
                <p:spPr>
                  <a:xfrm>
                    <a:off x="7770691" y="4191987"/>
                    <a:ext cx="6158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lock</a:t>
                    </a: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F118621D-0D19-9C6C-ED0F-41064EEF3740}"/>
                    </a:ext>
                  </a:extLst>
                </p:cNvPr>
                <p:cNvGrpSpPr/>
                <p:nvPr/>
              </p:nvGrpSpPr>
              <p:grpSpPr>
                <a:xfrm>
                  <a:off x="8627971" y="4070653"/>
                  <a:ext cx="963591" cy="612000"/>
                  <a:chOff x="8778802" y="4070653"/>
                  <a:chExt cx="963591" cy="612000"/>
                </a:xfrm>
              </p:grpSpPr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6959F9E7-D697-6CB5-9D2D-FBDB93DBB2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78802" y="4070653"/>
                    <a:ext cx="0" cy="61200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1AFF70E-69B4-939B-E597-DE6940972922}"/>
                      </a:ext>
                    </a:extLst>
                  </p:cNvPr>
                  <p:cNvSpPr txBox="1"/>
                  <p:nvPr/>
                </p:nvSpPr>
                <p:spPr>
                  <a:xfrm>
                    <a:off x="8850802" y="4191987"/>
                    <a:ext cx="89159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unlock</a:t>
                    </a:r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EC142350-3C8E-D2DA-F2E5-828EF31FB036}"/>
                    </a:ext>
                  </a:extLst>
                </p:cNvPr>
                <p:cNvGrpSpPr/>
                <p:nvPr/>
              </p:nvGrpSpPr>
              <p:grpSpPr>
                <a:xfrm>
                  <a:off x="968735" y="4156522"/>
                  <a:ext cx="2536419" cy="432000"/>
                  <a:chOff x="1223259" y="4156522"/>
                  <a:chExt cx="2536419" cy="432000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805A7317-B580-1535-3D8D-2EBA313C7FEA}"/>
                      </a:ext>
                    </a:extLst>
                  </p:cNvPr>
                  <p:cNvSpPr/>
                  <p:nvPr/>
                </p:nvSpPr>
                <p:spPr>
                  <a:xfrm>
                    <a:off x="1223259" y="4156522"/>
                    <a:ext cx="288000" cy="4320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FDF0D62-537E-86A1-FEAB-3CE09C8820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36954" y="4185446"/>
                    <a:ext cx="222272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shaped buffer prep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19E30E4-A24D-7576-78EE-68AFEA23600C}"/>
                    </a:ext>
                  </a:extLst>
                </p:cNvPr>
                <p:cNvGrpSpPr/>
                <p:nvPr/>
              </p:nvGrpSpPr>
              <p:grpSpPr>
                <a:xfrm>
                  <a:off x="3847608" y="4157496"/>
                  <a:ext cx="2326490" cy="432000"/>
                  <a:chOff x="4234109" y="4157496"/>
                  <a:chExt cx="2326490" cy="432000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FEA9B3B-C604-07FE-D409-2FAF7BCC38D8}"/>
                      </a:ext>
                    </a:extLst>
                  </p:cNvPr>
                  <p:cNvSpPr/>
                  <p:nvPr/>
                </p:nvSpPr>
                <p:spPr>
                  <a:xfrm>
                    <a:off x="4234109" y="4157496"/>
                    <a:ext cx="288000" cy="432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accent4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73946B9-4614-9186-EC97-963CC0B057E5}"/>
                      </a:ext>
                    </a:extLst>
                  </p:cNvPr>
                  <p:cNvSpPr txBox="1"/>
                  <p:nvPr/>
                </p:nvSpPr>
                <p:spPr>
                  <a:xfrm>
                    <a:off x="4547804" y="4188830"/>
                    <a:ext cx="201279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enqueue to QUIC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E213CAE-2752-B5A8-8457-199CC9304314}"/>
                    </a:ext>
                  </a:extLst>
                </p:cNvPr>
                <p:cNvGrpSpPr/>
                <p:nvPr/>
              </p:nvGrpSpPr>
              <p:grpSpPr>
                <a:xfrm>
                  <a:off x="968926" y="4835718"/>
                  <a:ext cx="2348635" cy="432000"/>
                  <a:chOff x="1459120" y="4835718"/>
                  <a:chExt cx="2348635" cy="432000"/>
                </a:xfrm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748A4BC-3870-97FB-50A3-84D61E15D9D3}"/>
                      </a:ext>
                    </a:extLst>
                  </p:cNvPr>
                  <p:cNvSpPr/>
                  <p:nvPr/>
                </p:nvSpPr>
                <p:spPr>
                  <a:xfrm>
                    <a:off x="1459120" y="4835718"/>
                    <a:ext cx="288000" cy="432000"/>
                  </a:xfrm>
                  <a:prstGeom prst="rect">
                    <a:avLst/>
                  </a:prstGeom>
                  <a:solidFill>
                    <a:srgbClr val="A8D24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64A9B7B-C9B1-FD64-312B-CE6719451B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60784" y="4863279"/>
                    <a:ext cx="204697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QUIC packet prep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461749E9-EEB7-7449-AE1E-74B8AFB75F45}"/>
                    </a:ext>
                  </a:extLst>
                </p:cNvPr>
                <p:cNvGrpSpPr/>
                <p:nvPr/>
              </p:nvGrpSpPr>
              <p:grpSpPr>
                <a:xfrm>
                  <a:off x="3835523" y="4835329"/>
                  <a:ext cx="1532739" cy="432000"/>
                  <a:chOff x="2164825" y="4843038"/>
                  <a:chExt cx="1532739" cy="432000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07773402-7B67-0FFF-8E38-90E72519CD64}"/>
                      </a:ext>
                    </a:extLst>
                  </p:cNvPr>
                  <p:cNvSpPr/>
                  <p:nvPr/>
                </p:nvSpPr>
                <p:spPr>
                  <a:xfrm>
                    <a:off x="2164825" y="4843038"/>
                    <a:ext cx="288000" cy="43200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0A1D4CA-D506-228C-C6E6-25EEDEDC761D}"/>
                      </a:ext>
                    </a:extLst>
                  </p:cNvPr>
                  <p:cNvSpPr txBox="1"/>
                  <p:nvPr/>
                </p:nvSpPr>
                <p:spPr>
                  <a:xfrm>
                    <a:off x="2482167" y="4870599"/>
                    <a:ext cx="121539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UDP send</a:t>
                    </a:r>
                  </a:p>
                </p:txBody>
              </p:sp>
            </p:grp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5AEBEE0-5354-5BB1-7990-187453A63CBC}"/>
                  </a:ext>
                </a:extLst>
              </p:cNvPr>
              <p:cNvSpPr/>
              <p:nvPr/>
            </p:nvSpPr>
            <p:spPr>
              <a:xfrm>
                <a:off x="2808000" y="3276000"/>
                <a:ext cx="72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21ADEF2-6E43-3A88-B35B-03957E59A20B}"/>
                  </a:ext>
                </a:extLst>
              </p:cNvPr>
              <p:cNvSpPr/>
              <p:nvPr/>
            </p:nvSpPr>
            <p:spPr>
              <a:xfrm>
                <a:off x="3960000" y="3276000"/>
                <a:ext cx="72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505EBAC-82A0-F103-9441-4CE2DD16EB42}"/>
                  </a:ext>
                </a:extLst>
              </p:cNvPr>
              <p:cNvSpPr/>
              <p:nvPr/>
            </p:nvSpPr>
            <p:spPr>
              <a:xfrm>
                <a:off x="5508000" y="3276000"/>
                <a:ext cx="108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C4905BE-E263-10B2-5947-C27B1FF81B12}"/>
                  </a:ext>
                </a:extLst>
              </p:cNvPr>
              <p:cNvSpPr/>
              <p:nvPr/>
            </p:nvSpPr>
            <p:spPr>
              <a:xfrm>
                <a:off x="7200000" y="3276000"/>
                <a:ext cx="54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083E8DA-9D9E-2C2B-80A9-3CA73B95F8AB}"/>
                  </a:ext>
                </a:extLst>
              </p:cNvPr>
              <p:cNvSpPr/>
              <p:nvPr/>
            </p:nvSpPr>
            <p:spPr>
              <a:xfrm>
                <a:off x="8280000" y="3276000"/>
                <a:ext cx="54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710931F-DF70-6724-4ADC-33478BC3AEC5}"/>
                  </a:ext>
                </a:extLst>
              </p:cNvPr>
              <p:cNvSpPr/>
              <p:nvPr/>
            </p:nvSpPr>
            <p:spPr>
              <a:xfrm>
                <a:off x="9360000" y="3276000"/>
                <a:ext cx="54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9E6F742-3DE5-EAA8-44CF-9B47FC30F518}"/>
                  </a:ext>
                </a:extLst>
              </p:cNvPr>
              <p:cNvSpPr/>
              <p:nvPr/>
            </p:nvSpPr>
            <p:spPr>
              <a:xfrm>
                <a:off x="10512000" y="3276000"/>
                <a:ext cx="54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DA8E258-BD32-5E98-4A4F-A10DDC7661E9}"/>
                  </a:ext>
                </a:extLst>
              </p:cNvPr>
              <p:cNvSpPr txBox="1"/>
              <p:nvPr/>
            </p:nvSpPr>
            <p:spPr>
              <a:xfrm>
                <a:off x="6804191" y="4185446"/>
                <a:ext cx="7473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sleep</a:t>
                </a:r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AD31349-9E02-683A-06F1-E3CA90641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3466" y="4244112"/>
                <a:ext cx="288000" cy="25200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28F025D-211C-1DBC-B3E2-CAE1796DE43A}"/>
                </a:ext>
              </a:extLst>
            </p:cNvPr>
            <p:cNvGrpSpPr/>
            <p:nvPr/>
          </p:nvGrpSpPr>
          <p:grpSpPr>
            <a:xfrm>
              <a:off x="262114" y="1362282"/>
              <a:ext cx="11685121" cy="1582725"/>
              <a:chOff x="262114" y="1362282"/>
              <a:chExt cx="11685121" cy="1582725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D8985FE-341E-A9E4-06DF-EEC477898FBE}"/>
                  </a:ext>
                </a:extLst>
              </p:cNvPr>
              <p:cNvGrpSpPr/>
              <p:nvPr/>
            </p:nvGrpSpPr>
            <p:grpSpPr>
              <a:xfrm>
                <a:off x="262114" y="1362282"/>
                <a:ext cx="11685121" cy="1582725"/>
                <a:chOff x="262114" y="1362282"/>
                <a:chExt cx="11685121" cy="1582725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F7CBA4E-2143-6B58-CCD2-4ACFC6241833}"/>
                    </a:ext>
                  </a:extLst>
                </p:cNvPr>
                <p:cNvSpPr txBox="1"/>
                <p:nvPr/>
              </p:nvSpPr>
              <p:spPr>
                <a:xfrm>
                  <a:off x="262114" y="1362282"/>
                  <a:ext cx="17886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Prepare thread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C90624B-107A-0F8F-B5C1-C0286B2A41BE}"/>
                    </a:ext>
                  </a:extLst>
                </p:cNvPr>
                <p:cNvSpPr/>
                <p:nvPr/>
              </p:nvSpPr>
              <p:spPr>
                <a:xfrm>
                  <a:off x="1800000" y="2066400"/>
                  <a:ext cx="216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D313C9E-9E4E-50CD-5B90-9D78B9D14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2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F272B86A-AAFE-6759-F696-92D2877C1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6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DB0B4D3-4833-3F7C-CD68-D22E23CE39A0}"/>
                    </a:ext>
                  </a:extLst>
                </p:cNvPr>
                <p:cNvSpPr/>
                <p:nvPr/>
              </p:nvSpPr>
              <p:spPr>
                <a:xfrm>
                  <a:off x="612000" y="2065165"/>
                  <a:ext cx="720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B37B5854-B850-A3ED-FA13-87ECE7E2C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36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C9FED79-47E7-F9A8-22D9-A1F97E6F2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6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95C30DE-1F19-E65D-CCAC-08AC158AE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56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223F2C5-98DC-11D9-3E22-1E8210F88195}"/>
                    </a:ext>
                  </a:extLst>
                </p:cNvPr>
                <p:cNvSpPr/>
                <p:nvPr/>
              </p:nvSpPr>
              <p:spPr>
                <a:xfrm>
                  <a:off x="2376000" y="2062016"/>
                  <a:ext cx="1080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E0A53FB-A17A-6A08-1F54-B26F560757DB}"/>
                    </a:ext>
                  </a:extLst>
                </p:cNvPr>
                <p:cNvSpPr/>
                <p:nvPr/>
              </p:nvSpPr>
              <p:spPr>
                <a:xfrm>
                  <a:off x="4536000" y="2062016"/>
                  <a:ext cx="972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3042413-EBAF-C504-7319-D9E59620EFFF}"/>
                    </a:ext>
                  </a:extLst>
                </p:cNvPr>
                <p:cNvSpPr/>
                <p:nvPr/>
              </p:nvSpPr>
              <p:spPr>
                <a:xfrm>
                  <a:off x="6696000" y="2062016"/>
                  <a:ext cx="576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2A8A121-6D58-DF1F-7424-6DA0BDFD493F}"/>
                    </a:ext>
                  </a:extLst>
                </p:cNvPr>
                <p:cNvSpPr txBox="1"/>
                <p:nvPr/>
              </p:nvSpPr>
              <p:spPr>
                <a:xfrm>
                  <a:off x="11695236" y="2124684"/>
                  <a:ext cx="251999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8BCE2C-69C9-F503-75F9-D740D2E6FDD7}"/>
                    </a:ext>
                  </a:extLst>
                </p:cNvPr>
                <p:cNvSpPr txBox="1"/>
                <p:nvPr/>
              </p:nvSpPr>
              <p:spPr>
                <a:xfrm>
                  <a:off x="469863" y="2537536"/>
                  <a:ext cx="3113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T</a:t>
                  </a:r>
                  <a:endParaRPr lang="en-US" sz="2000" b="1" baseline="-250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419F3B0-7B71-CDA0-2E80-722EBEF7591C}"/>
                    </a:ext>
                  </a:extLst>
                </p:cNvPr>
                <p:cNvSpPr txBox="1"/>
                <p:nvPr/>
              </p:nvSpPr>
              <p:spPr>
                <a:xfrm>
                  <a:off x="2196000" y="2540685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2T</a:t>
                  </a:r>
                  <a:endParaRPr lang="en-US" sz="2000" b="1" baseline="-25000" dirty="0"/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B39CFA15-4ED7-E3DD-2AFA-840BEAE9A8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28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FB88B54-3721-273A-33F2-194A9E5AF1EC}"/>
                    </a:ext>
                  </a:extLst>
                </p:cNvPr>
                <p:cNvSpPr/>
                <p:nvPr/>
              </p:nvSpPr>
              <p:spPr>
                <a:xfrm>
                  <a:off x="3888000" y="2065644"/>
                  <a:ext cx="288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7DE89D3-3C87-9924-80AC-34D2A9BD6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2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ECEB15B-839F-5478-85F5-508803547C4A}"/>
                    </a:ext>
                  </a:extLst>
                </p:cNvPr>
                <p:cNvSpPr txBox="1"/>
                <p:nvPr/>
              </p:nvSpPr>
              <p:spPr>
                <a:xfrm>
                  <a:off x="4356000" y="2540685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3T</a:t>
                  </a:r>
                  <a:endParaRPr lang="en-US" sz="2000" b="1" baseline="-25000" dirty="0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7F9D97CB-F5C8-93CE-42A8-B75994CEB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88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E9AE047E-5A2F-2A07-D1C4-EB7CF6840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2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94DA557-BBFA-5DEF-10C4-7B12C8EC1080}"/>
                    </a:ext>
                  </a:extLst>
                </p:cNvPr>
                <p:cNvSpPr/>
                <p:nvPr/>
              </p:nvSpPr>
              <p:spPr>
                <a:xfrm>
                  <a:off x="6048000" y="2065405"/>
                  <a:ext cx="360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DCF23F72-F6B4-E7C3-E445-3991A4DEA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8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6BC7A66D-F352-B5CF-10C8-A9C2AFEB4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52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E6ABAEF-AB72-CB77-7B44-121421DCC7CD}"/>
                    </a:ext>
                  </a:extLst>
                </p:cNvPr>
                <p:cNvCxnSpPr/>
                <p:nvPr/>
              </p:nvCxnSpPr>
              <p:spPr>
                <a:xfrm>
                  <a:off x="427235" y="2497165"/>
                  <a:ext cx="1152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0DF737F-3CF5-EDB9-EA4F-C9C2A18DFDF6}"/>
                    </a:ext>
                  </a:extLst>
                </p:cNvPr>
                <p:cNvSpPr txBox="1"/>
                <p:nvPr/>
              </p:nvSpPr>
              <p:spPr>
                <a:xfrm>
                  <a:off x="6516000" y="2537536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4T</a:t>
                  </a:r>
                  <a:endParaRPr lang="en-US" sz="2000" b="1" baseline="-25000" dirty="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040FAB0-8009-F202-9BA6-AD6468928B6B}"/>
                    </a:ext>
                  </a:extLst>
                </p:cNvPr>
                <p:cNvSpPr/>
                <p:nvPr/>
              </p:nvSpPr>
              <p:spPr>
                <a:xfrm>
                  <a:off x="8352000" y="2064883"/>
                  <a:ext cx="108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A51D213-F565-3E14-B4EE-D831FF421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2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E567E17-155B-F519-AE96-7CAD4AE30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8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11792E2-24F5-1AC3-8E84-D234DD823EBC}"/>
                    </a:ext>
                  </a:extLst>
                </p:cNvPr>
                <p:cNvSpPr txBox="1"/>
                <p:nvPr/>
              </p:nvSpPr>
              <p:spPr>
                <a:xfrm>
                  <a:off x="8676000" y="2544897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5T</a:t>
                  </a:r>
                  <a:endParaRPr lang="en-US" sz="2000" b="1" baseline="-25000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7FEE73B-A2FD-8B78-F324-AB99F0CD1DC7}"/>
                  </a:ext>
                </a:extLst>
              </p:cNvPr>
              <p:cNvGrpSpPr/>
              <p:nvPr/>
            </p:nvGrpSpPr>
            <p:grpSpPr>
              <a:xfrm>
                <a:off x="1434153" y="1845485"/>
                <a:ext cx="7226419" cy="146348"/>
                <a:chOff x="1434153" y="1845485"/>
                <a:chExt cx="7226419" cy="146348"/>
              </a:xfrm>
            </p:grpSpPr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1531E63D-ACE4-4C69-703C-ADE626AE7B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24290" y="1847323"/>
                  <a:ext cx="164572" cy="144000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F0B4006-BBCA-BC27-677B-9AC56E51A0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2290" y="1847323"/>
                  <a:ext cx="164572" cy="144000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6633DB60-A70E-9EFF-2D21-F9BDA0109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735130" y="1847323"/>
                  <a:ext cx="164572" cy="144000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1CBF072C-D560-303A-8F04-6872E99424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992000" y="1847833"/>
                  <a:ext cx="164572" cy="144000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520B5010-5019-FFC8-B1AF-F2E462A99C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96000" y="1845995"/>
                  <a:ext cx="164572" cy="144000"/>
                </a:xfrm>
                <a:prstGeom prst="rect">
                  <a:avLst/>
                </a:prstGeom>
              </p:spPr>
            </p:pic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C9FED1B4-613F-DAF5-9FE4-DCF51921C9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34153" y="1845485"/>
                  <a:ext cx="164572" cy="144000"/>
                </a:xfrm>
                <a:prstGeom prst="rect">
                  <a:avLst/>
                </a:prstGeom>
              </p:spPr>
            </p:pic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A98DA75-4073-A87C-53D9-77CFF331E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54866" y="1846800"/>
                <a:ext cx="164572" cy="144000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798E108-DFEF-A872-DBB5-502CA5C63D71}"/>
                </a:ext>
              </a:extLst>
            </p:cNvPr>
            <p:cNvGrpSpPr/>
            <p:nvPr/>
          </p:nvGrpSpPr>
          <p:grpSpPr>
            <a:xfrm>
              <a:off x="6699090" y="1041783"/>
              <a:ext cx="2027810" cy="727147"/>
              <a:chOff x="6699090" y="1041783"/>
              <a:chExt cx="2027810" cy="727147"/>
            </a:xfrm>
          </p:grpSpPr>
          <p:sp>
            <p:nvSpPr>
              <p:cNvPr id="24" name="Right Brace 23">
                <a:extLst>
                  <a:ext uri="{FF2B5EF4-FFF2-40B4-BE49-F238E27FC236}">
                    <a16:creationId xmlns:a16="http://schemas.microsoft.com/office/drawing/2014/main" id="{DB94C4F3-0F66-AF74-C52E-4BA0DC82B1A2}"/>
                  </a:ext>
                </a:extLst>
              </p:cNvPr>
              <p:cNvSpPr/>
              <p:nvPr/>
            </p:nvSpPr>
            <p:spPr>
              <a:xfrm rot="16200000">
                <a:off x="8352000" y="1408930"/>
                <a:ext cx="324000" cy="395999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Brace 29">
                <a:extLst>
                  <a:ext uri="{FF2B5EF4-FFF2-40B4-BE49-F238E27FC236}">
                    <a16:creationId xmlns:a16="http://schemas.microsoft.com/office/drawing/2014/main" id="{B2959CD3-3734-6090-4F9C-3B0F445C0A87}"/>
                  </a:ext>
                </a:extLst>
              </p:cNvPr>
              <p:cNvSpPr/>
              <p:nvPr/>
            </p:nvSpPr>
            <p:spPr>
              <a:xfrm rot="16200000">
                <a:off x="7327544" y="814909"/>
                <a:ext cx="324000" cy="1580907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91AD814-0CBB-51D9-47F4-23C4C997B8D6}"/>
                  </a:ext>
                </a:extLst>
              </p:cNvPr>
              <p:cNvSpPr txBox="1"/>
              <p:nvPr/>
            </p:nvSpPr>
            <p:spPr>
              <a:xfrm>
                <a:off x="7130073" y="1041783"/>
                <a:ext cx="626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T</a:t>
                </a:r>
                <a:r>
                  <a:rPr lang="en-US" sz="2000" b="1" baseline="-25000" dirty="0" err="1"/>
                  <a:t>prep</a:t>
                </a:r>
                <a:endParaRPr lang="en-US" sz="2000" b="1" baseline="-250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C018A8-5406-464F-649B-ED8C6FC7AFCD}"/>
                  </a:ext>
                </a:extLst>
              </p:cNvPr>
              <p:cNvSpPr txBox="1"/>
              <p:nvPr/>
            </p:nvSpPr>
            <p:spPr>
              <a:xfrm>
                <a:off x="8168477" y="1041783"/>
                <a:ext cx="558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T</a:t>
                </a:r>
                <a:r>
                  <a:rPr lang="en-US" sz="2000" b="1" baseline="-25000" dirty="0" err="1"/>
                  <a:t>enq</a:t>
                </a:r>
                <a:endParaRPr lang="en-US" sz="2000" b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079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FFF4D-C8D1-38FF-FD8F-EEEA005A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0" y="185156"/>
            <a:ext cx="7772400" cy="1274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2FAD12-374D-24F3-8F87-577C009FF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90" y="1589769"/>
            <a:ext cx="7772400" cy="1586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A09FB-DD57-C29A-7970-6DEE90724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90" y="3285788"/>
            <a:ext cx="7772400" cy="1586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886E97-E624-7559-D924-A1951D964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90" y="4944571"/>
            <a:ext cx="7772400" cy="15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0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12450-0359-0FC3-EAF0-FB0BCC89B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39" y="2017059"/>
            <a:ext cx="10337323" cy="27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B099B8-BB96-D139-F4BE-1820EFA9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77471"/>
            <a:ext cx="7772400" cy="33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2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FF867A-C7C8-415A-9440-C2069BBF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98" y="725683"/>
            <a:ext cx="8873420" cy="48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CAE246-2D33-C7D6-3583-55F95009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44" y="1333703"/>
            <a:ext cx="6844155" cy="36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1503D-E1BD-1C40-4FDF-45C9B8AE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3190"/>
            <a:ext cx="7772400" cy="48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2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68D00C-95F9-10B7-A8CA-039283CA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5584"/>
            <a:ext cx="7772400" cy="35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9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64319</TotalTime>
  <Words>710</Words>
  <Application>Microsoft Macintosh PowerPoint</Application>
  <PresentationFormat>Widescreen</PresentationFormat>
  <Paragraphs>413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Aastha Mehta</dc:creator>
  <cp:lastModifiedBy>Aastha Mehta</cp:lastModifiedBy>
  <cp:revision>147</cp:revision>
  <dcterms:created xsi:type="dcterms:W3CDTF">2022-09-23T06:09:57Z</dcterms:created>
  <dcterms:modified xsi:type="dcterms:W3CDTF">2023-06-04T09:24:34Z</dcterms:modified>
</cp:coreProperties>
</file>