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1"/>
    <p:restoredTop sz="96327"/>
  </p:normalViewPr>
  <p:slideViewPr>
    <p:cSldViewPr snapToGrid="0" snapToObjects="1">
      <p:cViewPr>
        <p:scale>
          <a:sx n="81" d="100"/>
          <a:sy n="81" d="100"/>
        </p:scale>
        <p:origin x="-35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B52BA-E522-428B-BCE6-7DFF2A3F8C5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E92F84-1D0E-42ED-9881-45E514894A8A}">
      <dgm:prSet/>
      <dgm:spPr/>
      <dgm:t>
        <a:bodyPr/>
        <a:lstStyle/>
        <a:p>
          <a:r>
            <a:rPr lang="en-US"/>
            <a:t>Prettier</a:t>
          </a:r>
        </a:p>
      </dgm:t>
    </dgm:pt>
    <dgm:pt modelId="{6A979337-DE3F-4823-AF9F-F68577082813}" type="parTrans" cxnId="{46BFEF1C-2359-491F-877E-9361A7095391}">
      <dgm:prSet/>
      <dgm:spPr/>
      <dgm:t>
        <a:bodyPr/>
        <a:lstStyle/>
        <a:p>
          <a:endParaRPr lang="en-US"/>
        </a:p>
      </dgm:t>
    </dgm:pt>
    <dgm:pt modelId="{5102B269-4A5E-421F-A797-8F5582E5B5D9}" type="sibTrans" cxnId="{46BFEF1C-2359-491F-877E-9361A709539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3F9EB7A-0BD1-4164-877D-17FC57FC9763}">
      <dgm:prSet/>
      <dgm:spPr/>
      <dgm:t>
        <a:bodyPr/>
        <a:lstStyle/>
        <a:p>
          <a:r>
            <a:rPr lang="en-US"/>
            <a:t>Set up</a:t>
          </a:r>
        </a:p>
      </dgm:t>
    </dgm:pt>
    <dgm:pt modelId="{F3D0A133-3EFC-44E8-B55E-94AE0E54BD23}" type="parTrans" cxnId="{30ECAF83-D91F-4EDA-B512-1F607BF848CE}">
      <dgm:prSet/>
      <dgm:spPr/>
      <dgm:t>
        <a:bodyPr/>
        <a:lstStyle/>
        <a:p>
          <a:endParaRPr lang="en-US"/>
        </a:p>
      </dgm:t>
    </dgm:pt>
    <dgm:pt modelId="{3194C0A9-4CFD-4647-8509-9D0FA343C900}" type="sibTrans" cxnId="{30ECAF83-D91F-4EDA-B512-1F607BF848CE}">
      <dgm:prSet/>
      <dgm:spPr/>
      <dgm:t>
        <a:bodyPr/>
        <a:lstStyle/>
        <a:p>
          <a:endParaRPr lang="en-US"/>
        </a:p>
      </dgm:t>
    </dgm:pt>
    <dgm:pt modelId="{000AACB3-0ED8-40E3-826D-1301897D793A}">
      <dgm:prSet/>
      <dgm:spPr/>
      <dgm:t>
        <a:bodyPr/>
        <a:lstStyle/>
        <a:p>
          <a:r>
            <a:rPr lang="en-US"/>
            <a:t>HTML boilerplate</a:t>
          </a:r>
        </a:p>
      </dgm:t>
    </dgm:pt>
    <dgm:pt modelId="{9BA06A90-A59B-41C6-8B3C-237D8EE551CE}" type="parTrans" cxnId="{21A90750-112B-4391-ABCF-C8C8A4CFFD8F}">
      <dgm:prSet/>
      <dgm:spPr/>
      <dgm:t>
        <a:bodyPr/>
        <a:lstStyle/>
        <a:p>
          <a:endParaRPr lang="en-US"/>
        </a:p>
      </dgm:t>
    </dgm:pt>
    <dgm:pt modelId="{ED73061E-98CB-4EF6-9185-F4C96F50E394}" type="sibTrans" cxnId="{21A90750-112B-4391-ABCF-C8C8A4CFFD8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99BDC34-70FF-4251-AA17-AF8258B6A66B}">
      <dgm:prSet/>
      <dgm:spPr/>
      <dgm:t>
        <a:bodyPr/>
        <a:lstStyle/>
        <a:p>
          <a:r>
            <a:rPr lang="en-US"/>
            <a:t>Live Server </a:t>
          </a:r>
        </a:p>
      </dgm:t>
    </dgm:pt>
    <dgm:pt modelId="{FD751C18-3245-43C0-9EAA-CE23A2EB201C}" type="parTrans" cxnId="{5D6034C0-DF01-447E-9F1E-1812E88413BB}">
      <dgm:prSet/>
      <dgm:spPr/>
      <dgm:t>
        <a:bodyPr/>
        <a:lstStyle/>
        <a:p>
          <a:endParaRPr lang="en-US"/>
        </a:p>
      </dgm:t>
    </dgm:pt>
    <dgm:pt modelId="{9270C5A4-9ADE-453E-A97C-F74473A56D62}" type="sibTrans" cxnId="{5D6034C0-DF01-447E-9F1E-1812E88413B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091E5F6-617F-49D9-A830-F842832DDDD1}">
      <dgm:prSet/>
      <dgm:spPr/>
      <dgm:t>
        <a:bodyPr/>
        <a:lstStyle/>
        <a:p>
          <a:r>
            <a:rPr lang="en-GB"/>
            <a:t>Auto Rename Tag</a:t>
          </a:r>
          <a:endParaRPr lang="en-US"/>
        </a:p>
      </dgm:t>
    </dgm:pt>
    <dgm:pt modelId="{557E3E62-EE03-483A-9CB2-173AD65430E2}" type="parTrans" cxnId="{C68F78EE-D72A-465C-A7DB-DB0E18E01E90}">
      <dgm:prSet/>
      <dgm:spPr/>
      <dgm:t>
        <a:bodyPr/>
        <a:lstStyle/>
        <a:p>
          <a:endParaRPr lang="en-US"/>
        </a:p>
      </dgm:t>
    </dgm:pt>
    <dgm:pt modelId="{D3036D55-EF61-4893-ACC6-C80C3AB5537F}" type="sibTrans" cxnId="{C68F78EE-D72A-465C-A7DB-DB0E18E01E9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96E7631-330B-4D74-9F77-03AAEADCCAD7}">
      <dgm:prSet/>
      <dgm:spPr/>
      <dgm:t>
        <a:bodyPr/>
        <a:lstStyle/>
        <a:p>
          <a:r>
            <a:rPr lang="en-GB"/>
            <a:t>Auto Close Tag</a:t>
          </a:r>
          <a:endParaRPr lang="en-US"/>
        </a:p>
      </dgm:t>
    </dgm:pt>
    <dgm:pt modelId="{ADBBF6FD-2515-49A1-B427-31E4B0DC7920}" type="parTrans" cxnId="{0AD0D7DB-C25B-4995-A887-3C810DF3B898}">
      <dgm:prSet/>
      <dgm:spPr/>
      <dgm:t>
        <a:bodyPr/>
        <a:lstStyle/>
        <a:p>
          <a:endParaRPr lang="en-US"/>
        </a:p>
      </dgm:t>
    </dgm:pt>
    <dgm:pt modelId="{5C121149-05AA-4C8D-9E52-A175E81EBA9B}" type="sibTrans" cxnId="{0AD0D7DB-C25B-4995-A887-3C810DF3B898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10FA10EF-FD5A-4919-9108-CCC65C6A0800}">
      <dgm:prSet/>
      <dgm:spPr/>
      <dgm:t>
        <a:bodyPr/>
        <a:lstStyle/>
        <a:p>
          <a:r>
            <a:rPr lang="en-GB"/>
            <a:t>IntelliSense for CSS class names in HTML </a:t>
          </a:r>
          <a:endParaRPr lang="en-US"/>
        </a:p>
      </dgm:t>
    </dgm:pt>
    <dgm:pt modelId="{207F084F-1773-4B87-AF7F-FA4BA4E2E1B4}" type="parTrans" cxnId="{74430B37-97C5-4B28-892D-5DA35BD93521}">
      <dgm:prSet/>
      <dgm:spPr/>
      <dgm:t>
        <a:bodyPr/>
        <a:lstStyle/>
        <a:p>
          <a:endParaRPr lang="en-US"/>
        </a:p>
      </dgm:t>
    </dgm:pt>
    <dgm:pt modelId="{435B2670-2302-4E39-A1C8-FB806E966A82}" type="sibTrans" cxnId="{74430B37-97C5-4B28-892D-5DA35BD93521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D8A3A443-0E90-4899-BC38-A1AC88EF82F8}">
      <dgm:prSet/>
      <dgm:spPr/>
      <dgm:t>
        <a:bodyPr/>
        <a:lstStyle/>
        <a:p>
          <a:r>
            <a:rPr lang="en-GB"/>
            <a:t>Material Icon Theme </a:t>
          </a:r>
          <a:endParaRPr lang="en-US"/>
        </a:p>
      </dgm:t>
    </dgm:pt>
    <dgm:pt modelId="{8BD957CD-ABF0-47E4-A457-79368A2107CC}" type="parTrans" cxnId="{3AF86E4D-05A5-4236-A687-DA6D60C45B4C}">
      <dgm:prSet/>
      <dgm:spPr/>
      <dgm:t>
        <a:bodyPr/>
        <a:lstStyle/>
        <a:p>
          <a:endParaRPr lang="en-US"/>
        </a:p>
      </dgm:t>
    </dgm:pt>
    <dgm:pt modelId="{0F8EEC1A-1EF6-41ED-AA53-0CA8AC51C16C}" type="sibTrans" cxnId="{3AF86E4D-05A5-4236-A687-DA6D60C45B4C}">
      <dgm:prSet phldrT="07"/>
      <dgm:spPr/>
      <dgm:t>
        <a:bodyPr/>
        <a:lstStyle/>
        <a:p>
          <a:r>
            <a:rPr lang="en-US"/>
            <a:t>07</a:t>
          </a:r>
        </a:p>
      </dgm:t>
    </dgm:pt>
    <dgm:pt modelId="{86A4BB19-88A3-4649-B346-06FF8DD74CEB}" type="pres">
      <dgm:prSet presAssocID="{FB2B52BA-E522-428B-BCE6-7DFF2A3F8C5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CCFFB8-6ACC-8F4D-9FC1-E9117E158B8B}" type="pres">
      <dgm:prSet presAssocID="{3CE92F84-1D0E-42ED-9881-45E514894A8A}" presName="compositeNode" presStyleCnt="0">
        <dgm:presLayoutVars>
          <dgm:bulletEnabled val="1"/>
        </dgm:presLayoutVars>
      </dgm:prSet>
      <dgm:spPr/>
    </dgm:pt>
    <dgm:pt modelId="{0D9D4E17-A540-C04B-9DC7-D98A9C9EDB6C}" type="pres">
      <dgm:prSet presAssocID="{3CE92F84-1D0E-42ED-9881-45E514894A8A}" presName="bgRect" presStyleLbl="alignNode1" presStyleIdx="0" presStyleCnt="7"/>
      <dgm:spPr/>
      <dgm:t>
        <a:bodyPr/>
        <a:lstStyle/>
        <a:p>
          <a:endParaRPr lang="en-US"/>
        </a:p>
      </dgm:t>
    </dgm:pt>
    <dgm:pt modelId="{5FF142D3-D1E9-F947-B232-195CAD34D307}" type="pres">
      <dgm:prSet presAssocID="{5102B269-4A5E-421F-A797-8F5582E5B5D9}" presName="sibTransNodeRect" presStyleLbl="align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ADB7B-BA05-0940-AAC8-EF1334CECED9}" type="pres">
      <dgm:prSet presAssocID="{3CE92F84-1D0E-42ED-9881-45E514894A8A}" presName="nodeRect" presStyleLbl="alig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7EB2A-7947-2B4D-BC3C-E41726B81EA3}" type="pres">
      <dgm:prSet presAssocID="{5102B269-4A5E-421F-A797-8F5582E5B5D9}" presName="sibTrans" presStyleCnt="0"/>
      <dgm:spPr/>
    </dgm:pt>
    <dgm:pt modelId="{81DB6713-D7FF-2E45-BCF2-45A6F3672079}" type="pres">
      <dgm:prSet presAssocID="{000AACB3-0ED8-40E3-826D-1301897D793A}" presName="compositeNode" presStyleCnt="0">
        <dgm:presLayoutVars>
          <dgm:bulletEnabled val="1"/>
        </dgm:presLayoutVars>
      </dgm:prSet>
      <dgm:spPr/>
    </dgm:pt>
    <dgm:pt modelId="{457777FC-AE0F-BB43-82A3-D50344C0A7E3}" type="pres">
      <dgm:prSet presAssocID="{000AACB3-0ED8-40E3-826D-1301897D793A}" presName="bgRect" presStyleLbl="alignNode1" presStyleIdx="1" presStyleCnt="7"/>
      <dgm:spPr/>
      <dgm:t>
        <a:bodyPr/>
        <a:lstStyle/>
        <a:p>
          <a:endParaRPr lang="en-US"/>
        </a:p>
      </dgm:t>
    </dgm:pt>
    <dgm:pt modelId="{DBEF11BE-D32B-614B-A8A2-628C2AB7CD7C}" type="pres">
      <dgm:prSet presAssocID="{ED73061E-98CB-4EF6-9185-F4C96F50E394}" presName="sibTransNodeRect" presStyleLbl="align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8FCF1-E4E5-8C41-99A1-7BD5C544BEA7}" type="pres">
      <dgm:prSet presAssocID="{000AACB3-0ED8-40E3-826D-1301897D793A}" presName="nodeRect" presStyleLbl="alig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5FBAA-2EC6-6348-BEAB-8B6A6F77B040}" type="pres">
      <dgm:prSet presAssocID="{ED73061E-98CB-4EF6-9185-F4C96F50E394}" presName="sibTrans" presStyleCnt="0"/>
      <dgm:spPr/>
    </dgm:pt>
    <dgm:pt modelId="{AD255E88-6BE6-8A42-B5BE-EF15E58C0C48}" type="pres">
      <dgm:prSet presAssocID="{999BDC34-70FF-4251-AA17-AF8258B6A66B}" presName="compositeNode" presStyleCnt="0">
        <dgm:presLayoutVars>
          <dgm:bulletEnabled val="1"/>
        </dgm:presLayoutVars>
      </dgm:prSet>
      <dgm:spPr/>
    </dgm:pt>
    <dgm:pt modelId="{22535C36-BD40-4F4C-B13B-A9594D5ADF06}" type="pres">
      <dgm:prSet presAssocID="{999BDC34-70FF-4251-AA17-AF8258B6A66B}" presName="bgRect" presStyleLbl="alignNode1" presStyleIdx="2" presStyleCnt="7"/>
      <dgm:spPr/>
      <dgm:t>
        <a:bodyPr/>
        <a:lstStyle/>
        <a:p>
          <a:endParaRPr lang="en-US"/>
        </a:p>
      </dgm:t>
    </dgm:pt>
    <dgm:pt modelId="{B581D177-A0B9-CF45-8EB7-3496B5AF3B62}" type="pres">
      <dgm:prSet presAssocID="{9270C5A4-9ADE-453E-A97C-F74473A56D62}" presName="sibTransNodeRect" presStyleLbl="align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1119C-ACEB-5E4E-B8E6-C288DDF4F264}" type="pres">
      <dgm:prSet presAssocID="{999BDC34-70FF-4251-AA17-AF8258B6A66B}" presName="nodeRect" presStyleLbl="alig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6955F-2D61-7041-A86E-3D6693234A0C}" type="pres">
      <dgm:prSet presAssocID="{9270C5A4-9ADE-453E-A97C-F74473A56D62}" presName="sibTrans" presStyleCnt="0"/>
      <dgm:spPr/>
    </dgm:pt>
    <dgm:pt modelId="{57BB82E9-7CBD-6345-BC13-BC1F1259AF14}" type="pres">
      <dgm:prSet presAssocID="{7091E5F6-617F-49D9-A830-F842832DDDD1}" presName="compositeNode" presStyleCnt="0">
        <dgm:presLayoutVars>
          <dgm:bulletEnabled val="1"/>
        </dgm:presLayoutVars>
      </dgm:prSet>
      <dgm:spPr/>
    </dgm:pt>
    <dgm:pt modelId="{2EBDB9D5-F212-2D49-9715-91F2E71A9C0B}" type="pres">
      <dgm:prSet presAssocID="{7091E5F6-617F-49D9-A830-F842832DDDD1}" presName="bgRect" presStyleLbl="alignNode1" presStyleIdx="3" presStyleCnt="7"/>
      <dgm:spPr/>
      <dgm:t>
        <a:bodyPr/>
        <a:lstStyle/>
        <a:p>
          <a:endParaRPr lang="en-US"/>
        </a:p>
      </dgm:t>
    </dgm:pt>
    <dgm:pt modelId="{81531B3E-66A2-F946-B08F-940237F7023D}" type="pres">
      <dgm:prSet presAssocID="{D3036D55-EF61-4893-ACC6-C80C3AB5537F}" presName="sibTransNodeRect" presStyleLbl="align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3B3C0-F8E8-5D4D-B365-5B3DA3818526}" type="pres">
      <dgm:prSet presAssocID="{7091E5F6-617F-49D9-A830-F842832DDDD1}" presName="nodeRect" presStyleLbl="alig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4E11E-F03F-9A42-8352-764F641BA002}" type="pres">
      <dgm:prSet presAssocID="{D3036D55-EF61-4893-ACC6-C80C3AB5537F}" presName="sibTrans" presStyleCnt="0"/>
      <dgm:spPr/>
    </dgm:pt>
    <dgm:pt modelId="{10ED2AB3-633C-4A46-9298-88862BDA51DA}" type="pres">
      <dgm:prSet presAssocID="{F96E7631-330B-4D74-9F77-03AAEADCCAD7}" presName="compositeNode" presStyleCnt="0">
        <dgm:presLayoutVars>
          <dgm:bulletEnabled val="1"/>
        </dgm:presLayoutVars>
      </dgm:prSet>
      <dgm:spPr/>
    </dgm:pt>
    <dgm:pt modelId="{C6592384-EAC4-6D4B-9DA4-A4CFD63D6762}" type="pres">
      <dgm:prSet presAssocID="{F96E7631-330B-4D74-9F77-03AAEADCCAD7}" presName="bgRect" presStyleLbl="alignNode1" presStyleIdx="4" presStyleCnt="7"/>
      <dgm:spPr/>
      <dgm:t>
        <a:bodyPr/>
        <a:lstStyle/>
        <a:p>
          <a:endParaRPr lang="en-US"/>
        </a:p>
      </dgm:t>
    </dgm:pt>
    <dgm:pt modelId="{F943EB4E-BD41-4144-849E-D78228EB22DA}" type="pres">
      <dgm:prSet presAssocID="{5C121149-05AA-4C8D-9E52-A175E81EBA9B}" presName="sibTransNodeRect" presStyleLbl="align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AC2F3-1F49-3E4D-A970-B883A93EB8F8}" type="pres">
      <dgm:prSet presAssocID="{F96E7631-330B-4D74-9F77-03AAEADCCAD7}" presName="nodeRect" presStyleLbl="alig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BAAEE-707C-9B43-A576-2A0E989BE2E6}" type="pres">
      <dgm:prSet presAssocID="{5C121149-05AA-4C8D-9E52-A175E81EBA9B}" presName="sibTrans" presStyleCnt="0"/>
      <dgm:spPr/>
    </dgm:pt>
    <dgm:pt modelId="{EC0B2F6D-1746-3947-80C6-41D069F760AC}" type="pres">
      <dgm:prSet presAssocID="{10FA10EF-FD5A-4919-9108-CCC65C6A0800}" presName="compositeNode" presStyleCnt="0">
        <dgm:presLayoutVars>
          <dgm:bulletEnabled val="1"/>
        </dgm:presLayoutVars>
      </dgm:prSet>
      <dgm:spPr/>
    </dgm:pt>
    <dgm:pt modelId="{ACD851CF-4BC2-6D47-B222-7C8A6281432B}" type="pres">
      <dgm:prSet presAssocID="{10FA10EF-FD5A-4919-9108-CCC65C6A0800}" presName="bgRect" presStyleLbl="alignNode1" presStyleIdx="5" presStyleCnt="7"/>
      <dgm:spPr/>
      <dgm:t>
        <a:bodyPr/>
        <a:lstStyle/>
        <a:p>
          <a:endParaRPr lang="en-US"/>
        </a:p>
      </dgm:t>
    </dgm:pt>
    <dgm:pt modelId="{EA032D2E-B345-D042-AEB5-5FDF1EC7C8F4}" type="pres">
      <dgm:prSet presAssocID="{435B2670-2302-4E39-A1C8-FB806E966A82}" presName="sibTransNodeRect" presStyleLbl="align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22936-DE06-0F4B-A55D-141590F2CE58}" type="pres">
      <dgm:prSet presAssocID="{10FA10EF-FD5A-4919-9108-CCC65C6A0800}" presName="nodeRect" presStyleLbl="alig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61BAF-A8A2-A640-AEEB-85F185685544}" type="pres">
      <dgm:prSet presAssocID="{435B2670-2302-4E39-A1C8-FB806E966A82}" presName="sibTrans" presStyleCnt="0"/>
      <dgm:spPr/>
    </dgm:pt>
    <dgm:pt modelId="{11818044-3B51-794B-8AFC-6F7258837230}" type="pres">
      <dgm:prSet presAssocID="{D8A3A443-0E90-4899-BC38-A1AC88EF82F8}" presName="compositeNode" presStyleCnt="0">
        <dgm:presLayoutVars>
          <dgm:bulletEnabled val="1"/>
        </dgm:presLayoutVars>
      </dgm:prSet>
      <dgm:spPr/>
    </dgm:pt>
    <dgm:pt modelId="{10456621-5220-F745-9B89-C337D6E367A3}" type="pres">
      <dgm:prSet presAssocID="{D8A3A443-0E90-4899-BC38-A1AC88EF82F8}" presName="bgRect" presStyleLbl="alignNode1" presStyleIdx="6" presStyleCnt="7"/>
      <dgm:spPr/>
      <dgm:t>
        <a:bodyPr/>
        <a:lstStyle/>
        <a:p>
          <a:endParaRPr lang="en-US"/>
        </a:p>
      </dgm:t>
    </dgm:pt>
    <dgm:pt modelId="{7331FA0F-08FF-4443-8095-E3F3A1C430AF}" type="pres">
      <dgm:prSet presAssocID="{0F8EEC1A-1EF6-41ED-AA53-0CA8AC51C16C}" presName="sibTransNodeRect" presStyleLbl="align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BBFDB-1B03-6045-A376-3D7D6EAFDA1B}" type="pres">
      <dgm:prSet presAssocID="{D8A3A443-0E90-4899-BC38-A1AC88EF82F8}" presName="nodeRect" presStyleLbl="alig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21559-5361-BD48-BA62-CFFA0D032EB6}" type="presOf" srcId="{3CE92F84-1D0E-42ED-9881-45E514894A8A}" destId="{D43ADB7B-BA05-0940-AAC8-EF1334CECED9}" srcOrd="1" destOrd="0" presId="urn:microsoft.com/office/officeart/2016/7/layout/LinearBlockProcessNumbered"/>
    <dgm:cxn modelId="{3333849C-57D3-A645-95C0-97C250EB2136}" type="presOf" srcId="{0F8EEC1A-1EF6-41ED-AA53-0CA8AC51C16C}" destId="{7331FA0F-08FF-4443-8095-E3F3A1C430AF}" srcOrd="0" destOrd="0" presId="urn:microsoft.com/office/officeart/2016/7/layout/LinearBlockProcessNumbered"/>
    <dgm:cxn modelId="{5BC3EBB1-B373-3242-90C6-31DC1784FE02}" type="presOf" srcId="{10FA10EF-FD5A-4919-9108-CCC65C6A0800}" destId="{ACD851CF-4BC2-6D47-B222-7C8A6281432B}" srcOrd="0" destOrd="0" presId="urn:microsoft.com/office/officeart/2016/7/layout/LinearBlockProcessNumbered"/>
    <dgm:cxn modelId="{74430B37-97C5-4B28-892D-5DA35BD93521}" srcId="{FB2B52BA-E522-428B-BCE6-7DFF2A3F8C5A}" destId="{10FA10EF-FD5A-4919-9108-CCC65C6A0800}" srcOrd="5" destOrd="0" parTransId="{207F084F-1773-4B87-AF7F-FA4BA4E2E1B4}" sibTransId="{435B2670-2302-4E39-A1C8-FB806E966A82}"/>
    <dgm:cxn modelId="{338C61D7-A83F-AB4E-8C96-32991E68E4EE}" type="presOf" srcId="{F96E7631-330B-4D74-9F77-03AAEADCCAD7}" destId="{A37AC2F3-1F49-3E4D-A970-B883A93EB8F8}" srcOrd="1" destOrd="0" presId="urn:microsoft.com/office/officeart/2016/7/layout/LinearBlockProcessNumbered"/>
    <dgm:cxn modelId="{5D6034C0-DF01-447E-9F1E-1812E88413BB}" srcId="{FB2B52BA-E522-428B-BCE6-7DFF2A3F8C5A}" destId="{999BDC34-70FF-4251-AA17-AF8258B6A66B}" srcOrd="2" destOrd="0" parTransId="{FD751C18-3245-43C0-9EAA-CE23A2EB201C}" sibTransId="{9270C5A4-9ADE-453E-A97C-F74473A56D62}"/>
    <dgm:cxn modelId="{D91ADD3C-7CBF-6042-A5DD-7D09EE326987}" type="presOf" srcId="{999BDC34-70FF-4251-AA17-AF8258B6A66B}" destId="{3F31119C-ACEB-5E4E-B8E6-C288DDF4F264}" srcOrd="1" destOrd="0" presId="urn:microsoft.com/office/officeart/2016/7/layout/LinearBlockProcessNumbered"/>
    <dgm:cxn modelId="{21A90750-112B-4391-ABCF-C8C8A4CFFD8F}" srcId="{FB2B52BA-E522-428B-BCE6-7DFF2A3F8C5A}" destId="{000AACB3-0ED8-40E3-826D-1301897D793A}" srcOrd="1" destOrd="0" parTransId="{9BA06A90-A59B-41C6-8B3C-237D8EE551CE}" sibTransId="{ED73061E-98CB-4EF6-9185-F4C96F50E394}"/>
    <dgm:cxn modelId="{9D74BA8A-AE6A-3E48-87A1-647EC177EEB5}" type="presOf" srcId="{7091E5F6-617F-49D9-A830-F842832DDDD1}" destId="{2EBDB9D5-F212-2D49-9715-91F2E71A9C0B}" srcOrd="0" destOrd="0" presId="urn:microsoft.com/office/officeart/2016/7/layout/LinearBlockProcessNumbered"/>
    <dgm:cxn modelId="{C68F78EE-D72A-465C-A7DB-DB0E18E01E90}" srcId="{FB2B52BA-E522-428B-BCE6-7DFF2A3F8C5A}" destId="{7091E5F6-617F-49D9-A830-F842832DDDD1}" srcOrd="3" destOrd="0" parTransId="{557E3E62-EE03-483A-9CB2-173AD65430E2}" sibTransId="{D3036D55-EF61-4893-ACC6-C80C3AB5537F}"/>
    <dgm:cxn modelId="{76A9FDF5-100C-0E49-B50A-A835B74105D1}" type="presOf" srcId="{5102B269-4A5E-421F-A797-8F5582E5B5D9}" destId="{5FF142D3-D1E9-F947-B232-195CAD34D307}" srcOrd="0" destOrd="0" presId="urn:microsoft.com/office/officeart/2016/7/layout/LinearBlockProcessNumbered"/>
    <dgm:cxn modelId="{3AF86E4D-05A5-4236-A687-DA6D60C45B4C}" srcId="{FB2B52BA-E522-428B-BCE6-7DFF2A3F8C5A}" destId="{D8A3A443-0E90-4899-BC38-A1AC88EF82F8}" srcOrd="6" destOrd="0" parTransId="{8BD957CD-ABF0-47E4-A457-79368A2107CC}" sibTransId="{0F8EEC1A-1EF6-41ED-AA53-0CA8AC51C16C}"/>
    <dgm:cxn modelId="{78004FD1-7CE7-9B4A-BC86-D34D5021404D}" type="presOf" srcId="{5C121149-05AA-4C8D-9E52-A175E81EBA9B}" destId="{F943EB4E-BD41-4144-849E-D78228EB22DA}" srcOrd="0" destOrd="0" presId="urn:microsoft.com/office/officeart/2016/7/layout/LinearBlockProcessNumbered"/>
    <dgm:cxn modelId="{97D27A1E-5CA3-304D-810B-57386EFCDD45}" type="presOf" srcId="{7091E5F6-617F-49D9-A830-F842832DDDD1}" destId="{34C3B3C0-F8E8-5D4D-B365-5B3DA3818526}" srcOrd="1" destOrd="0" presId="urn:microsoft.com/office/officeart/2016/7/layout/LinearBlockProcessNumbered"/>
    <dgm:cxn modelId="{0B39BBB6-B675-724F-91A2-C6DD2E5C8F4C}" type="presOf" srcId="{000AACB3-0ED8-40E3-826D-1301897D793A}" destId="{CDD8FCF1-E4E5-8C41-99A1-7BD5C544BEA7}" srcOrd="1" destOrd="0" presId="urn:microsoft.com/office/officeart/2016/7/layout/LinearBlockProcessNumbered"/>
    <dgm:cxn modelId="{30ECAF83-D91F-4EDA-B512-1F607BF848CE}" srcId="{3CE92F84-1D0E-42ED-9881-45E514894A8A}" destId="{53F9EB7A-0BD1-4164-877D-17FC57FC9763}" srcOrd="0" destOrd="0" parTransId="{F3D0A133-3EFC-44E8-B55E-94AE0E54BD23}" sibTransId="{3194C0A9-4CFD-4647-8509-9D0FA343C900}"/>
    <dgm:cxn modelId="{1090763A-3F4B-BC46-A35B-44CC5F36E1DB}" type="presOf" srcId="{D8A3A443-0E90-4899-BC38-A1AC88EF82F8}" destId="{4D4BBFDB-1B03-6045-A376-3D7D6EAFDA1B}" srcOrd="1" destOrd="0" presId="urn:microsoft.com/office/officeart/2016/7/layout/LinearBlockProcessNumbered"/>
    <dgm:cxn modelId="{0B55102B-FB30-C54D-B1A1-91CEA7980F20}" type="presOf" srcId="{999BDC34-70FF-4251-AA17-AF8258B6A66B}" destId="{22535C36-BD40-4F4C-B13B-A9594D5ADF06}" srcOrd="0" destOrd="0" presId="urn:microsoft.com/office/officeart/2016/7/layout/LinearBlockProcessNumbered"/>
    <dgm:cxn modelId="{CBBF015A-6CF8-9645-BBC0-35662154B822}" type="presOf" srcId="{53F9EB7A-0BD1-4164-877D-17FC57FC9763}" destId="{D43ADB7B-BA05-0940-AAC8-EF1334CECED9}" srcOrd="0" destOrd="1" presId="urn:microsoft.com/office/officeart/2016/7/layout/LinearBlockProcessNumbered"/>
    <dgm:cxn modelId="{572DCB81-5B3D-6E45-B8C7-469CC8018857}" type="presOf" srcId="{9270C5A4-9ADE-453E-A97C-F74473A56D62}" destId="{B581D177-A0B9-CF45-8EB7-3496B5AF3B62}" srcOrd="0" destOrd="0" presId="urn:microsoft.com/office/officeart/2016/7/layout/LinearBlockProcessNumbered"/>
    <dgm:cxn modelId="{4877C5BF-AA66-B94E-BE3A-05383C6BF2F6}" type="presOf" srcId="{FB2B52BA-E522-428B-BCE6-7DFF2A3F8C5A}" destId="{86A4BB19-88A3-4649-B346-06FF8DD74CEB}" srcOrd="0" destOrd="0" presId="urn:microsoft.com/office/officeart/2016/7/layout/LinearBlockProcessNumbered"/>
    <dgm:cxn modelId="{4544CFCD-8D6C-BE42-87D5-D88A20D79F0D}" type="presOf" srcId="{D8A3A443-0E90-4899-BC38-A1AC88EF82F8}" destId="{10456621-5220-F745-9B89-C337D6E367A3}" srcOrd="0" destOrd="0" presId="urn:microsoft.com/office/officeart/2016/7/layout/LinearBlockProcessNumbered"/>
    <dgm:cxn modelId="{7F704CE4-BE23-BD46-B0E3-8B7DEA557344}" type="presOf" srcId="{F96E7631-330B-4D74-9F77-03AAEADCCAD7}" destId="{C6592384-EAC4-6D4B-9DA4-A4CFD63D6762}" srcOrd="0" destOrd="0" presId="urn:microsoft.com/office/officeart/2016/7/layout/LinearBlockProcessNumbered"/>
    <dgm:cxn modelId="{0AD0D7DB-C25B-4995-A887-3C810DF3B898}" srcId="{FB2B52BA-E522-428B-BCE6-7DFF2A3F8C5A}" destId="{F96E7631-330B-4D74-9F77-03AAEADCCAD7}" srcOrd="4" destOrd="0" parTransId="{ADBBF6FD-2515-49A1-B427-31E4B0DC7920}" sibTransId="{5C121149-05AA-4C8D-9E52-A175E81EBA9B}"/>
    <dgm:cxn modelId="{D974C25F-FB51-B247-9F24-B8E41CF09E36}" type="presOf" srcId="{000AACB3-0ED8-40E3-826D-1301897D793A}" destId="{457777FC-AE0F-BB43-82A3-D50344C0A7E3}" srcOrd="0" destOrd="0" presId="urn:microsoft.com/office/officeart/2016/7/layout/LinearBlockProcessNumbered"/>
    <dgm:cxn modelId="{46BFEF1C-2359-491F-877E-9361A7095391}" srcId="{FB2B52BA-E522-428B-BCE6-7DFF2A3F8C5A}" destId="{3CE92F84-1D0E-42ED-9881-45E514894A8A}" srcOrd="0" destOrd="0" parTransId="{6A979337-DE3F-4823-AF9F-F68577082813}" sibTransId="{5102B269-4A5E-421F-A797-8F5582E5B5D9}"/>
    <dgm:cxn modelId="{F2DE7455-F85E-3942-9DF1-4A57B42953D2}" type="presOf" srcId="{435B2670-2302-4E39-A1C8-FB806E966A82}" destId="{EA032D2E-B345-D042-AEB5-5FDF1EC7C8F4}" srcOrd="0" destOrd="0" presId="urn:microsoft.com/office/officeart/2016/7/layout/LinearBlockProcessNumbered"/>
    <dgm:cxn modelId="{6371F7EC-3FA9-4247-8557-FA99DA038789}" type="presOf" srcId="{3CE92F84-1D0E-42ED-9881-45E514894A8A}" destId="{0D9D4E17-A540-C04B-9DC7-D98A9C9EDB6C}" srcOrd="0" destOrd="0" presId="urn:microsoft.com/office/officeart/2016/7/layout/LinearBlockProcessNumbered"/>
    <dgm:cxn modelId="{90CBA72C-8486-4D41-8EFD-62B1702310DC}" type="presOf" srcId="{D3036D55-EF61-4893-ACC6-C80C3AB5537F}" destId="{81531B3E-66A2-F946-B08F-940237F7023D}" srcOrd="0" destOrd="0" presId="urn:microsoft.com/office/officeart/2016/7/layout/LinearBlockProcessNumbered"/>
    <dgm:cxn modelId="{C58B7D1C-859C-4842-87F5-8F5747BFA33D}" type="presOf" srcId="{ED73061E-98CB-4EF6-9185-F4C96F50E394}" destId="{DBEF11BE-D32B-614B-A8A2-628C2AB7CD7C}" srcOrd="0" destOrd="0" presId="urn:microsoft.com/office/officeart/2016/7/layout/LinearBlockProcessNumbered"/>
    <dgm:cxn modelId="{69664FEC-2EBD-114A-BECC-F0E4063C2887}" type="presOf" srcId="{10FA10EF-FD5A-4919-9108-CCC65C6A0800}" destId="{20F22936-DE06-0F4B-A55D-141590F2CE58}" srcOrd="1" destOrd="0" presId="urn:microsoft.com/office/officeart/2016/7/layout/LinearBlockProcessNumbered"/>
    <dgm:cxn modelId="{2A07CFE8-CAE2-C34F-8C73-C5087740EB0E}" type="presParOf" srcId="{86A4BB19-88A3-4649-B346-06FF8DD74CEB}" destId="{DFCCFFB8-6ACC-8F4D-9FC1-E9117E158B8B}" srcOrd="0" destOrd="0" presId="urn:microsoft.com/office/officeart/2016/7/layout/LinearBlockProcessNumbered"/>
    <dgm:cxn modelId="{AE7C2E7B-5E3E-5A4B-89AC-859779DDC48F}" type="presParOf" srcId="{DFCCFFB8-6ACC-8F4D-9FC1-E9117E158B8B}" destId="{0D9D4E17-A540-C04B-9DC7-D98A9C9EDB6C}" srcOrd="0" destOrd="0" presId="urn:microsoft.com/office/officeart/2016/7/layout/LinearBlockProcessNumbered"/>
    <dgm:cxn modelId="{07A465DB-D723-FB44-AF73-F32CBFDD2145}" type="presParOf" srcId="{DFCCFFB8-6ACC-8F4D-9FC1-E9117E158B8B}" destId="{5FF142D3-D1E9-F947-B232-195CAD34D307}" srcOrd="1" destOrd="0" presId="urn:microsoft.com/office/officeart/2016/7/layout/LinearBlockProcessNumbered"/>
    <dgm:cxn modelId="{5CB1B108-0AB0-AC47-A82B-29D51A138855}" type="presParOf" srcId="{DFCCFFB8-6ACC-8F4D-9FC1-E9117E158B8B}" destId="{D43ADB7B-BA05-0940-AAC8-EF1334CECED9}" srcOrd="2" destOrd="0" presId="urn:microsoft.com/office/officeart/2016/7/layout/LinearBlockProcessNumbered"/>
    <dgm:cxn modelId="{6A2FCE6E-DA25-5947-A72F-10B3BD0C0F50}" type="presParOf" srcId="{86A4BB19-88A3-4649-B346-06FF8DD74CEB}" destId="{AA27EB2A-7947-2B4D-BC3C-E41726B81EA3}" srcOrd="1" destOrd="0" presId="urn:microsoft.com/office/officeart/2016/7/layout/LinearBlockProcessNumbered"/>
    <dgm:cxn modelId="{26279309-11CE-9947-ADBC-E20893AB9E47}" type="presParOf" srcId="{86A4BB19-88A3-4649-B346-06FF8DD74CEB}" destId="{81DB6713-D7FF-2E45-BCF2-45A6F3672079}" srcOrd="2" destOrd="0" presId="urn:microsoft.com/office/officeart/2016/7/layout/LinearBlockProcessNumbered"/>
    <dgm:cxn modelId="{DABACF79-6B09-0E49-9852-9102630F0784}" type="presParOf" srcId="{81DB6713-D7FF-2E45-BCF2-45A6F3672079}" destId="{457777FC-AE0F-BB43-82A3-D50344C0A7E3}" srcOrd="0" destOrd="0" presId="urn:microsoft.com/office/officeart/2016/7/layout/LinearBlockProcessNumbered"/>
    <dgm:cxn modelId="{70F7E77C-A243-A24D-8C11-5B1DBE343FEF}" type="presParOf" srcId="{81DB6713-D7FF-2E45-BCF2-45A6F3672079}" destId="{DBEF11BE-D32B-614B-A8A2-628C2AB7CD7C}" srcOrd="1" destOrd="0" presId="urn:microsoft.com/office/officeart/2016/7/layout/LinearBlockProcessNumbered"/>
    <dgm:cxn modelId="{B43E61D1-B6CD-2C44-9EAD-94C6759B36C6}" type="presParOf" srcId="{81DB6713-D7FF-2E45-BCF2-45A6F3672079}" destId="{CDD8FCF1-E4E5-8C41-99A1-7BD5C544BEA7}" srcOrd="2" destOrd="0" presId="urn:microsoft.com/office/officeart/2016/7/layout/LinearBlockProcessNumbered"/>
    <dgm:cxn modelId="{B866575F-0664-2545-891E-6DED76572029}" type="presParOf" srcId="{86A4BB19-88A3-4649-B346-06FF8DD74CEB}" destId="{DCD5FBAA-2EC6-6348-BEAB-8B6A6F77B040}" srcOrd="3" destOrd="0" presId="urn:microsoft.com/office/officeart/2016/7/layout/LinearBlockProcessNumbered"/>
    <dgm:cxn modelId="{0DB5A48E-E6E0-E140-A856-E0086938337C}" type="presParOf" srcId="{86A4BB19-88A3-4649-B346-06FF8DD74CEB}" destId="{AD255E88-6BE6-8A42-B5BE-EF15E58C0C48}" srcOrd="4" destOrd="0" presId="urn:microsoft.com/office/officeart/2016/7/layout/LinearBlockProcessNumbered"/>
    <dgm:cxn modelId="{BAD3D135-9F1B-1E45-9B1C-0FE7702A401A}" type="presParOf" srcId="{AD255E88-6BE6-8A42-B5BE-EF15E58C0C48}" destId="{22535C36-BD40-4F4C-B13B-A9594D5ADF06}" srcOrd="0" destOrd="0" presId="urn:microsoft.com/office/officeart/2016/7/layout/LinearBlockProcessNumbered"/>
    <dgm:cxn modelId="{0F65A479-F6C2-5C40-8287-DE97FCCA2F3B}" type="presParOf" srcId="{AD255E88-6BE6-8A42-B5BE-EF15E58C0C48}" destId="{B581D177-A0B9-CF45-8EB7-3496B5AF3B62}" srcOrd="1" destOrd="0" presId="urn:microsoft.com/office/officeart/2016/7/layout/LinearBlockProcessNumbered"/>
    <dgm:cxn modelId="{1030186E-5AF8-8D49-8604-8D2C4395AAE6}" type="presParOf" srcId="{AD255E88-6BE6-8A42-B5BE-EF15E58C0C48}" destId="{3F31119C-ACEB-5E4E-B8E6-C288DDF4F264}" srcOrd="2" destOrd="0" presId="urn:microsoft.com/office/officeart/2016/7/layout/LinearBlockProcessNumbered"/>
    <dgm:cxn modelId="{410F9216-0627-A449-AD94-98BCAE35A5CF}" type="presParOf" srcId="{86A4BB19-88A3-4649-B346-06FF8DD74CEB}" destId="{FB36955F-2D61-7041-A86E-3D6693234A0C}" srcOrd="5" destOrd="0" presId="urn:microsoft.com/office/officeart/2016/7/layout/LinearBlockProcessNumbered"/>
    <dgm:cxn modelId="{E4EA32EF-06F7-6E4F-8A4B-1013C59D3CCF}" type="presParOf" srcId="{86A4BB19-88A3-4649-B346-06FF8DD74CEB}" destId="{57BB82E9-7CBD-6345-BC13-BC1F1259AF14}" srcOrd="6" destOrd="0" presId="urn:microsoft.com/office/officeart/2016/7/layout/LinearBlockProcessNumbered"/>
    <dgm:cxn modelId="{D9050F78-E592-594A-B6DC-7B3B030A1874}" type="presParOf" srcId="{57BB82E9-7CBD-6345-BC13-BC1F1259AF14}" destId="{2EBDB9D5-F212-2D49-9715-91F2E71A9C0B}" srcOrd="0" destOrd="0" presId="urn:microsoft.com/office/officeart/2016/7/layout/LinearBlockProcessNumbered"/>
    <dgm:cxn modelId="{67FF8426-42C1-0C4F-94CB-CEE2DBE3D3D7}" type="presParOf" srcId="{57BB82E9-7CBD-6345-BC13-BC1F1259AF14}" destId="{81531B3E-66A2-F946-B08F-940237F7023D}" srcOrd="1" destOrd="0" presId="urn:microsoft.com/office/officeart/2016/7/layout/LinearBlockProcessNumbered"/>
    <dgm:cxn modelId="{A149404C-8EAD-2747-AD2D-00CDB91A8B92}" type="presParOf" srcId="{57BB82E9-7CBD-6345-BC13-BC1F1259AF14}" destId="{34C3B3C0-F8E8-5D4D-B365-5B3DA3818526}" srcOrd="2" destOrd="0" presId="urn:microsoft.com/office/officeart/2016/7/layout/LinearBlockProcessNumbered"/>
    <dgm:cxn modelId="{0A753943-E341-DD4E-AD57-37F2B902C048}" type="presParOf" srcId="{86A4BB19-88A3-4649-B346-06FF8DD74CEB}" destId="{EF14E11E-F03F-9A42-8352-764F641BA002}" srcOrd="7" destOrd="0" presId="urn:microsoft.com/office/officeart/2016/7/layout/LinearBlockProcessNumbered"/>
    <dgm:cxn modelId="{2B9D455D-99C3-F545-AF13-A720FD1788F2}" type="presParOf" srcId="{86A4BB19-88A3-4649-B346-06FF8DD74CEB}" destId="{10ED2AB3-633C-4A46-9298-88862BDA51DA}" srcOrd="8" destOrd="0" presId="urn:microsoft.com/office/officeart/2016/7/layout/LinearBlockProcessNumbered"/>
    <dgm:cxn modelId="{BA09D563-9BA4-294F-B54F-7E2C10F36F30}" type="presParOf" srcId="{10ED2AB3-633C-4A46-9298-88862BDA51DA}" destId="{C6592384-EAC4-6D4B-9DA4-A4CFD63D6762}" srcOrd="0" destOrd="0" presId="urn:microsoft.com/office/officeart/2016/7/layout/LinearBlockProcessNumbered"/>
    <dgm:cxn modelId="{3373CD5E-BA64-D14F-AB0E-966FFB6AF13C}" type="presParOf" srcId="{10ED2AB3-633C-4A46-9298-88862BDA51DA}" destId="{F943EB4E-BD41-4144-849E-D78228EB22DA}" srcOrd="1" destOrd="0" presId="urn:microsoft.com/office/officeart/2016/7/layout/LinearBlockProcessNumbered"/>
    <dgm:cxn modelId="{0339E88E-5949-8245-945B-022BF34B3D91}" type="presParOf" srcId="{10ED2AB3-633C-4A46-9298-88862BDA51DA}" destId="{A37AC2F3-1F49-3E4D-A970-B883A93EB8F8}" srcOrd="2" destOrd="0" presId="urn:microsoft.com/office/officeart/2016/7/layout/LinearBlockProcessNumbered"/>
    <dgm:cxn modelId="{A94F0999-0FEB-C74C-83BF-DBE7C055744A}" type="presParOf" srcId="{86A4BB19-88A3-4649-B346-06FF8DD74CEB}" destId="{DFFBAAEE-707C-9B43-A576-2A0E989BE2E6}" srcOrd="9" destOrd="0" presId="urn:microsoft.com/office/officeart/2016/7/layout/LinearBlockProcessNumbered"/>
    <dgm:cxn modelId="{9F97806E-D4F4-4343-9793-A3DE3FC5A18D}" type="presParOf" srcId="{86A4BB19-88A3-4649-B346-06FF8DD74CEB}" destId="{EC0B2F6D-1746-3947-80C6-41D069F760AC}" srcOrd="10" destOrd="0" presId="urn:microsoft.com/office/officeart/2016/7/layout/LinearBlockProcessNumbered"/>
    <dgm:cxn modelId="{72F93F7F-06D8-8542-A319-6176D2B703B1}" type="presParOf" srcId="{EC0B2F6D-1746-3947-80C6-41D069F760AC}" destId="{ACD851CF-4BC2-6D47-B222-7C8A6281432B}" srcOrd="0" destOrd="0" presId="urn:microsoft.com/office/officeart/2016/7/layout/LinearBlockProcessNumbered"/>
    <dgm:cxn modelId="{934AB45E-EE4E-D547-89BB-89ACF5732053}" type="presParOf" srcId="{EC0B2F6D-1746-3947-80C6-41D069F760AC}" destId="{EA032D2E-B345-D042-AEB5-5FDF1EC7C8F4}" srcOrd="1" destOrd="0" presId="urn:microsoft.com/office/officeart/2016/7/layout/LinearBlockProcessNumbered"/>
    <dgm:cxn modelId="{E0A5ADFF-27B6-A445-BC53-D28003FB22F4}" type="presParOf" srcId="{EC0B2F6D-1746-3947-80C6-41D069F760AC}" destId="{20F22936-DE06-0F4B-A55D-141590F2CE58}" srcOrd="2" destOrd="0" presId="urn:microsoft.com/office/officeart/2016/7/layout/LinearBlockProcessNumbered"/>
    <dgm:cxn modelId="{35EDC130-476D-7244-9C75-ECEABF11F59E}" type="presParOf" srcId="{86A4BB19-88A3-4649-B346-06FF8DD74CEB}" destId="{85761BAF-A8A2-A640-AEEB-85F185685544}" srcOrd="11" destOrd="0" presId="urn:microsoft.com/office/officeart/2016/7/layout/LinearBlockProcessNumbered"/>
    <dgm:cxn modelId="{5C5D96ED-495B-194B-9ACF-EC2AB79641A4}" type="presParOf" srcId="{86A4BB19-88A3-4649-B346-06FF8DD74CEB}" destId="{11818044-3B51-794B-8AFC-6F7258837230}" srcOrd="12" destOrd="0" presId="urn:microsoft.com/office/officeart/2016/7/layout/LinearBlockProcessNumbered"/>
    <dgm:cxn modelId="{FF3C216C-A68C-4846-A022-056A5DF89B11}" type="presParOf" srcId="{11818044-3B51-794B-8AFC-6F7258837230}" destId="{10456621-5220-F745-9B89-C337D6E367A3}" srcOrd="0" destOrd="0" presId="urn:microsoft.com/office/officeart/2016/7/layout/LinearBlockProcessNumbered"/>
    <dgm:cxn modelId="{C46F5901-B3EA-3940-A7BD-EDCC1E6441F8}" type="presParOf" srcId="{11818044-3B51-794B-8AFC-6F7258837230}" destId="{7331FA0F-08FF-4443-8095-E3F3A1C430AF}" srcOrd="1" destOrd="0" presId="urn:microsoft.com/office/officeart/2016/7/layout/LinearBlockProcessNumbered"/>
    <dgm:cxn modelId="{7B4D230D-657C-EC4F-A716-8D25EFCC83D0}" type="presParOf" srcId="{11818044-3B51-794B-8AFC-6F7258837230}" destId="{4D4BBFDB-1B03-6045-A376-3D7D6EAFDA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D4E17-A540-C04B-9DC7-D98A9C9EDB6C}">
      <dsp:nvSpPr>
        <dsp:cNvPr id="0" name=""/>
        <dsp:cNvSpPr/>
      </dsp:nvSpPr>
      <dsp:spPr>
        <a:xfrm>
          <a:off x="5491" y="880599"/>
          <a:ext cx="1353000" cy="162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Prettier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/>
            <a:t>Set up</a:t>
          </a:r>
        </a:p>
      </dsp:txBody>
      <dsp:txXfrm>
        <a:off x="5491" y="1530039"/>
        <a:ext cx="1353000" cy="974160"/>
      </dsp:txXfrm>
    </dsp:sp>
    <dsp:sp modelId="{5FF142D3-D1E9-F947-B232-195CAD34D307}">
      <dsp:nvSpPr>
        <dsp:cNvPr id="0" name=""/>
        <dsp:cNvSpPr/>
      </dsp:nvSpPr>
      <dsp:spPr>
        <a:xfrm>
          <a:off x="5491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01</a:t>
          </a:r>
        </a:p>
      </dsp:txBody>
      <dsp:txXfrm>
        <a:off x="5491" y="880599"/>
        <a:ext cx="1353000" cy="649440"/>
      </dsp:txXfrm>
    </dsp:sp>
    <dsp:sp modelId="{457777FC-AE0F-BB43-82A3-D50344C0A7E3}">
      <dsp:nvSpPr>
        <dsp:cNvPr id="0" name=""/>
        <dsp:cNvSpPr/>
      </dsp:nvSpPr>
      <dsp:spPr>
        <a:xfrm>
          <a:off x="1466731" y="880599"/>
          <a:ext cx="1353000" cy="162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HTML boilerplate</a:t>
          </a:r>
        </a:p>
      </dsp:txBody>
      <dsp:txXfrm>
        <a:off x="1466731" y="1530039"/>
        <a:ext cx="1353000" cy="974160"/>
      </dsp:txXfrm>
    </dsp:sp>
    <dsp:sp modelId="{DBEF11BE-D32B-614B-A8A2-628C2AB7CD7C}">
      <dsp:nvSpPr>
        <dsp:cNvPr id="0" name=""/>
        <dsp:cNvSpPr/>
      </dsp:nvSpPr>
      <dsp:spPr>
        <a:xfrm>
          <a:off x="1466731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02</a:t>
          </a:r>
        </a:p>
      </dsp:txBody>
      <dsp:txXfrm>
        <a:off x="1466731" y="880599"/>
        <a:ext cx="1353000" cy="649440"/>
      </dsp:txXfrm>
    </dsp:sp>
    <dsp:sp modelId="{22535C36-BD40-4F4C-B13B-A9594D5ADF06}">
      <dsp:nvSpPr>
        <dsp:cNvPr id="0" name=""/>
        <dsp:cNvSpPr/>
      </dsp:nvSpPr>
      <dsp:spPr>
        <a:xfrm>
          <a:off x="2927971" y="880599"/>
          <a:ext cx="1353000" cy="162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Live Server </a:t>
          </a:r>
        </a:p>
      </dsp:txBody>
      <dsp:txXfrm>
        <a:off x="2927971" y="1530039"/>
        <a:ext cx="1353000" cy="974160"/>
      </dsp:txXfrm>
    </dsp:sp>
    <dsp:sp modelId="{B581D177-A0B9-CF45-8EB7-3496B5AF3B62}">
      <dsp:nvSpPr>
        <dsp:cNvPr id="0" name=""/>
        <dsp:cNvSpPr/>
      </dsp:nvSpPr>
      <dsp:spPr>
        <a:xfrm>
          <a:off x="2927971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03</a:t>
          </a:r>
        </a:p>
      </dsp:txBody>
      <dsp:txXfrm>
        <a:off x="2927971" y="880599"/>
        <a:ext cx="1353000" cy="649440"/>
      </dsp:txXfrm>
    </dsp:sp>
    <dsp:sp modelId="{2EBDB9D5-F212-2D49-9715-91F2E71A9C0B}">
      <dsp:nvSpPr>
        <dsp:cNvPr id="0" name=""/>
        <dsp:cNvSpPr/>
      </dsp:nvSpPr>
      <dsp:spPr>
        <a:xfrm>
          <a:off x="4389212" y="880599"/>
          <a:ext cx="1353000" cy="162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Auto Rename Tag</a:t>
          </a:r>
          <a:endParaRPr lang="en-US" sz="1300" kern="1200"/>
        </a:p>
      </dsp:txBody>
      <dsp:txXfrm>
        <a:off x="4389212" y="1530039"/>
        <a:ext cx="1353000" cy="974160"/>
      </dsp:txXfrm>
    </dsp:sp>
    <dsp:sp modelId="{81531B3E-66A2-F946-B08F-940237F7023D}">
      <dsp:nvSpPr>
        <dsp:cNvPr id="0" name=""/>
        <dsp:cNvSpPr/>
      </dsp:nvSpPr>
      <dsp:spPr>
        <a:xfrm>
          <a:off x="4389212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04</a:t>
          </a:r>
        </a:p>
      </dsp:txBody>
      <dsp:txXfrm>
        <a:off x="4389212" y="880599"/>
        <a:ext cx="1353000" cy="649440"/>
      </dsp:txXfrm>
    </dsp:sp>
    <dsp:sp modelId="{C6592384-EAC4-6D4B-9DA4-A4CFD63D6762}">
      <dsp:nvSpPr>
        <dsp:cNvPr id="0" name=""/>
        <dsp:cNvSpPr/>
      </dsp:nvSpPr>
      <dsp:spPr>
        <a:xfrm>
          <a:off x="5850452" y="880599"/>
          <a:ext cx="1353000" cy="1623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Auto Close Tag</a:t>
          </a:r>
          <a:endParaRPr lang="en-US" sz="1300" kern="1200"/>
        </a:p>
      </dsp:txBody>
      <dsp:txXfrm>
        <a:off x="5850452" y="1530039"/>
        <a:ext cx="1353000" cy="974160"/>
      </dsp:txXfrm>
    </dsp:sp>
    <dsp:sp modelId="{F943EB4E-BD41-4144-849E-D78228EB22DA}">
      <dsp:nvSpPr>
        <dsp:cNvPr id="0" name=""/>
        <dsp:cNvSpPr/>
      </dsp:nvSpPr>
      <dsp:spPr>
        <a:xfrm>
          <a:off x="5850452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05</a:t>
          </a:r>
        </a:p>
      </dsp:txBody>
      <dsp:txXfrm>
        <a:off x="5850452" y="880599"/>
        <a:ext cx="1353000" cy="649440"/>
      </dsp:txXfrm>
    </dsp:sp>
    <dsp:sp modelId="{ACD851CF-4BC2-6D47-B222-7C8A6281432B}">
      <dsp:nvSpPr>
        <dsp:cNvPr id="0" name=""/>
        <dsp:cNvSpPr/>
      </dsp:nvSpPr>
      <dsp:spPr>
        <a:xfrm>
          <a:off x="7311693" y="880599"/>
          <a:ext cx="1353000" cy="162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IntelliSense for CSS class names in HTML </a:t>
          </a:r>
          <a:endParaRPr lang="en-US" sz="1300" kern="1200"/>
        </a:p>
      </dsp:txBody>
      <dsp:txXfrm>
        <a:off x="7311693" y="1530039"/>
        <a:ext cx="1353000" cy="974160"/>
      </dsp:txXfrm>
    </dsp:sp>
    <dsp:sp modelId="{EA032D2E-B345-D042-AEB5-5FDF1EC7C8F4}">
      <dsp:nvSpPr>
        <dsp:cNvPr id="0" name=""/>
        <dsp:cNvSpPr/>
      </dsp:nvSpPr>
      <dsp:spPr>
        <a:xfrm>
          <a:off x="7311693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06</a:t>
          </a:r>
        </a:p>
      </dsp:txBody>
      <dsp:txXfrm>
        <a:off x="7311693" y="880599"/>
        <a:ext cx="1353000" cy="649440"/>
      </dsp:txXfrm>
    </dsp:sp>
    <dsp:sp modelId="{10456621-5220-F745-9B89-C337D6E367A3}">
      <dsp:nvSpPr>
        <dsp:cNvPr id="0" name=""/>
        <dsp:cNvSpPr/>
      </dsp:nvSpPr>
      <dsp:spPr>
        <a:xfrm>
          <a:off x="8772933" y="880599"/>
          <a:ext cx="1353000" cy="162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0" rIns="133646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Material Icon Theme </a:t>
          </a:r>
          <a:endParaRPr lang="en-US" sz="1300" kern="1200"/>
        </a:p>
      </dsp:txBody>
      <dsp:txXfrm>
        <a:off x="8772933" y="1530039"/>
        <a:ext cx="1353000" cy="974160"/>
      </dsp:txXfrm>
    </dsp:sp>
    <dsp:sp modelId="{7331FA0F-08FF-4443-8095-E3F3A1C430AF}">
      <dsp:nvSpPr>
        <dsp:cNvPr id="0" name=""/>
        <dsp:cNvSpPr/>
      </dsp:nvSpPr>
      <dsp:spPr>
        <a:xfrm>
          <a:off x="8772933" y="880599"/>
          <a:ext cx="1353000" cy="649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46" tIns="165100" rIns="133646" bIns="16510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07</a:t>
          </a:r>
        </a:p>
      </dsp:txBody>
      <dsp:txXfrm>
        <a:off x="8772933" y="880599"/>
        <a:ext cx="1353000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introvideos/basic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g"/><Relationship Id="rId1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F41F1-D2B7-F940-B737-D7FD906AA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HTML-1  /  CLASS-2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041051-9193-D443-BD7C-D916F7ED2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Preparation </a:t>
            </a:r>
          </a:p>
        </p:txBody>
      </p:sp>
    </p:spTree>
    <p:extLst>
      <p:ext uri="{BB962C8B-B14F-4D97-AF65-F5344CB8AC3E}">
        <p14:creationId xmlns:p14="http://schemas.microsoft.com/office/powerpoint/2010/main" val="5731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36BC1-4729-0049-BC68-3F5FF0BA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/>
              <a:t>Install VS code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xmlns="" id="{C21A60A6-6286-4E4F-A5BE-DE73D72BE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85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6655C7DE-4A38-F14E-A976-E0E14E06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This is how you can install VS Code</a:t>
            </a:r>
            <a:endParaRPr lang="en-US" dirty="0"/>
          </a:p>
          <a:p>
            <a:r>
              <a:rPr lang="en-US" dirty="0"/>
              <a:t>PLEASE DO NOT install Extensions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E8D3E-6252-F841-89CC-42508F28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Extensions you should install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xmlns="" id="{43F33BBC-22C3-4867-A1C7-75A7D9149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0374"/>
              </p:ext>
            </p:extLst>
          </p:nvPr>
        </p:nvGraphicFramePr>
        <p:xfrm>
          <a:off x="680650" y="1644554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 descr="A picture containing monitor, indoor, screen, stationary&#10;&#10;Description automatically generated">
            <a:extLst>
              <a:ext uri="{FF2B5EF4-FFF2-40B4-BE49-F238E27FC236}">
                <a16:creationId xmlns:a16="http://schemas.microsoft.com/office/drawing/2014/main" xmlns="" id="{E4120FAC-1411-7545-8F55-70F488700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1" y="4459016"/>
            <a:ext cx="1178526" cy="1178526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xmlns="" id="{51C58AF4-B78E-4C42-9CD3-2AFB92D61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5703" y="4506898"/>
            <a:ext cx="1066800" cy="114300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xmlns="" id="{49A31F9C-5AB1-6F40-B1B2-6CD8DB9D08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7830" y="4502179"/>
            <a:ext cx="1244600" cy="10922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xmlns="" id="{AA3F73F6-C380-A646-8142-25307E2C6F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9614" y="4502179"/>
            <a:ext cx="1333500" cy="939800"/>
          </a:xfrm>
          <a:prstGeom prst="rect">
            <a:avLst/>
          </a:prstGeom>
        </p:spPr>
      </p:pic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6E703620-4784-F64C-B90F-BD34A53425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0620" y="4539335"/>
            <a:ext cx="1409700" cy="660400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xmlns="" id="{C73E0710-DC32-DD40-8B62-895134E66F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9926" y="4459016"/>
            <a:ext cx="1257300" cy="1333500"/>
          </a:xfrm>
          <a:prstGeom prst="rect">
            <a:avLst/>
          </a:prstGeom>
        </p:spPr>
      </p:pic>
      <p:pic>
        <p:nvPicPr>
          <p:cNvPr id="43" name="Picture 42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187C23-968F-9F47-BABC-B1C9947F0D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1750" y="4475148"/>
            <a:ext cx="134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CCFD4-9276-C443-908D-0490707C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en-US" sz="24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9E97CA21-A693-4ED3-9581-412E2D9D6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97476" y="609601"/>
            <a:ext cx="5260974" cy="52609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677</TotalTime>
  <Words>56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HTML-1  /  CLASS-2</vt:lpstr>
      <vt:lpstr>Install VS code</vt:lpstr>
      <vt:lpstr>Extensions you should install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HTML-1  /  CLASS-2</dc:title>
  <dc:creator>Bani Rezaie Shirazi</dc:creator>
  <cp:lastModifiedBy>benjamin</cp:lastModifiedBy>
  <cp:revision>2</cp:revision>
  <dcterms:created xsi:type="dcterms:W3CDTF">2021-09-26T09:28:31Z</dcterms:created>
  <dcterms:modified xsi:type="dcterms:W3CDTF">2021-10-02T06:40:48Z</dcterms:modified>
</cp:coreProperties>
</file>