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256" r:id="rId2"/>
    <p:sldId id="260" r:id="rId3"/>
    <p:sldId id="360" r:id="rId4"/>
    <p:sldId id="371" r:id="rId5"/>
    <p:sldId id="372" r:id="rId6"/>
    <p:sldId id="370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mm" userId="03a0748546962b2d" providerId="LiveId" clId="{2A82583B-EFDF-4F13-950E-3B616DEE9A47}"/>
    <pc:docChg chg="undo custSel addSld delSld modSld sldOrd">
      <pc:chgData name="amir mm" userId="03a0748546962b2d" providerId="LiveId" clId="{2A82583B-EFDF-4F13-950E-3B616DEE9A47}" dt="2022-09-11T02:55:00.887" v="13760"/>
      <pc:docMkLst>
        <pc:docMk/>
      </pc:docMkLst>
      <pc:sldChg chg="delSp modSp mod">
        <pc:chgData name="amir mm" userId="03a0748546962b2d" providerId="LiveId" clId="{2A82583B-EFDF-4F13-950E-3B616DEE9A47}" dt="2022-09-10T20:44:09.796" v="1865" actId="478"/>
        <pc:sldMkLst>
          <pc:docMk/>
          <pc:sldMk cId="963327489" sldId="256"/>
        </pc:sldMkLst>
        <pc:spChg chg="del mod">
          <ac:chgData name="amir mm" userId="03a0748546962b2d" providerId="LiveId" clId="{2A82583B-EFDF-4F13-950E-3B616DEE9A47}" dt="2022-09-10T20:44:09.796" v="1865" actId="478"/>
          <ac:spMkLst>
            <pc:docMk/>
            <pc:sldMk cId="963327489" sldId="256"/>
            <ac:spMk id="6" creationId="{1EE0888F-FFF7-A55A-5690-41CDD02023B5}"/>
          </ac:spMkLst>
        </pc:spChg>
      </pc:sldChg>
      <pc:sldChg chg="addSp modSp mod">
        <pc:chgData name="amir mm" userId="03a0748546962b2d" providerId="LiveId" clId="{2A82583B-EFDF-4F13-950E-3B616DEE9A47}" dt="2022-09-10T20:29:43.401" v="1246" actId="2711"/>
        <pc:sldMkLst>
          <pc:docMk/>
          <pc:sldMk cId="3853654352" sldId="257"/>
        </pc:sldMkLst>
        <pc:spChg chg="add mod">
          <ac:chgData name="amir mm" userId="03a0748546962b2d" providerId="LiveId" clId="{2A82583B-EFDF-4F13-950E-3B616DEE9A47}" dt="2022-09-10T20:29:43.401" v="1246" actId="2711"/>
          <ac:spMkLst>
            <pc:docMk/>
            <pc:sldMk cId="3853654352" sldId="257"/>
            <ac:spMk id="7" creationId="{2755339E-0F74-9CBF-283D-BEEEF58A78D7}"/>
          </ac:spMkLst>
        </pc:spChg>
        <pc:picChg chg="mod">
          <ac:chgData name="amir mm" userId="03a0748546962b2d" providerId="LiveId" clId="{2A82583B-EFDF-4F13-950E-3B616DEE9A47}" dt="2022-09-10T20:23:15.069" v="1013"/>
          <ac:picMkLst>
            <pc:docMk/>
            <pc:sldMk cId="3853654352" sldId="257"/>
            <ac:picMk id="4" creationId="{EF4866CE-1B1A-305D-73E9-6E25C4F7F1FD}"/>
          </ac:picMkLst>
        </pc:picChg>
      </pc:sldChg>
      <pc:sldChg chg="delSp modSp mod">
        <pc:chgData name="amir mm" userId="03a0748546962b2d" providerId="LiveId" clId="{2A82583B-EFDF-4F13-950E-3B616DEE9A47}" dt="2022-09-10T20:44:14.429" v="1867" actId="478"/>
        <pc:sldMkLst>
          <pc:docMk/>
          <pc:sldMk cId="2969924897" sldId="260"/>
        </pc:sldMkLst>
        <pc:spChg chg="del mod">
          <ac:chgData name="amir mm" userId="03a0748546962b2d" providerId="LiveId" clId="{2A82583B-EFDF-4F13-950E-3B616DEE9A47}" dt="2022-09-10T20:44:14.429" v="1867" actId="478"/>
          <ac:spMkLst>
            <pc:docMk/>
            <pc:sldMk cId="2969924897" sldId="260"/>
            <ac:spMk id="3" creationId="{0F180558-3EF5-AD05-E86E-6D93EF8EB050}"/>
          </ac:spMkLst>
        </pc:spChg>
      </pc:sldChg>
      <pc:sldChg chg="modSp mod">
        <pc:chgData name="amir mm" userId="03a0748546962b2d" providerId="LiveId" clId="{2A82583B-EFDF-4F13-950E-3B616DEE9A47}" dt="2022-09-11T02:13:42.440" v="11827" actId="20577"/>
        <pc:sldMkLst>
          <pc:docMk/>
          <pc:sldMk cId="2938978762" sldId="263"/>
        </pc:sldMkLst>
        <pc:spChg chg="mod">
          <ac:chgData name="amir mm" userId="03a0748546962b2d" providerId="LiveId" clId="{2A82583B-EFDF-4F13-950E-3B616DEE9A47}" dt="2022-09-11T02:13:42.440" v="11827" actId="20577"/>
          <ac:spMkLst>
            <pc:docMk/>
            <pc:sldMk cId="2938978762" sldId="263"/>
            <ac:spMk id="2" creationId="{8D38B1CA-42C6-7166-6070-41DF17A43C28}"/>
          </ac:spMkLst>
        </pc:spChg>
      </pc:sldChg>
      <pc:sldChg chg="del">
        <pc:chgData name="amir mm" userId="03a0748546962b2d" providerId="LiveId" clId="{2A82583B-EFDF-4F13-950E-3B616DEE9A47}" dt="2022-09-11T02:33:45.502" v="13140" actId="47"/>
        <pc:sldMkLst>
          <pc:docMk/>
          <pc:sldMk cId="900775402" sldId="264"/>
        </pc:sldMkLst>
      </pc:sldChg>
      <pc:sldChg chg="del">
        <pc:chgData name="amir mm" userId="03a0748546962b2d" providerId="LiveId" clId="{2A82583B-EFDF-4F13-950E-3B616DEE9A47}" dt="2022-09-11T00:16:31.551" v="6963" actId="2696"/>
        <pc:sldMkLst>
          <pc:docMk/>
          <pc:sldMk cId="3902738869" sldId="265"/>
        </pc:sldMkLst>
      </pc:sldChg>
      <pc:sldChg chg="addSp delSp modSp mod">
        <pc:chgData name="amir mm" userId="03a0748546962b2d" providerId="LiveId" clId="{2A82583B-EFDF-4F13-950E-3B616DEE9A47}" dt="2022-09-10T23:23:37.559" v="4438"/>
        <pc:sldMkLst>
          <pc:docMk/>
          <pc:sldMk cId="362057002" sldId="295"/>
        </pc:sldMkLst>
        <pc:spChg chg="mod">
          <ac:chgData name="amir mm" userId="03a0748546962b2d" providerId="LiveId" clId="{2A82583B-EFDF-4F13-950E-3B616DEE9A47}" dt="2022-09-10T20:27:21.589" v="1167" actId="20577"/>
          <ac:spMkLst>
            <pc:docMk/>
            <pc:sldMk cId="362057002" sldId="295"/>
            <ac:spMk id="2" creationId="{8B5BF2B7-2651-4155-51E8-322DA1C74D60}"/>
          </ac:spMkLst>
        </pc:spChg>
        <pc:spChg chg="del mod">
          <ac:chgData name="amir mm" userId="03a0748546962b2d" providerId="LiveId" clId="{2A82583B-EFDF-4F13-950E-3B616DEE9A47}" dt="2022-09-10T20:27:50.429" v="1172"/>
          <ac:spMkLst>
            <pc:docMk/>
            <pc:sldMk cId="362057002" sldId="295"/>
            <ac:spMk id="7" creationId="{B531B816-C3D8-31A3-91F0-6CA041C5192E}"/>
          </ac:spMkLst>
        </pc:spChg>
        <pc:spChg chg="del mod">
          <ac:chgData name="amir mm" userId="03a0748546962b2d" providerId="LiveId" clId="{2A82583B-EFDF-4F13-950E-3B616DEE9A47}" dt="2022-09-10T20:25:22.280" v="1122"/>
          <ac:spMkLst>
            <pc:docMk/>
            <pc:sldMk cId="362057002" sldId="295"/>
            <ac:spMk id="9" creationId="{80CEBF01-952E-D5D6-DA41-1BA0A37BE855}"/>
          </ac:spMkLst>
        </pc:spChg>
        <pc:spChg chg="del mod">
          <ac:chgData name="amir mm" userId="03a0748546962b2d" providerId="LiveId" clId="{2A82583B-EFDF-4F13-950E-3B616DEE9A47}" dt="2022-09-10T20:26:26.085" v="1137"/>
          <ac:spMkLst>
            <pc:docMk/>
            <pc:sldMk cId="362057002" sldId="295"/>
            <ac:spMk id="10" creationId="{B895FE4B-E2C9-E0F3-20A9-0910E59B8C35}"/>
          </ac:spMkLst>
        </pc:spChg>
        <pc:spChg chg="add mod">
          <ac:chgData name="amir mm" userId="03a0748546962b2d" providerId="LiveId" clId="{2A82583B-EFDF-4F13-950E-3B616DEE9A47}" dt="2022-09-10T20:55:32.911" v="2527" actId="20577"/>
          <ac:spMkLst>
            <pc:docMk/>
            <pc:sldMk cId="362057002" sldId="295"/>
            <ac:spMk id="12" creationId="{C14C3687-6B80-AE1F-6AB3-00238FA53D3E}"/>
          </ac:spMkLst>
        </pc:spChg>
        <pc:spChg chg="add mod">
          <ac:chgData name="amir mm" userId="03a0748546962b2d" providerId="LiveId" clId="{2A82583B-EFDF-4F13-950E-3B616DEE9A47}" dt="2022-09-10T23:23:09.692" v="4437" actId="20577"/>
          <ac:spMkLst>
            <pc:docMk/>
            <pc:sldMk cId="362057002" sldId="295"/>
            <ac:spMk id="14" creationId="{87D9B3DD-4CE2-A8D1-01C8-91BAABCCB4B7}"/>
          </ac:spMkLst>
        </pc:spChg>
        <pc:picChg chg="del">
          <ac:chgData name="amir mm" userId="03a0748546962b2d" providerId="LiveId" clId="{2A82583B-EFDF-4F13-950E-3B616DEE9A47}" dt="2022-09-10T20:26:46.993" v="1139" actId="478"/>
          <ac:picMkLst>
            <pc:docMk/>
            <pc:sldMk cId="362057002" sldId="295"/>
            <ac:picMk id="4" creationId="{6A043B5E-11B0-3D47-E5EC-1403F82D789D}"/>
          </ac:picMkLst>
        </pc:picChg>
        <pc:picChg chg="add del">
          <ac:chgData name="amir mm" userId="03a0748546962b2d" providerId="LiveId" clId="{2A82583B-EFDF-4F13-950E-3B616DEE9A47}" dt="2022-09-10T20:27:46.627" v="1169" actId="22"/>
          <ac:picMkLst>
            <pc:docMk/>
            <pc:sldMk cId="362057002" sldId="295"/>
            <ac:picMk id="5" creationId="{41422195-E346-F50D-2321-B567DACD59D2}"/>
          </ac:picMkLst>
        </pc:picChg>
        <pc:picChg chg="del">
          <ac:chgData name="amir mm" userId="03a0748546962b2d" providerId="LiveId" clId="{2A82583B-EFDF-4F13-950E-3B616DEE9A47}" dt="2022-09-10T20:26:45.410" v="1138" actId="478"/>
          <ac:picMkLst>
            <pc:docMk/>
            <pc:sldMk cId="362057002" sldId="295"/>
            <ac:picMk id="6" creationId="{F3C7FF33-C95E-462C-1C08-533A76CABE1D}"/>
          </ac:picMkLst>
        </pc:picChg>
        <pc:picChg chg="add mod">
          <ac:chgData name="amir mm" userId="03a0748546962b2d" providerId="LiveId" clId="{2A82583B-EFDF-4F13-950E-3B616DEE9A47}" dt="2022-09-10T23:23:37.559" v="4438"/>
          <ac:picMkLst>
            <pc:docMk/>
            <pc:sldMk cId="362057002" sldId="295"/>
            <ac:picMk id="11" creationId="{DA1080CE-1F6E-501C-EECF-625ADF9CDC00}"/>
          </ac:picMkLst>
        </pc:picChg>
      </pc:sldChg>
      <pc:sldChg chg="addSp delSp modSp mod ord">
        <pc:chgData name="amir mm" userId="03a0748546962b2d" providerId="LiveId" clId="{2A82583B-EFDF-4F13-950E-3B616DEE9A47}" dt="2022-09-10T20:29:35.850" v="1245" actId="2711"/>
        <pc:sldMkLst>
          <pc:docMk/>
          <pc:sldMk cId="620859964" sldId="296"/>
        </pc:sldMkLst>
        <pc:spChg chg="mod">
          <ac:chgData name="amir mm" userId="03a0748546962b2d" providerId="LiveId" clId="{2A82583B-EFDF-4F13-950E-3B616DEE9A47}" dt="2022-09-10T20:15:58.359" v="932" actId="20577"/>
          <ac:spMkLst>
            <pc:docMk/>
            <pc:sldMk cId="620859964" sldId="296"/>
            <ac:spMk id="2" creationId="{6BCCA7B5-BC4C-5F3B-A2A8-FA301C580C9C}"/>
          </ac:spMkLst>
        </pc:spChg>
        <pc:spChg chg="del mod">
          <ac:chgData name="amir mm" userId="03a0748546962b2d" providerId="LiveId" clId="{2A82583B-EFDF-4F13-950E-3B616DEE9A47}" dt="2022-09-10T20:13:04.410" v="813"/>
          <ac:spMkLst>
            <pc:docMk/>
            <pc:sldMk cId="620859964" sldId="296"/>
            <ac:spMk id="4" creationId="{710090A9-59ED-0CF7-D279-96BB72EB333C}"/>
          </ac:spMkLst>
        </pc:spChg>
        <pc:spChg chg="add del">
          <ac:chgData name="amir mm" userId="03a0748546962b2d" providerId="LiveId" clId="{2A82583B-EFDF-4F13-950E-3B616DEE9A47}" dt="2022-09-10T20:16:01.665" v="934" actId="22"/>
          <ac:spMkLst>
            <pc:docMk/>
            <pc:sldMk cId="620859964" sldId="296"/>
            <ac:spMk id="5" creationId="{55D37751-6F14-E4E9-0B1E-479BC5B142A1}"/>
          </ac:spMkLst>
        </pc:spChg>
        <pc:spChg chg="del mod">
          <ac:chgData name="amir mm" userId="03a0748546962b2d" providerId="LiveId" clId="{2A82583B-EFDF-4F13-950E-3B616DEE9A47}" dt="2022-09-10T20:13:04.410" v="811"/>
          <ac:spMkLst>
            <pc:docMk/>
            <pc:sldMk cId="620859964" sldId="296"/>
            <ac:spMk id="6" creationId="{AA14479B-9C06-EC1C-14D4-54AF28F95AA7}"/>
          </ac:spMkLst>
        </pc:spChg>
        <pc:spChg chg="add mod">
          <ac:chgData name="amir mm" userId="03a0748546962b2d" providerId="LiveId" clId="{2A82583B-EFDF-4F13-950E-3B616DEE9A47}" dt="2022-09-10T20:29:35.850" v="1245" actId="2711"/>
          <ac:spMkLst>
            <pc:docMk/>
            <pc:sldMk cId="620859964" sldId="296"/>
            <ac:spMk id="7" creationId="{60A08F5D-CC71-2B2E-1753-CB6AC701FCE8}"/>
          </ac:spMkLst>
        </pc:spChg>
        <pc:picChg chg="add del mod">
          <ac:chgData name="amir mm" userId="03a0748546962b2d" providerId="LiveId" clId="{2A82583B-EFDF-4F13-950E-3B616DEE9A47}" dt="2022-09-10T20:17:56.108" v="938" actId="478"/>
          <ac:picMkLst>
            <pc:docMk/>
            <pc:sldMk cId="620859964" sldId="296"/>
            <ac:picMk id="3074" creationId="{C6195DFD-A715-AF36-8FF9-AD885BF6C748}"/>
          </ac:picMkLst>
        </pc:picChg>
        <pc:picChg chg="add mod">
          <ac:chgData name="amir mm" userId="03a0748546962b2d" providerId="LiveId" clId="{2A82583B-EFDF-4F13-950E-3B616DEE9A47}" dt="2022-09-10T20:24:11.706" v="1025"/>
          <ac:picMkLst>
            <pc:docMk/>
            <pc:sldMk cId="620859964" sldId="296"/>
            <ac:picMk id="3076" creationId="{5FC3E18A-6816-7020-DC5D-B4156559166A}"/>
          </ac:picMkLst>
        </pc:picChg>
      </pc:sldChg>
      <pc:sldChg chg="modSp mod">
        <pc:chgData name="amir mm" userId="03a0748546962b2d" providerId="LiveId" clId="{2A82583B-EFDF-4F13-950E-3B616DEE9A47}" dt="2022-09-10T20:55:18.451" v="2513" actId="20577"/>
        <pc:sldMkLst>
          <pc:docMk/>
          <pc:sldMk cId="1720310415" sldId="297"/>
        </pc:sldMkLst>
        <pc:spChg chg="mod">
          <ac:chgData name="amir mm" userId="03a0748546962b2d" providerId="LiveId" clId="{2A82583B-EFDF-4F13-950E-3B616DEE9A47}" dt="2022-09-10T20:12:20.865" v="777" actId="20577"/>
          <ac:spMkLst>
            <pc:docMk/>
            <pc:sldMk cId="1720310415" sldId="297"/>
            <ac:spMk id="2" creationId="{C4E8A9CC-0E43-1959-B561-4DF87464D5B4}"/>
          </ac:spMkLst>
        </pc:spChg>
        <pc:spChg chg="mod">
          <ac:chgData name="amir mm" userId="03a0748546962b2d" providerId="LiveId" clId="{2A82583B-EFDF-4F13-950E-3B616DEE9A47}" dt="2022-09-10T20:55:18.451" v="2513" actId="20577"/>
          <ac:spMkLst>
            <pc:docMk/>
            <pc:sldMk cId="1720310415" sldId="297"/>
            <ac:spMk id="5" creationId="{5B754E07-17E8-B1AB-D99F-FF2F5E986D6D}"/>
          </ac:spMkLst>
        </pc:spChg>
      </pc:sldChg>
      <pc:sldChg chg="addSp delSp modSp mod">
        <pc:chgData name="amir mm" userId="03a0748546962b2d" providerId="LiveId" clId="{2A82583B-EFDF-4F13-950E-3B616DEE9A47}" dt="2022-09-10T21:01:53.567" v="2876" actId="1076"/>
        <pc:sldMkLst>
          <pc:docMk/>
          <pc:sldMk cId="1751285211" sldId="298"/>
        </pc:sldMkLst>
        <pc:spChg chg="mod">
          <ac:chgData name="amir mm" userId="03a0748546962b2d" providerId="LiveId" clId="{2A82583B-EFDF-4F13-950E-3B616DEE9A47}" dt="2022-09-10T20:47:32.259" v="2018" actId="1076"/>
          <ac:spMkLst>
            <pc:docMk/>
            <pc:sldMk cId="1751285211" sldId="298"/>
            <ac:spMk id="2" creationId="{9E640EF4-E458-D393-175E-372ED9CE44E5}"/>
          </ac:spMkLst>
        </pc:spChg>
        <pc:spChg chg="del mod">
          <ac:chgData name="amir mm" userId="03a0748546962b2d" providerId="LiveId" clId="{2A82583B-EFDF-4F13-950E-3B616DEE9A47}" dt="2022-09-10T20:47:26.226" v="2017"/>
          <ac:spMkLst>
            <pc:docMk/>
            <pc:sldMk cId="1751285211" sldId="298"/>
            <ac:spMk id="3" creationId="{5A28E05B-0B21-1897-9977-1F5A08E64EF7}"/>
          </ac:spMkLst>
        </pc:spChg>
        <pc:spChg chg="add mod">
          <ac:chgData name="amir mm" userId="03a0748546962b2d" providerId="LiveId" clId="{2A82583B-EFDF-4F13-950E-3B616DEE9A47}" dt="2022-09-10T21:00:27.462" v="2837" actId="21"/>
          <ac:spMkLst>
            <pc:docMk/>
            <pc:sldMk cId="1751285211" sldId="298"/>
            <ac:spMk id="5" creationId="{AC7BDFD7-F461-592F-9507-5A3835F9E671}"/>
          </ac:spMkLst>
        </pc:spChg>
        <pc:spChg chg="add del">
          <ac:chgData name="amir mm" userId="03a0748546962b2d" providerId="LiveId" clId="{2A82583B-EFDF-4F13-950E-3B616DEE9A47}" dt="2022-09-10T20:59:38.891" v="2829" actId="11529"/>
          <ac:spMkLst>
            <pc:docMk/>
            <pc:sldMk cId="1751285211" sldId="298"/>
            <ac:spMk id="6" creationId="{B3F517AF-1CFA-290D-5461-35E27A60C795}"/>
          </ac:spMkLst>
        </pc:spChg>
        <pc:spChg chg="add mod">
          <ac:chgData name="amir mm" userId="03a0748546962b2d" providerId="LiveId" clId="{2A82583B-EFDF-4F13-950E-3B616DEE9A47}" dt="2022-09-10T21:01:53.567" v="2876" actId="1076"/>
          <ac:spMkLst>
            <pc:docMk/>
            <pc:sldMk cId="1751285211" sldId="298"/>
            <ac:spMk id="7" creationId="{61E7B324-420D-01D5-0A81-E684EA659074}"/>
          </ac:spMkLst>
        </pc:spChg>
        <pc:spChg chg="add mod">
          <ac:chgData name="amir mm" userId="03a0748546962b2d" providerId="LiveId" clId="{2A82583B-EFDF-4F13-950E-3B616DEE9A47}" dt="2022-09-10T21:01:36.819" v="2874" actId="255"/>
          <ac:spMkLst>
            <pc:docMk/>
            <pc:sldMk cId="1751285211" sldId="298"/>
            <ac:spMk id="8" creationId="{8B286A0E-75C7-F13A-CD6B-005FD25EF1B6}"/>
          </ac:spMkLst>
        </pc:spChg>
      </pc:sldChg>
      <pc:sldChg chg="addSp delSp modSp mod">
        <pc:chgData name="amir mm" userId="03a0748546962b2d" providerId="LiveId" clId="{2A82583B-EFDF-4F13-950E-3B616DEE9A47}" dt="2022-09-11T00:04:45.700" v="6230" actId="12"/>
        <pc:sldMkLst>
          <pc:docMk/>
          <pc:sldMk cId="2967629103" sldId="299"/>
        </pc:sldMkLst>
        <pc:spChg chg="mod">
          <ac:chgData name="amir mm" userId="03a0748546962b2d" providerId="LiveId" clId="{2A82583B-EFDF-4F13-950E-3B616DEE9A47}" dt="2022-09-10T23:51:15.815" v="5734" actId="20577"/>
          <ac:spMkLst>
            <pc:docMk/>
            <pc:sldMk cId="2967629103" sldId="299"/>
            <ac:spMk id="2" creationId="{D08B34C1-0F9E-4D2E-7C4C-BF3A3D0465FB}"/>
          </ac:spMkLst>
        </pc:spChg>
        <pc:spChg chg="del mod">
          <ac:chgData name="amir mm" userId="03a0748546962b2d" providerId="LiveId" clId="{2A82583B-EFDF-4F13-950E-3B616DEE9A47}" dt="2022-09-10T23:44:35.879" v="5364"/>
          <ac:spMkLst>
            <pc:docMk/>
            <pc:sldMk cId="2967629103" sldId="299"/>
            <ac:spMk id="4" creationId="{1FA8D647-522A-0F97-9C0A-102947F66B5C}"/>
          </ac:spMkLst>
        </pc:spChg>
        <pc:spChg chg="add mod">
          <ac:chgData name="amir mm" userId="03a0748546962b2d" providerId="LiveId" clId="{2A82583B-EFDF-4F13-950E-3B616DEE9A47}" dt="2022-09-11T00:04:45.700" v="6230" actId="12"/>
          <ac:spMkLst>
            <pc:docMk/>
            <pc:sldMk cId="2967629103" sldId="299"/>
            <ac:spMk id="5" creationId="{5FE80A1D-6872-21D3-EBC3-0EA466F5B71C}"/>
          </ac:spMkLst>
        </pc:spChg>
        <pc:spChg chg="add mod">
          <ac:chgData name="amir mm" userId="03a0748546962b2d" providerId="LiveId" clId="{2A82583B-EFDF-4F13-950E-3B616DEE9A47}" dt="2022-09-10T23:55:43.969" v="5937" actId="1076"/>
          <ac:spMkLst>
            <pc:docMk/>
            <pc:sldMk cId="2967629103" sldId="299"/>
            <ac:spMk id="7" creationId="{5D30A6B8-D6E4-8F6F-4065-BEF159AD32F3}"/>
          </ac:spMkLst>
        </pc:spChg>
        <pc:spChg chg="add mod">
          <ac:chgData name="amir mm" userId="03a0748546962b2d" providerId="LiveId" clId="{2A82583B-EFDF-4F13-950E-3B616DEE9A47}" dt="2022-09-10T23:55:52.772" v="5938" actId="1076"/>
          <ac:spMkLst>
            <pc:docMk/>
            <pc:sldMk cId="2967629103" sldId="299"/>
            <ac:spMk id="9" creationId="{56B32336-D9FC-29EB-F5E0-990DA8CBA925}"/>
          </ac:spMkLst>
        </pc:spChg>
        <pc:spChg chg="add mod">
          <ac:chgData name="amir mm" userId="03a0748546962b2d" providerId="LiveId" clId="{2A82583B-EFDF-4F13-950E-3B616DEE9A47}" dt="2022-09-10T23:58:43.733" v="6056" actId="20577"/>
          <ac:spMkLst>
            <pc:docMk/>
            <pc:sldMk cId="2967629103" sldId="299"/>
            <ac:spMk id="10" creationId="{35AFEBA2-44CD-0EBC-58EC-EC5F1419BFD0}"/>
          </ac:spMkLst>
        </pc:spChg>
        <pc:picChg chg="add mod">
          <ac:chgData name="amir mm" userId="03a0748546962b2d" providerId="LiveId" clId="{2A82583B-EFDF-4F13-950E-3B616DEE9A47}" dt="2022-09-10T23:59:05.876" v="6057"/>
          <ac:picMkLst>
            <pc:docMk/>
            <pc:sldMk cId="2967629103" sldId="299"/>
            <ac:picMk id="6146" creationId="{795AC1B2-9DDB-0FAC-9ACD-B42FCE40DB18}"/>
          </ac:picMkLst>
        </pc:picChg>
      </pc:sldChg>
      <pc:sldChg chg="del">
        <pc:chgData name="amir mm" userId="03a0748546962b2d" providerId="LiveId" clId="{2A82583B-EFDF-4F13-950E-3B616DEE9A47}" dt="2022-09-10T23:45:42.173" v="5513" actId="2696"/>
        <pc:sldMkLst>
          <pc:docMk/>
          <pc:sldMk cId="1079398047" sldId="300"/>
        </pc:sldMkLst>
      </pc:sldChg>
      <pc:sldChg chg="del">
        <pc:chgData name="amir mm" userId="03a0748546962b2d" providerId="LiveId" clId="{2A82583B-EFDF-4F13-950E-3B616DEE9A47}" dt="2022-09-10T23:45:45.937" v="5514" actId="2696"/>
        <pc:sldMkLst>
          <pc:docMk/>
          <pc:sldMk cId="4019362271" sldId="301"/>
        </pc:sldMkLst>
      </pc:sldChg>
      <pc:sldChg chg="addSp delSp modSp mod">
        <pc:chgData name="amir mm" userId="03a0748546962b2d" providerId="LiveId" clId="{2A82583B-EFDF-4F13-950E-3B616DEE9A47}" dt="2022-09-11T00:08:56.599" v="6589" actId="20577"/>
        <pc:sldMkLst>
          <pc:docMk/>
          <pc:sldMk cId="4084546581" sldId="302"/>
        </pc:sldMkLst>
        <pc:spChg chg="mod">
          <ac:chgData name="amir mm" userId="03a0748546962b2d" providerId="LiveId" clId="{2A82583B-EFDF-4F13-950E-3B616DEE9A47}" dt="2022-09-11T00:01:41.531" v="6095" actId="20577"/>
          <ac:spMkLst>
            <pc:docMk/>
            <pc:sldMk cId="4084546581" sldId="302"/>
            <ac:spMk id="2" creationId="{D1D5D3AF-13D8-BD1B-7299-099AF56FB401}"/>
          </ac:spMkLst>
        </pc:spChg>
        <pc:spChg chg="del mod">
          <ac:chgData name="amir mm" userId="03a0748546962b2d" providerId="LiveId" clId="{2A82583B-EFDF-4F13-950E-3B616DEE9A47}" dt="2022-09-11T00:01:33.023" v="6087"/>
          <ac:spMkLst>
            <pc:docMk/>
            <pc:sldMk cId="4084546581" sldId="302"/>
            <ac:spMk id="3" creationId="{182255A1-EA4A-3D5B-035C-14F7FE49B899}"/>
          </ac:spMkLst>
        </pc:spChg>
        <pc:spChg chg="del mod">
          <ac:chgData name="amir mm" userId="03a0748546962b2d" providerId="LiveId" clId="{2A82583B-EFDF-4F13-950E-3B616DEE9A47}" dt="2022-09-11T00:01:33.023" v="6089"/>
          <ac:spMkLst>
            <pc:docMk/>
            <pc:sldMk cId="4084546581" sldId="302"/>
            <ac:spMk id="4" creationId="{229FCA63-F958-EB6C-405B-B6412B208A36}"/>
          </ac:spMkLst>
        </pc:spChg>
        <pc:spChg chg="add del mod">
          <ac:chgData name="amir mm" userId="03a0748546962b2d" providerId="LiveId" clId="{2A82583B-EFDF-4F13-950E-3B616DEE9A47}" dt="2022-09-11T00:02:18.201" v="6104"/>
          <ac:spMkLst>
            <pc:docMk/>
            <pc:sldMk cId="4084546581" sldId="302"/>
            <ac:spMk id="6" creationId="{AE97AD68-9056-3045-926E-0F032C1B79D9}"/>
          </ac:spMkLst>
        </pc:spChg>
        <pc:spChg chg="add mod">
          <ac:chgData name="amir mm" userId="03a0748546962b2d" providerId="LiveId" clId="{2A82583B-EFDF-4F13-950E-3B616DEE9A47}" dt="2022-09-11T00:08:37.947" v="6560" actId="1076"/>
          <ac:spMkLst>
            <pc:docMk/>
            <pc:sldMk cId="4084546581" sldId="302"/>
            <ac:spMk id="9" creationId="{E78BCA4C-C98C-9BB8-CAD8-8858CF619AD6}"/>
          </ac:spMkLst>
        </pc:spChg>
        <pc:spChg chg="add del mod">
          <ac:chgData name="amir mm" userId="03a0748546962b2d" providerId="LiveId" clId="{2A82583B-EFDF-4F13-950E-3B616DEE9A47}" dt="2022-09-11T00:04:38.444" v="6229"/>
          <ac:spMkLst>
            <pc:docMk/>
            <pc:sldMk cId="4084546581" sldId="302"/>
            <ac:spMk id="10" creationId="{3813C596-87B4-E133-485F-24FC6CA83396}"/>
          </ac:spMkLst>
        </pc:spChg>
        <pc:spChg chg="add mod">
          <ac:chgData name="amir mm" userId="03a0748546962b2d" providerId="LiveId" clId="{2A82583B-EFDF-4F13-950E-3B616DEE9A47}" dt="2022-09-11T00:08:56.599" v="6589" actId="20577"/>
          <ac:spMkLst>
            <pc:docMk/>
            <pc:sldMk cId="4084546581" sldId="302"/>
            <ac:spMk id="11" creationId="{44501CE9-E007-94FD-2922-F0587621F1F7}"/>
          </ac:spMkLst>
        </pc:spChg>
        <pc:picChg chg="add del mod">
          <ac:chgData name="amir mm" userId="03a0748546962b2d" providerId="LiveId" clId="{2A82583B-EFDF-4F13-950E-3B616DEE9A47}" dt="2022-09-11T00:05:53.513" v="6287" actId="478"/>
          <ac:picMkLst>
            <pc:docMk/>
            <pc:sldMk cId="4084546581" sldId="302"/>
            <ac:picMk id="8" creationId="{7E73E26F-A21C-3466-7609-CC753886A7F9}"/>
          </ac:picMkLst>
        </pc:picChg>
        <pc:picChg chg="add mod">
          <ac:chgData name="amir mm" userId="03a0748546962b2d" providerId="LiveId" clId="{2A82583B-EFDF-4F13-950E-3B616DEE9A47}" dt="2022-09-11T00:08:32.638" v="6559" actId="1076"/>
          <ac:picMkLst>
            <pc:docMk/>
            <pc:sldMk cId="4084546581" sldId="302"/>
            <ac:picMk id="13" creationId="{3FC26A57-4957-FA3F-4966-96C957518BBE}"/>
          </ac:picMkLst>
        </pc:picChg>
      </pc:sldChg>
      <pc:sldChg chg="del">
        <pc:chgData name="amir mm" userId="03a0748546962b2d" providerId="LiveId" clId="{2A82583B-EFDF-4F13-950E-3B616DEE9A47}" dt="2022-09-11T00:16:21.432" v="6961" actId="2696"/>
        <pc:sldMkLst>
          <pc:docMk/>
          <pc:sldMk cId="4033491297" sldId="303"/>
        </pc:sldMkLst>
      </pc:sldChg>
      <pc:sldChg chg="addSp delSp modSp mod">
        <pc:chgData name="amir mm" userId="03a0748546962b2d" providerId="LiveId" clId="{2A82583B-EFDF-4F13-950E-3B616DEE9A47}" dt="2022-09-11T00:15:52.146" v="6960" actId="5793"/>
        <pc:sldMkLst>
          <pc:docMk/>
          <pc:sldMk cId="1606830607" sldId="304"/>
        </pc:sldMkLst>
        <pc:spChg chg="mod">
          <ac:chgData name="amir mm" userId="03a0748546962b2d" providerId="LiveId" clId="{2A82583B-EFDF-4F13-950E-3B616DEE9A47}" dt="2022-09-11T00:09:28.781" v="6621" actId="20577"/>
          <ac:spMkLst>
            <pc:docMk/>
            <pc:sldMk cId="1606830607" sldId="304"/>
            <ac:spMk id="2" creationId="{A1EEC39B-30E6-2B84-6F16-B76B8DCA7634}"/>
          </ac:spMkLst>
        </pc:spChg>
        <pc:spChg chg="del mod">
          <ac:chgData name="amir mm" userId="03a0748546962b2d" providerId="LiveId" clId="{2A82583B-EFDF-4F13-950E-3B616DEE9A47}" dt="2022-09-11T00:09:30.050" v="6623"/>
          <ac:spMkLst>
            <pc:docMk/>
            <pc:sldMk cId="1606830607" sldId="304"/>
            <ac:spMk id="4" creationId="{AC45BF13-3D60-10D4-D658-A2F8537738E3}"/>
          </ac:spMkLst>
        </pc:spChg>
        <pc:spChg chg="del mod">
          <ac:chgData name="amir mm" userId="03a0748546962b2d" providerId="LiveId" clId="{2A82583B-EFDF-4F13-950E-3B616DEE9A47}" dt="2022-09-11T00:09:30.050" v="6625"/>
          <ac:spMkLst>
            <pc:docMk/>
            <pc:sldMk cId="1606830607" sldId="304"/>
            <ac:spMk id="5" creationId="{743942AA-0379-28B1-AAE1-8CE81F4C6EEA}"/>
          </ac:spMkLst>
        </pc:spChg>
        <pc:spChg chg="add mod">
          <ac:chgData name="amir mm" userId="03a0748546962b2d" providerId="LiveId" clId="{2A82583B-EFDF-4F13-950E-3B616DEE9A47}" dt="2022-09-11T00:15:52.146" v="6960" actId="5793"/>
          <ac:spMkLst>
            <pc:docMk/>
            <pc:sldMk cId="1606830607" sldId="304"/>
            <ac:spMk id="6" creationId="{D4C35A22-4F66-CC7D-6665-02022E4EDE47}"/>
          </ac:spMkLst>
        </pc:spChg>
        <pc:spChg chg="add mod">
          <ac:chgData name="amir mm" userId="03a0748546962b2d" providerId="LiveId" clId="{2A82583B-EFDF-4F13-950E-3B616DEE9A47}" dt="2022-09-11T00:15:20.003" v="6955" actId="20577"/>
          <ac:spMkLst>
            <pc:docMk/>
            <pc:sldMk cId="1606830607" sldId="304"/>
            <ac:spMk id="7" creationId="{84452EA8-4F72-8CB6-3221-E09AFD585529}"/>
          </ac:spMkLst>
        </pc:spChg>
        <pc:picChg chg="add mod">
          <ac:chgData name="amir mm" userId="03a0748546962b2d" providerId="LiveId" clId="{2A82583B-EFDF-4F13-950E-3B616DEE9A47}" dt="2022-09-11T00:15:40.726" v="6956"/>
          <ac:picMkLst>
            <pc:docMk/>
            <pc:sldMk cId="1606830607" sldId="304"/>
            <ac:picMk id="7170" creationId="{25E18A3A-70C0-75F8-7A34-1E086C2CEDB6}"/>
          </ac:picMkLst>
        </pc:picChg>
      </pc:sldChg>
      <pc:sldChg chg="del">
        <pc:chgData name="amir mm" userId="03a0748546962b2d" providerId="LiveId" clId="{2A82583B-EFDF-4F13-950E-3B616DEE9A47}" dt="2022-09-11T00:16:29.005" v="6962" actId="2696"/>
        <pc:sldMkLst>
          <pc:docMk/>
          <pc:sldMk cId="3519955142" sldId="305"/>
        </pc:sldMkLst>
      </pc:sldChg>
      <pc:sldChg chg="del">
        <pc:chgData name="amir mm" userId="03a0748546962b2d" providerId="LiveId" clId="{2A82583B-EFDF-4F13-950E-3B616DEE9A47}" dt="2022-09-11T00:16:34.635" v="6964" actId="2696"/>
        <pc:sldMkLst>
          <pc:docMk/>
          <pc:sldMk cId="2322291307" sldId="306"/>
        </pc:sldMkLst>
      </pc:sldChg>
      <pc:sldChg chg="addSp delSp modSp mod">
        <pc:chgData name="amir mm" userId="03a0748546962b2d" providerId="LiveId" clId="{2A82583B-EFDF-4F13-950E-3B616DEE9A47}" dt="2022-09-11T02:27:39.964" v="12899" actId="12"/>
        <pc:sldMkLst>
          <pc:docMk/>
          <pc:sldMk cId="2526098084" sldId="307"/>
        </pc:sldMkLst>
        <pc:spChg chg="mod">
          <ac:chgData name="amir mm" userId="03a0748546962b2d" providerId="LiveId" clId="{2A82583B-EFDF-4F13-950E-3B616DEE9A47}" dt="2022-09-11T02:14:51.622" v="11955" actId="20577"/>
          <ac:spMkLst>
            <pc:docMk/>
            <pc:sldMk cId="2526098084" sldId="307"/>
            <ac:spMk id="2" creationId="{5F23D32E-B272-27B8-BF36-F60A108A1E2C}"/>
          </ac:spMkLst>
        </pc:spChg>
        <pc:spChg chg="del mod">
          <ac:chgData name="amir mm" userId="03a0748546962b2d" providerId="LiveId" clId="{2A82583B-EFDF-4F13-950E-3B616DEE9A47}" dt="2022-09-11T02:12:44.091" v="11672"/>
          <ac:spMkLst>
            <pc:docMk/>
            <pc:sldMk cId="2526098084" sldId="307"/>
            <ac:spMk id="3" creationId="{87FF87F5-5412-E873-51F6-869E21BB8B7E}"/>
          </ac:spMkLst>
        </pc:spChg>
        <pc:spChg chg="add mod">
          <ac:chgData name="amir mm" userId="03a0748546962b2d" providerId="LiveId" clId="{2A82583B-EFDF-4F13-950E-3B616DEE9A47}" dt="2022-09-11T02:27:39.964" v="12899" actId="12"/>
          <ac:spMkLst>
            <pc:docMk/>
            <pc:sldMk cId="2526098084" sldId="307"/>
            <ac:spMk id="5" creationId="{157C3F15-B8B9-F2EA-3DD9-F291FEEBBB4F}"/>
          </ac:spMkLst>
        </pc:spChg>
        <pc:spChg chg="add mod">
          <ac:chgData name="amir mm" userId="03a0748546962b2d" providerId="LiveId" clId="{2A82583B-EFDF-4F13-950E-3B616DEE9A47}" dt="2022-09-11T02:27:29.195" v="12898" actId="1076"/>
          <ac:spMkLst>
            <pc:docMk/>
            <pc:sldMk cId="2526098084" sldId="307"/>
            <ac:spMk id="6" creationId="{369A8B6F-80B8-F258-B73E-7C82FCDAD973}"/>
          </ac:spMkLst>
        </pc:spChg>
        <pc:picChg chg="add mod">
          <ac:chgData name="amir mm" userId="03a0748546962b2d" providerId="LiveId" clId="{2A82583B-EFDF-4F13-950E-3B616DEE9A47}" dt="2022-09-11T02:24:59.765" v="12554"/>
          <ac:picMkLst>
            <pc:docMk/>
            <pc:sldMk cId="2526098084" sldId="307"/>
            <ac:picMk id="8194" creationId="{E884F1F6-911C-D203-7732-0D24C156AFFE}"/>
          </ac:picMkLst>
        </pc:picChg>
      </pc:sldChg>
      <pc:sldChg chg="del">
        <pc:chgData name="amir mm" userId="03a0748546962b2d" providerId="LiveId" clId="{2A82583B-EFDF-4F13-950E-3B616DEE9A47}" dt="2022-09-11T02:33:41.623" v="13137" actId="47"/>
        <pc:sldMkLst>
          <pc:docMk/>
          <pc:sldMk cId="2792310499" sldId="308"/>
        </pc:sldMkLst>
      </pc:sldChg>
      <pc:sldChg chg="del">
        <pc:chgData name="amir mm" userId="03a0748546962b2d" providerId="LiveId" clId="{2A82583B-EFDF-4F13-950E-3B616DEE9A47}" dt="2022-09-11T02:33:40.342" v="13136" actId="47"/>
        <pc:sldMkLst>
          <pc:docMk/>
          <pc:sldMk cId="1360678382" sldId="309"/>
        </pc:sldMkLst>
      </pc:sldChg>
      <pc:sldChg chg="del">
        <pc:chgData name="amir mm" userId="03a0748546962b2d" providerId="LiveId" clId="{2A82583B-EFDF-4F13-950E-3B616DEE9A47}" dt="2022-09-11T02:33:42.390" v="13138" actId="47"/>
        <pc:sldMkLst>
          <pc:docMk/>
          <pc:sldMk cId="3250231940" sldId="310"/>
        </pc:sldMkLst>
      </pc:sldChg>
      <pc:sldChg chg="del">
        <pc:chgData name="amir mm" userId="03a0748546962b2d" providerId="LiveId" clId="{2A82583B-EFDF-4F13-950E-3B616DEE9A47}" dt="2022-09-11T02:33:43.487" v="13139" actId="47"/>
        <pc:sldMkLst>
          <pc:docMk/>
          <pc:sldMk cId="2327887547" sldId="311"/>
        </pc:sldMkLst>
      </pc:sldChg>
      <pc:sldChg chg="del">
        <pc:chgData name="amir mm" userId="03a0748546962b2d" providerId="LiveId" clId="{2A82583B-EFDF-4F13-950E-3B616DEE9A47}" dt="2022-09-11T02:33:46.669" v="13141" actId="47"/>
        <pc:sldMkLst>
          <pc:docMk/>
          <pc:sldMk cId="1367666162" sldId="312"/>
        </pc:sldMkLst>
      </pc:sldChg>
      <pc:sldChg chg="del">
        <pc:chgData name="amir mm" userId="03a0748546962b2d" providerId="LiveId" clId="{2A82583B-EFDF-4F13-950E-3B616DEE9A47}" dt="2022-09-11T02:33:47.720" v="13142" actId="47"/>
        <pc:sldMkLst>
          <pc:docMk/>
          <pc:sldMk cId="2272711415" sldId="313"/>
        </pc:sldMkLst>
      </pc:sldChg>
      <pc:sldChg chg="del">
        <pc:chgData name="amir mm" userId="03a0748546962b2d" providerId="LiveId" clId="{2A82583B-EFDF-4F13-950E-3B616DEE9A47}" dt="2022-09-11T02:33:48.710" v="13143" actId="47"/>
        <pc:sldMkLst>
          <pc:docMk/>
          <pc:sldMk cId="1335864594" sldId="314"/>
        </pc:sldMkLst>
      </pc:sldChg>
      <pc:sldChg chg="del">
        <pc:chgData name="amir mm" userId="03a0748546962b2d" providerId="LiveId" clId="{2A82583B-EFDF-4F13-950E-3B616DEE9A47}" dt="2022-09-11T02:33:49.735" v="13144" actId="47"/>
        <pc:sldMkLst>
          <pc:docMk/>
          <pc:sldMk cId="3275238249" sldId="315"/>
        </pc:sldMkLst>
      </pc:sldChg>
      <pc:sldChg chg="del">
        <pc:chgData name="amir mm" userId="03a0748546962b2d" providerId="LiveId" clId="{2A82583B-EFDF-4F13-950E-3B616DEE9A47}" dt="2022-09-11T02:33:51.445" v="13146" actId="47"/>
        <pc:sldMkLst>
          <pc:docMk/>
          <pc:sldMk cId="1916557711" sldId="316"/>
        </pc:sldMkLst>
      </pc:sldChg>
      <pc:sldChg chg="del">
        <pc:chgData name="amir mm" userId="03a0748546962b2d" providerId="LiveId" clId="{2A82583B-EFDF-4F13-950E-3B616DEE9A47}" dt="2022-09-11T02:33:51.975" v="13147" actId="47"/>
        <pc:sldMkLst>
          <pc:docMk/>
          <pc:sldMk cId="2896198599" sldId="317"/>
        </pc:sldMkLst>
      </pc:sldChg>
      <pc:sldChg chg="del">
        <pc:chgData name="amir mm" userId="03a0748546962b2d" providerId="LiveId" clId="{2A82583B-EFDF-4F13-950E-3B616DEE9A47}" dt="2022-09-11T02:34:07.850" v="13148" actId="47"/>
        <pc:sldMkLst>
          <pc:docMk/>
          <pc:sldMk cId="4156087776" sldId="318"/>
        </pc:sldMkLst>
      </pc:sldChg>
      <pc:sldChg chg="del">
        <pc:chgData name="amir mm" userId="03a0748546962b2d" providerId="LiveId" clId="{2A82583B-EFDF-4F13-950E-3B616DEE9A47}" dt="2022-09-11T02:33:50.515" v="13145" actId="47"/>
        <pc:sldMkLst>
          <pc:docMk/>
          <pc:sldMk cId="3522199291" sldId="319"/>
        </pc:sldMkLst>
      </pc:sldChg>
      <pc:sldChg chg="del">
        <pc:chgData name="amir mm" userId="03a0748546962b2d" providerId="LiveId" clId="{2A82583B-EFDF-4F13-950E-3B616DEE9A47}" dt="2022-09-11T02:34:11.002" v="13150" actId="47"/>
        <pc:sldMkLst>
          <pc:docMk/>
          <pc:sldMk cId="702985197" sldId="320"/>
        </pc:sldMkLst>
      </pc:sldChg>
      <pc:sldChg chg="del">
        <pc:chgData name="amir mm" userId="03a0748546962b2d" providerId="LiveId" clId="{2A82583B-EFDF-4F13-950E-3B616DEE9A47}" dt="2022-09-11T02:34:09.086" v="13149" actId="47"/>
        <pc:sldMkLst>
          <pc:docMk/>
          <pc:sldMk cId="2567622158" sldId="321"/>
        </pc:sldMkLst>
      </pc:sldChg>
      <pc:sldChg chg="del">
        <pc:chgData name="amir mm" userId="03a0748546962b2d" providerId="LiveId" clId="{2A82583B-EFDF-4F13-950E-3B616DEE9A47}" dt="2022-09-11T02:34:13.325" v="13151" actId="47"/>
        <pc:sldMkLst>
          <pc:docMk/>
          <pc:sldMk cId="1082220148" sldId="322"/>
        </pc:sldMkLst>
      </pc:sldChg>
      <pc:sldChg chg="del">
        <pc:chgData name="amir mm" userId="03a0748546962b2d" providerId="LiveId" clId="{2A82583B-EFDF-4F13-950E-3B616DEE9A47}" dt="2022-09-11T02:34:14.569" v="13152" actId="47"/>
        <pc:sldMkLst>
          <pc:docMk/>
          <pc:sldMk cId="2889255129" sldId="323"/>
        </pc:sldMkLst>
      </pc:sldChg>
      <pc:sldChg chg="addSp modSp new mod">
        <pc:chgData name="amir mm" userId="03a0748546962b2d" providerId="LiveId" clId="{2A82583B-EFDF-4F13-950E-3B616DEE9A47}" dt="2022-09-10T23:25:27.191" v="4542"/>
        <pc:sldMkLst>
          <pc:docMk/>
          <pc:sldMk cId="857688486" sldId="324"/>
        </pc:sldMkLst>
        <pc:spChg chg="mod">
          <ac:chgData name="amir mm" userId="03a0748546962b2d" providerId="LiveId" clId="{2A82583B-EFDF-4F13-950E-3B616DEE9A47}" dt="2022-09-10T21:04:04.738" v="2882" actId="1076"/>
          <ac:spMkLst>
            <pc:docMk/>
            <pc:sldMk cId="857688486" sldId="324"/>
            <ac:spMk id="2" creationId="{BAD8053D-449A-0D43-8EB3-6BB42F05F61D}"/>
          </ac:spMkLst>
        </pc:spChg>
        <pc:spChg chg="add mod">
          <ac:chgData name="amir mm" userId="03a0748546962b2d" providerId="LiveId" clId="{2A82583B-EFDF-4F13-950E-3B616DEE9A47}" dt="2022-09-10T23:12:07.767" v="4091" actId="20577"/>
          <ac:spMkLst>
            <pc:docMk/>
            <pc:sldMk cId="857688486" sldId="324"/>
            <ac:spMk id="4" creationId="{DA828766-7B5F-E622-CE42-0616D853896D}"/>
          </ac:spMkLst>
        </pc:spChg>
        <pc:spChg chg="add mod">
          <ac:chgData name="amir mm" userId="03a0748546962b2d" providerId="LiveId" clId="{2A82583B-EFDF-4F13-950E-3B616DEE9A47}" dt="2022-09-10T23:25:17.982" v="4541" actId="14100"/>
          <ac:spMkLst>
            <pc:docMk/>
            <pc:sldMk cId="857688486" sldId="324"/>
            <ac:spMk id="5" creationId="{8A155FC2-2E3A-C7C6-3672-889EC88A5714}"/>
          </ac:spMkLst>
        </pc:spChg>
        <pc:picChg chg="add mod">
          <ac:chgData name="amir mm" userId="03a0748546962b2d" providerId="LiveId" clId="{2A82583B-EFDF-4F13-950E-3B616DEE9A47}" dt="2022-09-10T23:25:27.191" v="4542"/>
          <ac:picMkLst>
            <pc:docMk/>
            <pc:sldMk cId="857688486" sldId="324"/>
            <ac:picMk id="4098" creationId="{29AD78B6-82DA-021F-42B8-48F8F1942EC1}"/>
          </ac:picMkLst>
        </pc:picChg>
      </pc:sldChg>
      <pc:sldChg chg="addSp delSp modSp new mod">
        <pc:chgData name="amir mm" userId="03a0748546962b2d" providerId="LiveId" clId="{2A82583B-EFDF-4F13-950E-3B616DEE9A47}" dt="2022-09-10T23:26:02.328" v="4545" actId="14100"/>
        <pc:sldMkLst>
          <pc:docMk/>
          <pc:sldMk cId="2577695456" sldId="325"/>
        </pc:sldMkLst>
        <pc:spChg chg="mod">
          <ac:chgData name="amir mm" userId="03a0748546962b2d" providerId="LiveId" clId="{2A82583B-EFDF-4F13-950E-3B616DEE9A47}" dt="2022-09-10T23:12:47.201" v="4095"/>
          <ac:spMkLst>
            <pc:docMk/>
            <pc:sldMk cId="2577695456" sldId="325"/>
            <ac:spMk id="2" creationId="{836DC84B-D4C8-286B-BDF5-D2460FF2CA53}"/>
          </ac:spMkLst>
        </pc:spChg>
        <pc:spChg chg="add del mod">
          <ac:chgData name="amir mm" userId="03a0748546962b2d" providerId="LiveId" clId="{2A82583B-EFDF-4F13-950E-3B616DEE9A47}" dt="2022-09-10T23:13:23.273" v="4098"/>
          <ac:spMkLst>
            <pc:docMk/>
            <pc:sldMk cId="2577695456" sldId="325"/>
            <ac:spMk id="4" creationId="{E77D6406-560F-DE97-DAD1-CBB1A7168183}"/>
          </ac:spMkLst>
        </pc:spChg>
        <pc:spChg chg="add mod">
          <ac:chgData name="amir mm" userId="03a0748546962b2d" providerId="LiveId" clId="{2A82583B-EFDF-4F13-950E-3B616DEE9A47}" dt="2022-09-10T23:19:37.561" v="4273" actId="14100"/>
          <ac:spMkLst>
            <pc:docMk/>
            <pc:sldMk cId="2577695456" sldId="325"/>
            <ac:spMk id="7" creationId="{B342954C-1816-9A0C-F573-B905007BA810}"/>
          </ac:spMkLst>
        </pc:spChg>
        <pc:spChg chg="add mod">
          <ac:chgData name="amir mm" userId="03a0748546962b2d" providerId="LiveId" clId="{2A82583B-EFDF-4F13-950E-3B616DEE9A47}" dt="2022-09-10T23:17:06.395" v="4272" actId="20577"/>
          <ac:spMkLst>
            <pc:docMk/>
            <pc:sldMk cId="2577695456" sldId="325"/>
            <ac:spMk id="8" creationId="{40DB7706-F3DF-0EDA-8BF6-1C8F777A1484}"/>
          </ac:spMkLst>
        </pc:spChg>
        <pc:spChg chg="add mod">
          <ac:chgData name="amir mm" userId="03a0748546962b2d" providerId="LiveId" clId="{2A82583B-EFDF-4F13-950E-3B616DEE9A47}" dt="2022-09-10T23:20:45.459" v="4369" actId="20577"/>
          <ac:spMkLst>
            <pc:docMk/>
            <pc:sldMk cId="2577695456" sldId="325"/>
            <ac:spMk id="9" creationId="{8A6B8A68-CE1A-F8EA-1F9E-23D9443A2FB8}"/>
          </ac:spMkLst>
        </pc:spChg>
        <pc:spChg chg="add mod">
          <ac:chgData name="amir mm" userId="03a0748546962b2d" providerId="LiveId" clId="{2A82583B-EFDF-4F13-950E-3B616DEE9A47}" dt="2022-09-10T23:26:02.328" v="4545" actId="14100"/>
          <ac:spMkLst>
            <pc:docMk/>
            <pc:sldMk cId="2577695456" sldId="325"/>
            <ac:spMk id="11" creationId="{22E8EDB6-AC40-305A-3A36-440ED1ADEFB5}"/>
          </ac:spMkLst>
        </pc:spChg>
        <pc:picChg chg="add">
          <ac:chgData name="amir mm" userId="03a0748546962b2d" providerId="LiveId" clId="{2A82583B-EFDF-4F13-950E-3B616DEE9A47}" dt="2022-09-10T23:13:30.331" v="4099" actId="22"/>
          <ac:picMkLst>
            <pc:docMk/>
            <pc:sldMk cId="2577695456" sldId="325"/>
            <ac:picMk id="6" creationId="{81AE020B-B5DD-C3C0-E8E7-DF6E0A391334}"/>
          </ac:picMkLst>
        </pc:picChg>
      </pc:sldChg>
      <pc:sldChg chg="addSp modSp new mod">
        <pc:chgData name="amir mm" userId="03a0748546962b2d" providerId="LiveId" clId="{2A82583B-EFDF-4F13-950E-3B616DEE9A47}" dt="2022-09-10T23:50:46.031" v="5732" actId="20577"/>
        <pc:sldMkLst>
          <pc:docMk/>
          <pc:sldMk cId="1594950312" sldId="326"/>
        </pc:sldMkLst>
        <pc:spChg chg="mod">
          <ac:chgData name="amir mm" userId="03a0748546962b2d" providerId="LiveId" clId="{2A82583B-EFDF-4F13-950E-3B616DEE9A47}" dt="2022-09-10T23:27:31.286" v="4605" actId="20577"/>
          <ac:spMkLst>
            <pc:docMk/>
            <pc:sldMk cId="1594950312" sldId="326"/>
            <ac:spMk id="2" creationId="{8E02F6E4-C088-26CA-011B-89BF7001A4EE}"/>
          </ac:spMkLst>
        </pc:spChg>
        <pc:spChg chg="add mod">
          <ac:chgData name="amir mm" userId="03a0748546962b2d" providerId="LiveId" clId="{2A82583B-EFDF-4F13-950E-3B616DEE9A47}" dt="2022-09-10T23:50:46.031" v="5732" actId="20577"/>
          <ac:spMkLst>
            <pc:docMk/>
            <pc:sldMk cId="1594950312" sldId="326"/>
            <ac:spMk id="4" creationId="{8EB7871D-E84D-AEA1-CF84-E3254B2822E6}"/>
          </ac:spMkLst>
        </pc:spChg>
        <pc:spChg chg="add mod">
          <ac:chgData name="amir mm" userId="03a0748546962b2d" providerId="LiveId" clId="{2A82583B-EFDF-4F13-950E-3B616DEE9A47}" dt="2022-09-10T23:34:18.522" v="5200" actId="1076"/>
          <ac:spMkLst>
            <pc:docMk/>
            <pc:sldMk cId="1594950312" sldId="326"/>
            <ac:spMk id="5" creationId="{56B0045D-0DEB-511F-5F94-89F2CC859BCF}"/>
          </ac:spMkLst>
        </pc:spChg>
        <pc:spChg chg="add mod">
          <ac:chgData name="amir mm" userId="03a0748546962b2d" providerId="LiveId" clId="{2A82583B-EFDF-4F13-950E-3B616DEE9A47}" dt="2022-09-10T23:50:23.259" v="5668" actId="1076"/>
          <ac:spMkLst>
            <pc:docMk/>
            <pc:sldMk cId="1594950312" sldId="326"/>
            <ac:spMk id="8" creationId="{B36BD4EB-81A7-F851-0184-5012ECBF36E3}"/>
          </ac:spMkLst>
        </pc:spChg>
        <pc:picChg chg="add mod">
          <ac:chgData name="amir mm" userId="03a0748546962b2d" providerId="LiveId" clId="{2A82583B-EFDF-4F13-950E-3B616DEE9A47}" dt="2022-09-10T23:50:15.292" v="5667" actId="1076"/>
          <ac:picMkLst>
            <pc:docMk/>
            <pc:sldMk cId="1594950312" sldId="326"/>
            <ac:picMk id="7" creationId="{95B9A7AB-6412-90C4-DAAC-71637A024B0A}"/>
          </ac:picMkLst>
        </pc:picChg>
        <pc:picChg chg="add mod">
          <ac:chgData name="amir mm" userId="03a0748546962b2d" providerId="LiveId" clId="{2A82583B-EFDF-4F13-950E-3B616DEE9A47}" dt="2022-09-10T23:47:03.876" v="5517" actId="1076"/>
          <ac:picMkLst>
            <pc:docMk/>
            <pc:sldMk cId="1594950312" sldId="326"/>
            <ac:picMk id="5122" creationId="{CA95156F-349F-D8CA-21D1-4B19439F9DAB}"/>
          </ac:picMkLst>
        </pc:picChg>
      </pc:sldChg>
      <pc:sldChg chg="new del">
        <pc:chgData name="amir mm" userId="03a0748546962b2d" providerId="LiveId" clId="{2A82583B-EFDF-4F13-950E-3B616DEE9A47}" dt="2022-09-11T00:16:45.575" v="6966" actId="680"/>
        <pc:sldMkLst>
          <pc:docMk/>
          <pc:sldMk cId="3468489309" sldId="327"/>
        </pc:sldMkLst>
      </pc:sldChg>
      <pc:sldChg chg="addSp modSp new mod">
        <pc:chgData name="amir mm" userId="03a0748546962b2d" providerId="LiveId" clId="{2A82583B-EFDF-4F13-950E-3B616DEE9A47}" dt="2022-09-11T00:52:24.445" v="8332" actId="20577"/>
        <pc:sldMkLst>
          <pc:docMk/>
          <pc:sldMk cId="4168482312" sldId="327"/>
        </pc:sldMkLst>
        <pc:spChg chg="mod">
          <ac:chgData name="amir mm" userId="03a0748546962b2d" providerId="LiveId" clId="{2A82583B-EFDF-4F13-950E-3B616DEE9A47}" dt="2022-09-11T00:17:13.567" v="7032" actId="20577"/>
          <ac:spMkLst>
            <pc:docMk/>
            <pc:sldMk cId="4168482312" sldId="327"/>
            <ac:spMk id="2" creationId="{7CCEF3E0-9DCA-C867-F216-DCCA6BCF5797}"/>
          </ac:spMkLst>
        </pc:spChg>
        <pc:spChg chg="add mod">
          <ac:chgData name="amir mm" userId="03a0748546962b2d" providerId="LiveId" clId="{2A82583B-EFDF-4F13-950E-3B616DEE9A47}" dt="2022-09-11T00:52:24.445" v="8332" actId="20577"/>
          <ac:spMkLst>
            <pc:docMk/>
            <pc:sldMk cId="4168482312" sldId="327"/>
            <ac:spMk id="4" creationId="{FBA20ED8-7CDB-86C4-CA95-3CC72E45593D}"/>
          </ac:spMkLst>
        </pc:spChg>
        <pc:spChg chg="add mod">
          <ac:chgData name="amir mm" userId="03a0748546962b2d" providerId="LiveId" clId="{2A82583B-EFDF-4F13-950E-3B616DEE9A47}" dt="2022-09-11T00:47:56.778" v="8237" actId="1076"/>
          <ac:spMkLst>
            <pc:docMk/>
            <pc:sldMk cId="4168482312" sldId="327"/>
            <ac:spMk id="7" creationId="{83A06241-F861-6A7C-499F-9E20A8CB89F2}"/>
          </ac:spMkLst>
        </pc:spChg>
        <pc:picChg chg="add mod">
          <ac:chgData name="amir mm" userId="03a0748546962b2d" providerId="LiveId" clId="{2A82583B-EFDF-4F13-950E-3B616DEE9A47}" dt="2022-09-11T00:46:29.648" v="8170" actId="1076"/>
          <ac:picMkLst>
            <pc:docMk/>
            <pc:sldMk cId="4168482312" sldId="327"/>
            <ac:picMk id="6" creationId="{E0E520D6-E07F-0B16-801D-04FBA0D06224}"/>
          </ac:picMkLst>
        </pc:picChg>
      </pc:sldChg>
      <pc:sldChg chg="addSp delSp modSp new mod">
        <pc:chgData name="amir mm" userId="03a0748546962b2d" providerId="LiveId" clId="{2A82583B-EFDF-4F13-950E-3B616DEE9A47}" dt="2022-09-11T01:22:05.389" v="9300" actId="113"/>
        <pc:sldMkLst>
          <pc:docMk/>
          <pc:sldMk cId="2668376917" sldId="328"/>
        </pc:sldMkLst>
        <pc:spChg chg="mod">
          <ac:chgData name="amir mm" userId="03a0748546962b2d" providerId="LiveId" clId="{2A82583B-EFDF-4F13-950E-3B616DEE9A47}" dt="2022-09-11T00:53:35.441" v="8470" actId="20577"/>
          <ac:spMkLst>
            <pc:docMk/>
            <pc:sldMk cId="2668376917" sldId="328"/>
            <ac:spMk id="2" creationId="{91A25117-47C9-78D2-5D57-DA7ADC645020}"/>
          </ac:spMkLst>
        </pc:spChg>
        <pc:spChg chg="add mod">
          <ac:chgData name="amir mm" userId="03a0748546962b2d" providerId="LiveId" clId="{2A82583B-EFDF-4F13-950E-3B616DEE9A47}" dt="2022-09-11T00:59:09.448" v="8823" actId="20577"/>
          <ac:spMkLst>
            <pc:docMk/>
            <pc:sldMk cId="2668376917" sldId="328"/>
            <ac:spMk id="4" creationId="{73A95C1E-2694-F125-269D-97E9C1C00B52}"/>
          </ac:spMkLst>
        </pc:spChg>
        <pc:spChg chg="add del mod">
          <ac:chgData name="amir mm" userId="03a0748546962b2d" providerId="LiveId" clId="{2A82583B-EFDF-4F13-950E-3B616DEE9A47}" dt="2022-09-11T00:58:46.988" v="8822" actId="478"/>
          <ac:spMkLst>
            <pc:docMk/>
            <pc:sldMk cId="2668376917" sldId="328"/>
            <ac:spMk id="5" creationId="{7765D07D-8635-8E9A-9A88-6FC578FC3ED7}"/>
          </ac:spMkLst>
        </pc:spChg>
        <pc:spChg chg="add mod">
          <ac:chgData name="amir mm" userId="03a0748546962b2d" providerId="LiveId" clId="{2A82583B-EFDF-4F13-950E-3B616DEE9A47}" dt="2022-09-11T01:07:36.904" v="9141" actId="1076"/>
          <ac:spMkLst>
            <pc:docMk/>
            <pc:sldMk cId="2668376917" sldId="328"/>
            <ac:spMk id="8" creationId="{ED0372B4-2721-0AD4-67A0-08A2B9C8F2C1}"/>
          </ac:spMkLst>
        </pc:spChg>
        <pc:spChg chg="add mod">
          <ac:chgData name="amir mm" userId="03a0748546962b2d" providerId="LiveId" clId="{2A82583B-EFDF-4F13-950E-3B616DEE9A47}" dt="2022-09-11T01:07:40.432" v="9142" actId="20577"/>
          <ac:spMkLst>
            <pc:docMk/>
            <pc:sldMk cId="2668376917" sldId="328"/>
            <ac:spMk id="9" creationId="{4AF2946F-954D-0456-D7D7-0143817A10EF}"/>
          </ac:spMkLst>
        </pc:spChg>
        <pc:spChg chg="add del mod">
          <ac:chgData name="amir mm" userId="03a0748546962b2d" providerId="LiveId" clId="{2A82583B-EFDF-4F13-950E-3B616DEE9A47}" dt="2022-09-11T01:18:05.605" v="9155" actId="478"/>
          <ac:spMkLst>
            <pc:docMk/>
            <pc:sldMk cId="2668376917" sldId="328"/>
            <ac:spMk id="10" creationId="{18B65F10-4A8A-81EA-0B86-3EB97B54B002}"/>
          </ac:spMkLst>
        </pc:spChg>
        <pc:spChg chg="add mod">
          <ac:chgData name="amir mm" userId="03a0748546962b2d" providerId="LiveId" clId="{2A82583B-EFDF-4F13-950E-3B616DEE9A47}" dt="2022-09-11T01:22:05.389" v="9300" actId="113"/>
          <ac:spMkLst>
            <pc:docMk/>
            <pc:sldMk cId="2668376917" sldId="328"/>
            <ac:spMk id="11" creationId="{AD98E37D-E858-B278-F114-B950D4151571}"/>
          </ac:spMkLst>
        </pc:spChg>
        <pc:picChg chg="add mod">
          <ac:chgData name="amir mm" userId="03a0748546962b2d" providerId="LiveId" clId="{2A82583B-EFDF-4F13-950E-3B616DEE9A47}" dt="2022-09-11T01:07:47.132" v="9144" actId="1076"/>
          <ac:picMkLst>
            <pc:docMk/>
            <pc:sldMk cId="2668376917" sldId="328"/>
            <ac:picMk id="7" creationId="{6E9BB4D9-20C1-A32C-DB97-5348A85D3061}"/>
          </ac:picMkLst>
        </pc:picChg>
      </pc:sldChg>
      <pc:sldChg chg="addSp modSp new mod">
        <pc:chgData name="amir mm" userId="03a0748546962b2d" providerId="LiveId" clId="{2A82583B-EFDF-4F13-950E-3B616DEE9A47}" dt="2022-09-11T01:38:46.701" v="10195" actId="20577"/>
        <pc:sldMkLst>
          <pc:docMk/>
          <pc:sldMk cId="3039403182" sldId="329"/>
        </pc:sldMkLst>
        <pc:spChg chg="mod">
          <ac:chgData name="amir mm" userId="03a0748546962b2d" providerId="LiveId" clId="{2A82583B-EFDF-4F13-950E-3B616DEE9A47}" dt="2022-09-11T01:29:49.203" v="9807" actId="1076"/>
          <ac:spMkLst>
            <pc:docMk/>
            <pc:sldMk cId="3039403182" sldId="329"/>
            <ac:spMk id="2" creationId="{B7CA9E64-5EC4-F0F7-EB17-8313FB0C720C}"/>
          </ac:spMkLst>
        </pc:spChg>
        <pc:spChg chg="add mod">
          <ac:chgData name="amir mm" userId="03a0748546962b2d" providerId="LiveId" clId="{2A82583B-EFDF-4F13-950E-3B616DEE9A47}" dt="2022-09-11T01:38:46.701" v="10195" actId="20577"/>
          <ac:spMkLst>
            <pc:docMk/>
            <pc:sldMk cId="3039403182" sldId="329"/>
            <ac:spMk id="4" creationId="{393D082A-D113-7FE8-DA3A-2A9FDF52EFAA}"/>
          </ac:spMkLst>
        </pc:spChg>
      </pc:sldChg>
      <pc:sldChg chg="addSp delSp modSp new mod">
        <pc:chgData name="amir mm" userId="03a0748546962b2d" providerId="LiveId" clId="{2A82583B-EFDF-4F13-950E-3B616DEE9A47}" dt="2022-09-11T01:57:53.534" v="10966" actId="20577"/>
        <pc:sldMkLst>
          <pc:docMk/>
          <pc:sldMk cId="3080415909" sldId="330"/>
        </pc:sldMkLst>
        <pc:spChg chg="mod">
          <ac:chgData name="amir mm" userId="03a0748546962b2d" providerId="LiveId" clId="{2A82583B-EFDF-4F13-950E-3B616DEE9A47}" dt="2022-09-11T01:45:59.936" v="10478" actId="20577"/>
          <ac:spMkLst>
            <pc:docMk/>
            <pc:sldMk cId="3080415909" sldId="330"/>
            <ac:spMk id="2" creationId="{AFA24F2B-C4EA-4ABE-D659-C622754446A2}"/>
          </ac:spMkLst>
        </pc:spChg>
        <pc:spChg chg="add mod">
          <ac:chgData name="amir mm" userId="03a0748546962b2d" providerId="LiveId" clId="{2A82583B-EFDF-4F13-950E-3B616DEE9A47}" dt="2022-09-11T01:47:51.922" v="10699" actId="20577"/>
          <ac:spMkLst>
            <pc:docMk/>
            <pc:sldMk cId="3080415909" sldId="330"/>
            <ac:spMk id="4" creationId="{90B49347-D55C-2498-EB8F-4E53BA3ADE5C}"/>
          </ac:spMkLst>
        </pc:spChg>
        <pc:spChg chg="add mod">
          <ac:chgData name="amir mm" userId="03a0748546962b2d" providerId="LiveId" clId="{2A82583B-EFDF-4F13-950E-3B616DEE9A47}" dt="2022-09-11T01:57:53.534" v="10966" actId="20577"/>
          <ac:spMkLst>
            <pc:docMk/>
            <pc:sldMk cId="3080415909" sldId="330"/>
            <ac:spMk id="13" creationId="{F6150C68-3E8E-D762-718C-60AF796B2A0B}"/>
          </ac:spMkLst>
        </pc:spChg>
        <pc:picChg chg="add del mod">
          <ac:chgData name="amir mm" userId="03a0748546962b2d" providerId="LiveId" clId="{2A82583B-EFDF-4F13-950E-3B616DEE9A47}" dt="2022-09-11T01:48:21.731" v="10702" actId="478"/>
          <ac:picMkLst>
            <pc:docMk/>
            <pc:sldMk cId="3080415909" sldId="330"/>
            <ac:picMk id="6" creationId="{78F2CE2F-9DA6-F84C-613B-8D5F37316B4A}"/>
          </ac:picMkLst>
        </pc:picChg>
        <pc:picChg chg="add del mod">
          <ac:chgData name="amir mm" userId="03a0748546962b2d" providerId="LiveId" clId="{2A82583B-EFDF-4F13-950E-3B616DEE9A47}" dt="2022-09-11T01:55:02.417" v="10719" actId="478"/>
          <ac:picMkLst>
            <pc:docMk/>
            <pc:sldMk cId="3080415909" sldId="330"/>
            <ac:picMk id="8" creationId="{940D47C0-0D09-349E-5CFD-C07BDDD0B214}"/>
          </ac:picMkLst>
        </pc:picChg>
        <pc:picChg chg="add del mod">
          <ac:chgData name="amir mm" userId="03a0748546962b2d" providerId="LiveId" clId="{2A82583B-EFDF-4F13-950E-3B616DEE9A47}" dt="2022-09-11T01:55:00.641" v="10718" actId="478"/>
          <ac:picMkLst>
            <pc:docMk/>
            <pc:sldMk cId="3080415909" sldId="330"/>
            <ac:picMk id="10" creationId="{22FFCDB3-E5C5-1125-6188-9CAF99DE3DED}"/>
          </ac:picMkLst>
        </pc:picChg>
        <pc:picChg chg="add mod">
          <ac:chgData name="amir mm" userId="03a0748546962b2d" providerId="LiveId" clId="{2A82583B-EFDF-4F13-950E-3B616DEE9A47}" dt="2022-09-11T01:55:24.201" v="10724" actId="14100"/>
          <ac:picMkLst>
            <pc:docMk/>
            <pc:sldMk cId="3080415909" sldId="330"/>
            <ac:picMk id="12" creationId="{459980E6-14C2-D202-9C3B-6C05FBA1944A}"/>
          </ac:picMkLst>
        </pc:picChg>
      </pc:sldChg>
      <pc:sldChg chg="addSp delSp modSp new mod">
        <pc:chgData name="amir mm" userId="03a0748546962b2d" providerId="LiveId" clId="{2A82583B-EFDF-4F13-950E-3B616DEE9A47}" dt="2022-09-11T02:09:02.146" v="11572"/>
        <pc:sldMkLst>
          <pc:docMk/>
          <pc:sldMk cId="2734144255" sldId="331"/>
        </pc:sldMkLst>
        <pc:spChg chg="mod">
          <ac:chgData name="amir mm" userId="03a0748546962b2d" providerId="LiveId" clId="{2A82583B-EFDF-4F13-950E-3B616DEE9A47}" dt="2022-09-11T01:58:26.352" v="10982" actId="20577"/>
          <ac:spMkLst>
            <pc:docMk/>
            <pc:sldMk cId="2734144255" sldId="331"/>
            <ac:spMk id="2" creationId="{5286DDED-C254-AF1A-D564-58DC1F4168BC}"/>
          </ac:spMkLst>
        </pc:spChg>
        <pc:spChg chg="add mod">
          <ac:chgData name="amir mm" userId="03a0748546962b2d" providerId="LiveId" clId="{2A82583B-EFDF-4F13-950E-3B616DEE9A47}" dt="2022-09-11T02:05:28.920" v="11452" actId="20577"/>
          <ac:spMkLst>
            <pc:docMk/>
            <pc:sldMk cId="2734144255" sldId="331"/>
            <ac:spMk id="4" creationId="{F3574EA6-DD9F-C595-97D7-07E60BC6BF87}"/>
          </ac:spMkLst>
        </pc:spChg>
        <pc:spChg chg="add del mod">
          <ac:chgData name="amir mm" userId="03a0748546962b2d" providerId="LiveId" clId="{2A82583B-EFDF-4F13-950E-3B616DEE9A47}" dt="2022-09-11T02:07:17.566" v="11470" actId="767"/>
          <ac:spMkLst>
            <pc:docMk/>
            <pc:sldMk cId="2734144255" sldId="331"/>
            <ac:spMk id="9" creationId="{27AC7606-CD2B-02B2-6C04-AA5ED3450134}"/>
          </ac:spMkLst>
        </pc:spChg>
        <pc:spChg chg="add mod">
          <ac:chgData name="amir mm" userId="03a0748546962b2d" providerId="LiveId" clId="{2A82583B-EFDF-4F13-950E-3B616DEE9A47}" dt="2022-09-11T02:08:39.659" v="11569" actId="1076"/>
          <ac:spMkLst>
            <pc:docMk/>
            <pc:sldMk cId="2734144255" sldId="331"/>
            <ac:spMk id="10" creationId="{BC0BEC0E-C173-BEA2-5AC6-56B90C615562}"/>
          </ac:spMkLst>
        </pc:spChg>
        <pc:picChg chg="add del mod">
          <ac:chgData name="amir mm" userId="03a0748546962b2d" providerId="LiveId" clId="{2A82583B-EFDF-4F13-950E-3B616DEE9A47}" dt="2022-09-11T02:09:02.146" v="11572"/>
          <ac:picMkLst>
            <pc:docMk/>
            <pc:sldMk cId="2734144255" sldId="331"/>
            <ac:picMk id="6" creationId="{9E63EBE9-BB60-47F7-729A-DCFE22E88826}"/>
          </ac:picMkLst>
        </pc:picChg>
        <pc:picChg chg="add del mod">
          <ac:chgData name="amir mm" userId="03a0748546962b2d" providerId="LiveId" clId="{2A82583B-EFDF-4F13-950E-3B616DEE9A47}" dt="2022-09-11T02:07:18.432" v="11472" actId="22"/>
          <ac:picMkLst>
            <pc:docMk/>
            <pc:sldMk cId="2734144255" sldId="331"/>
            <ac:picMk id="8" creationId="{7FC550C2-3775-AD0E-EE0F-20724875DEC8}"/>
          </ac:picMkLst>
        </pc:picChg>
      </pc:sldChg>
      <pc:sldChg chg="addSp delSp modSp new mod">
        <pc:chgData name="amir mm" userId="03a0748546962b2d" providerId="LiveId" clId="{2A82583B-EFDF-4F13-950E-3B616DEE9A47}" dt="2022-09-11T02:33:09.448" v="13135"/>
        <pc:sldMkLst>
          <pc:docMk/>
          <pc:sldMk cId="494684178" sldId="332"/>
        </pc:sldMkLst>
        <pc:spChg chg="mod">
          <ac:chgData name="amir mm" userId="03a0748546962b2d" providerId="LiveId" clId="{2A82583B-EFDF-4F13-950E-3B616DEE9A47}" dt="2022-09-11T02:30:19.275" v="12955" actId="20577"/>
          <ac:spMkLst>
            <pc:docMk/>
            <pc:sldMk cId="494684178" sldId="332"/>
            <ac:spMk id="2" creationId="{58806A48-ED09-ABC9-8579-7ADAA85A6AAC}"/>
          </ac:spMkLst>
        </pc:spChg>
        <pc:spChg chg="add del mod">
          <ac:chgData name="amir mm" userId="03a0748546962b2d" providerId="LiveId" clId="{2A82583B-EFDF-4F13-950E-3B616DEE9A47}" dt="2022-09-11T02:30:35.446" v="12958"/>
          <ac:spMkLst>
            <pc:docMk/>
            <pc:sldMk cId="494684178" sldId="332"/>
            <ac:spMk id="4" creationId="{0A642018-F92D-277C-DCCC-ABD4792FF19C}"/>
          </ac:spMkLst>
        </pc:spChg>
        <pc:spChg chg="add mod">
          <ac:chgData name="amir mm" userId="03a0748546962b2d" providerId="LiveId" clId="{2A82583B-EFDF-4F13-950E-3B616DEE9A47}" dt="2022-09-11T02:32:56.288" v="13134" actId="1076"/>
          <ac:spMkLst>
            <pc:docMk/>
            <pc:sldMk cId="494684178" sldId="332"/>
            <ac:spMk id="5" creationId="{784B2F36-CC2B-C160-F3AE-B0C6C0A61E27}"/>
          </ac:spMkLst>
        </pc:spChg>
        <pc:picChg chg="add mod">
          <ac:chgData name="amir mm" userId="03a0748546962b2d" providerId="LiveId" clId="{2A82583B-EFDF-4F13-950E-3B616DEE9A47}" dt="2022-09-11T02:33:09.448" v="13135"/>
          <ac:picMkLst>
            <pc:docMk/>
            <pc:sldMk cId="494684178" sldId="332"/>
            <ac:picMk id="9218" creationId="{919D934D-31B2-271C-6C42-A6B64042E4F0}"/>
          </ac:picMkLst>
        </pc:picChg>
      </pc:sldChg>
      <pc:sldChg chg="new del">
        <pc:chgData name="amir mm" userId="03a0748546962b2d" providerId="LiveId" clId="{2A82583B-EFDF-4F13-950E-3B616DEE9A47}" dt="2022-09-11T02:12:26.663" v="11646" actId="680"/>
        <pc:sldMkLst>
          <pc:docMk/>
          <pc:sldMk cId="4198970772" sldId="332"/>
        </pc:sldMkLst>
      </pc:sldChg>
      <pc:sldChg chg="addSp delSp modSp new mod">
        <pc:chgData name="amir mm" userId="03a0748546962b2d" providerId="LiveId" clId="{2A82583B-EFDF-4F13-950E-3B616DEE9A47}" dt="2022-09-11T02:42:22.209" v="13651" actId="12"/>
        <pc:sldMkLst>
          <pc:docMk/>
          <pc:sldMk cId="986556333" sldId="333"/>
        </pc:sldMkLst>
        <pc:spChg chg="mod">
          <ac:chgData name="amir mm" userId="03a0748546962b2d" providerId="LiveId" clId="{2A82583B-EFDF-4F13-950E-3B616DEE9A47}" dt="2022-09-11T02:34:34.589" v="13173" actId="20577"/>
          <ac:spMkLst>
            <pc:docMk/>
            <pc:sldMk cId="986556333" sldId="333"/>
            <ac:spMk id="2" creationId="{7C19482E-9C61-CD46-406B-B5B2361B0949}"/>
          </ac:spMkLst>
        </pc:spChg>
        <pc:spChg chg="add mod">
          <ac:chgData name="amir mm" userId="03a0748546962b2d" providerId="LiveId" clId="{2A82583B-EFDF-4F13-950E-3B616DEE9A47}" dt="2022-09-11T02:42:22.209" v="13651" actId="12"/>
          <ac:spMkLst>
            <pc:docMk/>
            <pc:sldMk cId="986556333" sldId="333"/>
            <ac:spMk id="4" creationId="{8AB0A0A8-8C5A-0FD4-B537-AC2EDA142768}"/>
          </ac:spMkLst>
        </pc:spChg>
        <pc:picChg chg="add del mod">
          <ac:chgData name="amir mm" userId="03a0748546962b2d" providerId="LiveId" clId="{2A82583B-EFDF-4F13-950E-3B616DEE9A47}" dt="2022-09-11T02:42:15.930" v="13650" actId="21"/>
          <ac:picMkLst>
            <pc:docMk/>
            <pc:sldMk cId="986556333" sldId="333"/>
            <ac:picMk id="10242" creationId="{79E9E9A3-96D4-56EF-1B90-4E1DA6B0E80D}"/>
          </ac:picMkLst>
        </pc:picChg>
      </pc:sldChg>
      <pc:sldChg chg="addSp delSp modSp new mod">
        <pc:chgData name="amir mm" userId="03a0748546962b2d" providerId="LiveId" clId="{2A82583B-EFDF-4F13-950E-3B616DEE9A47}" dt="2022-09-11T02:45:46.398" v="13737" actId="1076"/>
        <pc:sldMkLst>
          <pc:docMk/>
          <pc:sldMk cId="531325627" sldId="334"/>
        </pc:sldMkLst>
        <pc:spChg chg="mod">
          <ac:chgData name="amir mm" userId="03a0748546962b2d" providerId="LiveId" clId="{2A82583B-EFDF-4F13-950E-3B616DEE9A47}" dt="2022-09-11T02:44:42.272" v="13668"/>
          <ac:spMkLst>
            <pc:docMk/>
            <pc:sldMk cId="531325627" sldId="334"/>
            <ac:spMk id="2" creationId="{CE801A0B-EB9A-DB76-171E-28EE156D6618}"/>
          </ac:spMkLst>
        </pc:spChg>
        <pc:spChg chg="add mod">
          <ac:chgData name="amir mm" userId="03a0748546962b2d" providerId="LiveId" clId="{2A82583B-EFDF-4F13-950E-3B616DEE9A47}" dt="2022-09-11T02:45:02.432" v="13707" actId="20577"/>
          <ac:spMkLst>
            <pc:docMk/>
            <pc:sldMk cId="531325627" sldId="334"/>
            <ac:spMk id="8" creationId="{90C136E8-42D3-565C-9FC0-CE76A4A13646}"/>
          </ac:spMkLst>
        </pc:spChg>
        <pc:spChg chg="add mod">
          <ac:chgData name="amir mm" userId="03a0748546962b2d" providerId="LiveId" clId="{2A82583B-EFDF-4F13-950E-3B616DEE9A47}" dt="2022-09-11T02:45:46.398" v="13737" actId="1076"/>
          <ac:spMkLst>
            <pc:docMk/>
            <pc:sldMk cId="531325627" sldId="334"/>
            <ac:spMk id="9" creationId="{8AC1467B-D05F-EFF0-2C3F-F5D729589DFB}"/>
          </ac:spMkLst>
        </pc:spChg>
        <pc:picChg chg="add mod">
          <ac:chgData name="amir mm" userId="03a0748546962b2d" providerId="LiveId" clId="{2A82583B-EFDF-4F13-950E-3B616DEE9A47}" dt="2022-09-11T02:43:50.189" v="13664" actId="1076"/>
          <ac:picMkLst>
            <pc:docMk/>
            <pc:sldMk cId="531325627" sldId="334"/>
            <ac:picMk id="5" creationId="{E444D05D-7D03-E5AC-5F4F-49F1AB6415C2}"/>
          </ac:picMkLst>
        </pc:picChg>
        <pc:picChg chg="add mod">
          <ac:chgData name="amir mm" userId="03a0748546962b2d" providerId="LiveId" clId="{2A82583B-EFDF-4F13-950E-3B616DEE9A47}" dt="2022-09-11T02:44:01.389" v="13667" actId="14100"/>
          <ac:picMkLst>
            <pc:docMk/>
            <pc:sldMk cId="531325627" sldId="334"/>
            <ac:picMk id="7" creationId="{146FD9E7-8E67-0828-BF8B-088880EE2454}"/>
          </ac:picMkLst>
        </pc:picChg>
        <pc:picChg chg="add del mod">
          <ac:chgData name="amir mm" userId="03a0748546962b2d" providerId="LiveId" clId="{2A82583B-EFDF-4F13-950E-3B616DEE9A47}" dt="2022-09-11T02:43:33.814" v="13662" actId="21"/>
          <ac:picMkLst>
            <pc:docMk/>
            <pc:sldMk cId="531325627" sldId="334"/>
            <ac:picMk id="11266" creationId="{C7154EAC-90E6-6C9F-89AE-EDACA66ED416}"/>
          </ac:picMkLst>
        </pc:picChg>
      </pc:sldChg>
      <pc:sldChg chg="addSp delSp modSp new mod">
        <pc:chgData name="amir mm" userId="03a0748546962b2d" providerId="LiveId" clId="{2A82583B-EFDF-4F13-950E-3B616DEE9A47}" dt="2022-09-11T02:49:55.159" v="13751"/>
        <pc:sldMkLst>
          <pc:docMk/>
          <pc:sldMk cId="4156070804" sldId="335"/>
        </pc:sldMkLst>
        <pc:spChg chg="mod">
          <ac:chgData name="amir mm" userId="03a0748546962b2d" providerId="LiveId" clId="{2A82583B-EFDF-4F13-950E-3B616DEE9A47}" dt="2022-09-11T02:47:24.463" v="13744"/>
          <ac:spMkLst>
            <pc:docMk/>
            <pc:sldMk cId="4156070804" sldId="335"/>
            <ac:spMk id="2" creationId="{93B71EBF-D365-A39C-9A63-CA9681C6AE3F}"/>
          </ac:spMkLst>
        </pc:spChg>
        <pc:spChg chg="add del">
          <ac:chgData name="amir mm" userId="03a0748546962b2d" providerId="LiveId" clId="{2A82583B-EFDF-4F13-950E-3B616DEE9A47}" dt="2022-09-11T02:47:23.360" v="13743" actId="22"/>
          <ac:spMkLst>
            <pc:docMk/>
            <pc:sldMk cId="4156070804" sldId="335"/>
            <ac:spMk id="5" creationId="{21E3314C-8DC5-C53C-A03D-80ACB8DDED3A}"/>
          </ac:spMkLst>
        </pc:spChg>
        <pc:picChg chg="add del mod">
          <ac:chgData name="amir mm" userId="03a0748546962b2d" providerId="LiveId" clId="{2A82583B-EFDF-4F13-950E-3B616DEE9A47}" dt="2022-09-11T02:49:26.697" v="13747" actId="478"/>
          <ac:picMkLst>
            <pc:docMk/>
            <pc:sldMk cId="4156070804" sldId="335"/>
            <ac:picMk id="12290" creationId="{6B2D0B1C-8507-4A39-3E77-E1092E9DD3B9}"/>
          </ac:picMkLst>
        </pc:picChg>
        <pc:picChg chg="add mod">
          <ac:chgData name="amir mm" userId="03a0748546962b2d" providerId="LiveId" clId="{2A82583B-EFDF-4F13-950E-3B616DEE9A47}" dt="2022-09-11T02:49:55.159" v="13751"/>
          <ac:picMkLst>
            <pc:docMk/>
            <pc:sldMk cId="4156070804" sldId="335"/>
            <ac:picMk id="12292" creationId="{0D3A37FD-BC07-966E-9990-D081A5C3F833}"/>
          </ac:picMkLst>
        </pc:picChg>
      </pc:sldChg>
      <pc:sldChg chg="addSp modSp new mod">
        <pc:chgData name="amir mm" userId="03a0748546962b2d" providerId="LiveId" clId="{2A82583B-EFDF-4F13-950E-3B616DEE9A47}" dt="2022-09-11T02:52:20.665" v="13756"/>
        <pc:sldMkLst>
          <pc:docMk/>
          <pc:sldMk cId="884136732" sldId="336"/>
        </pc:sldMkLst>
        <pc:spChg chg="mod">
          <ac:chgData name="amir mm" userId="03a0748546962b2d" providerId="LiveId" clId="{2A82583B-EFDF-4F13-950E-3B616DEE9A47}" dt="2022-09-11T02:52:20.665" v="13756"/>
          <ac:spMkLst>
            <pc:docMk/>
            <pc:sldMk cId="884136732" sldId="336"/>
            <ac:spMk id="2" creationId="{347AD5BE-746A-E188-0242-C71CF344E486}"/>
          </ac:spMkLst>
        </pc:spChg>
        <pc:picChg chg="add mod">
          <ac:chgData name="amir mm" userId="03a0748546962b2d" providerId="LiveId" clId="{2A82583B-EFDF-4F13-950E-3B616DEE9A47}" dt="2022-09-11T02:52:10.012" v="13755" actId="1076"/>
          <ac:picMkLst>
            <pc:docMk/>
            <pc:sldMk cId="884136732" sldId="336"/>
            <ac:picMk id="13314" creationId="{5BF22074-9013-916C-B6EC-94BC4CB37134}"/>
          </ac:picMkLst>
        </pc:picChg>
      </pc:sldChg>
      <pc:sldChg chg="addSp modSp new mod">
        <pc:chgData name="amir mm" userId="03a0748546962b2d" providerId="LiveId" clId="{2A82583B-EFDF-4F13-950E-3B616DEE9A47}" dt="2022-09-11T02:55:00.887" v="13760"/>
        <pc:sldMkLst>
          <pc:docMk/>
          <pc:sldMk cId="3078634908" sldId="337"/>
        </pc:sldMkLst>
        <pc:spChg chg="mod">
          <ac:chgData name="amir mm" userId="03a0748546962b2d" providerId="LiveId" clId="{2A82583B-EFDF-4F13-950E-3B616DEE9A47}" dt="2022-09-11T02:55:00.887" v="13760"/>
          <ac:spMkLst>
            <pc:docMk/>
            <pc:sldMk cId="3078634908" sldId="337"/>
            <ac:spMk id="2" creationId="{DCAA0C1D-B9F2-55CA-671E-6EA6CD0C3F9C}"/>
          </ac:spMkLst>
        </pc:spChg>
        <pc:picChg chg="add mod">
          <ac:chgData name="amir mm" userId="03a0748546962b2d" providerId="LiveId" clId="{2A82583B-EFDF-4F13-950E-3B616DEE9A47}" dt="2022-09-11T02:54:46.319" v="13759" actId="1076"/>
          <ac:picMkLst>
            <pc:docMk/>
            <pc:sldMk cId="3078634908" sldId="337"/>
            <ac:picMk id="14338" creationId="{8DE4CCD5-9A18-8236-7E58-4AB5E490F3AB}"/>
          </ac:picMkLst>
        </pc:picChg>
      </pc:sldChg>
    </pc:docChg>
  </pc:docChgLst>
  <pc:docChgLst>
    <pc:chgData name="amir mm" userId="03a0748546962b2d" providerId="LiveId" clId="{BD161CF3-5837-49D1-A1E0-7FF5546F2FB8}"/>
    <pc:docChg chg="undo redo custSel addSld delSld modSld sldOrd">
      <pc:chgData name="amir mm" userId="03a0748546962b2d" providerId="LiveId" clId="{BD161CF3-5837-49D1-A1E0-7FF5546F2FB8}" dt="2022-09-23T14:05:31.577" v="21565" actId="22"/>
      <pc:docMkLst>
        <pc:docMk/>
      </pc:docMkLst>
      <pc:sldChg chg="addSp delSp modSp del mod setBg addAnim delAnim">
        <pc:chgData name="amir mm" userId="03a0748546962b2d" providerId="LiveId" clId="{BD161CF3-5837-49D1-A1E0-7FF5546F2FB8}" dt="2022-09-23T10:59:05.921" v="20583" actId="47"/>
        <pc:sldMkLst>
          <pc:docMk/>
          <pc:sldMk cId="3853654352" sldId="257"/>
        </pc:sldMkLst>
        <pc:spChg chg="mod">
          <ac:chgData name="amir mm" userId="03a0748546962b2d" providerId="LiveId" clId="{BD161CF3-5837-49D1-A1E0-7FF5546F2FB8}" dt="2022-09-23T08:12:48.895" v="13636" actId="207"/>
          <ac:spMkLst>
            <pc:docMk/>
            <pc:sldMk cId="3853654352" sldId="257"/>
            <ac:spMk id="2" creationId="{D76AA163-BDBA-DF1E-D8B5-50684BD081B2}"/>
          </ac:spMkLst>
        </pc:spChg>
        <pc:spChg chg="add del">
          <ac:chgData name="amir mm" userId="03a0748546962b2d" providerId="LiveId" clId="{BD161CF3-5837-49D1-A1E0-7FF5546F2FB8}" dt="2022-09-22T23:27:44.612" v="12167" actId="478"/>
          <ac:spMkLst>
            <pc:docMk/>
            <pc:sldMk cId="3853654352" sldId="257"/>
            <ac:spMk id="3" creationId="{D59EA038-22C6-D0F3-51C7-60EC7A9A16F1}"/>
          </ac:spMkLst>
        </pc:spChg>
        <pc:spChg chg="add del">
          <ac:chgData name="amir mm" userId="03a0748546962b2d" providerId="LiveId" clId="{BD161CF3-5837-49D1-A1E0-7FF5546F2FB8}" dt="2022-09-22T23:27:48.821" v="12169" actId="478"/>
          <ac:spMkLst>
            <pc:docMk/>
            <pc:sldMk cId="3853654352" sldId="257"/>
            <ac:spMk id="4" creationId="{18CC2AB6-192C-FF05-2A63-B4CD6C278040}"/>
          </ac:spMkLst>
        </pc:spChg>
        <pc:spChg chg="del mod">
          <ac:chgData name="amir mm" userId="03a0748546962b2d" providerId="LiveId" clId="{BD161CF3-5837-49D1-A1E0-7FF5546F2FB8}" dt="2022-09-13T14:31:17.641" v="75"/>
          <ac:spMkLst>
            <pc:docMk/>
            <pc:sldMk cId="3853654352" sldId="257"/>
            <ac:spMk id="6" creationId="{6B9E4B35-B47B-DE5A-93E8-6A92DCF96E34}"/>
          </ac:spMkLst>
        </pc:spChg>
        <pc:spChg chg="del mod">
          <ac:chgData name="amir mm" userId="03a0748546962b2d" providerId="LiveId" clId="{BD161CF3-5837-49D1-A1E0-7FF5546F2FB8}" dt="2022-09-23T08:08:57.619" v="13611"/>
          <ac:spMkLst>
            <pc:docMk/>
            <pc:sldMk cId="3853654352" sldId="257"/>
            <ac:spMk id="7" creationId="{2755339E-0F74-9CBF-283D-BEEEF58A78D7}"/>
          </ac:spMkLst>
        </pc:spChg>
        <pc:spChg chg="mod ord">
          <ac:chgData name="amir mm" userId="03a0748546962b2d" providerId="LiveId" clId="{BD161CF3-5837-49D1-A1E0-7FF5546F2FB8}" dt="2022-09-13T14:32:47.413" v="91" actId="26606"/>
          <ac:spMkLst>
            <pc:docMk/>
            <pc:sldMk cId="3853654352" sldId="257"/>
            <ac:spMk id="8" creationId="{ED738D39-9FBA-E5B2-770F-6616A42D215D}"/>
          </ac:spMkLst>
        </pc:spChg>
        <pc:spChg chg="add mod">
          <ac:chgData name="amir mm" userId="03a0748546962b2d" providerId="LiveId" clId="{BD161CF3-5837-49D1-A1E0-7FF5546F2FB8}" dt="2022-09-23T08:08:49.795" v="13608" actId="20577"/>
          <ac:spMkLst>
            <pc:docMk/>
            <pc:sldMk cId="3853654352" sldId="257"/>
            <ac:spMk id="9" creationId="{60811549-B248-9A61-FDD2-324FE72A2BB5}"/>
          </ac:spMkLst>
        </pc:spChg>
        <pc:spChg chg="add del mod">
          <ac:chgData name="amir mm" userId="03a0748546962b2d" providerId="LiveId" clId="{BD161CF3-5837-49D1-A1E0-7FF5546F2FB8}" dt="2022-09-13T14:32:27.233" v="90" actId="11529"/>
          <ac:spMkLst>
            <pc:docMk/>
            <pc:sldMk cId="3853654352" sldId="257"/>
            <ac:spMk id="13" creationId="{DE7B00A9-A66F-B7F3-971C-63636472C873}"/>
          </ac:spMkLst>
        </pc:spChg>
        <pc:spChg chg="add del">
          <ac:chgData name="amir mm" userId="03a0748546962b2d" providerId="LiveId" clId="{BD161CF3-5837-49D1-A1E0-7FF5546F2FB8}" dt="2022-09-13T14:31:33.243" v="81" actId="26606"/>
          <ac:spMkLst>
            <pc:docMk/>
            <pc:sldMk cId="3853654352" sldId="257"/>
            <ac:spMk id="14" creationId="{FF9B822F-893E-44C8-963C-64F50ACECBB2}"/>
          </ac:spMkLst>
        </pc:spChg>
        <pc:spChg chg="add del">
          <ac:chgData name="amir mm" userId="03a0748546962b2d" providerId="LiveId" clId="{BD161CF3-5837-49D1-A1E0-7FF5546F2FB8}" dt="2022-09-13T14:31:33.243" v="81" actId="26606"/>
          <ac:spMkLst>
            <pc:docMk/>
            <pc:sldMk cId="3853654352" sldId="257"/>
            <ac:spMk id="15" creationId="{EBF87945-A001-489F-9D9B-7D9435F0B9CA}"/>
          </ac:spMkLst>
        </pc:spChg>
        <pc:spChg chg="add del">
          <ac:chgData name="amir mm" userId="03a0748546962b2d" providerId="LiveId" clId="{BD161CF3-5837-49D1-A1E0-7FF5546F2FB8}" dt="2022-09-13T14:31:39.144" v="83" actId="26606"/>
          <ac:spMkLst>
            <pc:docMk/>
            <pc:sldMk cId="3853654352" sldId="257"/>
            <ac:spMk id="16" creationId="{2EB492CD-616E-47F8-933B-5E2D952A0593}"/>
          </ac:spMkLst>
        </pc:spChg>
        <pc:spChg chg="add del">
          <ac:chgData name="amir mm" userId="03a0748546962b2d" providerId="LiveId" clId="{BD161CF3-5837-49D1-A1E0-7FF5546F2FB8}" dt="2022-09-13T14:31:30.230" v="78" actId="26606"/>
          <ac:spMkLst>
            <pc:docMk/>
            <pc:sldMk cId="3853654352" sldId="257"/>
            <ac:spMk id="17" creationId="{5E39A796-BE83-48B1-B33F-35C4A32AAB57}"/>
          </ac:spMkLst>
        </pc:spChg>
        <pc:spChg chg="add del">
          <ac:chgData name="amir mm" userId="03a0748546962b2d" providerId="LiveId" clId="{BD161CF3-5837-49D1-A1E0-7FF5546F2FB8}" dt="2022-09-13T14:31:39.144" v="83" actId="26606"/>
          <ac:spMkLst>
            <pc:docMk/>
            <pc:sldMk cId="3853654352" sldId="257"/>
            <ac:spMk id="18" creationId="{59383CF9-23B5-4335-9B21-1791C4CF1C75}"/>
          </ac:spMkLst>
        </pc:spChg>
        <pc:spChg chg="add del">
          <ac:chgData name="amir mm" userId="03a0748546962b2d" providerId="LiveId" clId="{BD161CF3-5837-49D1-A1E0-7FF5546F2FB8}" dt="2022-09-13T14:31:30.230" v="78" actId="26606"/>
          <ac:spMkLst>
            <pc:docMk/>
            <pc:sldMk cId="3853654352" sldId="257"/>
            <ac:spMk id="19" creationId="{72F84B47-E267-4194-8194-831DB7B5547F}"/>
          </ac:spMkLst>
        </pc:spChg>
        <pc:spChg chg="add del">
          <ac:chgData name="amir mm" userId="03a0748546962b2d" providerId="LiveId" clId="{BD161CF3-5837-49D1-A1E0-7FF5546F2FB8}" dt="2022-09-13T14:32:47.413" v="91" actId="26606"/>
          <ac:spMkLst>
            <pc:docMk/>
            <pc:sldMk cId="3853654352" sldId="257"/>
            <ac:spMk id="20" creationId="{2B97F24A-32CE-4C1C-A50D-3016B394DCFB}"/>
          </ac:spMkLst>
        </pc:spChg>
        <pc:spChg chg="add del">
          <ac:chgData name="amir mm" userId="03a0748546962b2d" providerId="LiveId" clId="{BD161CF3-5837-49D1-A1E0-7FF5546F2FB8}" dt="2022-09-13T14:31:39.144" v="83" actId="26606"/>
          <ac:spMkLst>
            <pc:docMk/>
            <pc:sldMk cId="3853654352" sldId="257"/>
            <ac:spMk id="21" creationId="{0007FE00-9498-4706-B255-6437B0252C02}"/>
          </ac:spMkLst>
        </pc:spChg>
        <pc:spChg chg="add del">
          <ac:chgData name="amir mm" userId="03a0748546962b2d" providerId="LiveId" clId="{BD161CF3-5837-49D1-A1E0-7FF5546F2FB8}" dt="2022-09-13T14:32:47.413" v="91" actId="26606"/>
          <ac:spMkLst>
            <pc:docMk/>
            <pc:sldMk cId="3853654352" sldId="257"/>
            <ac:spMk id="22" creationId="{CD8B4F24-440B-49E9-B85D-733523DC064B}"/>
          </ac:spMkLst>
        </pc:spChg>
        <pc:spChg chg="add del">
          <ac:chgData name="amir mm" userId="03a0748546962b2d" providerId="LiveId" clId="{BD161CF3-5837-49D1-A1E0-7FF5546F2FB8}" dt="2022-09-13T14:31:45.558" v="85" actId="26606"/>
          <ac:spMkLst>
            <pc:docMk/>
            <pc:sldMk cId="3853654352" sldId="257"/>
            <ac:spMk id="23" creationId="{2B97F24A-32CE-4C1C-A50D-3016B394DCFB}"/>
          </ac:spMkLst>
        </pc:spChg>
        <pc:spChg chg="add del">
          <ac:chgData name="amir mm" userId="03a0748546962b2d" providerId="LiveId" clId="{BD161CF3-5837-49D1-A1E0-7FF5546F2FB8}" dt="2022-09-13T14:31:45.558" v="85" actId="26606"/>
          <ac:spMkLst>
            <pc:docMk/>
            <pc:sldMk cId="3853654352" sldId="257"/>
            <ac:spMk id="24" creationId="{CD8B4F24-440B-49E9-B85D-733523DC064B}"/>
          </ac:spMkLst>
        </pc:spChg>
        <pc:picChg chg="del">
          <ac:chgData name="amir mm" userId="03a0748546962b2d" providerId="LiveId" clId="{BD161CF3-5837-49D1-A1E0-7FF5546F2FB8}" dt="2022-09-13T14:06:13.292" v="18" actId="478"/>
          <ac:picMkLst>
            <pc:docMk/>
            <pc:sldMk cId="3853654352" sldId="257"/>
            <ac:picMk id="4" creationId="{EF4866CE-1B1A-305D-73E9-6E25C4F7F1FD}"/>
          </ac:picMkLst>
        </pc:picChg>
        <pc:picChg chg="add del mod">
          <ac:chgData name="amir mm" userId="03a0748546962b2d" providerId="LiveId" clId="{BD161CF3-5837-49D1-A1E0-7FF5546F2FB8}" dt="2022-09-13T14:28:56.158" v="56" actId="21"/>
          <ac:picMkLst>
            <pc:docMk/>
            <pc:sldMk cId="3853654352" sldId="257"/>
            <ac:picMk id="5" creationId="{CFE1B759-826F-F268-84D9-199D2F1FFA20}"/>
          </ac:picMkLst>
        </pc:picChg>
        <pc:picChg chg="add del mod">
          <ac:chgData name="amir mm" userId="03a0748546962b2d" providerId="LiveId" clId="{BD161CF3-5837-49D1-A1E0-7FF5546F2FB8}" dt="2022-09-22T23:43:19.211" v="12180" actId="478"/>
          <ac:picMkLst>
            <pc:docMk/>
            <pc:sldMk cId="3853654352" sldId="257"/>
            <ac:picMk id="6" creationId="{D582B06C-D25E-BE52-72E8-2F316E881930}"/>
          </ac:picMkLst>
        </pc:picChg>
        <pc:picChg chg="add del">
          <ac:chgData name="amir mm" userId="03a0748546962b2d" providerId="LiveId" clId="{BD161CF3-5837-49D1-A1E0-7FF5546F2FB8}" dt="2022-09-13T14:31:17.630" v="73" actId="21"/>
          <ac:picMkLst>
            <pc:docMk/>
            <pc:sldMk cId="3853654352" sldId="257"/>
            <ac:picMk id="10" creationId="{E0CFC707-8C04-7773-B85C-1DF260E71718}"/>
          </ac:picMkLst>
        </pc:picChg>
        <pc:picChg chg="add del mod ord">
          <ac:chgData name="amir mm" userId="03a0748546962b2d" providerId="LiveId" clId="{BD161CF3-5837-49D1-A1E0-7FF5546F2FB8}" dt="2022-09-13T20:25:53.565" v="1825" actId="478"/>
          <ac:picMkLst>
            <pc:docMk/>
            <pc:sldMk cId="3853654352" sldId="257"/>
            <ac:picMk id="12" creationId="{D7CC04B5-F880-6EFB-9AE3-6CAD03A6C4BB}"/>
          </ac:picMkLst>
        </pc:picChg>
        <pc:picChg chg="add del mod">
          <ac:chgData name="amir mm" userId="03a0748546962b2d" providerId="LiveId" clId="{BD161CF3-5837-49D1-A1E0-7FF5546F2FB8}" dt="2022-09-13T20:24:14.522" v="1764" actId="478"/>
          <ac:picMkLst>
            <pc:docMk/>
            <pc:sldMk cId="3853654352" sldId="257"/>
            <ac:picMk id="26" creationId="{C8B3CBD1-B933-AD77-D80B-36B95B80E243}"/>
          </ac:picMkLst>
        </pc:picChg>
        <pc:picChg chg="add del mod">
          <ac:chgData name="amir mm" userId="03a0748546962b2d" providerId="LiveId" clId="{BD161CF3-5837-49D1-A1E0-7FF5546F2FB8}" dt="2022-09-13T20:25:54.764" v="1826" actId="478"/>
          <ac:picMkLst>
            <pc:docMk/>
            <pc:sldMk cId="3853654352" sldId="257"/>
            <ac:picMk id="28" creationId="{75CEEEC2-C44B-D949-3066-8868D4ED0C84}"/>
          </ac:picMkLst>
        </pc:picChg>
        <pc:picChg chg="add del mod">
          <ac:chgData name="amir mm" userId="03a0748546962b2d" providerId="LiveId" clId="{BD161CF3-5837-49D1-A1E0-7FF5546F2FB8}" dt="2022-09-22T23:27:44.612" v="12167" actId="478"/>
          <ac:picMkLst>
            <pc:docMk/>
            <pc:sldMk cId="3853654352" sldId="257"/>
            <ac:picMk id="30" creationId="{22DB55A7-19D7-2830-4289-20D9B0E4D43D}"/>
          </ac:picMkLst>
        </pc:picChg>
        <pc:picChg chg="add del mod">
          <ac:chgData name="amir mm" userId="03a0748546962b2d" providerId="LiveId" clId="{BD161CF3-5837-49D1-A1E0-7FF5546F2FB8}" dt="2022-09-13T20:24:04.830" v="1760"/>
          <ac:picMkLst>
            <pc:docMk/>
            <pc:sldMk cId="3853654352" sldId="257"/>
            <ac:picMk id="3074" creationId="{D3EB9B10-710B-3012-2FE3-4FF75EB81CF9}"/>
          </ac:picMkLst>
        </pc:picChg>
      </pc:sldChg>
      <pc:sldChg chg="modSp mod">
        <pc:chgData name="amir mm" userId="03a0748546962b2d" providerId="LiveId" clId="{BD161CF3-5837-49D1-A1E0-7FF5546F2FB8}" dt="2022-09-22T23:16:58.507" v="12151" actId="20577"/>
        <pc:sldMkLst>
          <pc:docMk/>
          <pc:sldMk cId="2969924897" sldId="260"/>
        </pc:sldMkLst>
        <pc:spChg chg="mod">
          <ac:chgData name="amir mm" userId="03a0748546962b2d" providerId="LiveId" clId="{BD161CF3-5837-49D1-A1E0-7FF5546F2FB8}" dt="2022-09-22T23:16:58.507" v="12151" actId="20577"/>
          <ac:spMkLst>
            <pc:docMk/>
            <pc:sldMk cId="2969924897" sldId="260"/>
            <ac:spMk id="2" creationId="{3CAEE377-1685-6B50-D125-A5E3116001F8}"/>
          </ac:spMkLst>
        </pc:spChg>
      </pc:sldChg>
      <pc:sldChg chg="add del">
        <pc:chgData name="amir mm" userId="03a0748546962b2d" providerId="LiveId" clId="{BD161CF3-5837-49D1-A1E0-7FF5546F2FB8}" dt="2022-09-13T20:17:33.999" v="1746" actId="47"/>
        <pc:sldMkLst>
          <pc:docMk/>
          <pc:sldMk cId="2938978762" sldId="263"/>
        </pc:sldMkLst>
      </pc:sldChg>
      <pc:sldChg chg="addSp delSp modSp del mod">
        <pc:chgData name="amir mm" userId="03a0748546962b2d" providerId="LiveId" clId="{BD161CF3-5837-49D1-A1E0-7FF5546F2FB8}" dt="2022-09-22T23:26:03.822" v="12154" actId="47"/>
        <pc:sldMkLst>
          <pc:docMk/>
          <pc:sldMk cId="362057002" sldId="295"/>
        </pc:sldMkLst>
        <pc:spChg chg="mod">
          <ac:chgData name="amir mm" userId="03a0748546962b2d" providerId="LiveId" clId="{BD161CF3-5837-49D1-A1E0-7FF5546F2FB8}" dt="2022-09-13T20:03:13.256" v="1378" actId="1076"/>
          <ac:spMkLst>
            <pc:docMk/>
            <pc:sldMk cId="362057002" sldId="295"/>
            <ac:spMk id="2" creationId="{8B5BF2B7-2651-4155-51E8-322DA1C74D60}"/>
          </ac:spMkLst>
        </pc:spChg>
        <pc:spChg chg="mod">
          <ac:chgData name="amir mm" userId="03a0748546962b2d" providerId="LiveId" clId="{BD161CF3-5837-49D1-A1E0-7FF5546F2FB8}" dt="2022-09-14T21:37:55.030" v="7623" actId="20577"/>
          <ac:spMkLst>
            <pc:docMk/>
            <pc:sldMk cId="362057002" sldId="295"/>
            <ac:spMk id="12" creationId="{C14C3687-6B80-AE1F-6AB3-00238FA53D3E}"/>
          </ac:spMkLst>
        </pc:spChg>
        <pc:spChg chg="mod">
          <ac:chgData name="amir mm" userId="03a0748546962b2d" providerId="LiveId" clId="{BD161CF3-5837-49D1-A1E0-7FF5546F2FB8}" dt="2022-09-15T00:43:29.696" v="12102" actId="14100"/>
          <ac:spMkLst>
            <pc:docMk/>
            <pc:sldMk cId="362057002" sldId="295"/>
            <ac:spMk id="14" creationId="{87D9B3DD-4CE2-A8D1-01C8-91BAABCCB4B7}"/>
          </ac:spMkLst>
        </pc:spChg>
        <pc:picChg chg="del">
          <ac:chgData name="amir mm" userId="03a0748546962b2d" providerId="LiveId" clId="{BD161CF3-5837-49D1-A1E0-7FF5546F2FB8}" dt="2022-09-14T21:26:18.028" v="7016" actId="478"/>
          <ac:picMkLst>
            <pc:docMk/>
            <pc:sldMk cId="362057002" sldId="295"/>
            <ac:picMk id="11" creationId="{DA1080CE-1F6E-501C-EECF-625ADF9CDC00}"/>
          </ac:picMkLst>
        </pc:picChg>
        <pc:picChg chg="add mod">
          <ac:chgData name="amir mm" userId="03a0748546962b2d" providerId="LiveId" clId="{BD161CF3-5837-49D1-A1E0-7FF5546F2FB8}" dt="2022-09-14T21:33:27.118" v="7461" actId="1076"/>
          <ac:picMkLst>
            <pc:docMk/>
            <pc:sldMk cId="362057002" sldId="295"/>
            <ac:picMk id="5122" creationId="{8034658E-5DC6-C137-BF96-61283A6AED70}"/>
          </ac:picMkLst>
        </pc:picChg>
      </pc:sldChg>
      <pc:sldChg chg="addSp delSp modSp del mod setBg">
        <pc:chgData name="amir mm" userId="03a0748546962b2d" providerId="LiveId" clId="{BD161CF3-5837-49D1-A1E0-7FF5546F2FB8}" dt="2022-09-22T23:26:00.103" v="12152" actId="47"/>
        <pc:sldMkLst>
          <pc:docMk/>
          <pc:sldMk cId="620859964" sldId="296"/>
        </pc:sldMkLst>
        <pc:spChg chg="mod ord">
          <ac:chgData name="amir mm" userId="03a0748546962b2d" providerId="LiveId" clId="{BD161CF3-5837-49D1-A1E0-7FF5546F2FB8}" dt="2022-09-13T19:25:37.988" v="1209" actId="20577"/>
          <ac:spMkLst>
            <pc:docMk/>
            <pc:sldMk cId="620859964" sldId="296"/>
            <ac:spMk id="2" creationId="{6BCCA7B5-BC4C-5F3B-A2A8-FA301C580C9C}"/>
          </ac:spMkLst>
        </pc:spChg>
        <pc:spChg chg="add del mod">
          <ac:chgData name="amir mm" userId="03a0748546962b2d" providerId="LiveId" clId="{BD161CF3-5837-49D1-A1E0-7FF5546F2FB8}" dt="2022-09-13T19:08:22.012" v="144"/>
          <ac:spMkLst>
            <pc:docMk/>
            <pc:sldMk cId="620859964" sldId="296"/>
            <ac:spMk id="3" creationId="{B2594F45-29A8-9F7B-9DD5-B78BCE16047C}"/>
          </ac:spMkLst>
        </pc:spChg>
        <pc:spChg chg="add mod">
          <ac:chgData name="amir mm" userId="03a0748546962b2d" providerId="LiveId" clId="{BD161CF3-5837-49D1-A1E0-7FF5546F2FB8}" dt="2022-09-14T19:45:05.311" v="4290" actId="20577"/>
          <ac:spMkLst>
            <pc:docMk/>
            <pc:sldMk cId="620859964" sldId="296"/>
            <ac:spMk id="4" creationId="{24B30150-BFB9-7153-9E2F-8B1BEDAD00C1}"/>
          </ac:spMkLst>
        </pc:spChg>
        <pc:spChg chg="del mod">
          <ac:chgData name="amir mm" userId="03a0748546962b2d" providerId="LiveId" clId="{BD161CF3-5837-49D1-A1E0-7FF5546F2FB8}" dt="2022-09-13T19:07:37.449" v="139"/>
          <ac:spMkLst>
            <pc:docMk/>
            <pc:sldMk cId="620859964" sldId="296"/>
            <ac:spMk id="7" creationId="{60A08F5D-CC71-2B2E-1753-CB6AC701FCE8}"/>
          </ac:spMkLst>
        </pc:spChg>
        <pc:spChg chg="mod">
          <ac:chgData name="amir mm" userId="03a0748546962b2d" providerId="LiveId" clId="{BD161CF3-5837-49D1-A1E0-7FF5546F2FB8}" dt="2022-09-13T14:36:20.336" v="115" actId="26606"/>
          <ac:spMkLst>
            <pc:docMk/>
            <pc:sldMk cId="620859964" sldId="296"/>
            <ac:spMk id="8" creationId="{F6E6C0D5-C5A5-3FC3-3085-5FFF683B58E7}"/>
          </ac:spMkLst>
        </pc:spChg>
        <pc:spChg chg="add del mod">
          <ac:chgData name="amir mm" userId="03a0748546962b2d" providerId="LiveId" clId="{BD161CF3-5837-49D1-A1E0-7FF5546F2FB8}" dt="2022-09-13T19:20:03.534" v="754"/>
          <ac:spMkLst>
            <pc:docMk/>
            <pc:sldMk cId="620859964" sldId="296"/>
            <ac:spMk id="10" creationId="{0F999CFD-7986-5504-8A43-C178F8370F27}"/>
          </ac:spMkLst>
        </pc:spChg>
        <pc:spChg chg="add mod">
          <ac:chgData name="amir mm" userId="03a0748546962b2d" providerId="LiveId" clId="{BD161CF3-5837-49D1-A1E0-7FF5546F2FB8}" dt="2022-09-15T00:43:09.501" v="12095" actId="20577"/>
          <ac:spMkLst>
            <pc:docMk/>
            <pc:sldMk cId="620859964" sldId="296"/>
            <ac:spMk id="11" creationId="{899B4646-F184-1C12-6166-19D9B9A03E66}"/>
          </ac:spMkLst>
        </pc:spChg>
        <pc:spChg chg="add del">
          <ac:chgData name="amir mm" userId="03a0748546962b2d" providerId="LiveId" clId="{BD161CF3-5837-49D1-A1E0-7FF5546F2FB8}" dt="2022-09-13T14:36:19.802" v="113" actId="26606"/>
          <ac:spMkLst>
            <pc:docMk/>
            <pc:sldMk cId="620859964" sldId="296"/>
            <ac:spMk id="3081" creationId="{3B47FC9C-2ED3-4100-A4EF-E8CDFEE106C9}"/>
          </ac:spMkLst>
        </pc:spChg>
        <pc:spChg chg="add del">
          <ac:chgData name="amir mm" userId="03a0748546962b2d" providerId="LiveId" clId="{BD161CF3-5837-49D1-A1E0-7FF5546F2FB8}" dt="2022-09-13T14:36:20.336" v="115" actId="26606"/>
          <ac:spMkLst>
            <pc:docMk/>
            <pc:sldMk cId="620859964" sldId="296"/>
            <ac:spMk id="3083" creationId="{53F29798-D584-4792-9B62-3F5F5C36D619}"/>
          </ac:spMkLst>
        </pc:spChg>
        <pc:picChg chg="add mod">
          <ac:chgData name="amir mm" userId="03a0748546962b2d" providerId="LiveId" clId="{BD161CF3-5837-49D1-A1E0-7FF5546F2FB8}" dt="2022-09-13T20:09:03.299" v="1532" actId="1076"/>
          <ac:picMkLst>
            <pc:docMk/>
            <pc:sldMk cId="620859964" sldId="296"/>
            <ac:picMk id="9" creationId="{E6DA4C0A-D9F4-3042-944E-54FA65176CE4}"/>
          </ac:picMkLst>
        </pc:picChg>
        <pc:picChg chg="del mod">
          <ac:chgData name="amir mm" userId="03a0748546962b2d" providerId="LiveId" clId="{BD161CF3-5837-49D1-A1E0-7FF5546F2FB8}" dt="2022-09-13T19:07:33.614" v="136" actId="478"/>
          <ac:picMkLst>
            <pc:docMk/>
            <pc:sldMk cId="620859964" sldId="296"/>
            <ac:picMk id="3076" creationId="{5FC3E18A-6816-7020-DC5D-B4156559166A}"/>
          </ac:picMkLst>
        </pc:picChg>
        <pc:inkChg chg="add del">
          <ac:chgData name="amir mm" userId="03a0748546962b2d" providerId="LiveId" clId="{BD161CF3-5837-49D1-A1E0-7FF5546F2FB8}" dt="2022-09-13T19:14:34.944" v="339" actId="9405"/>
          <ac:inkMkLst>
            <pc:docMk/>
            <pc:sldMk cId="620859964" sldId="296"/>
            <ac:inkMk id="5" creationId="{1851D014-A86B-4B13-EA18-6E5EA6854415}"/>
          </ac:inkMkLst>
        </pc:inkChg>
      </pc:sldChg>
      <pc:sldChg chg="addSp delSp modSp del mod setBg addAnim delAnim">
        <pc:chgData name="amir mm" userId="03a0748546962b2d" providerId="LiveId" clId="{BD161CF3-5837-49D1-A1E0-7FF5546F2FB8}" dt="2022-09-13T19:09:49.525" v="160" actId="2696"/>
        <pc:sldMkLst>
          <pc:docMk/>
          <pc:sldMk cId="1720310415" sldId="297"/>
        </pc:sldMkLst>
        <pc:spChg chg="mod">
          <ac:chgData name="amir mm" userId="03a0748546962b2d" providerId="LiveId" clId="{BD161CF3-5837-49D1-A1E0-7FF5546F2FB8}" dt="2022-09-13T14:34:02.022" v="97" actId="26606"/>
          <ac:spMkLst>
            <pc:docMk/>
            <pc:sldMk cId="1720310415" sldId="297"/>
            <ac:spMk id="2" creationId="{C4E8A9CC-0E43-1959-B561-4DF87464D5B4}"/>
          </ac:spMkLst>
        </pc:spChg>
        <pc:spChg chg="del mod">
          <ac:chgData name="amir mm" userId="03a0748546962b2d" providerId="LiveId" clId="{BD161CF3-5837-49D1-A1E0-7FF5546F2FB8}" dt="2022-09-13T14:23:04.257" v="23"/>
          <ac:spMkLst>
            <pc:docMk/>
            <pc:sldMk cId="1720310415" sldId="297"/>
            <ac:spMk id="5" creationId="{5B754E07-17E8-B1AB-D99F-FF2F5E986D6D}"/>
          </ac:spMkLst>
        </pc:spChg>
        <pc:spChg chg="mod">
          <ac:chgData name="amir mm" userId="03a0748546962b2d" providerId="LiveId" clId="{BD161CF3-5837-49D1-A1E0-7FF5546F2FB8}" dt="2022-09-13T14:34:02.022" v="97" actId="26606"/>
          <ac:spMkLst>
            <pc:docMk/>
            <pc:sldMk cId="1720310415" sldId="297"/>
            <ac:spMk id="6" creationId="{71E8A6A4-82C5-5DE0-1B43-D0983C8F3576}"/>
          </ac:spMkLst>
        </pc:spChg>
        <pc:spChg chg="add">
          <ac:chgData name="amir mm" userId="03a0748546962b2d" providerId="LiveId" clId="{BD161CF3-5837-49D1-A1E0-7FF5546F2FB8}" dt="2022-09-13T14:34:02.022" v="97" actId="26606"/>
          <ac:spMkLst>
            <pc:docMk/>
            <pc:sldMk cId="1720310415" sldId="297"/>
            <ac:spMk id="8" creationId="{289ED1AA-8684-4D37-B208-8777E1A7780D}"/>
          </ac:spMkLst>
        </pc:spChg>
        <pc:spChg chg="add">
          <ac:chgData name="amir mm" userId="03a0748546962b2d" providerId="LiveId" clId="{BD161CF3-5837-49D1-A1E0-7FF5546F2FB8}" dt="2022-09-13T14:34:02.022" v="97" actId="26606"/>
          <ac:spMkLst>
            <pc:docMk/>
            <pc:sldMk cId="1720310415" sldId="297"/>
            <ac:spMk id="9" creationId="{4180E01B-B1F4-437C-807D-1C930718EE64}"/>
          </ac:spMkLst>
        </pc:spChg>
        <pc:spChg chg="add del">
          <ac:chgData name="amir mm" userId="03a0748546962b2d" providerId="LiveId" clId="{BD161CF3-5837-49D1-A1E0-7FF5546F2FB8}" dt="2022-09-13T14:33:12.133" v="96" actId="26606"/>
          <ac:spMkLst>
            <pc:docMk/>
            <pc:sldMk cId="1720310415" sldId="297"/>
            <ac:spMk id="11" creationId="{943CAA20-3569-4189-9E48-239A229A86CA}"/>
          </ac:spMkLst>
        </pc:spChg>
        <pc:spChg chg="add del">
          <ac:chgData name="amir mm" userId="03a0748546962b2d" providerId="LiveId" clId="{BD161CF3-5837-49D1-A1E0-7FF5546F2FB8}" dt="2022-09-13T14:33:12.133" v="96" actId="26606"/>
          <ac:spMkLst>
            <pc:docMk/>
            <pc:sldMk cId="1720310415" sldId="297"/>
            <ac:spMk id="13" creationId="{DA542B6D-E775-4832-91DC-2D20F857813A}"/>
          </ac:spMkLst>
        </pc:spChg>
        <pc:spChg chg="add">
          <ac:chgData name="amir mm" userId="03a0748546962b2d" providerId="LiveId" clId="{BD161CF3-5837-49D1-A1E0-7FF5546F2FB8}" dt="2022-09-13T14:34:02.022" v="97" actId="26606"/>
          <ac:spMkLst>
            <pc:docMk/>
            <pc:sldMk cId="1720310415" sldId="297"/>
            <ac:spMk id="15" creationId="{41F77738-2AF0-4750-A0C7-F97C2C17590E}"/>
          </ac:spMkLst>
        </pc:spChg>
      </pc:sldChg>
      <pc:sldChg chg="del">
        <pc:chgData name="amir mm" userId="03a0748546962b2d" providerId="LiveId" clId="{BD161CF3-5837-49D1-A1E0-7FF5546F2FB8}" dt="2022-09-13T19:59:05.764" v="1326" actId="2696"/>
        <pc:sldMkLst>
          <pc:docMk/>
          <pc:sldMk cId="1751285211" sldId="298"/>
        </pc:sldMkLst>
      </pc:sldChg>
      <pc:sldChg chg="addSp delSp modSp del mod">
        <pc:chgData name="amir mm" userId="03a0748546962b2d" providerId="LiveId" clId="{BD161CF3-5837-49D1-A1E0-7FF5546F2FB8}" dt="2022-09-22T23:26:07.851" v="12159" actId="47"/>
        <pc:sldMkLst>
          <pc:docMk/>
          <pc:sldMk cId="2967629103" sldId="299"/>
        </pc:sldMkLst>
        <pc:spChg chg="mod">
          <ac:chgData name="amir mm" userId="03a0748546962b2d" providerId="LiveId" clId="{BD161CF3-5837-49D1-A1E0-7FF5546F2FB8}" dt="2022-09-13T20:06:08.056" v="1504" actId="313"/>
          <ac:spMkLst>
            <pc:docMk/>
            <pc:sldMk cId="2967629103" sldId="299"/>
            <ac:spMk id="2" creationId="{D08B34C1-0F9E-4D2E-7C4C-BF3A3D0465FB}"/>
          </ac:spMkLst>
        </pc:spChg>
        <pc:spChg chg="del mod">
          <ac:chgData name="amir mm" userId="03a0748546962b2d" providerId="LiveId" clId="{BD161CF3-5837-49D1-A1E0-7FF5546F2FB8}" dt="2022-09-13T20:05:07.795" v="1466"/>
          <ac:spMkLst>
            <pc:docMk/>
            <pc:sldMk cId="2967629103" sldId="299"/>
            <ac:spMk id="5" creationId="{5FE80A1D-6872-21D3-EBC3-0EA466F5B71C}"/>
          </ac:spMkLst>
        </pc:spChg>
        <pc:spChg chg="del">
          <ac:chgData name="amir mm" userId="03a0748546962b2d" providerId="LiveId" clId="{BD161CF3-5837-49D1-A1E0-7FF5546F2FB8}" dt="2022-09-13T20:05:09.861" v="1467" actId="478"/>
          <ac:spMkLst>
            <pc:docMk/>
            <pc:sldMk cId="2967629103" sldId="299"/>
            <ac:spMk id="7" creationId="{5D30A6B8-D6E4-8F6F-4065-BEF159AD32F3}"/>
          </ac:spMkLst>
        </pc:spChg>
        <pc:spChg chg="del">
          <ac:chgData name="amir mm" userId="03a0748546962b2d" providerId="LiveId" clId="{BD161CF3-5837-49D1-A1E0-7FF5546F2FB8}" dt="2022-09-13T20:05:09.861" v="1467" actId="478"/>
          <ac:spMkLst>
            <pc:docMk/>
            <pc:sldMk cId="2967629103" sldId="299"/>
            <ac:spMk id="9" creationId="{56B32336-D9FC-29EB-F5E0-990DA8CBA925}"/>
          </ac:spMkLst>
        </pc:spChg>
        <pc:spChg chg="del">
          <ac:chgData name="amir mm" userId="03a0748546962b2d" providerId="LiveId" clId="{BD161CF3-5837-49D1-A1E0-7FF5546F2FB8}" dt="2022-09-13T20:05:15.068" v="1468" actId="478"/>
          <ac:spMkLst>
            <pc:docMk/>
            <pc:sldMk cId="2967629103" sldId="299"/>
            <ac:spMk id="10" creationId="{35AFEBA2-44CD-0EBC-58EC-EC5F1419BFD0}"/>
          </ac:spMkLst>
        </pc:spChg>
        <pc:picChg chg="del">
          <ac:chgData name="amir mm" userId="03a0748546962b2d" providerId="LiveId" clId="{BD161CF3-5837-49D1-A1E0-7FF5546F2FB8}" dt="2022-09-13T20:05:15.068" v="1468" actId="478"/>
          <ac:picMkLst>
            <pc:docMk/>
            <pc:sldMk cId="2967629103" sldId="299"/>
            <ac:picMk id="6146" creationId="{795AC1B2-9DDB-0FAC-9ACD-B42FCE40DB18}"/>
          </ac:picMkLst>
        </pc:picChg>
        <pc:picChg chg="add mod">
          <ac:chgData name="amir mm" userId="03a0748546962b2d" providerId="LiveId" clId="{BD161CF3-5837-49D1-A1E0-7FF5546F2FB8}" dt="2022-09-15T00:12:57.070" v="10223" actId="1076"/>
          <ac:picMkLst>
            <pc:docMk/>
            <pc:sldMk cId="2967629103" sldId="299"/>
            <ac:picMk id="7170" creationId="{2AA92560-EE71-7D8B-1B02-E265B9C0FAD4}"/>
          </ac:picMkLst>
        </pc:picChg>
      </pc:sldChg>
      <pc:sldChg chg="addSp delSp modSp del mod">
        <pc:chgData name="amir mm" userId="03a0748546962b2d" providerId="LiveId" clId="{BD161CF3-5837-49D1-A1E0-7FF5546F2FB8}" dt="2022-09-22T23:26:08.484" v="12160" actId="47"/>
        <pc:sldMkLst>
          <pc:docMk/>
          <pc:sldMk cId="4084546581" sldId="302"/>
        </pc:sldMkLst>
        <pc:spChg chg="mod">
          <ac:chgData name="amir mm" userId="03a0748546962b2d" providerId="LiveId" clId="{BD161CF3-5837-49D1-A1E0-7FF5546F2FB8}" dt="2022-09-15T00:42:47.865" v="12091" actId="20577"/>
          <ac:spMkLst>
            <pc:docMk/>
            <pc:sldMk cId="4084546581" sldId="302"/>
            <ac:spMk id="2" creationId="{D1D5D3AF-13D8-BD1B-7299-099AF56FB401}"/>
          </ac:spMkLst>
        </pc:spChg>
        <pc:spChg chg="add mod">
          <ac:chgData name="amir mm" userId="03a0748546962b2d" providerId="LiveId" clId="{BD161CF3-5837-49D1-A1E0-7FF5546F2FB8}" dt="2022-09-15T00:20:03.441" v="10915" actId="20577"/>
          <ac:spMkLst>
            <pc:docMk/>
            <pc:sldMk cId="4084546581" sldId="302"/>
            <ac:spMk id="3" creationId="{4290B89F-9550-E25D-8E0D-4B2C19DB024F}"/>
          </ac:spMkLst>
        </pc:spChg>
        <pc:spChg chg="add mod">
          <ac:chgData name="amir mm" userId="03a0748546962b2d" providerId="LiveId" clId="{BD161CF3-5837-49D1-A1E0-7FF5546F2FB8}" dt="2022-09-15T00:20:34.625" v="10917" actId="14100"/>
          <ac:spMkLst>
            <pc:docMk/>
            <pc:sldMk cId="4084546581" sldId="302"/>
            <ac:spMk id="4" creationId="{6440EC40-3263-7F6C-C113-F4E279C3F2FD}"/>
          </ac:spMkLst>
        </pc:spChg>
        <pc:spChg chg="add del">
          <ac:chgData name="amir mm" userId="03a0748546962b2d" providerId="LiveId" clId="{BD161CF3-5837-49D1-A1E0-7FF5546F2FB8}" dt="2022-09-15T00:20:40.600" v="10919" actId="478"/>
          <ac:spMkLst>
            <pc:docMk/>
            <pc:sldMk cId="4084546581" sldId="302"/>
            <ac:spMk id="6" creationId="{F80E1813-0EC9-0D81-4C18-48399F0E1E3F}"/>
          </ac:spMkLst>
        </pc:spChg>
        <pc:spChg chg="add del">
          <ac:chgData name="amir mm" userId="03a0748546962b2d" providerId="LiveId" clId="{BD161CF3-5837-49D1-A1E0-7FF5546F2FB8}" dt="2022-09-15T00:20:51.479" v="10921" actId="478"/>
          <ac:spMkLst>
            <pc:docMk/>
            <pc:sldMk cId="4084546581" sldId="302"/>
            <ac:spMk id="7" creationId="{FABB06F7-AB03-6C72-7C4C-B53E47AA3B09}"/>
          </ac:spMkLst>
        </pc:spChg>
        <pc:spChg chg="del mod">
          <ac:chgData name="amir mm" userId="03a0748546962b2d" providerId="LiveId" clId="{BD161CF3-5837-49D1-A1E0-7FF5546F2FB8}" dt="2022-09-13T20:06:32.081" v="1522"/>
          <ac:spMkLst>
            <pc:docMk/>
            <pc:sldMk cId="4084546581" sldId="302"/>
            <ac:spMk id="9" creationId="{E78BCA4C-C98C-9BB8-CAD8-8858CF619AD6}"/>
          </ac:spMkLst>
        </pc:spChg>
        <pc:spChg chg="del mod">
          <ac:chgData name="amir mm" userId="03a0748546962b2d" providerId="LiveId" clId="{BD161CF3-5837-49D1-A1E0-7FF5546F2FB8}" dt="2022-09-13T20:06:32.081" v="1524"/>
          <ac:spMkLst>
            <pc:docMk/>
            <pc:sldMk cId="4084546581" sldId="302"/>
            <ac:spMk id="11" creationId="{44501CE9-E007-94FD-2922-F0587621F1F7}"/>
          </ac:spMkLst>
        </pc:spChg>
        <pc:spChg chg="add mod">
          <ac:chgData name="amir mm" userId="03a0748546962b2d" providerId="LiveId" clId="{BD161CF3-5837-49D1-A1E0-7FF5546F2FB8}" dt="2022-09-15T00:43:54.556" v="12113" actId="20577"/>
          <ac:spMkLst>
            <pc:docMk/>
            <pc:sldMk cId="4084546581" sldId="302"/>
            <ac:spMk id="12" creationId="{C483AF6E-9DEC-D42F-6207-D0ECE680133A}"/>
          </ac:spMkLst>
        </pc:spChg>
        <pc:picChg chg="add mod">
          <ac:chgData name="amir mm" userId="03a0748546962b2d" providerId="LiveId" clId="{BD161CF3-5837-49D1-A1E0-7FF5546F2FB8}" dt="2022-09-15T00:21:23.675" v="10927" actId="1076"/>
          <ac:picMkLst>
            <pc:docMk/>
            <pc:sldMk cId="4084546581" sldId="302"/>
            <ac:picMk id="10" creationId="{5BCE47A7-7627-904B-AA9B-E8120A007CF8}"/>
          </ac:picMkLst>
        </pc:picChg>
        <pc:picChg chg="del">
          <ac:chgData name="amir mm" userId="03a0748546962b2d" providerId="LiveId" clId="{BD161CF3-5837-49D1-A1E0-7FF5546F2FB8}" dt="2022-09-13T20:06:23.736" v="1505" actId="478"/>
          <ac:picMkLst>
            <pc:docMk/>
            <pc:sldMk cId="4084546581" sldId="302"/>
            <ac:picMk id="13" creationId="{3FC26A57-4957-FA3F-4966-96C957518BBE}"/>
          </ac:picMkLst>
        </pc:picChg>
      </pc:sldChg>
      <pc:sldChg chg="delSp modSp del mod ord">
        <pc:chgData name="amir mm" userId="03a0748546962b2d" providerId="LiveId" clId="{BD161CF3-5837-49D1-A1E0-7FF5546F2FB8}" dt="2022-09-14T20:11:04.043" v="4986" actId="2696"/>
        <pc:sldMkLst>
          <pc:docMk/>
          <pc:sldMk cId="1606830607" sldId="304"/>
        </pc:sldMkLst>
        <pc:spChg chg="mod">
          <ac:chgData name="amir mm" userId="03a0748546962b2d" providerId="LiveId" clId="{BD161CF3-5837-49D1-A1E0-7FF5546F2FB8}" dt="2022-09-13T20:10:54.305" v="1552" actId="20577"/>
          <ac:spMkLst>
            <pc:docMk/>
            <pc:sldMk cId="1606830607" sldId="304"/>
            <ac:spMk id="2" creationId="{A1EEC39B-30E6-2B84-6F16-B76B8DCA7634}"/>
          </ac:spMkLst>
        </pc:spChg>
        <pc:spChg chg="del mod">
          <ac:chgData name="amir mm" userId="03a0748546962b2d" providerId="LiveId" clId="{BD161CF3-5837-49D1-A1E0-7FF5546F2FB8}" dt="2022-09-13T20:08:41.840" v="1531"/>
          <ac:spMkLst>
            <pc:docMk/>
            <pc:sldMk cId="1606830607" sldId="304"/>
            <ac:spMk id="6" creationId="{D4C35A22-4F66-CC7D-6665-02022E4EDE47}"/>
          </ac:spMkLst>
        </pc:spChg>
        <pc:spChg chg="del mod">
          <ac:chgData name="amir mm" userId="03a0748546962b2d" providerId="LiveId" clId="{BD161CF3-5837-49D1-A1E0-7FF5546F2FB8}" dt="2022-09-13T20:08:41.840" v="1529"/>
          <ac:spMkLst>
            <pc:docMk/>
            <pc:sldMk cId="1606830607" sldId="304"/>
            <ac:spMk id="7" creationId="{84452EA8-4F72-8CB6-3221-E09AFD585529}"/>
          </ac:spMkLst>
        </pc:spChg>
        <pc:picChg chg="del">
          <ac:chgData name="amir mm" userId="03a0748546962b2d" providerId="LiveId" clId="{BD161CF3-5837-49D1-A1E0-7FF5546F2FB8}" dt="2022-09-13T20:07:05.122" v="1525" actId="478"/>
          <ac:picMkLst>
            <pc:docMk/>
            <pc:sldMk cId="1606830607" sldId="304"/>
            <ac:picMk id="7170" creationId="{25E18A3A-70C0-75F8-7A34-1E086C2CEDB6}"/>
          </ac:picMkLst>
        </pc:picChg>
      </pc:sldChg>
      <pc:sldChg chg="add del">
        <pc:chgData name="amir mm" userId="03a0748546962b2d" providerId="LiveId" clId="{BD161CF3-5837-49D1-A1E0-7FF5546F2FB8}" dt="2022-09-13T20:17:34.849" v="1747" actId="47"/>
        <pc:sldMkLst>
          <pc:docMk/>
          <pc:sldMk cId="2526098084" sldId="307"/>
        </pc:sldMkLst>
      </pc:sldChg>
      <pc:sldChg chg="addSp delSp modSp del mod">
        <pc:chgData name="amir mm" userId="03a0748546962b2d" providerId="LiveId" clId="{BD161CF3-5837-49D1-A1E0-7FF5546F2FB8}" dt="2022-09-22T23:26:04.380" v="12155" actId="47"/>
        <pc:sldMkLst>
          <pc:docMk/>
          <pc:sldMk cId="857688486" sldId="324"/>
        </pc:sldMkLst>
        <pc:spChg chg="mod">
          <ac:chgData name="amir mm" userId="03a0748546962b2d" providerId="LiveId" clId="{BD161CF3-5837-49D1-A1E0-7FF5546F2FB8}" dt="2022-09-13T19:31:47.482" v="1301" actId="20577"/>
          <ac:spMkLst>
            <pc:docMk/>
            <pc:sldMk cId="857688486" sldId="324"/>
            <ac:spMk id="2" creationId="{BAD8053D-449A-0D43-8EB3-6BB42F05F61D}"/>
          </ac:spMkLst>
        </pc:spChg>
        <pc:spChg chg="add del mod">
          <ac:chgData name="amir mm" userId="03a0748546962b2d" providerId="LiveId" clId="{BD161CF3-5837-49D1-A1E0-7FF5546F2FB8}" dt="2022-09-14T23:33:04.601" v="8117" actId="20577"/>
          <ac:spMkLst>
            <pc:docMk/>
            <pc:sldMk cId="857688486" sldId="324"/>
            <ac:spMk id="4" creationId="{DA828766-7B5F-E622-CE42-0616D853896D}"/>
          </ac:spMkLst>
        </pc:spChg>
        <pc:spChg chg="add del mod">
          <ac:chgData name="amir mm" userId="03a0748546962b2d" providerId="LiveId" clId="{BD161CF3-5837-49D1-A1E0-7FF5546F2FB8}" dt="2022-09-13T19:58:16.301" v="1303"/>
          <ac:spMkLst>
            <pc:docMk/>
            <pc:sldMk cId="857688486" sldId="324"/>
            <ac:spMk id="5" creationId="{8A155FC2-2E3A-C7C6-3672-889EC88A5714}"/>
          </ac:spMkLst>
        </pc:spChg>
        <pc:spChg chg="add mod">
          <ac:chgData name="amir mm" userId="03a0748546962b2d" providerId="LiveId" clId="{BD161CF3-5837-49D1-A1E0-7FF5546F2FB8}" dt="2022-09-15T00:43:35.521" v="12108" actId="20577"/>
          <ac:spMkLst>
            <pc:docMk/>
            <pc:sldMk cId="857688486" sldId="324"/>
            <ac:spMk id="14" creationId="{AA83DE15-DB54-975F-A88C-B564324C5541}"/>
          </ac:spMkLst>
        </pc:spChg>
        <pc:spChg chg="add del mod">
          <ac:chgData name="amir mm" userId="03a0748546962b2d" providerId="LiveId" clId="{BD161CF3-5837-49D1-A1E0-7FF5546F2FB8}" dt="2022-09-14T23:36:17.896" v="8195" actId="478"/>
          <ac:spMkLst>
            <pc:docMk/>
            <pc:sldMk cId="857688486" sldId="324"/>
            <ac:spMk id="15" creationId="{BE1F2A1F-C013-5B64-1461-14D1251C6B5B}"/>
          </ac:spMkLst>
        </pc:spChg>
        <pc:picChg chg="add del mod">
          <ac:chgData name="amir mm" userId="03a0748546962b2d" providerId="LiveId" clId="{BD161CF3-5837-49D1-A1E0-7FF5546F2FB8}" dt="2022-09-14T23:33:30.013" v="8121" actId="478"/>
          <ac:picMkLst>
            <pc:docMk/>
            <pc:sldMk cId="857688486" sldId="324"/>
            <ac:picMk id="7" creationId="{52652559-C113-42F2-1BA9-855D5525C3D0}"/>
          </ac:picMkLst>
        </pc:picChg>
        <pc:picChg chg="add del">
          <ac:chgData name="amir mm" userId="03a0748546962b2d" providerId="LiveId" clId="{BD161CF3-5837-49D1-A1E0-7FF5546F2FB8}" dt="2022-09-14T23:33:28.762" v="8120" actId="21"/>
          <ac:picMkLst>
            <pc:docMk/>
            <pc:sldMk cId="857688486" sldId="324"/>
            <ac:picMk id="9" creationId="{66D8CC63-F66E-2800-11B3-D39C0D3532F1}"/>
          </ac:picMkLst>
        </pc:picChg>
        <pc:picChg chg="add del mod">
          <ac:chgData name="amir mm" userId="03a0748546962b2d" providerId="LiveId" clId="{BD161CF3-5837-49D1-A1E0-7FF5546F2FB8}" dt="2022-09-14T23:37:08.711" v="8199" actId="478"/>
          <ac:picMkLst>
            <pc:docMk/>
            <pc:sldMk cId="857688486" sldId="324"/>
            <ac:picMk id="11" creationId="{66A1CDA3-3C00-79A1-E455-4E4D5944080F}"/>
          </ac:picMkLst>
        </pc:picChg>
        <pc:picChg chg="add del mod">
          <ac:chgData name="amir mm" userId="03a0748546962b2d" providerId="LiveId" clId="{BD161CF3-5837-49D1-A1E0-7FF5546F2FB8}" dt="2022-09-14T23:37:07.374" v="8198" actId="478"/>
          <ac:picMkLst>
            <pc:docMk/>
            <pc:sldMk cId="857688486" sldId="324"/>
            <ac:picMk id="13" creationId="{370ED05B-D3EC-11EA-0AEA-431D5580DD45}"/>
          </ac:picMkLst>
        </pc:picChg>
        <pc:picChg chg="add mod">
          <ac:chgData name="amir mm" userId="03a0748546962b2d" providerId="LiveId" clId="{BD161CF3-5837-49D1-A1E0-7FF5546F2FB8}" dt="2022-09-14T23:37:58.039" v="8205"/>
          <ac:picMkLst>
            <pc:docMk/>
            <pc:sldMk cId="857688486" sldId="324"/>
            <ac:picMk id="17" creationId="{34BE9A70-D08D-288A-85E4-DE6797F133CC}"/>
          </ac:picMkLst>
        </pc:picChg>
        <pc:picChg chg="add del">
          <ac:chgData name="amir mm" userId="03a0748546962b2d" providerId="LiveId" clId="{BD161CF3-5837-49D1-A1E0-7FF5546F2FB8}" dt="2022-09-13T19:31:17.585" v="1255" actId="478"/>
          <ac:picMkLst>
            <pc:docMk/>
            <pc:sldMk cId="857688486" sldId="324"/>
            <ac:picMk id="4098" creationId="{29AD78B6-82DA-021F-42B8-48F8F1942EC1}"/>
          </ac:picMkLst>
        </pc:picChg>
      </pc:sldChg>
      <pc:sldChg chg="addSp delSp modSp del mod">
        <pc:chgData name="amir mm" userId="03a0748546962b2d" providerId="LiveId" clId="{BD161CF3-5837-49D1-A1E0-7FF5546F2FB8}" dt="2022-09-22T23:26:06.692" v="12157" actId="47"/>
        <pc:sldMkLst>
          <pc:docMk/>
          <pc:sldMk cId="2577695456" sldId="325"/>
        </pc:sldMkLst>
        <pc:spChg chg="mod">
          <ac:chgData name="amir mm" userId="03a0748546962b2d" providerId="LiveId" clId="{BD161CF3-5837-49D1-A1E0-7FF5546F2FB8}" dt="2022-09-13T19:59:00.588" v="1325" actId="20577"/>
          <ac:spMkLst>
            <pc:docMk/>
            <pc:sldMk cId="2577695456" sldId="325"/>
            <ac:spMk id="2" creationId="{836DC84B-D4C8-286B-BDF5-D2460FF2CA53}"/>
          </ac:spMkLst>
        </pc:spChg>
        <pc:spChg chg="add mod">
          <ac:chgData name="amir mm" userId="03a0748546962b2d" providerId="LiveId" clId="{BD161CF3-5837-49D1-A1E0-7FF5546F2FB8}" dt="2022-09-15T00:43:42.268" v="12110" actId="20577"/>
          <ac:spMkLst>
            <pc:docMk/>
            <pc:sldMk cId="2577695456" sldId="325"/>
            <ac:spMk id="4" creationId="{402417EE-C9EB-0D9C-2ADA-BF721B333103}"/>
          </ac:spMkLst>
        </pc:spChg>
        <pc:spChg chg="del">
          <ac:chgData name="amir mm" userId="03a0748546962b2d" providerId="LiveId" clId="{BD161CF3-5837-49D1-A1E0-7FF5546F2FB8}" dt="2022-09-13T19:58:20.112" v="1305" actId="478"/>
          <ac:spMkLst>
            <pc:docMk/>
            <pc:sldMk cId="2577695456" sldId="325"/>
            <ac:spMk id="7" creationId="{B342954C-1816-9A0C-F573-B905007BA810}"/>
          </ac:spMkLst>
        </pc:spChg>
        <pc:spChg chg="mod">
          <ac:chgData name="amir mm" userId="03a0748546962b2d" providerId="LiveId" clId="{BD161CF3-5837-49D1-A1E0-7FF5546F2FB8}" dt="2022-09-14T23:52:04.312" v="9095" actId="20577"/>
          <ac:spMkLst>
            <pc:docMk/>
            <pc:sldMk cId="2577695456" sldId="325"/>
            <ac:spMk id="8" creationId="{40DB7706-F3DF-0EDA-8BF6-1C8F777A1484}"/>
          </ac:spMkLst>
        </pc:spChg>
        <pc:spChg chg="del mod">
          <ac:chgData name="amir mm" userId="03a0748546962b2d" providerId="LiveId" clId="{BD161CF3-5837-49D1-A1E0-7FF5546F2FB8}" dt="2022-09-13T19:58:26.429" v="1309"/>
          <ac:spMkLst>
            <pc:docMk/>
            <pc:sldMk cId="2577695456" sldId="325"/>
            <ac:spMk id="9" creationId="{8A6B8A68-CE1A-F8EA-1F9E-23D9443A2FB8}"/>
          </ac:spMkLst>
        </pc:spChg>
        <pc:spChg chg="del mod">
          <ac:chgData name="amir mm" userId="03a0748546962b2d" providerId="LiveId" clId="{BD161CF3-5837-49D1-A1E0-7FF5546F2FB8}" dt="2022-09-13T19:58:26.429" v="1311"/>
          <ac:spMkLst>
            <pc:docMk/>
            <pc:sldMk cId="2577695456" sldId="325"/>
            <ac:spMk id="11" creationId="{22E8EDB6-AC40-305A-3A36-440ED1ADEFB5}"/>
          </ac:spMkLst>
        </pc:spChg>
        <pc:picChg chg="del">
          <ac:chgData name="amir mm" userId="03a0748546962b2d" providerId="LiveId" clId="{BD161CF3-5837-49D1-A1E0-7FF5546F2FB8}" dt="2022-09-13T19:58:18.412" v="1304" actId="478"/>
          <ac:picMkLst>
            <pc:docMk/>
            <pc:sldMk cId="2577695456" sldId="325"/>
            <ac:picMk id="6" creationId="{81AE020B-B5DD-C3C0-E8E7-DF6E0A391334}"/>
          </ac:picMkLst>
        </pc:picChg>
        <pc:picChg chg="add mod">
          <ac:chgData name="amir mm" userId="03a0748546962b2d" providerId="LiveId" clId="{BD161CF3-5837-49D1-A1E0-7FF5546F2FB8}" dt="2022-09-14T23:57:10.459" v="9098" actId="1076"/>
          <ac:picMkLst>
            <pc:docMk/>
            <pc:sldMk cId="2577695456" sldId="325"/>
            <ac:picMk id="6146" creationId="{EBC9A492-19E6-4DE6-DAA9-4D2F860924D9}"/>
          </ac:picMkLst>
        </pc:picChg>
      </pc:sldChg>
      <pc:sldChg chg="delSp modSp del mod">
        <pc:chgData name="amir mm" userId="03a0748546962b2d" providerId="LiveId" clId="{BD161CF3-5837-49D1-A1E0-7FF5546F2FB8}" dt="2022-09-22T23:26:07.273" v="12158" actId="47"/>
        <pc:sldMkLst>
          <pc:docMk/>
          <pc:sldMk cId="1594950312" sldId="326"/>
        </pc:sldMkLst>
        <pc:spChg chg="mod">
          <ac:chgData name="amir mm" userId="03a0748546962b2d" providerId="LiveId" clId="{BD161CF3-5837-49D1-A1E0-7FF5546F2FB8}" dt="2022-09-15T00:06:44.788" v="9484" actId="20577"/>
          <ac:spMkLst>
            <pc:docMk/>
            <pc:sldMk cId="1594950312" sldId="326"/>
            <ac:spMk id="2" creationId="{8E02F6E4-C088-26CA-011B-89BF7001A4EE}"/>
          </ac:spMkLst>
        </pc:spChg>
        <pc:spChg chg="mod">
          <ac:chgData name="amir mm" userId="03a0748546962b2d" providerId="LiveId" clId="{BD161CF3-5837-49D1-A1E0-7FF5546F2FB8}" dt="2022-09-15T00:12:03.680" v="10221" actId="20577"/>
          <ac:spMkLst>
            <pc:docMk/>
            <pc:sldMk cId="1594950312" sldId="326"/>
            <ac:spMk id="4" creationId="{8EB7871D-E84D-AEA1-CF84-E3254B2822E6}"/>
          </ac:spMkLst>
        </pc:spChg>
        <pc:spChg chg="del mod">
          <ac:chgData name="amir mm" userId="03a0748546962b2d" providerId="LiveId" clId="{BD161CF3-5837-49D1-A1E0-7FF5546F2FB8}" dt="2022-09-13T20:04:55.630" v="1463"/>
          <ac:spMkLst>
            <pc:docMk/>
            <pc:sldMk cId="1594950312" sldId="326"/>
            <ac:spMk id="5" creationId="{56B0045D-0DEB-511F-5F94-89F2CC859BCF}"/>
          </ac:spMkLst>
        </pc:spChg>
        <pc:spChg chg="del mod">
          <ac:chgData name="amir mm" userId="03a0748546962b2d" providerId="LiveId" clId="{BD161CF3-5837-49D1-A1E0-7FF5546F2FB8}" dt="2022-09-15T00:06:52.329" v="9489"/>
          <ac:spMkLst>
            <pc:docMk/>
            <pc:sldMk cId="1594950312" sldId="326"/>
            <ac:spMk id="8" creationId="{B36BD4EB-81A7-F851-0184-5012ECBF36E3}"/>
          </ac:spMkLst>
        </pc:spChg>
        <pc:picChg chg="del mod">
          <ac:chgData name="amir mm" userId="03a0748546962b2d" providerId="LiveId" clId="{BD161CF3-5837-49D1-A1E0-7FF5546F2FB8}" dt="2022-09-15T00:06:46.848" v="9486" actId="478"/>
          <ac:picMkLst>
            <pc:docMk/>
            <pc:sldMk cId="1594950312" sldId="326"/>
            <ac:picMk id="7" creationId="{95B9A7AB-6412-90C4-DAAC-71637A024B0A}"/>
          </ac:picMkLst>
        </pc:picChg>
        <pc:picChg chg="del mod">
          <ac:chgData name="amir mm" userId="03a0748546962b2d" providerId="LiveId" clId="{BD161CF3-5837-49D1-A1E0-7FF5546F2FB8}" dt="2022-09-13T20:04:52.875" v="1460" actId="478"/>
          <ac:picMkLst>
            <pc:docMk/>
            <pc:sldMk cId="1594950312" sldId="326"/>
            <ac:picMk id="5122" creationId="{CA95156F-349F-D8CA-21D1-4B19439F9DAB}"/>
          </ac:picMkLst>
        </pc:picChg>
      </pc:sldChg>
      <pc:sldChg chg="addSp delSp modSp del mod ord">
        <pc:chgData name="amir mm" userId="03a0748546962b2d" providerId="LiveId" clId="{BD161CF3-5837-49D1-A1E0-7FF5546F2FB8}" dt="2022-09-23T09:14:04.467" v="15610" actId="47"/>
        <pc:sldMkLst>
          <pc:docMk/>
          <pc:sldMk cId="4168482312" sldId="327"/>
        </pc:sldMkLst>
        <pc:spChg chg="mod">
          <ac:chgData name="amir mm" userId="03a0748546962b2d" providerId="LiveId" clId="{BD161CF3-5837-49D1-A1E0-7FF5546F2FB8}" dt="2022-09-22T23:47:48.286" v="12381" actId="20577"/>
          <ac:spMkLst>
            <pc:docMk/>
            <pc:sldMk cId="4168482312" sldId="327"/>
            <ac:spMk id="2" creationId="{7CCEF3E0-9DCA-C867-F216-DCCA6BCF5797}"/>
          </ac:spMkLst>
        </pc:spChg>
        <pc:spChg chg="add del mod">
          <ac:chgData name="amir mm" userId="03a0748546962b2d" providerId="LiveId" clId="{BD161CF3-5837-49D1-A1E0-7FF5546F2FB8}" dt="2022-09-22T23:47:37.869" v="12354" actId="20577"/>
          <ac:spMkLst>
            <pc:docMk/>
            <pc:sldMk cId="4168482312" sldId="327"/>
            <ac:spMk id="4" creationId="{FBA20ED8-7CDB-86C4-CA95-3CC72E45593D}"/>
          </ac:spMkLst>
        </pc:spChg>
        <pc:spChg chg="del mod">
          <ac:chgData name="amir mm" userId="03a0748546962b2d" providerId="LiveId" clId="{BD161CF3-5837-49D1-A1E0-7FF5546F2FB8}" dt="2022-09-13T20:11:43.901" v="1626"/>
          <ac:spMkLst>
            <pc:docMk/>
            <pc:sldMk cId="4168482312" sldId="327"/>
            <ac:spMk id="7" creationId="{83A06241-F861-6A7C-499F-9E20A8CB89F2}"/>
          </ac:spMkLst>
        </pc:spChg>
        <pc:spChg chg="add del">
          <ac:chgData name="amir mm" userId="03a0748546962b2d" providerId="LiveId" clId="{BD161CF3-5837-49D1-A1E0-7FF5546F2FB8}" dt="2022-09-15T00:32:12.001" v="11708" actId="22"/>
          <ac:spMkLst>
            <pc:docMk/>
            <pc:sldMk cId="4168482312" sldId="327"/>
            <ac:spMk id="8" creationId="{F3EDB843-4688-4E16-DA03-784DCB67AF4A}"/>
          </ac:spMkLst>
        </pc:spChg>
        <pc:spChg chg="add del mod">
          <ac:chgData name="amir mm" userId="03a0748546962b2d" providerId="LiveId" clId="{BD161CF3-5837-49D1-A1E0-7FF5546F2FB8}" dt="2022-09-15T00:32:16.558" v="11711" actId="478"/>
          <ac:spMkLst>
            <pc:docMk/>
            <pc:sldMk cId="4168482312" sldId="327"/>
            <ac:spMk id="12" creationId="{CDC69140-2462-FDED-F4A3-44B8DE104929}"/>
          </ac:spMkLst>
        </pc:spChg>
        <pc:spChg chg="add del mod">
          <ac:chgData name="amir mm" userId="03a0748546962b2d" providerId="LiveId" clId="{BD161CF3-5837-49D1-A1E0-7FF5546F2FB8}" dt="2022-09-15T00:32:19.644" v="11714" actId="478"/>
          <ac:spMkLst>
            <pc:docMk/>
            <pc:sldMk cId="4168482312" sldId="327"/>
            <ac:spMk id="16" creationId="{9D1F8338-3EA2-5D83-8D85-1701FE5A0F0C}"/>
          </ac:spMkLst>
        </pc:spChg>
        <pc:spChg chg="add del mod">
          <ac:chgData name="amir mm" userId="03a0748546962b2d" providerId="LiveId" clId="{BD161CF3-5837-49D1-A1E0-7FF5546F2FB8}" dt="2022-09-15T00:32:33.120" v="11719" actId="21"/>
          <ac:spMkLst>
            <pc:docMk/>
            <pc:sldMk cId="4168482312" sldId="327"/>
            <ac:spMk id="20" creationId="{55FD8E9F-017F-82D3-74C5-EE6E7937EC03}"/>
          </ac:spMkLst>
        </pc:spChg>
        <pc:spChg chg="add del mod">
          <ac:chgData name="amir mm" userId="03a0748546962b2d" providerId="LiveId" clId="{BD161CF3-5837-49D1-A1E0-7FF5546F2FB8}" dt="2022-09-15T00:32:39.406" v="11724"/>
          <ac:spMkLst>
            <pc:docMk/>
            <pc:sldMk cId="4168482312" sldId="327"/>
            <ac:spMk id="24" creationId="{41BC4F24-5E2A-84C4-C7D4-34E499821424}"/>
          </ac:spMkLst>
        </pc:spChg>
        <pc:spChg chg="add del mod">
          <ac:chgData name="amir mm" userId="03a0748546962b2d" providerId="LiveId" clId="{BD161CF3-5837-49D1-A1E0-7FF5546F2FB8}" dt="2022-09-22T23:47:54.961" v="12385"/>
          <ac:spMkLst>
            <pc:docMk/>
            <pc:sldMk cId="4168482312" sldId="327"/>
            <ac:spMk id="31" creationId="{C8FCED07-F256-C58F-5D25-AE0F7FA85CA2}"/>
          </ac:spMkLst>
        </pc:spChg>
        <pc:picChg chg="del">
          <ac:chgData name="amir mm" userId="03a0748546962b2d" providerId="LiveId" clId="{BD161CF3-5837-49D1-A1E0-7FF5546F2FB8}" dt="2022-09-13T20:11:40.446" v="1623" actId="478"/>
          <ac:picMkLst>
            <pc:docMk/>
            <pc:sldMk cId="4168482312" sldId="327"/>
            <ac:picMk id="6" creationId="{E0E520D6-E07F-0B16-801D-04FBA0D06224}"/>
          </ac:picMkLst>
        </pc:picChg>
        <pc:picChg chg="add del">
          <ac:chgData name="amir mm" userId="03a0748546962b2d" providerId="LiveId" clId="{BD161CF3-5837-49D1-A1E0-7FF5546F2FB8}" dt="2022-09-15T00:32:12.001" v="11708" actId="22"/>
          <ac:picMkLst>
            <pc:docMk/>
            <pc:sldMk cId="4168482312" sldId="327"/>
            <ac:picMk id="10" creationId="{FD653ACD-3C66-438E-A8EA-37F5C204C704}"/>
          </ac:picMkLst>
        </pc:picChg>
        <pc:picChg chg="add del mod">
          <ac:chgData name="amir mm" userId="03a0748546962b2d" providerId="LiveId" clId="{BD161CF3-5837-49D1-A1E0-7FF5546F2FB8}" dt="2022-09-15T00:32:16.558" v="11711" actId="478"/>
          <ac:picMkLst>
            <pc:docMk/>
            <pc:sldMk cId="4168482312" sldId="327"/>
            <ac:picMk id="14" creationId="{13085A85-1468-C797-C75D-0366C8A344D5}"/>
          </ac:picMkLst>
        </pc:picChg>
        <pc:picChg chg="add del mod">
          <ac:chgData name="amir mm" userId="03a0748546962b2d" providerId="LiveId" clId="{BD161CF3-5837-49D1-A1E0-7FF5546F2FB8}" dt="2022-09-15T00:32:19.644" v="11714" actId="478"/>
          <ac:picMkLst>
            <pc:docMk/>
            <pc:sldMk cId="4168482312" sldId="327"/>
            <ac:picMk id="18" creationId="{F8C8D5D4-2F95-0CE6-5571-A83EEEDB46CC}"/>
          </ac:picMkLst>
        </pc:picChg>
        <pc:picChg chg="add del mod">
          <ac:chgData name="amir mm" userId="03a0748546962b2d" providerId="LiveId" clId="{BD161CF3-5837-49D1-A1E0-7FF5546F2FB8}" dt="2022-09-15T00:32:33.120" v="11719" actId="21"/>
          <ac:picMkLst>
            <pc:docMk/>
            <pc:sldMk cId="4168482312" sldId="327"/>
            <ac:picMk id="22" creationId="{ED415793-5065-51E2-BCEF-F16BDD33767F}"/>
          </ac:picMkLst>
        </pc:picChg>
        <pc:picChg chg="add del">
          <ac:chgData name="amir mm" userId="03a0748546962b2d" providerId="LiveId" clId="{BD161CF3-5837-49D1-A1E0-7FF5546F2FB8}" dt="2022-09-15T00:32:39.390" v="11722" actId="21"/>
          <ac:picMkLst>
            <pc:docMk/>
            <pc:sldMk cId="4168482312" sldId="327"/>
            <ac:picMk id="26" creationId="{7FBE76FA-DDDE-8665-FDCF-9D118B19B582}"/>
          </ac:picMkLst>
        </pc:picChg>
        <pc:picChg chg="add del mod">
          <ac:chgData name="amir mm" userId="03a0748546962b2d" providerId="LiveId" clId="{BD161CF3-5837-49D1-A1E0-7FF5546F2FB8}" dt="2022-09-22T23:47:51.942" v="12382" actId="478"/>
          <ac:picMkLst>
            <pc:docMk/>
            <pc:sldMk cId="4168482312" sldId="327"/>
            <ac:picMk id="28" creationId="{3DFD5866-2962-97ED-41FC-77A3B59D9DFF}"/>
          </ac:picMkLst>
        </pc:picChg>
        <pc:picChg chg="add del">
          <ac:chgData name="amir mm" userId="03a0748546962b2d" providerId="LiveId" clId="{BD161CF3-5837-49D1-A1E0-7FF5546F2FB8}" dt="2022-09-15T00:36:58.169" v="11941" actId="22"/>
          <ac:picMkLst>
            <pc:docMk/>
            <pc:sldMk cId="4168482312" sldId="327"/>
            <ac:picMk id="30" creationId="{58664B12-4465-777D-53F1-FBE2606E81E9}"/>
          </ac:picMkLst>
        </pc:picChg>
        <pc:picChg chg="add del mod">
          <ac:chgData name="amir mm" userId="03a0748546962b2d" providerId="LiveId" clId="{BD161CF3-5837-49D1-A1E0-7FF5546F2FB8}" dt="2022-09-15T00:32:09.841" v="11706"/>
          <ac:picMkLst>
            <pc:docMk/>
            <pc:sldMk cId="4168482312" sldId="327"/>
            <ac:picMk id="9218" creationId="{FC149E13-A80E-E0B7-2F56-7EFD19A19CB8}"/>
          </ac:picMkLst>
        </pc:picChg>
      </pc:sldChg>
      <pc:sldChg chg="add del">
        <pc:chgData name="amir mm" userId="03a0748546962b2d" providerId="LiveId" clId="{BD161CF3-5837-49D1-A1E0-7FF5546F2FB8}" dt="2022-09-13T20:16:52.359" v="1698" actId="2696"/>
        <pc:sldMkLst>
          <pc:docMk/>
          <pc:sldMk cId="2668376917" sldId="328"/>
        </pc:sldMkLst>
      </pc:sldChg>
      <pc:sldChg chg="add del">
        <pc:chgData name="amir mm" userId="03a0748546962b2d" providerId="LiveId" clId="{BD161CF3-5837-49D1-A1E0-7FF5546F2FB8}" dt="2022-09-13T20:17:30.599" v="1742" actId="47"/>
        <pc:sldMkLst>
          <pc:docMk/>
          <pc:sldMk cId="3039403182" sldId="329"/>
        </pc:sldMkLst>
      </pc:sldChg>
      <pc:sldChg chg="add del">
        <pc:chgData name="amir mm" userId="03a0748546962b2d" providerId="LiveId" clId="{BD161CF3-5837-49D1-A1E0-7FF5546F2FB8}" dt="2022-09-13T20:17:31.633" v="1743" actId="47"/>
        <pc:sldMkLst>
          <pc:docMk/>
          <pc:sldMk cId="3080415909" sldId="330"/>
        </pc:sldMkLst>
      </pc:sldChg>
      <pc:sldChg chg="add del">
        <pc:chgData name="amir mm" userId="03a0748546962b2d" providerId="LiveId" clId="{BD161CF3-5837-49D1-A1E0-7FF5546F2FB8}" dt="2022-09-13T20:17:33.140" v="1745" actId="47"/>
        <pc:sldMkLst>
          <pc:docMk/>
          <pc:sldMk cId="2734144255" sldId="331"/>
        </pc:sldMkLst>
      </pc:sldChg>
      <pc:sldChg chg="add del">
        <pc:chgData name="amir mm" userId="03a0748546962b2d" providerId="LiveId" clId="{BD161CF3-5837-49D1-A1E0-7FF5546F2FB8}" dt="2022-09-13T20:17:35.307" v="1748" actId="47"/>
        <pc:sldMkLst>
          <pc:docMk/>
          <pc:sldMk cId="494684178" sldId="332"/>
        </pc:sldMkLst>
      </pc:sldChg>
      <pc:sldChg chg="del">
        <pc:chgData name="amir mm" userId="03a0748546962b2d" providerId="LiveId" clId="{BD161CF3-5837-49D1-A1E0-7FF5546F2FB8}" dt="2022-09-13T20:15:21.112" v="1648" actId="47"/>
        <pc:sldMkLst>
          <pc:docMk/>
          <pc:sldMk cId="986556333" sldId="333"/>
        </pc:sldMkLst>
      </pc:sldChg>
      <pc:sldChg chg="del">
        <pc:chgData name="amir mm" userId="03a0748546962b2d" providerId="LiveId" clId="{BD161CF3-5837-49D1-A1E0-7FF5546F2FB8}" dt="2022-09-13T20:15:20.336" v="1647" actId="47"/>
        <pc:sldMkLst>
          <pc:docMk/>
          <pc:sldMk cId="531325627" sldId="334"/>
        </pc:sldMkLst>
      </pc:sldChg>
      <pc:sldChg chg="addSp delSp modSp del mod ord">
        <pc:chgData name="amir mm" userId="03a0748546962b2d" providerId="LiveId" clId="{BD161CF3-5837-49D1-A1E0-7FF5546F2FB8}" dt="2022-09-22T23:26:10.698" v="12164" actId="47"/>
        <pc:sldMkLst>
          <pc:docMk/>
          <pc:sldMk cId="4156070804" sldId="335"/>
        </pc:sldMkLst>
        <pc:spChg chg="mod">
          <ac:chgData name="amir mm" userId="03a0748546962b2d" providerId="LiveId" clId="{BD161CF3-5837-49D1-A1E0-7FF5546F2FB8}" dt="2022-09-13T20:11:24.386" v="1613" actId="20577"/>
          <ac:spMkLst>
            <pc:docMk/>
            <pc:sldMk cId="4156070804" sldId="335"/>
            <ac:spMk id="2" creationId="{93B71EBF-D365-A39C-9A63-CA9681C6AE3F}"/>
          </ac:spMkLst>
        </pc:spChg>
        <pc:spChg chg="add mod">
          <ac:chgData name="amir mm" userId="03a0748546962b2d" providerId="LiveId" clId="{BD161CF3-5837-49D1-A1E0-7FF5546F2FB8}" dt="2022-09-14T20:58:37.602" v="6964" actId="20577"/>
          <ac:spMkLst>
            <pc:docMk/>
            <pc:sldMk cId="4156070804" sldId="335"/>
            <ac:spMk id="4" creationId="{9FBC80F3-6BB7-2A1C-8D26-ADF23D9E4DBB}"/>
          </ac:spMkLst>
        </pc:spChg>
        <pc:spChg chg="add mod">
          <ac:chgData name="amir mm" userId="03a0748546962b2d" providerId="LiveId" clId="{BD161CF3-5837-49D1-A1E0-7FF5546F2FB8}" dt="2022-09-15T00:44:17.988" v="12120" actId="20577"/>
          <ac:spMkLst>
            <pc:docMk/>
            <pc:sldMk cId="4156070804" sldId="335"/>
            <ac:spMk id="11" creationId="{A9AAAEFB-70BB-1B8C-DAB3-1055567EDB7E}"/>
          </ac:spMkLst>
        </pc:spChg>
        <pc:picChg chg="add del mod">
          <ac:chgData name="amir mm" userId="03a0748546962b2d" providerId="LiveId" clId="{BD161CF3-5837-49D1-A1E0-7FF5546F2FB8}" dt="2022-09-14T20:48:48.053" v="6509" actId="478"/>
          <ac:picMkLst>
            <pc:docMk/>
            <pc:sldMk cId="4156070804" sldId="335"/>
            <ac:picMk id="6" creationId="{723A20DA-8896-C15B-BFE3-DAC5154ACBF1}"/>
          </ac:picMkLst>
        </pc:picChg>
        <pc:picChg chg="add del mod">
          <ac:chgData name="amir mm" userId="03a0748546962b2d" providerId="LiveId" clId="{BD161CF3-5837-49D1-A1E0-7FF5546F2FB8}" dt="2022-09-14T20:55:10.808" v="6743" actId="21"/>
          <ac:picMkLst>
            <pc:docMk/>
            <pc:sldMk cId="4156070804" sldId="335"/>
            <ac:picMk id="8" creationId="{7B6AC218-1CE2-BA98-6FA2-15A376A4D54D}"/>
          </ac:picMkLst>
        </pc:picChg>
        <pc:picChg chg="add mod modCrop">
          <ac:chgData name="amir mm" userId="03a0748546962b2d" providerId="LiveId" clId="{BD161CF3-5837-49D1-A1E0-7FF5546F2FB8}" dt="2022-09-14T21:00:18.625" v="7014"/>
          <ac:picMkLst>
            <pc:docMk/>
            <pc:sldMk cId="4156070804" sldId="335"/>
            <ac:picMk id="10" creationId="{7D23D2C4-60A8-8FFE-8624-377E013610E9}"/>
          </ac:picMkLst>
        </pc:picChg>
        <pc:picChg chg="del mod">
          <ac:chgData name="amir mm" userId="03a0748546962b2d" providerId="LiveId" clId="{BD161CF3-5837-49D1-A1E0-7FF5546F2FB8}" dt="2022-09-13T20:11:27.417" v="1615" actId="478"/>
          <ac:picMkLst>
            <pc:docMk/>
            <pc:sldMk cId="4156070804" sldId="335"/>
            <ac:picMk id="12292" creationId="{0D3A37FD-BC07-966E-9990-D081A5C3F833}"/>
          </ac:picMkLst>
        </pc:picChg>
      </pc:sldChg>
      <pc:sldChg chg="delSp modSp del mod">
        <pc:chgData name="amir mm" userId="03a0748546962b2d" providerId="LiveId" clId="{BD161CF3-5837-49D1-A1E0-7FF5546F2FB8}" dt="2022-09-13T20:04:27.156" v="1404" actId="2696"/>
        <pc:sldMkLst>
          <pc:docMk/>
          <pc:sldMk cId="884136732" sldId="336"/>
        </pc:sldMkLst>
        <pc:spChg chg="mod">
          <ac:chgData name="amir mm" userId="03a0748546962b2d" providerId="LiveId" clId="{BD161CF3-5837-49D1-A1E0-7FF5546F2FB8}" dt="2022-09-13T20:04:17.785" v="1402" actId="20577"/>
          <ac:spMkLst>
            <pc:docMk/>
            <pc:sldMk cId="884136732" sldId="336"/>
            <ac:spMk id="2" creationId="{347AD5BE-746A-E188-0242-C71CF344E486}"/>
          </ac:spMkLst>
        </pc:spChg>
        <pc:picChg chg="del">
          <ac:chgData name="amir mm" userId="03a0748546962b2d" providerId="LiveId" clId="{BD161CF3-5837-49D1-A1E0-7FF5546F2FB8}" dt="2022-09-13T19:59:09.409" v="1327" actId="478"/>
          <ac:picMkLst>
            <pc:docMk/>
            <pc:sldMk cId="884136732" sldId="336"/>
            <ac:picMk id="13314" creationId="{5BF22074-9013-916C-B6EC-94BC4CB37134}"/>
          </ac:picMkLst>
        </pc:picChg>
      </pc:sldChg>
      <pc:sldChg chg="add del">
        <pc:chgData name="amir mm" userId="03a0748546962b2d" providerId="LiveId" clId="{BD161CF3-5837-49D1-A1E0-7FF5546F2FB8}" dt="2022-09-13T20:17:32.227" v="1744" actId="47"/>
        <pc:sldMkLst>
          <pc:docMk/>
          <pc:sldMk cId="3078634908" sldId="337"/>
        </pc:sldMkLst>
      </pc:sldChg>
      <pc:sldChg chg="addSp modSp new del mod">
        <pc:chgData name="amir mm" userId="03a0748546962b2d" providerId="LiveId" clId="{BD161CF3-5837-49D1-A1E0-7FF5546F2FB8}" dt="2022-09-22T23:26:01.771" v="12153" actId="47"/>
        <pc:sldMkLst>
          <pc:docMk/>
          <pc:sldMk cId="1402473207" sldId="338"/>
        </pc:sldMkLst>
        <pc:spChg chg="mod">
          <ac:chgData name="amir mm" userId="03a0748546962b2d" providerId="LiveId" clId="{BD161CF3-5837-49D1-A1E0-7FF5546F2FB8}" dt="2022-09-13T19:29:57.426" v="1216"/>
          <ac:spMkLst>
            <pc:docMk/>
            <pc:sldMk cId="1402473207" sldId="338"/>
            <ac:spMk id="2" creationId="{0D19F95B-E160-7FC3-BB3A-960B80C81C93}"/>
          </ac:spMkLst>
        </pc:spChg>
        <pc:picChg chg="add mod">
          <ac:chgData name="amir mm" userId="03a0748546962b2d" providerId="LiveId" clId="{BD161CF3-5837-49D1-A1E0-7FF5546F2FB8}" dt="2022-09-13T19:28:26.677" v="1215" actId="1076"/>
          <ac:picMkLst>
            <pc:docMk/>
            <pc:sldMk cId="1402473207" sldId="338"/>
            <ac:picMk id="1026" creationId="{267933E5-E4BB-3844-1C1C-B63F8A355081}"/>
          </ac:picMkLst>
        </pc:picChg>
      </pc:sldChg>
      <pc:sldChg chg="addSp modSp new del mod">
        <pc:chgData name="amir mm" userId="03a0748546962b2d" providerId="LiveId" clId="{BD161CF3-5837-49D1-A1E0-7FF5546F2FB8}" dt="2022-09-22T23:26:05.104" v="12156" actId="47"/>
        <pc:sldMkLst>
          <pc:docMk/>
          <pc:sldMk cId="2964860845" sldId="339"/>
        </pc:sldMkLst>
        <pc:spChg chg="mod">
          <ac:chgData name="amir mm" userId="03a0748546962b2d" providerId="LiveId" clId="{BD161CF3-5837-49D1-A1E0-7FF5546F2FB8}" dt="2022-09-13T20:02:05.189" v="1377" actId="20577"/>
          <ac:spMkLst>
            <pc:docMk/>
            <pc:sldMk cId="2964860845" sldId="339"/>
            <ac:spMk id="2" creationId="{D7E4D02B-1CD2-824B-86DB-5740B763CC6E}"/>
          </ac:spMkLst>
        </pc:spChg>
        <pc:picChg chg="add mod">
          <ac:chgData name="amir mm" userId="03a0748546962b2d" providerId="LiveId" clId="{BD161CF3-5837-49D1-A1E0-7FF5546F2FB8}" dt="2022-09-14T21:43:23.029" v="7842"/>
          <ac:picMkLst>
            <pc:docMk/>
            <pc:sldMk cId="2964860845" sldId="339"/>
            <ac:picMk id="2050" creationId="{911F65FC-7C89-362F-D1B4-DF15E35C7A2B}"/>
          </ac:picMkLst>
        </pc:picChg>
      </pc:sldChg>
      <pc:sldChg chg="addSp delSp modSp new del mod">
        <pc:chgData name="amir mm" userId="03a0748546962b2d" providerId="LiveId" clId="{BD161CF3-5837-49D1-A1E0-7FF5546F2FB8}" dt="2022-09-13T20:16:33.857" v="1694" actId="47"/>
        <pc:sldMkLst>
          <pc:docMk/>
          <pc:sldMk cId="299518143" sldId="340"/>
        </pc:sldMkLst>
        <pc:spChg chg="del">
          <ac:chgData name="amir mm" userId="03a0748546962b2d" providerId="LiveId" clId="{BD161CF3-5837-49D1-A1E0-7FF5546F2FB8}" dt="2022-09-13T20:16:03.774" v="1685" actId="478"/>
          <ac:spMkLst>
            <pc:docMk/>
            <pc:sldMk cId="299518143" sldId="340"/>
            <ac:spMk id="2" creationId="{0CA291F6-374F-F35C-BB57-E61F05B99115}"/>
          </ac:spMkLst>
        </pc:spChg>
        <pc:spChg chg="del">
          <ac:chgData name="amir mm" userId="03a0748546962b2d" providerId="LiveId" clId="{BD161CF3-5837-49D1-A1E0-7FF5546F2FB8}" dt="2022-09-13T20:16:03.774" v="1685" actId="478"/>
          <ac:spMkLst>
            <pc:docMk/>
            <pc:sldMk cId="299518143" sldId="340"/>
            <ac:spMk id="3" creationId="{475E1B19-65AB-2D27-7FAF-41AB4678F2BB}"/>
          </ac:spMkLst>
        </pc:spChg>
        <pc:spChg chg="add del mod">
          <ac:chgData name="amir mm" userId="03a0748546962b2d" providerId="LiveId" clId="{BD161CF3-5837-49D1-A1E0-7FF5546F2FB8}" dt="2022-09-13T20:16:03.774" v="1685" actId="478"/>
          <ac:spMkLst>
            <pc:docMk/>
            <pc:sldMk cId="299518143" sldId="340"/>
            <ac:spMk id="4" creationId="{C4BE0F37-B3FB-1434-BE2C-A39C812D9D02}"/>
          </ac:spMkLst>
        </pc:spChg>
      </pc:sldChg>
      <pc:sldChg chg="new del">
        <pc:chgData name="amir mm" userId="03a0748546962b2d" providerId="LiveId" clId="{BD161CF3-5837-49D1-A1E0-7FF5546F2FB8}" dt="2022-09-13T20:04:30.346" v="1405" actId="2696"/>
        <pc:sldMkLst>
          <pc:docMk/>
          <pc:sldMk cId="1077564002" sldId="340"/>
        </pc:sldMkLst>
      </pc:sldChg>
      <pc:sldChg chg="add del setBg">
        <pc:chgData name="amir mm" userId="03a0748546962b2d" providerId="LiveId" clId="{BD161CF3-5837-49D1-A1E0-7FF5546F2FB8}" dt="2022-09-13T20:16:35.065" v="1695" actId="47"/>
        <pc:sldMkLst>
          <pc:docMk/>
          <pc:sldMk cId="1787079574" sldId="341"/>
        </pc:sldMkLst>
      </pc:sldChg>
      <pc:sldChg chg="modSp add del mod ord">
        <pc:chgData name="amir mm" userId="03a0748546962b2d" providerId="LiveId" clId="{BD161CF3-5837-49D1-A1E0-7FF5546F2FB8}" dt="2022-09-22T23:26:10.011" v="12162" actId="47"/>
        <pc:sldMkLst>
          <pc:docMk/>
          <pc:sldMk cId="2829563330" sldId="342"/>
        </pc:sldMkLst>
        <pc:spChg chg="mod">
          <ac:chgData name="amir mm" userId="03a0748546962b2d" providerId="LiveId" clId="{BD161CF3-5837-49D1-A1E0-7FF5546F2FB8}" dt="2022-09-13T20:27:08.261" v="1849" actId="20577"/>
          <ac:spMkLst>
            <pc:docMk/>
            <pc:sldMk cId="2829563330" sldId="342"/>
            <ac:spMk id="2" creationId="{3CAEE377-1685-6B50-D125-A5E3116001F8}"/>
          </ac:spMkLst>
        </pc:spChg>
      </pc:sldChg>
      <pc:sldChg chg="modSp add del mod ord">
        <pc:chgData name="amir mm" userId="03a0748546962b2d" providerId="LiveId" clId="{BD161CF3-5837-49D1-A1E0-7FF5546F2FB8}" dt="2022-09-14T21:24:04.521" v="7015" actId="2696"/>
        <pc:sldMkLst>
          <pc:docMk/>
          <pc:sldMk cId="738531290" sldId="343"/>
        </pc:sldMkLst>
        <pc:spChg chg="mod">
          <ac:chgData name="amir mm" userId="03a0748546962b2d" providerId="LiveId" clId="{BD161CF3-5837-49D1-A1E0-7FF5546F2FB8}" dt="2022-09-13T20:17:14.294" v="1728" actId="20577"/>
          <ac:spMkLst>
            <pc:docMk/>
            <pc:sldMk cId="738531290" sldId="343"/>
            <ac:spMk id="2" creationId="{7CCEF3E0-9DCA-C867-F216-DCCA6BCF5797}"/>
          </ac:spMkLst>
        </pc:spChg>
      </pc:sldChg>
      <pc:sldChg chg="addSp delSp modSp new del mod">
        <pc:chgData name="amir mm" userId="03a0748546962b2d" providerId="LiveId" clId="{BD161CF3-5837-49D1-A1E0-7FF5546F2FB8}" dt="2022-09-22T23:26:10.440" v="12163" actId="47"/>
        <pc:sldMkLst>
          <pc:docMk/>
          <pc:sldMk cId="3369857998" sldId="344"/>
        </pc:sldMkLst>
        <pc:spChg chg="mod">
          <ac:chgData name="amir mm" userId="03a0748546962b2d" providerId="LiveId" clId="{BD161CF3-5837-49D1-A1E0-7FF5546F2FB8}" dt="2022-09-13T20:31:16.368" v="1868" actId="20577"/>
          <ac:spMkLst>
            <pc:docMk/>
            <pc:sldMk cId="3369857998" sldId="344"/>
            <ac:spMk id="2" creationId="{F9E6D5FC-2C2F-98D7-5F49-E2375215ADBB}"/>
          </ac:spMkLst>
        </pc:spChg>
        <pc:spChg chg="add mod">
          <ac:chgData name="amir mm" userId="03a0748546962b2d" providerId="LiveId" clId="{BD161CF3-5837-49D1-A1E0-7FF5546F2FB8}" dt="2022-09-14T20:20:12.879" v="5545" actId="20577"/>
          <ac:spMkLst>
            <pc:docMk/>
            <pc:sldMk cId="3369857998" sldId="344"/>
            <ac:spMk id="4" creationId="{CD90A9F4-69EA-20F7-94D2-8803A429FFF4}"/>
          </ac:spMkLst>
        </pc:spChg>
        <pc:spChg chg="add del mod">
          <ac:chgData name="amir mm" userId="03a0748546962b2d" providerId="LiveId" clId="{BD161CF3-5837-49D1-A1E0-7FF5546F2FB8}" dt="2022-09-14T20:08:56.832" v="4912"/>
          <ac:spMkLst>
            <pc:docMk/>
            <pc:sldMk cId="3369857998" sldId="344"/>
            <ac:spMk id="5" creationId="{D82E40FC-4139-CB1C-585C-929C17F1647C}"/>
          </ac:spMkLst>
        </pc:spChg>
        <pc:spChg chg="add mod">
          <ac:chgData name="amir mm" userId="03a0748546962b2d" providerId="LiveId" clId="{BD161CF3-5837-49D1-A1E0-7FF5546F2FB8}" dt="2022-09-15T00:44:06.568" v="12114" actId="20577"/>
          <ac:spMkLst>
            <pc:docMk/>
            <pc:sldMk cId="3369857998" sldId="344"/>
            <ac:spMk id="6" creationId="{F6D41F5A-16F4-A2D5-4BA1-BAB50A72D607}"/>
          </ac:spMkLst>
        </pc:spChg>
        <pc:picChg chg="add mod">
          <ac:chgData name="amir mm" userId="03a0748546962b2d" providerId="LiveId" clId="{BD161CF3-5837-49D1-A1E0-7FF5546F2FB8}" dt="2022-09-14T20:10:36.832" v="4983" actId="1076"/>
          <ac:picMkLst>
            <pc:docMk/>
            <pc:sldMk cId="3369857998" sldId="344"/>
            <ac:picMk id="8" creationId="{51104171-EC72-A469-B6A5-40DE6C7DBF51}"/>
          </ac:picMkLst>
        </pc:picChg>
        <pc:picChg chg="add del mod">
          <ac:chgData name="amir mm" userId="03a0748546962b2d" providerId="LiveId" clId="{BD161CF3-5837-49D1-A1E0-7FF5546F2FB8}" dt="2022-09-14T14:34:11.014" v="2700" actId="21"/>
          <ac:picMkLst>
            <pc:docMk/>
            <pc:sldMk cId="3369857998" sldId="344"/>
            <ac:picMk id="4098" creationId="{28DCF7C0-BECE-D7FA-5D38-E9F60ECDF4AB}"/>
          </ac:picMkLst>
        </pc:picChg>
        <pc:picChg chg="add del mod">
          <ac:chgData name="amir mm" userId="03a0748546962b2d" providerId="LiveId" clId="{BD161CF3-5837-49D1-A1E0-7FF5546F2FB8}" dt="2022-09-14T20:08:14.833" v="4901" actId="478"/>
          <ac:picMkLst>
            <pc:docMk/>
            <pc:sldMk cId="3369857998" sldId="344"/>
            <ac:picMk id="4100" creationId="{FBA27264-D7CB-FF43-617D-F5F49F30AD7A}"/>
          </ac:picMkLst>
        </pc:picChg>
        <pc:picChg chg="add del mod">
          <ac:chgData name="amir mm" userId="03a0748546962b2d" providerId="LiveId" clId="{BD161CF3-5837-49D1-A1E0-7FF5546F2FB8}" dt="2022-09-14T20:10:11.445" v="4977" actId="478"/>
          <ac:picMkLst>
            <pc:docMk/>
            <pc:sldMk cId="3369857998" sldId="344"/>
            <ac:picMk id="4102" creationId="{03A3239E-F364-0BFB-753A-151B081FBB8E}"/>
          </ac:picMkLst>
        </pc:picChg>
      </pc:sldChg>
      <pc:sldChg chg="addSp delSp modSp new mod">
        <pc:chgData name="amir mm" userId="03a0748546962b2d" providerId="LiveId" clId="{BD161CF3-5837-49D1-A1E0-7FF5546F2FB8}" dt="2022-09-23T11:23:58.673" v="21551" actId="20577"/>
        <pc:sldMkLst>
          <pc:docMk/>
          <pc:sldMk cId="51771451" sldId="345"/>
        </pc:sldMkLst>
        <pc:spChg chg="del mod">
          <ac:chgData name="amir mm" userId="03a0748546962b2d" providerId="LiveId" clId="{BD161CF3-5837-49D1-A1E0-7FF5546F2FB8}" dt="2022-09-23T11:08:14.119" v="21039" actId="478"/>
          <ac:spMkLst>
            <pc:docMk/>
            <pc:sldMk cId="51771451" sldId="345"/>
            <ac:spMk id="2" creationId="{35D483B2-07C3-5E2D-D68F-ACA5F5848442}"/>
          </ac:spMkLst>
        </pc:spChg>
        <pc:spChg chg="del">
          <ac:chgData name="amir mm" userId="03a0748546962b2d" providerId="LiveId" clId="{BD161CF3-5837-49D1-A1E0-7FF5546F2FB8}" dt="2022-09-23T11:08:14.119" v="21039" actId="478"/>
          <ac:spMkLst>
            <pc:docMk/>
            <pc:sldMk cId="51771451" sldId="345"/>
            <ac:spMk id="3" creationId="{342727AE-E0EC-A33B-7BA4-760A1C3EE51F}"/>
          </ac:spMkLst>
        </pc:spChg>
        <pc:spChg chg="add del mod">
          <ac:chgData name="amir mm" userId="03a0748546962b2d" providerId="LiveId" clId="{BD161CF3-5837-49D1-A1E0-7FF5546F2FB8}" dt="2022-09-23T11:08:16.029" v="21041" actId="478"/>
          <ac:spMkLst>
            <pc:docMk/>
            <pc:sldMk cId="51771451" sldId="345"/>
            <ac:spMk id="5" creationId="{EE774F10-DFE6-9E5A-F62A-526FD962E9BF}"/>
          </ac:spMkLst>
        </pc:spChg>
        <pc:spChg chg="add del mod">
          <ac:chgData name="amir mm" userId="03a0748546962b2d" providerId="LiveId" clId="{BD161CF3-5837-49D1-A1E0-7FF5546F2FB8}" dt="2022-09-22T23:44:34.837" v="12239"/>
          <ac:spMkLst>
            <pc:docMk/>
            <pc:sldMk cId="51771451" sldId="345"/>
            <ac:spMk id="6" creationId="{8B7B53D1-27F7-CDB1-0DBE-530A715213B1}"/>
          </ac:spMkLst>
        </pc:spChg>
        <pc:spChg chg="add del mod">
          <ac:chgData name="amir mm" userId="03a0748546962b2d" providerId="LiveId" clId="{BD161CF3-5837-49D1-A1E0-7FF5546F2FB8}" dt="2022-09-23T11:08:16.029" v="21041" actId="478"/>
          <ac:spMkLst>
            <pc:docMk/>
            <pc:sldMk cId="51771451" sldId="345"/>
            <ac:spMk id="7" creationId="{4674B391-2A3E-6CAE-4C7E-50B54AC50BF9}"/>
          </ac:spMkLst>
        </pc:spChg>
        <pc:spChg chg="add del mod">
          <ac:chgData name="amir mm" userId="03a0748546962b2d" providerId="LiveId" clId="{BD161CF3-5837-49D1-A1E0-7FF5546F2FB8}" dt="2022-09-23T11:08:16.029" v="21041" actId="478"/>
          <ac:spMkLst>
            <pc:docMk/>
            <pc:sldMk cId="51771451" sldId="345"/>
            <ac:spMk id="8" creationId="{5CE51C64-28A1-C49B-A5CF-3CDF4024B764}"/>
          </ac:spMkLst>
        </pc:spChg>
        <pc:spChg chg="add del mod">
          <ac:chgData name="amir mm" userId="03a0748546962b2d" providerId="LiveId" clId="{BD161CF3-5837-49D1-A1E0-7FF5546F2FB8}" dt="2022-09-23T11:08:16.029" v="21041" actId="478"/>
          <ac:spMkLst>
            <pc:docMk/>
            <pc:sldMk cId="51771451" sldId="345"/>
            <ac:spMk id="9" creationId="{DC9E5B1F-EF8A-87C0-BF12-D55162925C21}"/>
          </ac:spMkLst>
        </pc:spChg>
        <pc:spChg chg="add del mod">
          <ac:chgData name="amir mm" userId="03a0748546962b2d" providerId="LiveId" clId="{BD161CF3-5837-49D1-A1E0-7FF5546F2FB8}" dt="2022-09-23T11:08:16.029" v="21041" actId="478"/>
          <ac:spMkLst>
            <pc:docMk/>
            <pc:sldMk cId="51771451" sldId="345"/>
            <ac:spMk id="10" creationId="{E3500A94-AB4F-C23C-13FD-32491E8009AE}"/>
          </ac:spMkLst>
        </pc:spChg>
        <pc:spChg chg="add del mod">
          <ac:chgData name="amir mm" userId="03a0748546962b2d" providerId="LiveId" clId="{BD161CF3-5837-49D1-A1E0-7FF5546F2FB8}" dt="2022-09-23T11:08:16.029" v="21041" actId="478"/>
          <ac:spMkLst>
            <pc:docMk/>
            <pc:sldMk cId="51771451" sldId="345"/>
            <ac:spMk id="11" creationId="{D14A1092-7084-683D-B61D-53367C07A607}"/>
          </ac:spMkLst>
        </pc:spChg>
        <pc:spChg chg="add del mod">
          <ac:chgData name="amir mm" userId="03a0748546962b2d" providerId="LiveId" clId="{BD161CF3-5837-49D1-A1E0-7FF5546F2FB8}" dt="2022-09-23T11:08:16.029" v="21041" actId="478"/>
          <ac:spMkLst>
            <pc:docMk/>
            <pc:sldMk cId="51771451" sldId="345"/>
            <ac:spMk id="12" creationId="{9C184108-124E-C9B2-4985-F07F52114685}"/>
          </ac:spMkLst>
        </pc:spChg>
        <pc:spChg chg="add del mod">
          <ac:chgData name="amir mm" userId="03a0748546962b2d" providerId="LiveId" clId="{BD161CF3-5837-49D1-A1E0-7FF5546F2FB8}" dt="2022-09-23T11:08:16.029" v="21041" actId="478"/>
          <ac:spMkLst>
            <pc:docMk/>
            <pc:sldMk cId="51771451" sldId="345"/>
            <ac:spMk id="15" creationId="{E651AC15-48A0-EB56-ABAA-BEDFF88C8625}"/>
          </ac:spMkLst>
        </pc:spChg>
        <pc:spChg chg="add mod">
          <ac:chgData name="amir mm" userId="03a0748546962b2d" providerId="LiveId" clId="{BD161CF3-5837-49D1-A1E0-7FF5546F2FB8}" dt="2022-09-23T11:08:40.165" v="21123" actId="20577"/>
          <ac:spMkLst>
            <pc:docMk/>
            <pc:sldMk cId="51771451" sldId="345"/>
            <ac:spMk id="16" creationId="{B35CC347-6A84-5267-BC9B-1CD16FE2BD8D}"/>
          </ac:spMkLst>
        </pc:spChg>
        <pc:spChg chg="add mod">
          <ac:chgData name="amir mm" userId="03a0748546962b2d" providerId="LiveId" clId="{BD161CF3-5837-49D1-A1E0-7FF5546F2FB8}" dt="2022-09-23T11:08:16.247" v="21042"/>
          <ac:spMkLst>
            <pc:docMk/>
            <pc:sldMk cId="51771451" sldId="345"/>
            <ac:spMk id="17" creationId="{3C81252D-6A39-B4A3-573A-C183852ABCB8}"/>
          </ac:spMkLst>
        </pc:spChg>
        <pc:spChg chg="add mod">
          <ac:chgData name="amir mm" userId="03a0748546962b2d" providerId="LiveId" clId="{BD161CF3-5837-49D1-A1E0-7FF5546F2FB8}" dt="2022-09-23T11:08:16.247" v="21042"/>
          <ac:spMkLst>
            <pc:docMk/>
            <pc:sldMk cId="51771451" sldId="345"/>
            <ac:spMk id="18" creationId="{C9A84D61-5AC8-55B3-99FE-E193AAAA3798}"/>
          </ac:spMkLst>
        </pc:spChg>
        <pc:spChg chg="add mod">
          <ac:chgData name="amir mm" userId="03a0748546962b2d" providerId="LiveId" clId="{BD161CF3-5837-49D1-A1E0-7FF5546F2FB8}" dt="2022-09-23T11:08:16.247" v="21042"/>
          <ac:spMkLst>
            <pc:docMk/>
            <pc:sldMk cId="51771451" sldId="345"/>
            <ac:spMk id="19" creationId="{A3CBAF64-2512-B3BC-D111-3AE68A195F52}"/>
          </ac:spMkLst>
        </pc:spChg>
        <pc:spChg chg="add del mod">
          <ac:chgData name="amir mm" userId="03a0748546962b2d" providerId="LiveId" clId="{BD161CF3-5837-49D1-A1E0-7FF5546F2FB8}" dt="2022-09-23T11:13:23.695" v="21145"/>
          <ac:spMkLst>
            <pc:docMk/>
            <pc:sldMk cId="51771451" sldId="345"/>
            <ac:spMk id="20" creationId="{77AA1247-484B-CCB6-9D2D-3A6817766269}"/>
          </ac:spMkLst>
        </pc:spChg>
        <pc:spChg chg="add mod">
          <ac:chgData name="amir mm" userId="03a0748546962b2d" providerId="LiveId" clId="{BD161CF3-5837-49D1-A1E0-7FF5546F2FB8}" dt="2022-09-23T11:08:16.247" v="21042"/>
          <ac:spMkLst>
            <pc:docMk/>
            <pc:sldMk cId="51771451" sldId="345"/>
            <ac:spMk id="21" creationId="{B375EAB7-37BA-5551-8390-F12D4AEDD2A1}"/>
          </ac:spMkLst>
        </pc:spChg>
        <pc:spChg chg="add del mod">
          <ac:chgData name="amir mm" userId="03a0748546962b2d" providerId="LiveId" clId="{BD161CF3-5837-49D1-A1E0-7FF5546F2FB8}" dt="2022-09-23T11:08:48.270" v="21128"/>
          <ac:spMkLst>
            <pc:docMk/>
            <pc:sldMk cId="51771451" sldId="345"/>
            <ac:spMk id="24" creationId="{DE5A9F53-5925-2FE7-B669-CF2EC9D70E4E}"/>
          </ac:spMkLst>
        </pc:spChg>
        <pc:spChg chg="add mod">
          <ac:chgData name="amir mm" userId="03a0748546962b2d" providerId="LiveId" clId="{BD161CF3-5837-49D1-A1E0-7FF5546F2FB8}" dt="2022-09-23T11:21:14.062" v="21463" actId="20577"/>
          <ac:spMkLst>
            <pc:docMk/>
            <pc:sldMk cId="51771451" sldId="345"/>
            <ac:spMk id="29" creationId="{D8975FE9-A894-8BC6-0EC0-CD79182920EB}"/>
          </ac:spMkLst>
        </pc:spChg>
        <pc:spChg chg="add del mod">
          <ac:chgData name="amir mm" userId="03a0748546962b2d" providerId="LiveId" clId="{BD161CF3-5837-49D1-A1E0-7FF5546F2FB8}" dt="2022-09-23T11:23:06.737" v="21479" actId="478"/>
          <ac:spMkLst>
            <pc:docMk/>
            <pc:sldMk cId="51771451" sldId="345"/>
            <ac:spMk id="32" creationId="{651AC5B1-1C7A-6BC5-B564-34197A47B8A1}"/>
          </ac:spMkLst>
        </pc:spChg>
        <pc:spChg chg="add mod">
          <ac:chgData name="amir mm" userId="03a0748546962b2d" providerId="LiveId" clId="{BD161CF3-5837-49D1-A1E0-7FF5546F2FB8}" dt="2022-09-23T11:23:58.673" v="21551" actId="20577"/>
          <ac:spMkLst>
            <pc:docMk/>
            <pc:sldMk cId="51771451" sldId="345"/>
            <ac:spMk id="33" creationId="{E9A84C02-1F63-D110-33BF-5164B9609640}"/>
          </ac:spMkLst>
        </pc:spChg>
        <pc:picChg chg="add del mod">
          <ac:chgData name="amir mm" userId="03a0748546962b2d" providerId="LiveId" clId="{BD161CF3-5837-49D1-A1E0-7FF5546F2FB8}" dt="2022-09-14T14:35:29.972" v="2751" actId="21"/>
          <ac:picMkLst>
            <pc:docMk/>
            <pc:sldMk cId="51771451" sldId="345"/>
            <ac:picMk id="5" creationId="{AD43963C-12B1-0FD5-4F55-B9C71431FA47}"/>
          </ac:picMkLst>
        </pc:picChg>
        <pc:picChg chg="add del mod">
          <ac:chgData name="amir mm" userId="03a0748546962b2d" providerId="LiveId" clId="{BD161CF3-5837-49D1-A1E0-7FF5546F2FB8}" dt="2022-09-23T11:08:16.029" v="21041" actId="478"/>
          <ac:picMkLst>
            <pc:docMk/>
            <pc:sldMk cId="51771451" sldId="345"/>
            <ac:picMk id="13" creationId="{371EFFB1-4E17-D10B-E086-CFB2B964C4B2}"/>
          </ac:picMkLst>
        </pc:picChg>
        <pc:picChg chg="add del mod">
          <ac:chgData name="amir mm" userId="03a0748546962b2d" providerId="LiveId" clId="{BD161CF3-5837-49D1-A1E0-7FF5546F2FB8}" dt="2022-09-23T11:08:16.029" v="21041" actId="478"/>
          <ac:picMkLst>
            <pc:docMk/>
            <pc:sldMk cId="51771451" sldId="345"/>
            <ac:picMk id="14" creationId="{E89AB27B-4166-3C53-D2EA-9CFDAAAF8F4B}"/>
          </ac:picMkLst>
        </pc:picChg>
        <pc:picChg chg="add del mod">
          <ac:chgData name="amir mm" userId="03a0748546962b2d" providerId="LiveId" clId="{BD161CF3-5837-49D1-A1E0-7FF5546F2FB8}" dt="2022-09-23T11:08:42.583" v="21124" actId="478"/>
          <ac:picMkLst>
            <pc:docMk/>
            <pc:sldMk cId="51771451" sldId="345"/>
            <ac:picMk id="22" creationId="{6E14E6DF-52CF-A627-B5B8-85F7C4A36F41}"/>
          </ac:picMkLst>
        </pc:picChg>
        <pc:picChg chg="add del mod">
          <ac:chgData name="amir mm" userId="03a0748546962b2d" providerId="LiveId" clId="{BD161CF3-5837-49D1-A1E0-7FF5546F2FB8}" dt="2022-09-23T11:08:44.113" v="21125" actId="478"/>
          <ac:picMkLst>
            <pc:docMk/>
            <pc:sldMk cId="51771451" sldId="345"/>
            <ac:picMk id="23" creationId="{8350E0C0-17F9-A209-AA80-FD72C37857F3}"/>
          </ac:picMkLst>
        </pc:picChg>
        <pc:picChg chg="add mod">
          <ac:chgData name="amir mm" userId="03a0748546962b2d" providerId="LiveId" clId="{BD161CF3-5837-49D1-A1E0-7FF5546F2FB8}" dt="2022-09-23T11:21:38.909" v="21471" actId="1076"/>
          <ac:picMkLst>
            <pc:docMk/>
            <pc:sldMk cId="51771451" sldId="345"/>
            <ac:picMk id="26" creationId="{BCF9139D-654A-6D65-F446-25881B523081}"/>
          </ac:picMkLst>
        </pc:picChg>
        <pc:picChg chg="add mod">
          <ac:chgData name="amir mm" userId="03a0748546962b2d" providerId="LiveId" clId="{BD161CF3-5837-49D1-A1E0-7FF5546F2FB8}" dt="2022-09-23T11:21:36.481" v="21470" actId="1076"/>
          <ac:picMkLst>
            <pc:docMk/>
            <pc:sldMk cId="51771451" sldId="345"/>
            <ac:picMk id="28" creationId="{73961B8B-D825-6A30-2A20-712DB3E91EEF}"/>
          </ac:picMkLst>
        </pc:picChg>
        <pc:picChg chg="add del mod">
          <ac:chgData name="amir mm" userId="03a0748546962b2d" providerId="LiveId" clId="{BD161CF3-5837-49D1-A1E0-7FF5546F2FB8}" dt="2022-09-23T11:23:29.576" v="21481"/>
          <ac:picMkLst>
            <pc:docMk/>
            <pc:sldMk cId="51771451" sldId="345"/>
            <ac:picMk id="31" creationId="{473CF9DD-6DD2-97ED-6D24-A0C47A48A6F6}"/>
          </ac:picMkLst>
        </pc:picChg>
      </pc:sldChg>
      <pc:sldChg chg="addSp delSp modSp new del mod">
        <pc:chgData name="amir mm" userId="03a0748546962b2d" providerId="LiveId" clId="{BD161CF3-5837-49D1-A1E0-7FF5546F2FB8}" dt="2022-09-23T11:24:07.967" v="21552" actId="47"/>
        <pc:sldMkLst>
          <pc:docMk/>
          <pc:sldMk cId="3669123443" sldId="346"/>
        </pc:sldMkLst>
        <pc:spChg chg="mod">
          <ac:chgData name="amir mm" userId="03a0748546962b2d" providerId="LiveId" clId="{BD161CF3-5837-49D1-A1E0-7FF5546F2FB8}" dt="2022-09-22T23:45:00.918" v="12269" actId="20577"/>
          <ac:spMkLst>
            <pc:docMk/>
            <pc:sldMk cId="3669123443" sldId="346"/>
            <ac:spMk id="2" creationId="{872B807E-4E37-D3F3-75D2-35D986AA8372}"/>
          </ac:spMkLst>
        </pc:spChg>
        <pc:spChg chg="add del mod">
          <ac:chgData name="amir mm" userId="03a0748546962b2d" providerId="LiveId" clId="{BD161CF3-5837-49D1-A1E0-7FF5546F2FB8}" dt="2022-09-22T23:44:43.518" v="12243"/>
          <ac:spMkLst>
            <pc:docMk/>
            <pc:sldMk cId="3669123443" sldId="346"/>
            <ac:spMk id="6" creationId="{B2CF4799-C508-05F0-7C32-D27265AAA1F6}"/>
          </ac:spMkLst>
        </pc:spChg>
        <pc:picChg chg="add del mod">
          <ac:chgData name="amir mm" userId="03a0748546962b2d" providerId="LiveId" clId="{BD161CF3-5837-49D1-A1E0-7FF5546F2FB8}" dt="2022-09-22T23:44:43.518" v="12241" actId="478"/>
          <ac:picMkLst>
            <pc:docMk/>
            <pc:sldMk cId="3669123443" sldId="346"/>
            <ac:picMk id="5" creationId="{C4049246-B8B4-4E93-B10D-269A586777C6}"/>
          </ac:picMkLst>
        </pc:picChg>
      </pc:sldChg>
      <pc:sldChg chg="addSp delSp modSp new del mod">
        <pc:chgData name="amir mm" userId="03a0748546962b2d" providerId="LiveId" clId="{BD161CF3-5837-49D1-A1E0-7FF5546F2FB8}" dt="2022-09-23T09:35:46.194" v="16190" actId="47"/>
        <pc:sldMkLst>
          <pc:docMk/>
          <pc:sldMk cId="2396054722" sldId="347"/>
        </pc:sldMkLst>
        <pc:spChg chg="mod">
          <ac:chgData name="amir mm" userId="03a0748546962b2d" providerId="LiveId" clId="{BD161CF3-5837-49D1-A1E0-7FF5546F2FB8}" dt="2022-09-22T23:50:50.577" v="12489" actId="20577"/>
          <ac:spMkLst>
            <pc:docMk/>
            <pc:sldMk cId="2396054722" sldId="347"/>
            <ac:spMk id="2" creationId="{FBF7378B-90CB-5506-182A-C49348DE4342}"/>
          </ac:spMkLst>
        </pc:spChg>
        <pc:spChg chg="del mod">
          <ac:chgData name="amir mm" userId="03a0748546962b2d" providerId="LiveId" clId="{BD161CF3-5837-49D1-A1E0-7FF5546F2FB8}" dt="2022-09-22T23:29:53.021" v="12179" actId="478"/>
          <ac:spMkLst>
            <pc:docMk/>
            <pc:sldMk cId="2396054722" sldId="347"/>
            <ac:spMk id="3" creationId="{EC16C305-6845-F841-2327-800262FC44A0}"/>
          </ac:spMkLst>
        </pc:spChg>
        <pc:picChg chg="add mod">
          <ac:chgData name="amir mm" userId="03a0748546962b2d" providerId="LiveId" clId="{BD161CF3-5837-49D1-A1E0-7FF5546F2FB8}" dt="2022-09-22T23:29:38.307" v="12176" actId="1076"/>
          <ac:picMkLst>
            <pc:docMk/>
            <pc:sldMk cId="2396054722" sldId="347"/>
            <ac:picMk id="2050" creationId="{B90B12B6-280C-0A92-8A38-2B0C132AD24C}"/>
          </ac:picMkLst>
        </pc:picChg>
      </pc:sldChg>
      <pc:sldChg chg="addSp delSp modSp new del mod">
        <pc:chgData name="amir mm" userId="03a0748546962b2d" providerId="LiveId" clId="{BD161CF3-5837-49D1-A1E0-7FF5546F2FB8}" dt="2022-09-22T23:26:10.996" v="12165" actId="47"/>
        <pc:sldMkLst>
          <pc:docMk/>
          <pc:sldMk cId="3070698277" sldId="347"/>
        </pc:sldMkLst>
        <pc:spChg chg="mod">
          <ac:chgData name="amir mm" userId="03a0748546962b2d" providerId="LiveId" clId="{BD161CF3-5837-49D1-A1E0-7FF5546F2FB8}" dt="2022-09-14T20:48:59.240" v="6525" actId="20577"/>
          <ac:spMkLst>
            <pc:docMk/>
            <pc:sldMk cId="3070698277" sldId="347"/>
            <ac:spMk id="2" creationId="{D819BD86-80DF-41E3-C08A-84C92AC5DCB3}"/>
          </ac:spMkLst>
        </pc:spChg>
        <pc:spChg chg="add del mod">
          <ac:chgData name="amir mm" userId="03a0748546962b2d" providerId="LiveId" clId="{BD161CF3-5837-49D1-A1E0-7FF5546F2FB8}" dt="2022-09-14T20:49:08.451" v="6529"/>
          <ac:spMkLst>
            <pc:docMk/>
            <pc:sldMk cId="3070698277" sldId="347"/>
            <ac:spMk id="5" creationId="{63196CF3-CFD3-9FDD-8C93-C1F0C02BC8B1}"/>
          </ac:spMkLst>
        </pc:spChg>
        <pc:spChg chg="add mod">
          <ac:chgData name="amir mm" userId="03a0748546962b2d" providerId="LiveId" clId="{BD161CF3-5837-49D1-A1E0-7FF5546F2FB8}" dt="2022-09-14T20:51:52.213" v="6735" actId="20577"/>
          <ac:spMkLst>
            <pc:docMk/>
            <pc:sldMk cId="3070698277" sldId="347"/>
            <ac:spMk id="8" creationId="{198B77CA-0280-D783-F7B2-95040ED1F045}"/>
          </ac:spMkLst>
        </pc:spChg>
        <pc:picChg chg="add mod">
          <ac:chgData name="amir mm" userId="03a0748546962b2d" providerId="LiveId" clId="{BD161CF3-5837-49D1-A1E0-7FF5546F2FB8}" dt="2022-09-14T20:52:49.197" v="6736"/>
          <ac:picMkLst>
            <pc:docMk/>
            <pc:sldMk cId="3070698277" sldId="347"/>
            <ac:picMk id="7" creationId="{E0D38559-8407-5AB1-1082-567A81039B23}"/>
          </ac:picMkLst>
        </pc:picChg>
      </pc:sldChg>
      <pc:sldChg chg="modSp new del mod">
        <pc:chgData name="amir mm" userId="03a0748546962b2d" providerId="LiveId" clId="{BD161CF3-5837-49D1-A1E0-7FF5546F2FB8}" dt="2022-09-23T09:34:39.703" v="16127" actId="47"/>
        <pc:sldMkLst>
          <pc:docMk/>
          <pc:sldMk cId="1640218299" sldId="348"/>
        </pc:sldMkLst>
        <pc:spChg chg="mod">
          <ac:chgData name="amir mm" userId="03a0748546962b2d" providerId="LiveId" clId="{BD161CF3-5837-49D1-A1E0-7FF5546F2FB8}" dt="2022-09-22T23:51:44.549" v="12572" actId="20577"/>
          <ac:spMkLst>
            <pc:docMk/>
            <pc:sldMk cId="1640218299" sldId="348"/>
            <ac:spMk id="2" creationId="{D5F48D3A-0DF0-8A2C-E5AE-E78720A1EB79}"/>
          </ac:spMkLst>
        </pc:spChg>
        <pc:spChg chg="mod">
          <ac:chgData name="amir mm" userId="03a0748546962b2d" providerId="LiveId" clId="{BD161CF3-5837-49D1-A1E0-7FF5546F2FB8}" dt="2022-09-23T09:34:34.966" v="16126" actId="20577"/>
          <ac:spMkLst>
            <pc:docMk/>
            <pc:sldMk cId="1640218299" sldId="348"/>
            <ac:spMk id="3" creationId="{40937852-DF39-861B-A120-FD578BD373A2}"/>
          </ac:spMkLst>
        </pc:spChg>
      </pc:sldChg>
      <pc:sldChg chg="addSp modSp new del mod">
        <pc:chgData name="amir mm" userId="03a0748546962b2d" providerId="LiveId" clId="{BD161CF3-5837-49D1-A1E0-7FF5546F2FB8}" dt="2022-09-22T23:26:08.932" v="12161" actId="47"/>
        <pc:sldMkLst>
          <pc:docMk/>
          <pc:sldMk cId="4216218745" sldId="348"/>
        </pc:sldMkLst>
        <pc:spChg chg="mod">
          <ac:chgData name="amir mm" userId="03a0748546962b2d" providerId="LiveId" clId="{BD161CF3-5837-49D1-A1E0-7FF5546F2FB8}" dt="2022-09-15T00:42:50.710" v="12092" actId="20577"/>
          <ac:spMkLst>
            <pc:docMk/>
            <pc:sldMk cId="4216218745" sldId="348"/>
            <ac:spMk id="2" creationId="{95002A06-5A9F-C406-219E-05A7AC025255}"/>
          </ac:spMkLst>
        </pc:spChg>
        <pc:picChg chg="add mod">
          <ac:chgData name="amir mm" userId="03a0748546962b2d" providerId="LiveId" clId="{BD161CF3-5837-49D1-A1E0-7FF5546F2FB8}" dt="2022-09-15T00:43:00.447" v="12093"/>
          <ac:picMkLst>
            <pc:docMk/>
            <pc:sldMk cId="4216218745" sldId="348"/>
            <ac:picMk id="10242" creationId="{93820515-4DA3-28D9-FE7A-BB4F28F20599}"/>
          </ac:picMkLst>
        </pc:picChg>
      </pc:sldChg>
      <pc:sldChg chg="addSp delSp modSp new mod">
        <pc:chgData name="amir mm" userId="03a0748546962b2d" providerId="LiveId" clId="{BD161CF3-5837-49D1-A1E0-7FF5546F2FB8}" dt="2022-09-23T10:27:07.676" v="19332" actId="20577"/>
        <pc:sldMkLst>
          <pc:docMk/>
          <pc:sldMk cId="2494686530" sldId="349"/>
        </pc:sldMkLst>
        <pc:spChg chg="del mod">
          <ac:chgData name="amir mm" userId="03a0748546962b2d" providerId="LiveId" clId="{BD161CF3-5837-49D1-A1E0-7FF5546F2FB8}" dt="2022-09-23T10:06:57.186" v="17848" actId="478"/>
          <ac:spMkLst>
            <pc:docMk/>
            <pc:sldMk cId="2494686530" sldId="349"/>
            <ac:spMk id="2" creationId="{6E503FB6-50D6-1911-FB6B-3D1EF9B70A43}"/>
          </ac:spMkLst>
        </pc:spChg>
        <pc:spChg chg="del">
          <ac:chgData name="amir mm" userId="03a0748546962b2d" providerId="LiveId" clId="{BD161CF3-5837-49D1-A1E0-7FF5546F2FB8}" dt="2022-09-23T10:06:57.186" v="17848" actId="478"/>
          <ac:spMkLst>
            <pc:docMk/>
            <pc:sldMk cId="2494686530" sldId="349"/>
            <ac:spMk id="3" creationId="{084E7452-15F0-115C-9949-56BF7413D719}"/>
          </ac:spMkLst>
        </pc:spChg>
        <pc:spChg chg="del">
          <ac:chgData name="amir mm" userId="03a0748546962b2d" providerId="LiveId" clId="{BD161CF3-5837-49D1-A1E0-7FF5546F2FB8}" dt="2022-09-23T10:06:57.186" v="17848" actId="478"/>
          <ac:spMkLst>
            <pc:docMk/>
            <pc:sldMk cId="2494686530" sldId="349"/>
            <ac:spMk id="4" creationId="{52F3995C-7839-A160-7E2D-A39D31C42FBA}"/>
          </ac:spMkLst>
        </pc:spChg>
        <pc:spChg chg="add del mod">
          <ac:chgData name="amir mm" userId="03a0748546962b2d" providerId="LiveId" clId="{BD161CF3-5837-49D1-A1E0-7FF5546F2FB8}" dt="2022-09-23T10:06:58.733" v="17850" actId="478"/>
          <ac:spMkLst>
            <pc:docMk/>
            <pc:sldMk cId="2494686530" sldId="349"/>
            <ac:spMk id="6" creationId="{BF3306E9-8E8E-6DBB-451B-F33AA63EA319}"/>
          </ac:spMkLst>
        </pc:spChg>
        <pc:spChg chg="add del mod">
          <ac:chgData name="amir mm" userId="03a0748546962b2d" providerId="LiveId" clId="{BD161CF3-5837-49D1-A1E0-7FF5546F2FB8}" dt="2022-09-23T10:06:58.733" v="17850" actId="478"/>
          <ac:spMkLst>
            <pc:docMk/>
            <pc:sldMk cId="2494686530" sldId="349"/>
            <ac:spMk id="7" creationId="{C6041D40-AB41-66B3-EB72-381C5A454D7E}"/>
          </ac:spMkLst>
        </pc:spChg>
        <pc:spChg chg="add del mod">
          <ac:chgData name="amir mm" userId="03a0748546962b2d" providerId="LiveId" clId="{BD161CF3-5837-49D1-A1E0-7FF5546F2FB8}" dt="2022-09-23T10:06:58.733" v="17850" actId="478"/>
          <ac:spMkLst>
            <pc:docMk/>
            <pc:sldMk cId="2494686530" sldId="349"/>
            <ac:spMk id="8" creationId="{9B829CB5-0F0A-CDB1-8733-02D96FD9699D}"/>
          </ac:spMkLst>
        </pc:spChg>
        <pc:spChg chg="add del mod">
          <ac:chgData name="amir mm" userId="03a0748546962b2d" providerId="LiveId" clId="{BD161CF3-5837-49D1-A1E0-7FF5546F2FB8}" dt="2022-09-23T10:06:58.733" v="17850" actId="478"/>
          <ac:spMkLst>
            <pc:docMk/>
            <pc:sldMk cId="2494686530" sldId="349"/>
            <ac:spMk id="9" creationId="{28516933-B501-ACF7-A950-CBF732FAA83A}"/>
          </ac:spMkLst>
        </pc:spChg>
        <pc:spChg chg="add del mod">
          <ac:chgData name="amir mm" userId="03a0748546962b2d" providerId="LiveId" clId="{BD161CF3-5837-49D1-A1E0-7FF5546F2FB8}" dt="2022-09-23T10:06:58.733" v="17850" actId="478"/>
          <ac:spMkLst>
            <pc:docMk/>
            <pc:sldMk cId="2494686530" sldId="349"/>
            <ac:spMk id="10" creationId="{5D187F51-A835-624A-9B9A-390658AEA0A0}"/>
          </ac:spMkLst>
        </pc:spChg>
        <pc:spChg chg="add mod">
          <ac:chgData name="amir mm" userId="03a0748546962b2d" providerId="LiveId" clId="{BD161CF3-5837-49D1-A1E0-7FF5546F2FB8}" dt="2022-09-23T10:11:40.128" v="17882" actId="20577"/>
          <ac:spMkLst>
            <pc:docMk/>
            <pc:sldMk cId="2494686530" sldId="349"/>
            <ac:spMk id="12" creationId="{D502224E-C8BA-631A-1540-DC31D1E5D1DA}"/>
          </ac:spMkLst>
        </pc:spChg>
        <pc:spChg chg="add mod">
          <ac:chgData name="amir mm" userId="03a0748546962b2d" providerId="LiveId" clId="{BD161CF3-5837-49D1-A1E0-7FF5546F2FB8}" dt="2022-09-23T10:06:59.043" v="17851"/>
          <ac:spMkLst>
            <pc:docMk/>
            <pc:sldMk cId="2494686530" sldId="349"/>
            <ac:spMk id="13" creationId="{CFDC89DC-CBA9-37E9-CFB4-9591C8D89D67}"/>
          </ac:spMkLst>
        </pc:spChg>
        <pc:spChg chg="add mod">
          <ac:chgData name="amir mm" userId="03a0748546962b2d" providerId="LiveId" clId="{BD161CF3-5837-49D1-A1E0-7FF5546F2FB8}" dt="2022-09-23T10:06:59.043" v="17851"/>
          <ac:spMkLst>
            <pc:docMk/>
            <pc:sldMk cId="2494686530" sldId="349"/>
            <ac:spMk id="14" creationId="{A8CAD737-FFBF-E138-D91A-C24BB7B429CB}"/>
          </ac:spMkLst>
        </pc:spChg>
        <pc:spChg chg="add mod">
          <ac:chgData name="amir mm" userId="03a0748546962b2d" providerId="LiveId" clId="{BD161CF3-5837-49D1-A1E0-7FF5546F2FB8}" dt="2022-09-23T10:06:59.043" v="17851"/>
          <ac:spMkLst>
            <pc:docMk/>
            <pc:sldMk cId="2494686530" sldId="349"/>
            <ac:spMk id="15" creationId="{0FE57D4D-A942-3540-582E-6BAAB013C2BC}"/>
          </ac:spMkLst>
        </pc:spChg>
        <pc:spChg chg="add mod">
          <ac:chgData name="amir mm" userId="03a0748546962b2d" providerId="LiveId" clId="{BD161CF3-5837-49D1-A1E0-7FF5546F2FB8}" dt="2022-09-23T10:27:07.676" v="19332" actId="20577"/>
          <ac:spMkLst>
            <pc:docMk/>
            <pc:sldMk cId="2494686530" sldId="349"/>
            <ac:spMk id="17" creationId="{5043CA76-EA99-EFDF-5515-5A60038B2F6E}"/>
          </ac:spMkLst>
        </pc:spChg>
        <pc:spChg chg="add del mod">
          <ac:chgData name="amir mm" userId="03a0748546962b2d" providerId="LiveId" clId="{BD161CF3-5837-49D1-A1E0-7FF5546F2FB8}" dt="2022-09-23T10:24:06.886" v="19122"/>
          <ac:spMkLst>
            <pc:docMk/>
            <pc:sldMk cId="2494686530" sldId="349"/>
            <ac:spMk id="18" creationId="{F4F8F96D-D338-A4B3-4465-0508B8AE3E18}"/>
          </ac:spMkLst>
        </pc:spChg>
        <pc:picChg chg="add del mod">
          <ac:chgData name="amir mm" userId="03a0748546962b2d" providerId="LiveId" clId="{BD161CF3-5837-49D1-A1E0-7FF5546F2FB8}" dt="2022-09-23T10:06:58.733" v="17850" actId="478"/>
          <ac:picMkLst>
            <pc:docMk/>
            <pc:sldMk cId="2494686530" sldId="349"/>
            <ac:picMk id="11" creationId="{CFE4B7E5-4882-22D1-41A8-E10E4350E567}"/>
          </ac:picMkLst>
        </pc:picChg>
        <pc:picChg chg="add del mod">
          <ac:chgData name="amir mm" userId="03a0748546962b2d" providerId="LiveId" clId="{BD161CF3-5837-49D1-A1E0-7FF5546F2FB8}" dt="2022-09-23T10:07:01.415" v="17852" actId="478"/>
          <ac:picMkLst>
            <pc:docMk/>
            <pc:sldMk cId="2494686530" sldId="349"/>
            <ac:picMk id="16" creationId="{66C00558-3DF2-FE1F-24B6-DA740C0EE726}"/>
          </ac:picMkLst>
        </pc:picChg>
      </pc:sldChg>
      <pc:sldChg chg="addSp delSp modSp new mod setBg">
        <pc:chgData name="amir mm" userId="03a0748546962b2d" providerId="LiveId" clId="{BD161CF3-5837-49D1-A1E0-7FF5546F2FB8}" dt="2022-09-23T11:07:57.911" v="21038" actId="1076"/>
        <pc:sldMkLst>
          <pc:docMk/>
          <pc:sldMk cId="994254544" sldId="350"/>
        </pc:sldMkLst>
        <pc:spChg chg="del mod">
          <ac:chgData name="amir mm" userId="03a0748546962b2d" providerId="LiveId" clId="{BD161CF3-5837-49D1-A1E0-7FF5546F2FB8}" dt="2022-09-23T10:49:05.237" v="20239" actId="478"/>
          <ac:spMkLst>
            <pc:docMk/>
            <pc:sldMk cId="994254544" sldId="350"/>
            <ac:spMk id="2" creationId="{ABBD89C9-F58D-11A8-A57F-6AECA9D26669}"/>
          </ac:spMkLst>
        </pc:spChg>
        <pc:spChg chg="del">
          <ac:chgData name="amir mm" userId="03a0748546962b2d" providerId="LiveId" clId="{BD161CF3-5837-49D1-A1E0-7FF5546F2FB8}" dt="2022-09-23T10:49:05.237" v="20239" actId="478"/>
          <ac:spMkLst>
            <pc:docMk/>
            <pc:sldMk cId="994254544" sldId="350"/>
            <ac:spMk id="3" creationId="{8EECBB04-60C9-D104-0C55-042171CF64E1}"/>
          </ac:spMkLst>
        </pc:spChg>
        <pc:spChg chg="del">
          <ac:chgData name="amir mm" userId="03a0748546962b2d" providerId="LiveId" clId="{BD161CF3-5837-49D1-A1E0-7FF5546F2FB8}" dt="2022-09-23T10:49:05.237" v="20239" actId="478"/>
          <ac:spMkLst>
            <pc:docMk/>
            <pc:sldMk cId="994254544" sldId="350"/>
            <ac:spMk id="4" creationId="{CA6E2CC1-01B4-58DC-4960-DF2D14791DA8}"/>
          </ac:spMkLst>
        </pc:spChg>
        <pc:spChg chg="add del mod">
          <ac:chgData name="amir mm" userId="03a0748546962b2d" providerId="LiveId" clId="{BD161CF3-5837-49D1-A1E0-7FF5546F2FB8}" dt="2022-09-23T10:49:07.023" v="20241" actId="478"/>
          <ac:spMkLst>
            <pc:docMk/>
            <pc:sldMk cId="994254544" sldId="350"/>
            <ac:spMk id="6" creationId="{8E60CD78-03F8-72F8-494C-0D0DF9FC6317}"/>
          </ac:spMkLst>
        </pc:spChg>
        <pc:spChg chg="add del mod">
          <ac:chgData name="amir mm" userId="03a0748546962b2d" providerId="LiveId" clId="{BD161CF3-5837-49D1-A1E0-7FF5546F2FB8}" dt="2022-09-23T10:49:07.023" v="20241" actId="478"/>
          <ac:spMkLst>
            <pc:docMk/>
            <pc:sldMk cId="994254544" sldId="350"/>
            <ac:spMk id="7" creationId="{F4F76112-A39D-99F3-3EEB-882E23A3FA7A}"/>
          </ac:spMkLst>
        </pc:spChg>
        <pc:spChg chg="add del mod">
          <ac:chgData name="amir mm" userId="03a0748546962b2d" providerId="LiveId" clId="{BD161CF3-5837-49D1-A1E0-7FF5546F2FB8}" dt="2022-09-23T10:49:07.023" v="20241" actId="478"/>
          <ac:spMkLst>
            <pc:docMk/>
            <pc:sldMk cId="994254544" sldId="350"/>
            <ac:spMk id="8" creationId="{1743A486-EB77-30CC-AE0B-B7D746DC578A}"/>
          </ac:spMkLst>
        </pc:spChg>
        <pc:spChg chg="add del mod">
          <ac:chgData name="amir mm" userId="03a0748546962b2d" providerId="LiveId" clId="{BD161CF3-5837-49D1-A1E0-7FF5546F2FB8}" dt="2022-09-23T10:49:07.023" v="20241" actId="478"/>
          <ac:spMkLst>
            <pc:docMk/>
            <pc:sldMk cId="994254544" sldId="350"/>
            <ac:spMk id="9" creationId="{873E05C7-989A-093A-30E0-AF1D30FD0BB3}"/>
          </ac:spMkLst>
        </pc:spChg>
        <pc:spChg chg="add del mod">
          <ac:chgData name="amir mm" userId="03a0748546962b2d" providerId="LiveId" clId="{BD161CF3-5837-49D1-A1E0-7FF5546F2FB8}" dt="2022-09-23T10:49:07.023" v="20241" actId="478"/>
          <ac:spMkLst>
            <pc:docMk/>
            <pc:sldMk cId="994254544" sldId="350"/>
            <ac:spMk id="10" creationId="{AA229A53-EE38-7C00-5672-BE44B4D28957}"/>
          </ac:spMkLst>
        </pc:spChg>
        <pc:spChg chg="add mod">
          <ac:chgData name="amir mm" userId="03a0748546962b2d" providerId="LiveId" clId="{BD161CF3-5837-49D1-A1E0-7FF5546F2FB8}" dt="2022-09-23T10:58:29.098" v="20580" actId="26606"/>
          <ac:spMkLst>
            <pc:docMk/>
            <pc:sldMk cId="994254544" sldId="350"/>
            <ac:spMk id="12" creationId="{93029772-1B1B-835C-96AF-4FD9E2E71DE1}"/>
          </ac:spMkLst>
        </pc:spChg>
        <pc:spChg chg="add mod">
          <ac:chgData name="amir mm" userId="03a0748546962b2d" providerId="LiveId" clId="{BD161CF3-5837-49D1-A1E0-7FF5546F2FB8}" dt="2022-09-23T10:58:29.098" v="20580" actId="26606"/>
          <ac:spMkLst>
            <pc:docMk/>
            <pc:sldMk cId="994254544" sldId="350"/>
            <ac:spMk id="13" creationId="{CD925715-38C2-5A7C-4852-7E40BED30EB1}"/>
          </ac:spMkLst>
        </pc:spChg>
        <pc:spChg chg="add mod">
          <ac:chgData name="amir mm" userId="03a0748546962b2d" providerId="LiveId" clId="{BD161CF3-5837-49D1-A1E0-7FF5546F2FB8}" dt="2022-09-23T10:49:07.291" v="20242"/>
          <ac:spMkLst>
            <pc:docMk/>
            <pc:sldMk cId="994254544" sldId="350"/>
            <ac:spMk id="14" creationId="{78E53982-89FE-4584-F202-5DE127571A0F}"/>
          </ac:spMkLst>
        </pc:spChg>
        <pc:spChg chg="add mod">
          <ac:chgData name="amir mm" userId="03a0748546962b2d" providerId="LiveId" clId="{BD161CF3-5837-49D1-A1E0-7FF5546F2FB8}" dt="2022-09-23T10:49:07.291" v="20242"/>
          <ac:spMkLst>
            <pc:docMk/>
            <pc:sldMk cId="994254544" sldId="350"/>
            <ac:spMk id="15" creationId="{16E5F7A9-05CD-D3E0-B294-55E58A4A5EA7}"/>
          </ac:spMkLst>
        </pc:spChg>
        <pc:spChg chg="add mod ord">
          <ac:chgData name="amir mm" userId="03a0748546962b2d" providerId="LiveId" clId="{BD161CF3-5837-49D1-A1E0-7FF5546F2FB8}" dt="2022-09-23T11:07:21.192" v="20926" actId="20577"/>
          <ac:spMkLst>
            <pc:docMk/>
            <pc:sldMk cId="994254544" sldId="350"/>
            <ac:spMk id="17" creationId="{D59BDF95-0B50-CCD9-BC10-E1D7AB30E19A}"/>
          </ac:spMkLst>
        </pc:spChg>
        <pc:spChg chg="add mod">
          <ac:chgData name="amir mm" userId="03a0748546962b2d" providerId="LiveId" clId="{BD161CF3-5837-49D1-A1E0-7FF5546F2FB8}" dt="2022-09-23T10:56:46.557" v="20566"/>
          <ac:spMkLst>
            <pc:docMk/>
            <pc:sldMk cId="994254544" sldId="350"/>
            <ac:spMk id="18" creationId="{6A454C40-A04C-CFB3-7B13-EF5134B45A41}"/>
          </ac:spMkLst>
        </pc:spChg>
        <pc:spChg chg="add del mod">
          <ac:chgData name="amir mm" userId="03a0748546962b2d" providerId="LiveId" clId="{BD161CF3-5837-49D1-A1E0-7FF5546F2FB8}" dt="2022-09-23T10:58:11.273" v="20572" actId="478"/>
          <ac:spMkLst>
            <pc:docMk/>
            <pc:sldMk cId="994254544" sldId="350"/>
            <ac:spMk id="21" creationId="{31837AC7-A640-605E-7CC0-4808281E2D1E}"/>
          </ac:spMkLst>
        </pc:spChg>
        <pc:spChg chg="add mod">
          <ac:chgData name="amir mm" userId="03a0748546962b2d" providerId="LiveId" clId="{BD161CF3-5837-49D1-A1E0-7FF5546F2FB8}" dt="2022-09-23T11:07:57.911" v="21038" actId="1076"/>
          <ac:spMkLst>
            <pc:docMk/>
            <pc:sldMk cId="994254544" sldId="350"/>
            <ac:spMk id="26" creationId="{FAFB438E-EE2B-C7B7-BD57-554648182FC2}"/>
          </ac:spMkLst>
        </pc:spChg>
        <pc:spChg chg="add del">
          <ac:chgData name="amir mm" userId="03a0748546962b2d" providerId="LiveId" clId="{BD161CF3-5837-49D1-A1E0-7FF5546F2FB8}" dt="2022-09-23T10:58:27.765" v="20578" actId="26606"/>
          <ac:spMkLst>
            <pc:docMk/>
            <pc:sldMk cId="994254544" sldId="350"/>
            <ac:spMk id="28" creationId="{201CC55D-ED54-4C5C-95E6-10947BD1103B}"/>
          </ac:spMkLst>
        </pc:spChg>
        <pc:spChg chg="add del">
          <ac:chgData name="amir mm" userId="03a0748546962b2d" providerId="LiveId" clId="{BD161CF3-5837-49D1-A1E0-7FF5546F2FB8}" dt="2022-09-23T10:58:27.765" v="20578" actId="26606"/>
          <ac:spMkLst>
            <pc:docMk/>
            <pc:sldMk cId="994254544" sldId="350"/>
            <ac:spMk id="34" creationId="{3873B707-463F-40B0-8227-E8CC6C67EB25}"/>
          </ac:spMkLst>
        </pc:spChg>
        <pc:spChg chg="add del">
          <ac:chgData name="amir mm" userId="03a0748546962b2d" providerId="LiveId" clId="{BD161CF3-5837-49D1-A1E0-7FF5546F2FB8}" dt="2022-09-23T10:58:27.765" v="20578" actId="26606"/>
          <ac:spMkLst>
            <pc:docMk/>
            <pc:sldMk cId="994254544" sldId="350"/>
            <ac:spMk id="36" creationId="{C13237C8-E62C-4F0D-A318-BD6FB6C2D138}"/>
          </ac:spMkLst>
        </pc:spChg>
        <pc:spChg chg="add del">
          <ac:chgData name="amir mm" userId="03a0748546962b2d" providerId="LiveId" clId="{BD161CF3-5837-49D1-A1E0-7FF5546F2FB8}" dt="2022-09-23T10:58:27.765" v="20578" actId="26606"/>
          <ac:spMkLst>
            <pc:docMk/>
            <pc:sldMk cId="994254544" sldId="350"/>
            <ac:spMk id="38" creationId="{19C9EAEA-39D0-4B0E-A0EB-51E7B26740B1}"/>
          </ac:spMkLst>
        </pc:spChg>
        <pc:spChg chg="add del">
          <ac:chgData name="amir mm" userId="03a0748546962b2d" providerId="LiveId" clId="{BD161CF3-5837-49D1-A1E0-7FF5546F2FB8}" dt="2022-09-23T10:58:29.098" v="20580" actId="26606"/>
          <ac:spMkLst>
            <pc:docMk/>
            <pc:sldMk cId="994254544" sldId="350"/>
            <ac:spMk id="55" creationId="{0450C687-86B5-4248-BEBB-0B59B7977047}"/>
          </ac:spMkLst>
        </pc:spChg>
        <pc:spChg chg="add del">
          <ac:chgData name="amir mm" userId="03a0748546962b2d" providerId="LiveId" clId="{BD161CF3-5837-49D1-A1E0-7FF5546F2FB8}" dt="2022-09-23T10:58:29.098" v="20580" actId="26606"/>
          <ac:spMkLst>
            <pc:docMk/>
            <pc:sldMk cId="994254544" sldId="350"/>
            <ac:spMk id="56" creationId="{D9F5512A-48E1-4C07-B75E-3CCC517B6804}"/>
          </ac:spMkLst>
        </pc:spChg>
        <pc:spChg chg="add del">
          <ac:chgData name="amir mm" userId="03a0748546962b2d" providerId="LiveId" clId="{BD161CF3-5837-49D1-A1E0-7FF5546F2FB8}" dt="2022-09-23T10:58:29.098" v="20580" actId="26606"/>
          <ac:spMkLst>
            <pc:docMk/>
            <pc:sldMk cId="994254544" sldId="350"/>
            <ac:spMk id="57" creationId="{3CD1EA40-7116-4FCB-9369-70F29FAA91EC}"/>
          </ac:spMkLst>
        </pc:spChg>
        <pc:spChg chg="add del">
          <ac:chgData name="amir mm" userId="03a0748546962b2d" providerId="LiveId" clId="{BD161CF3-5837-49D1-A1E0-7FF5546F2FB8}" dt="2022-09-23T10:58:29.098" v="20580" actId="26606"/>
          <ac:spMkLst>
            <pc:docMk/>
            <pc:sldMk cId="994254544" sldId="350"/>
            <ac:spMk id="58" creationId="{A5271697-90F1-4A23-8EF2-0179F2EAFACB}"/>
          </ac:spMkLst>
        </pc:spChg>
        <pc:grpChg chg="add del">
          <ac:chgData name="amir mm" userId="03a0748546962b2d" providerId="LiveId" clId="{BD161CF3-5837-49D1-A1E0-7FF5546F2FB8}" dt="2022-09-23T10:58:27.765" v="20578" actId="26606"/>
          <ac:grpSpMkLst>
            <pc:docMk/>
            <pc:sldMk cId="994254544" sldId="350"/>
            <ac:grpSpMk id="30" creationId="{1DE889C7-FAD6-4397-98E2-05D503484459}"/>
          </ac:grpSpMkLst>
        </pc:grpChg>
        <pc:grpChg chg="add del">
          <ac:chgData name="amir mm" userId="03a0748546962b2d" providerId="LiveId" clId="{BD161CF3-5837-49D1-A1E0-7FF5546F2FB8}" dt="2022-09-23T10:58:29.098" v="20580" actId="26606"/>
          <ac:grpSpMkLst>
            <pc:docMk/>
            <pc:sldMk cId="994254544" sldId="350"/>
            <ac:grpSpMk id="59" creationId="{A9B4CF53-BC95-46A2-B37D-D05450472BCB}"/>
          </ac:grpSpMkLst>
        </pc:grpChg>
        <pc:picChg chg="add del mod">
          <ac:chgData name="amir mm" userId="03a0748546962b2d" providerId="LiveId" clId="{BD161CF3-5837-49D1-A1E0-7FF5546F2FB8}" dt="2022-09-23T10:49:07.023" v="20241" actId="478"/>
          <ac:picMkLst>
            <pc:docMk/>
            <pc:sldMk cId="994254544" sldId="350"/>
            <ac:picMk id="11" creationId="{BC1100D5-5342-27C2-54ED-A06AEBEE7B75}"/>
          </ac:picMkLst>
        </pc:picChg>
        <pc:picChg chg="add del mod">
          <ac:chgData name="amir mm" userId="03a0748546962b2d" providerId="LiveId" clId="{BD161CF3-5837-49D1-A1E0-7FF5546F2FB8}" dt="2022-09-23T10:49:24.633" v="20305" actId="478"/>
          <ac:picMkLst>
            <pc:docMk/>
            <pc:sldMk cId="994254544" sldId="350"/>
            <ac:picMk id="16" creationId="{1D5FA72B-648F-CBCA-24F5-72617E54A49D}"/>
          </ac:picMkLst>
        </pc:picChg>
        <pc:picChg chg="add del mod">
          <ac:chgData name="amir mm" userId="03a0748546962b2d" providerId="LiveId" clId="{BD161CF3-5837-49D1-A1E0-7FF5546F2FB8}" dt="2022-09-23T10:58:11.273" v="20572" actId="478"/>
          <ac:picMkLst>
            <pc:docMk/>
            <pc:sldMk cId="994254544" sldId="350"/>
            <ac:picMk id="20" creationId="{2B02AB99-158A-DB8D-1ABF-25CD2EB9E95F}"/>
          </ac:picMkLst>
        </pc:picChg>
        <pc:picChg chg="add mod ord">
          <ac:chgData name="amir mm" userId="03a0748546962b2d" providerId="LiveId" clId="{BD161CF3-5837-49D1-A1E0-7FF5546F2FB8}" dt="2022-09-23T11:04:57.703" v="20830" actId="1076"/>
          <ac:picMkLst>
            <pc:docMk/>
            <pc:sldMk cId="994254544" sldId="350"/>
            <ac:picMk id="23" creationId="{14A6CB0E-F32C-6D4D-C8E5-C42D8FD5D309}"/>
          </ac:picMkLst>
        </pc:picChg>
        <pc:picChg chg="add mod">
          <ac:chgData name="amir mm" userId="03a0748546962b2d" providerId="LiveId" clId="{BD161CF3-5837-49D1-A1E0-7FF5546F2FB8}" dt="2022-09-23T11:05:47.594" v="20833" actId="14100"/>
          <ac:picMkLst>
            <pc:docMk/>
            <pc:sldMk cId="994254544" sldId="350"/>
            <ac:picMk id="25" creationId="{63E0C11B-DB77-36B1-1131-510D8A12FCB6}"/>
          </ac:picMkLst>
        </pc:picChg>
      </pc:sldChg>
      <pc:sldChg chg="addSp delSp modSp new mod ord">
        <pc:chgData name="amir mm" userId="03a0748546962b2d" providerId="LiveId" clId="{BD161CF3-5837-49D1-A1E0-7FF5546F2FB8}" dt="2022-09-23T11:03:33.142" v="20816" actId="20577"/>
        <pc:sldMkLst>
          <pc:docMk/>
          <pc:sldMk cId="416740614" sldId="351"/>
        </pc:sldMkLst>
        <pc:spChg chg="del mod">
          <ac:chgData name="amir mm" userId="03a0748546962b2d" providerId="LiveId" clId="{BD161CF3-5837-49D1-A1E0-7FF5546F2FB8}" dt="2022-09-23T08:55:01.587" v="15575" actId="478"/>
          <ac:spMkLst>
            <pc:docMk/>
            <pc:sldMk cId="416740614" sldId="351"/>
            <ac:spMk id="2" creationId="{43313A34-6350-FE5A-DE39-D0AF3A6397B2}"/>
          </ac:spMkLst>
        </pc:spChg>
        <pc:spChg chg="del">
          <ac:chgData name="amir mm" userId="03a0748546962b2d" providerId="LiveId" clId="{BD161CF3-5837-49D1-A1E0-7FF5546F2FB8}" dt="2022-09-23T08:55:01.587" v="15575" actId="478"/>
          <ac:spMkLst>
            <pc:docMk/>
            <pc:sldMk cId="416740614" sldId="351"/>
            <ac:spMk id="3" creationId="{2B923BD9-18CA-B852-0FAD-41C701062B71}"/>
          </ac:spMkLst>
        </pc:spChg>
        <pc:spChg chg="add del mod">
          <ac:chgData name="amir mm" userId="03a0748546962b2d" providerId="LiveId" clId="{BD161CF3-5837-49D1-A1E0-7FF5546F2FB8}" dt="2022-09-23T08:55:11.191" v="15582" actId="478"/>
          <ac:spMkLst>
            <pc:docMk/>
            <pc:sldMk cId="416740614" sldId="351"/>
            <ac:spMk id="5" creationId="{9CA62F85-A4D5-2C32-50EE-BF30DB3C6C67}"/>
          </ac:spMkLst>
        </pc:spChg>
        <pc:spChg chg="add del mod">
          <ac:chgData name="amir mm" userId="03a0748546962b2d" providerId="LiveId" clId="{BD161CF3-5837-49D1-A1E0-7FF5546F2FB8}" dt="2022-09-23T08:55:11.191" v="15582" actId="478"/>
          <ac:spMkLst>
            <pc:docMk/>
            <pc:sldMk cId="416740614" sldId="351"/>
            <ac:spMk id="6" creationId="{96A3EE17-ED77-D5B4-52AE-4BEA1636FE55}"/>
          </ac:spMkLst>
        </pc:spChg>
        <pc:spChg chg="add del mod">
          <ac:chgData name="amir mm" userId="03a0748546962b2d" providerId="LiveId" clId="{BD161CF3-5837-49D1-A1E0-7FF5546F2FB8}" dt="2022-09-23T08:55:11.191" v="15582" actId="478"/>
          <ac:spMkLst>
            <pc:docMk/>
            <pc:sldMk cId="416740614" sldId="351"/>
            <ac:spMk id="7" creationId="{8AD6063F-D3CB-2357-2468-A5FED2A3AC87}"/>
          </ac:spMkLst>
        </pc:spChg>
        <pc:spChg chg="add del mod">
          <ac:chgData name="amir mm" userId="03a0748546962b2d" providerId="LiveId" clId="{BD161CF3-5837-49D1-A1E0-7FF5546F2FB8}" dt="2022-09-23T08:55:11.191" v="15582" actId="478"/>
          <ac:spMkLst>
            <pc:docMk/>
            <pc:sldMk cId="416740614" sldId="351"/>
            <ac:spMk id="8" creationId="{54C0F13D-F76B-82D3-3E90-D970C89FE72E}"/>
          </ac:spMkLst>
        </pc:spChg>
        <pc:spChg chg="add del mod">
          <ac:chgData name="amir mm" userId="03a0748546962b2d" providerId="LiveId" clId="{BD161CF3-5837-49D1-A1E0-7FF5546F2FB8}" dt="2022-09-23T08:55:11.191" v="15582" actId="478"/>
          <ac:spMkLst>
            <pc:docMk/>
            <pc:sldMk cId="416740614" sldId="351"/>
            <ac:spMk id="9" creationId="{B7EF2ABA-97A1-3A56-6B5E-C791E6A41EB1}"/>
          </ac:spMkLst>
        </pc:spChg>
        <pc:spChg chg="add mod">
          <ac:chgData name="amir mm" userId="03a0748546962b2d" providerId="LiveId" clId="{BD161CF3-5837-49D1-A1E0-7FF5546F2FB8}" dt="2022-09-23T08:55:24.513" v="15608" actId="20577"/>
          <ac:spMkLst>
            <pc:docMk/>
            <pc:sldMk cId="416740614" sldId="351"/>
            <ac:spMk id="11" creationId="{E2886EC5-8ADC-A977-B9DC-E16FC9FD5446}"/>
          </ac:spMkLst>
        </pc:spChg>
        <pc:spChg chg="add mod">
          <ac:chgData name="amir mm" userId="03a0748546962b2d" providerId="LiveId" clId="{BD161CF3-5837-49D1-A1E0-7FF5546F2FB8}" dt="2022-09-23T08:55:11.821" v="15583"/>
          <ac:spMkLst>
            <pc:docMk/>
            <pc:sldMk cId="416740614" sldId="351"/>
            <ac:spMk id="12" creationId="{D8AC100F-A7F5-F95C-19B5-5811B816E703}"/>
          </ac:spMkLst>
        </pc:spChg>
        <pc:spChg chg="add del mod">
          <ac:chgData name="amir mm" userId="03a0748546962b2d" providerId="LiveId" clId="{BD161CF3-5837-49D1-A1E0-7FF5546F2FB8}" dt="2022-09-23T09:28:15.422" v="15930" actId="20577"/>
          <ac:spMkLst>
            <pc:docMk/>
            <pc:sldMk cId="416740614" sldId="351"/>
            <ac:spMk id="13" creationId="{CE2FDBD2-F360-F3F3-6B4B-739C05151562}"/>
          </ac:spMkLst>
        </pc:spChg>
        <pc:spChg chg="add mod">
          <ac:chgData name="amir mm" userId="03a0748546962b2d" providerId="LiveId" clId="{BD161CF3-5837-49D1-A1E0-7FF5546F2FB8}" dt="2022-09-23T08:55:11.821" v="15583"/>
          <ac:spMkLst>
            <pc:docMk/>
            <pc:sldMk cId="416740614" sldId="351"/>
            <ac:spMk id="14" creationId="{01787C68-6E30-9235-43FA-B531BEA1A79D}"/>
          </ac:spMkLst>
        </pc:spChg>
        <pc:spChg chg="add mod">
          <ac:chgData name="amir mm" userId="03a0748546962b2d" providerId="LiveId" clId="{BD161CF3-5837-49D1-A1E0-7FF5546F2FB8}" dt="2022-09-23T09:21:42.024" v="15644"/>
          <ac:spMkLst>
            <pc:docMk/>
            <pc:sldMk cId="416740614" sldId="351"/>
            <ac:spMk id="16" creationId="{F45136A9-39CE-787D-8633-EA2CF2FA48A6}"/>
          </ac:spMkLst>
        </pc:spChg>
        <pc:spChg chg="add del mod">
          <ac:chgData name="amir mm" userId="03a0748546962b2d" providerId="LiveId" clId="{BD161CF3-5837-49D1-A1E0-7FF5546F2FB8}" dt="2022-09-23T09:31:54.421" v="15937" actId="478"/>
          <ac:spMkLst>
            <pc:docMk/>
            <pc:sldMk cId="416740614" sldId="351"/>
            <ac:spMk id="23" creationId="{FF3FFE68-E120-4581-254E-58BE980335A3}"/>
          </ac:spMkLst>
        </pc:spChg>
        <pc:spChg chg="add mod">
          <ac:chgData name="amir mm" userId="03a0748546962b2d" providerId="LiveId" clId="{BD161CF3-5837-49D1-A1E0-7FF5546F2FB8}" dt="2022-09-23T11:03:33.142" v="20816" actId="20577"/>
          <ac:spMkLst>
            <pc:docMk/>
            <pc:sldMk cId="416740614" sldId="351"/>
            <ac:spMk id="26" creationId="{AE536038-1270-88EC-351E-DDC3BE880ED5}"/>
          </ac:spMkLst>
        </pc:spChg>
        <pc:picChg chg="add del mod">
          <ac:chgData name="amir mm" userId="03a0748546962b2d" providerId="LiveId" clId="{BD161CF3-5837-49D1-A1E0-7FF5546F2FB8}" dt="2022-09-23T08:55:07.706" v="15581" actId="478"/>
          <ac:picMkLst>
            <pc:docMk/>
            <pc:sldMk cId="416740614" sldId="351"/>
            <ac:picMk id="10" creationId="{68B930D8-1647-D78C-1708-8DCC476A688A}"/>
          </ac:picMkLst>
        </pc:picChg>
        <pc:picChg chg="add del mod">
          <ac:chgData name="amir mm" userId="03a0748546962b2d" providerId="LiveId" clId="{BD161CF3-5837-49D1-A1E0-7FF5546F2FB8}" dt="2022-09-23T08:55:19.040" v="15591" actId="478"/>
          <ac:picMkLst>
            <pc:docMk/>
            <pc:sldMk cId="416740614" sldId="351"/>
            <ac:picMk id="15" creationId="{9859B8B8-2803-7025-1249-E6910C81FAC4}"/>
          </ac:picMkLst>
        </pc:picChg>
        <pc:picChg chg="add del mod">
          <ac:chgData name="amir mm" userId="03a0748546962b2d" providerId="LiveId" clId="{BD161CF3-5837-49D1-A1E0-7FF5546F2FB8}" dt="2022-09-23T09:28:31.743" v="15932" actId="478"/>
          <ac:picMkLst>
            <pc:docMk/>
            <pc:sldMk cId="416740614" sldId="351"/>
            <ac:picMk id="18" creationId="{A84FE47C-94A3-537E-B384-47E9BAD2A657}"/>
          </ac:picMkLst>
        </pc:picChg>
        <pc:picChg chg="add del mod">
          <ac:chgData name="amir mm" userId="03a0748546962b2d" providerId="LiveId" clId="{BD161CF3-5837-49D1-A1E0-7FF5546F2FB8}" dt="2022-09-23T09:28:33.421" v="15933" actId="478"/>
          <ac:picMkLst>
            <pc:docMk/>
            <pc:sldMk cId="416740614" sldId="351"/>
            <ac:picMk id="20" creationId="{673A2557-7FBC-6194-09BE-1F4D93448740}"/>
          </ac:picMkLst>
        </pc:picChg>
        <pc:picChg chg="add mod">
          <ac:chgData name="amir mm" userId="03a0748546962b2d" providerId="LiveId" clId="{BD161CF3-5837-49D1-A1E0-7FF5546F2FB8}" dt="2022-09-23T09:28:55.891" v="15935" actId="1076"/>
          <ac:picMkLst>
            <pc:docMk/>
            <pc:sldMk cId="416740614" sldId="351"/>
            <ac:picMk id="22" creationId="{51290701-3646-A889-F07E-18526EC2390B}"/>
          </ac:picMkLst>
        </pc:picChg>
        <pc:picChg chg="add mod">
          <ac:chgData name="amir mm" userId="03a0748546962b2d" providerId="LiveId" clId="{BD161CF3-5837-49D1-A1E0-7FF5546F2FB8}" dt="2022-09-23T09:32:40.397" v="15940" actId="1076"/>
          <ac:picMkLst>
            <pc:docMk/>
            <pc:sldMk cId="416740614" sldId="351"/>
            <ac:picMk id="25" creationId="{7EEF4239-00AF-A3CB-E03B-26B347EF0C00}"/>
          </ac:picMkLst>
        </pc:picChg>
      </pc:sldChg>
      <pc:sldChg chg="addSp delSp modSp new del mod">
        <pc:chgData name="amir mm" userId="03a0748546962b2d" providerId="LiveId" clId="{BD161CF3-5837-49D1-A1E0-7FF5546F2FB8}" dt="2022-09-23T09:36:15.405" v="16192" actId="47"/>
        <pc:sldMkLst>
          <pc:docMk/>
          <pc:sldMk cId="2940303625" sldId="352"/>
        </pc:sldMkLst>
        <pc:spChg chg="del mod">
          <ac:chgData name="amir mm" userId="03a0748546962b2d" providerId="LiveId" clId="{BD161CF3-5837-49D1-A1E0-7FF5546F2FB8}" dt="2022-09-23T09:36:11.157" v="16191" actId="478"/>
          <ac:spMkLst>
            <pc:docMk/>
            <pc:sldMk cId="2940303625" sldId="352"/>
            <ac:spMk id="2" creationId="{9923C7C2-F3E8-CDF6-9F25-87E2CDE0AE35}"/>
          </ac:spMkLst>
        </pc:spChg>
        <pc:spChg chg="del">
          <ac:chgData name="amir mm" userId="03a0748546962b2d" providerId="LiveId" clId="{BD161CF3-5837-49D1-A1E0-7FF5546F2FB8}" dt="2022-09-23T09:36:11.157" v="16191" actId="478"/>
          <ac:spMkLst>
            <pc:docMk/>
            <pc:sldMk cId="2940303625" sldId="352"/>
            <ac:spMk id="3" creationId="{0027C0BE-3E6D-D96B-1064-A98FF1BC4ED4}"/>
          </ac:spMkLst>
        </pc:spChg>
        <pc:spChg chg="del">
          <ac:chgData name="amir mm" userId="03a0748546962b2d" providerId="LiveId" clId="{BD161CF3-5837-49D1-A1E0-7FF5546F2FB8}" dt="2022-09-23T09:36:11.157" v="16191" actId="478"/>
          <ac:spMkLst>
            <pc:docMk/>
            <pc:sldMk cId="2940303625" sldId="352"/>
            <ac:spMk id="4" creationId="{8D206222-33F5-025E-C665-307DAED3FC7A}"/>
          </ac:spMkLst>
        </pc:spChg>
        <pc:spChg chg="add mod">
          <ac:chgData name="amir mm" userId="03a0748546962b2d" providerId="LiveId" clId="{BD161CF3-5837-49D1-A1E0-7FF5546F2FB8}" dt="2022-09-23T09:36:11.157" v="16191" actId="478"/>
          <ac:spMkLst>
            <pc:docMk/>
            <pc:sldMk cId="2940303625" sldId="352"/>
            <ac:spMk id="6" creationId="{7861C8F8-E8EF-04A5-4ADE-F157775F00FA}"/>
          </ac:spMkLst>
        </pc:spChg>
      </pc:sldChg>
      <pc:sldChg chg="addSp delSp modSp new add del mod">
        <pc:chgData name="amir mm" userId="03a0748546962b2d" providerId="LiveId" clId="{BD161CF3-5837-49D1-A1E0-7FF5546F2FB8}" dt="2022-09-23T11:04:11.555" v="20829" actId="20577"/>
        <pc:sldMkLst>
          <pc:docMk/>
          <pc:sldMk cId="938088224" sldId="353"/>
        </pc:sldMkLst>
        <pc:spChg chg="del mod">
          <ac:chgData name="amir mm" userId="03a0748546962b2d" providerId="LiveId" clId="{BD161CF3-5837-49D1-A1E0-7FF5546F2FB8}" dt="2022-09-23T10:27:18.091" v="19333" actId="478"/>
          <ac:spMkLst>
            <pc:docMk/>
            <pc:sldMk cId="938088224" sldId="353"/>
            <ac:spMk id="2" creationId="{373BAE11-71C0-8D11-0188-C56C0C2CB78B}"/>
          </ac:spMkLst>
        </pc:spChg>
        <pc:spChg chg="del">
          <ac:chgData name="amir mm" userId="03a0748546962b2d" providerId="LiveId" clId="{BD161CF3-5837-49D1-A1E0-7FF5546F2FB8}" dt="2022-09-23T10:27:18.091" v="19333" actId="478"/>
          <ac:spMkLst>
            <pc:docMk/>
            <pc:sldMk cId="938088224" sldId="353"/>
            <ac:spMk id="3" creationId="{AEE1FA00-A300-56A5-0975-349A5A5AE556}"/>
          </ac:spMkLst>
        </pc:spChg>
        <pc:spChg chg="del">
          <ac:chgData name="amir mm" userId="03a0748546962b2d" providerId="LiveId" clId="{BD161CF3-5837-49D1-A1E0-7FF5546F2FB8}" dt="2022-09-23T10:27:18.091" v="19333" actId="478"/>
          <ac:spMkLst>
            <pc:docMk/>
            <pc:sldMk cId="938088224" sldId="353"/>
            <ac:spMk id="4" creationId="{A9B707CC-9FEB-2FF7-F4AD-77D57EA181D8}"/>
          </ac:spMkLst>
        </pc:spChg>
        <pc:spChg chg="add del mod">
          <ac:chgData name="amir mm" userId="03a0748546962b2d" providerId="LiveId" clId="{BD161CF3-5837-49D1-A1E0-7FF5546F2FB8}" dt="2022-09-23T10:27:19.466" v="19335" actId="478"/>
          <ac:spMkLst>
            <pc:docMk/>
            <pc:sldMk cId="938088224" sldId="353"/>
            <ac:spMk id="6" creationId="{18E780C7-826C-DB36-EFAB-B231E523F86D}"/>
          </ac:spMkLst>
        </pc:spChg>
        <pc:spChg chg="add del mod">
          <ac:chgData name="amir mm" userId="03a0748546962b2d" providerId="LiveId" clId="{BD161CF3-5837-49D1-A1E0-7FF5546F2FB8}" dt="2022-09-23T10:27:19.466" v="19335" actId="478"/>
          <ac:spMkLst>
            <pc:docMk/>
            <pc:sldMk cId="938088224" sldId="353"/>
            <ac:spMk id="7" creationId="{896E32AF-18C6-0766-4891-8CA0DA714930}"/>
          </ac:spMkLst>
        </pc:spChg>
        <pc:spChg chg="add del mod">
          <ac:chgData name="amir mm" userId="03a0748546962b2d" providerId="LiveId" clId="{BD161CF3-5837-49D1-A1E0-7FF5546F2FB8}" dt="2022-09-23T10:27:19.466" v="19335" actId="478"/>
          <ac:spMkLst>
            <pc:docMk/>
            <pc:sldMk cId="938088224" sldId="353"/>
            <ac:spMk id="8" creationId="{3939D854-B2DE-09AF-DE28-5C30B0B0474B}"/>
          </ac:spMkLst>
        </pc:spChg>
        <pc:spChg chg="add del mod">
          <ac:chgData name="amir mm" userId="03a0748546962b2d" providerId="LiveId" clId="{BD161CF3-5837-49D1-A1E0-7FF5546F2FB8}" dt="2022-09-23T10:27:19.466" v="19335" actId="478"/>
          <ac:spMkLst>
            <pc:docMk/>
            <pc:sldMk cId="938088224" sldId="353"/>
            <ac:spMk id="9" creationId="{7F4AA0E6-20DE-27A3-972C-AE4462CE2D6B}"/>
          </ac:spMkLst>
        </pc:spChg>
        <pc:spChg chg="add del mod">
          <ac:chgData name="amir mm" userId="03a0748546962b2d" providerId="LiveId" clId="{BD161CF3-5837-49D1-A1E0-7FF5546F2FB8}" dt="2022-09-23T10:27:19.466" v="19335" actId="478"/>
          <ac:spMkLst>
            <pc:docMk/>
            <pc:sldMk cId="938088224" sldId="353"/>
            <ac:spMk id="10" creationId="{402426D2-8F06-C951-D520-5E33D2AD08CD}"/>
          </ac:spMkLst>
        </pc:spChg>
        <pc:spChg chg="add del mod">
          <ac:chgData name="amir mm" userId="03a0748546962b2d" providerId="LiveId" clId="{BD161CF3-5837-49D1-A1E0-7FF5546F2FB8}" dt="2022-09-23T10:27:19.466" v="19335" actId="478"/>
          <ac:spMkLst>
            <pc:docMk/>
            <pc:sldMk cId="938088224" sldId="353"/>
            <ac:spMk id="11" creationId="{35109BBB-52F5-43BC-CA50-19C78DE0FB56}"/>
          </ac:spMkLst>
        </pc:spChg>
        <pc:spChg chg="add mod">
          <ac:chgData name="amir mm" userId="03a0748546962b2d" providerId="LiveId" clId="{BD161CF3-5837-49D1-A1E0-7FF5546F2FB8}" dt="2022-09-23T10:31:34.508" v="19478" actId="20577"/>
          <ac:spMkLst>
            <pc:docMk/>
            <pc:sldMk cId="938088224" sldId="353"/>
            <ac:spMk id="12" creationId="{4B194833-A3FB-A93C-2A7C-F9002071D7BA}"/>
          </ac:spMkLst>
        </pc:spChg>
        <pc:spChg chg="add mod">
          <ac:chgData name="amir mm" userId="03a0748546962b2d" providerId="LiveId" clId="{BD161CF3-5837-49D1-A1E0-7FF5546F2FB8}" dt="2022-09-23T10:27:19.756" v="19336"/>
          <ac:spMkLst>
            <pc:docMk/>
            <pc:sldMk cId="938088224" sldId="353"/>
            <ac:spMk id="13" creationId="{13E9362B-8C1C-44A2-5C16-4EA782AA72D7}"/>
          </ac:spMkLst>
        </pc:spChg>
        <pc:spChg chg="add mod">
          <ac:chgData name="amir mm" userId="03a0748546962b2d" providerId="LiveId" clId="{BD161CF3-5837-49D1-A1E0-7FF5546F2FB8}" dt="2022-09-23T10:27:19.756" v="19336"/>
          <ac:spMkLst>
            <pc:docMk/>
            <pc:sldMk cId="938088224" sldId="353"/>
            <ac:spMk id="14" creationId="{678D59A1-3283-E2CB-57EA-C48B69DA22E1}"/>
          </ac:spMkLst>
        </pc:spChg>
        <pc:spChg chg="add mod">
          <ac:chgData name="amir mm" userId="03a0748546962b2d" providerId="LiveId" clId="{BD161CF3-5837-49D1-A1E0-7FF5546F2FB8}" dt="2022-09-23T10:27:19.756" v="19336"/>
          <ac:spMkLst>
            <pc:docMk/>
            <pc:sldMk cId="938088224" sldId="353"/>
            <ac:spMk id="15" creationId="{A0CC2433-D207-ACA3-2AA4-54CB9445C620}"/>
          </ac:spMkLst>
        </pc:spChg>
        <pc:spChg chg="add del mod">
          <ac:chgData name="amir mm" userId="03a0748546962b2d" providerId="LiveId" clId="{BD161CF3-5837-49D1-A1E0-7FF5546F2FB8}" dt="2022-09-23T10:29:10.753" v="19339"/>
          <ac:spMkLst>
            <pc:docMk/>
            <pc:sldMk cId="938088224" sldId="353"/>
            <ac:spMk id="16" creationId="{7D82E355-6690-7655-CF8A-CEE9E5B184E9}"/>
          </ac:spMkLst>
        </pc:spChg>
        <pc:spChg chg="add del mod">
          <ac:chgData name="amir mm" userId="03a0748546962b2d" providerId="LiveId" clId="{BD161CF3-5837-49D1-A1E0-7FF5546F2FB8}" dt="2022-09-23T10:36:53.971" v="19605"/>
          <ac:spMkLst>
            <pc:docMk/>
            <pc:sldMk cId="938088224" sldId="353"/>
            <ac:spMk id="17" creationId="{68BFCF20-7FB9-1125-BCC8-E896BA4D31A9}"/>
          </ac:spMkLst>
        </pc:spChg>
        <pc:spChg chg="add mod">
          <ac:chgData name="amir mm" userId="03a0748546962b2d" providerId="LiveId" clId="{BD161CF3-5837-49D1-A1E0-7FF5546F2FB8}" dt="2022-09-23T10:37:11.673" v="19606"/>
          <ac:spMkLst>
            <pc:docMk/>
            <pc:sldMk cId="938088224" sldId="353"/>
            <ac:spMk id="18" creationId="{04DB16A5-0C21-5D73-6A71-5416CEC6CA55}"/>
          </ac:spMkLst>
        </pc:spChg>
        <pc:spChg chg="add mod">
          <ac:chgData name="amir mm" userId="03a0748546962b2d" providerId="LiveId" clId="{BD161CF3-5837-49D1-A1E0-7FF5546F2FB8}" dt="2022-09-23T11:04:00.940" v="20823" actId="20577"/>
          <ac:spMkLst>
            <pc:docMk/>
            <pc:sldMk cId="938088224" sldId="353"/>
            <ac:spMk id="25" creationId="{C9171D2C-F345-CA20-6FEE-235AC872B9F2}"/>
          </ac:spMkLst>
        </pc:spChg>
        <pc:spChg chg="add mod">
          <ac:chgData name="amir mm" userId="03a0748546962b2d" providerId="LiveId" clId="{BD161CF3-5837-49D1-A1E0-7FF5546F2FB8}" dt="2022-09-23T11:04:11.555" v="20829" actId="20577"/>
          <ac:spMkLst>
            <pc:docMk/>
            <pc:sldMk cId="938088224" sldId="353"/>
            <ac:spMk id="26" creationId="{865FD5AE-9FCF-9C1E-B36D-F8524770248F}"/>
          </ac:spMkLst>
        </pc:spChg>
        <pc:picChg chg="add mod">
          <ac:chgData name="amir mm" userId="03a0748546962b2d" providerId="LiveId" clId="{BD161CF3-5837-49D1-A1E0-7FF5546F2FB8}" dt="2022-09-23T10:37:40.653" v="19609"/>
          <ac:picMkLst>
            <pc:docMk/>
            <pc:sldMk cId="938088224" sldId="353"/>
            <ac:picMk id="20" creationId="{B9894E17-77EC-FDE5-C704-6FB254CC4E3D}"/>
          </ac:picMkLst>
        </pc:picChg>
        <pc:picChg chg="add del">
          <ac:chgData name="amir mm" userId="03a0748546962b2d" providerId="LiveId" clId="{BD161CF3-5837-49D1-A1E0-7FF5546F2FB8}" dt="2022-09-23T10:38:39.331" v="19611" actId="478"/>
          <ac:picMkLst>
            <pc:docMk/>
            <pc:sldMk cId="938088224" sldId="353"/>
            <ac:picMk id="22" creationId="{DF052243-EBFE-0EC8-9B60-833FF16C1A03}"/>
          </ac:picMkLst>
        </pc:picChg>
        <pc:picChg chg="add mod">
          <ac:chgData name="amir mm" userId="03a0748546962b2d" providerId="LiveId" clId="{BD161CF3-5837-49D1-A1E0-7FF5546F2FB8}" dt="2022-09-23T10:41:29.645" v="19614"/>
          <ac:picMkLst>
            <pc:docMk/>
            <pc:sldMk cId="938088224" sldId="353"/>
            <ac:picMk id="24" creationId="{9821CD71-6222-E9F6-3506-32B1B073D484}"/>
          </ac:picMkLst>
        </pc:picChg>
      </pc:sldChg>
      <pc:sldChg chg="modSp new del mod">
        <pc:chgData name="amir mm" userId="03a0748546962b2d" providerId="LiveId" clId="{BD161CF3-5837-49D1-A1E0-7FF5546F2FB8}" dt="2022-09-23T08:31:48.492" v="14621" actId="47"/>
        <pc:sldMkLst>
          <pc:docMk/>
          <pc:sldMk cId="1135120534" sldId="354"/>
        </pc:sldMkLst>
        <pc:spChg chg="mod">
          <ac:chgData name="amir mm" userId="03a0748546962b2d" providerId="LiveId" clId="{BD161CF3-5837-49D1-A1E0-7FF5546F2FB8}" dt="2022-09-22T23:51:58.758" v="12590" actId="20577"/>
          <ac:spMkLst>
            <pc:docMk/>
            <pc:sldMk cId="1135120534" sldId="354"/>
            <ac:spMk id="2" creationId="{7405EAC9-DBE9-BECD-4ED9-B98D27E76EE9}"/>
          </ac:spMkLst>
        </pc:spChg>
      </pc:sldChg>
      <pc:sldChg chg="new del">
        <pc:chgData name="amir mm" userId="03a0748546962b2d" providerId="LiveId" clId="{BD161CF3-5837-49D1-A1E0-7FF5546F2FB8}" dt="2022-09-23T09:14:05.593" v="15611" actId="47"/>
        <pc:sldMkLst>
          <pc:docMk/>
          <pc:sldMk cId="3413246089" sldId="355"/>
        </pc:sldMkLst>
      </pc:sldChg>
      <pc:sldChg chg="modSp new del mod">
        <pc:chgData name="amir mm" userId="03a0748546962b2d" providerId="LiveId" clId="{BD161CF3-5837-49D1-A1E0-7FF5546F2FB8}" dt="2022-09-23T09:14:08.426" v="15612" actId="47"/>
        <pc:sldMkLst>
          <pc:docMk/>
          <pc:sldMk cId="160402860" sldId="356"/>
        </pc:sldMkLst>
        <pc:spChg chg="mod">
          <ac:chgData name="amir mm" userId="03a0748546962b2d" providerId="LiveId" clId="{BD161CF3-5837-49D1-A1E0-7FF5546F2FB8}" dt="2022-09-23T00:01:09.129" v="12628" actId="20577"/>
          <ac:spMkLst>
            <pc:docMk/>
            <pc:sldMk cId="160402860" sldId="356"/>
            <ac:spMk id="2" creationId="{2B28FEEF-2120-2679-8914-1841E8419B42}"/>
          </ac:spMkLst>
        </pc:spChg>
      </pc:sldChg>
      <pc:sldChg chg="addSp delSp modSp new mod">
        <pc:chgData name="amir mm" userId="03a0748546962b2d" providerId="LiveId" clId="{BD161CF3-5837-49D1-A1E0-7FF5546F2FB8}" dt="2022-09-23T11:03:21.860" v="20813" actId="14100"/>
        <pc:sldMkLst>
          <pc:docMk/>
          <pc:sldMk cId="2814378615" sldId="357"/>
        </pc:sldMkLst>
        <pc:spChg chg="del">
          <ac:chgData name="amir mm" userId="03a0748546962b2d" providerId="LiveId" clId="{BD161CF3-5837-49D1-A1E0-7FF5546F2FB8}" dt="2022-09-23T08:13:00.343" v="13639" actId="478"/>
          <ac:spMkLst>
            <pc:docMk/>
            <pc:sldMk cId="2814378615" sldId="357"/>
            <ac:spMk id="2" creationId="{0A1034CE-D8E4-60C3-7BA6-147069D3D3F3}"/>
          </ac:spMkLst>
        </pc:spChg>
        <pc:spChg chg="del">
          <ac:chgData name="amir mm" userId="03a0748546962b2d" providerId="LiveId" clId="{BD161CF3-5837-49D1-A1E0-7FF5546F2FB8}" dt="2022-09-23T08:13:00.343" v="13639" actId="478"/>
          <ac:spMkLst>
            <pc:docMk/>
            <pc:sldMk cId="2814378615" sldId="357"/>
            <ac:spMk id="3" creationId="{CBC97CC2-A598-54CD-4090-3D34E8117841}"/>
          </ac:spMkLst>
        </pc:spChg>
        <pc:spChg chg="del">
          <ac:chgData name="amir mm" userId="03a0748546962b2d" providerId="LiveId" clId="{BD161CF3-5837-49D1-A1E0-7FF5546F2FB8}" dt="2022-09-23T08:13:00.343" v="13639" actId="478"/>
          <ac:spMkLst>
            <pc:docMk/>
            <pc:sldMk cId="2814378615" sldId="357"/>
            <ac:spMk id="4" creationId="{9BEA2737-680D-E104-CA13-D7272A0F912B}"/>
          </ac:spMkLst>
        </pc:spChg>
        <pc:spChg chg="add del mod">
          <ac:chgData name="amir mm" userId="03a0748546962b2d" providerId="LiveId" clId="{BD161CF3-5837-49D1-A1E0-7FF5546F2FB8}" dt="2022-09-23T08:13:00.343" v="13639" actId="478"/>
          <ac:spMkLst>
            <pc:docMk/>
            <pc:sldMk cId="2814378615" sldId="357"/>
            <ac:spMk id="5" creationId="{252E6302-9A1E-570B-394C-1793B6713F4B}"/>
          </ac:spMkLst>
        </pc:spChg>
        <pc:spChg chg="add del mod">
          <ac:chgData name="amir mm" userId="03a0748546962b2d" providerId="LiveId" clId="{BD161CF3-5837-49D1-A1E0-7FF5546F2FB8}" dt="2022-09-23T08:13:00.343" v="13639" actId="478"/>
          <ac:spMkLst>
            <pc:docMk/>
            <pc:sldMk cId="2814378615" sldId="357"/>
            <ac:spMk id="6" creationId="{3D36BF37-9FD6-6E4B-6874-CDB979E72957}"/>
          </ac:spMkLst>
        </pc:spChg>
        <pc:spChg chg="add del mod">
          <ac:chgData name="amir mm" userId="03a0748546962b2d" providerId="LiveId" clId="{BD161CF3-5837-49D1-A1E0-7FF5546F2FB8}" dt="2022-09-23T08:13:00.343" v="13639" actId="478"/>
          <ac:spMkLst>
            <pc:docMk/>
            <pc:sldMk cId="2814378615" sldId="357"/>
            <ac:spMk id="7" creationId="{5EB4889C-3CCD-74CA-4818-94D6B48B7990}"/>
          </ac:spMkLst>
        </pc:spChg>
        <pc:spChg chg="add del mod">
          <ac:chgData name="amir mm" userId="03a0748546962b2d" providerId="LiveId" clId="{BD161CF3-5837-49D1-A1E0-7FF5546F2FB8}" dt="2022-09-23T09:13:16.086" v="15609" actId="1076"/>
          <ac:spMkLst>
            <pc:docMk/>
            <pc:sldMk cId="2814378615" sldId="357"/>
            <ac:spMk id="8" creationId="{8AB871E7-724D-3391-4288-B032FE822F8E}"/>
          </ac:spMkLst>
        </pc:spChg>
        <pc:spChg chg="add del mod">
          <ac:chgData name="amir mm" userId="03a0748546962b2d" providerId="LiveId" clId="{BD161CF3-5837-49D1-A1E0-7FF5546F2FB8}" dt="2022-09-23T08:13:32.174" v="13646"/>
          <ac:spMkLst>
            <pc:docMk/>
            <pc:sldMk cId="2814378615" sldId="357"/>
            <ac:spMk id="9" creationId="{AC4E82E3-7F9E-4663-83AD-C6A07F0B268B}"/>
          </ac:spMkLst>
        </pc:spChg>
        <pc:spChg chg="add del mod">
          <ac:chgData name="amir mm" userId="03a0748546962b2d" providerId="LiveId" clId="{BD161CF3-5837-49D1-A1E0-7FF5546F2FB8}" dt="2022-09-23T10:59:37.139" v="20635" actId="20577"/>
          <ac:spMkLst>
            <pc:docMk/>
            <pc:sldMk cId="2814378615" sldId="357"/>
            <ac:spMk id="10" creationId="{B812FB7A-6375-BF12-190B-F0E8B10AD118}"/>
          </ac:spMkLst>
        </pc:spChg>
        <pc:spChg chg="add del">
          <ac:chgData name="amir mm" userId="03a0748546962b2d" providerId="LiveId" clId="{BD161CF3-5837-49D1-A1E0-7FF5546F2FB8}" dt="2022-09-23T08:17:03.729" v="13667" actId="478"/>
          <ac:spMkLst>
            <pc:docMk/>
            <pc:sldMk cId="2814378615" sldId="357"/>
            <ac:spMk id="11" creationId="{42B0D344-203D-B30E-42D5-649A22E5D5F6}"/>
          </ac:spMkLst>
        </pc:spChg>
        <pc:spChg chg="add">
          <ac:chgData name="amir mm" userId="03a0748546962b2d" providerId="LiveId" clId="{BD161CF3-5837-49D1-A1E0-7FF5546F2FB8}" dt="2022-09-23T08:18:10.108" v="13668"/>
          <ac:spMkLst>
            <pc:docMk/>
            <pc:sldMk cId="2814378615" sldId="357"/>
            <ac:spMk id="12" creationId="{A078D6F6-D391-82D7-C039-A3D14205DFDF}"/>
          </ac:spMkLst>
        </pc:spChg>
        <pc:spChg chg="add del mod">
          <ac:chgData name="amir mm" userId="03a0748546962b2d" providerId="LiveId" clId="{BD161CF3-5837-49D1-A1E0-7FF5546F2FB8}" dt="2022-09-23T08:24:22.928" v="13684" actId="478"/>
          <ac:spMkLst>
            <pc:docMk/>
            <pc:sldMk cId="2814378615" sldId="357"/>
            <ac:spMk id="15" creationId="{B65E1FE9-CDEA-EC26-82E3-D9A59C2B9BF1}"/>
          </ac:spMkLst>
        </pc:spChg>
        <pc:spChg chg="add mod">
          <ac:chgData name="amir mm" userId="03a0748546962b2d" providerId="LiveId" clId="{BD161CF3-5837-49D1-A1E0-7FF5546F2FB8}" dt="2022-09-23T08:34:15.594" v="14881" actId="20577"/>
          <ac:spMkLst>
            <pc:docMk/>
            <pc:sldMk cId="2814378615" sldId="357"/>
            <ac:spMk id="16" creationId="{409650E2-D9D5-0E4F-D3E5-274B11F6953F}"/>
          </ac:spMkLst>
        </pc:spChg>
        <pc:spChg chg="add mod">
          <ac:chgData name="amir mm" userId="03a0748546962b2d" providerId="LiveId" clId="{BD161CF3-5837-49D1-A1E0-7FF5546F2FB8}" dt="2022-09-23T11:03:21.860" v="20813" actId="14100"/>
          <ac:spMkLst>
            <pc:docMk/>
            <pc:sldMk cId="2814378615" sldId="357"/>
            <ac:spMk id="21" creationId="{2777C48D-96F8-2B72-586B-2BD2A7CEB396}"/>
          </ac:spMkLst>
        </pc:spChg>
        <pc:picChg chg="add del mod">
          <ac:chgData name="amir mm" userId="03a0748546962b2d" providerId="LiveId" clId="{BD161CF3-5837-49D1-A1E0-7FF5546F2FB8}" dt="2022-09-23T08:20:05.760" v="13676" actId="478"/>
          <ac:picMkLst>
            <pc:docMk/>
            <pc:sldMk cId="2814378615" sldId="357"/>
            <ac:picMk id="14" creationId="{B745C541-6DC5-E5F1-3083-6E5E8B1BC347}"/>
          </ac:picMkLst>
        </pc:picChg>
        <pc:picChg chg="add del mod">
          <ac:chgData name="amir mm" userId="03a0748546962b2d" providerId="LiveId" clId="{BD161CF3-5837-49D1-A1E0-7FF5546F2FB8}" dt="2022-09-23T08:34:42.484" v="14888" actId="478"/>
          <ac:picMkLst>
            <pc:docMk/>
            <pc:sldMk cId="2814378615" sldId="357"/>
            <ac:picMk id="18" creationId="{FE602D34-8F40-B44F-AAB3-1734028A3C7A}"/>
          </ac:picMkLst>
        </pc:picChg>
        <pc:picChg chg="add mod">
          <ac:chgData name="amir mm" userId="03a0748546962b2d" providerId="LiveId" clId="{BD161CF3-5837-49D1-A1E0-7FF5546F2FB8}" dt="2022-09-23T11:02:33.344" v="20807" actId="1076"/>
          <ac:picMkLst>
            <pc:docMk/>
            <pc:sldMk cId="2814378615" sldId="357"/>
            <ac:picMk id="20" creationId="{11A34145-D99A-46AC-8E29-EAF046445A6C}"/>
          </ac:picMkLst>
        </pc:picChg>
        <pc:picChg chg="add mod">
          <ac:chgData name="amir mm" userId="03a0748546962b2d" providerId="LiveId" clId="{BD161CF3-5837-49D1-A1E0-7FF5546F2FB8}" dt="2022-09-23T11:02:29.085" v="20806" actId="1076"/>
          <ac:picMkLst>
            <pc:docMk/>
            <pc:sldMk cId="2814378615" sldId="357"/>
            <ac:picMk id="3074" creationId="{86C793E7-5E29-B560-F8A5-FC3BF29CF71B}"/>
          </ac:picMkLst>
        </pc:picChg>
        <pc:picChg chg="add mod">
          <ac:chgData name="amir mm" userId="03a0748546962b2d" providerId="LiveId" clId="{BD161CF3-5837-49D1-A1E0-7FF5546F2FB8}" dt="2022-09-23T11:02:37.881" v="20808" actId="1076"/>
          <ac:picMkLst>
            <pc:docMk/>
            <pc:sldMk cId="2814378615" sldId="357"/>
            <ac:picMk id="3080" creationId="{5D43389B-873D-74FD-B1E4-307F7DD9C3BE}"/>
          </ac:picMkLst>
        </pc:picChg>
      </pc:sldChg>
      <pc:sldChg chg="addSp delSp modSp new mod">
        <pc:chgData name="amir mm" userId="03a0748546962b2d" providerId="LiveId" clId="{BD161CF3-5837-49D1-A1E0-7FF5546F2FB8}" dt="2022-09-23T08:54:26.591" v="15574" actId="20577"/>
        <pc:sldMkLst>
          <pc:docMk/>
          <pc:sldMk cId="271461865" sldId="358"/>
        </pc:sldMkLst>
        <pc:spChg chg="del mod">
          <ac:chgData name="amir mm" userId="03a0748546962b2d" providerId="LiveId" clId="{BD161CF3-5837-49D1-A1E0-7FF5546F2FB8}" dt="2022-09-23T08:24:58.190" v="13704" actId="478"/>
          <ac:spMkLst>
            <pc:docMk/>
            <pc:sldMk cId="271461865" sldId="358"/>
            <ac:spMk id="2" creationId="{8946A46F-99DB-73DF-086A-6D14989252A2}"/>
          </ac:spMkLst>
        </pc:spChg>
        <pc:spChg chg="del">
          <ac:chgData name="amir mm" userId="03a0748546962b2d" providerId="LiveId" clId="{BD161CF3-5837-49D1-A1E0-7FF5546F2FB8}" dt="2022-09-23T08:24:58.190" v="13704" actId="478"/>
          <ac:spMkLst>
            <pc:docMk/>
            <pc:sldMk cId="271461865" sldId="358"/>
            <ac:spMk id="3" creationId="{30A759C0-2B8E-7177-ECD8-81363986D2CE}"/>
          </ac:spMkLst>
        </pc:spChg>
        <pc:spChg chg="del">
          <ac:chgData name="amir mm" userId="03a0748546962b2d" providerId="LiveId" clId="{BD161CF3-5837-49D1-A1E0-7FF5546F2FB8}" dt="2022-09-23T08:24:58.190" v="13704" actId="478"/>
          <ac:spMkLst>
            <pc:docMk/>
            <pc:sldMk cId="271461865" sldId="358"/>
            <ac:spMk id="4" creationId="{35F2A017-80E8-1244-56DB-BCBC920D7B44}"/>
          </ac:spMkLst>
        </pc:spChg>
        <pc:spChg chg="add del mod">
          <ac:chgData name="amir mm" userId="03a0748546962b2d" providerId="LiveId" clId="{BD161CF3-5837-49D1-A1E0-7FF5546F2FB8}" dt="2022-09-23T08:25:21.802" v="13722" actId="478"/>
          <ac:spMkLst>
            <pc:docMk/>
            <pc:sldMk cId="271461865" sldId="358"/>
            <ac:spMk id="6" creationId="{B660B008-D58B-E7BE-F072-907904B3575C}"/>
          </ac:spMkLst>
        </pc:spChg>
        <pc:spChg chg="add del mod">
          <ac:chgData name="amir mm" userId="03a0748546962b2d" providerId="LiveId" clId="{BD161CF3-5837-49D1-A1E0-7FF5546F2FB8}" dt="2022-09-23T08:25:20.251" v="13721"/>
          <ac:spMkLst>
            <pc:docMk/>
            <pc:sldMk cId="271461865" sldId="358"/>
            <ac:spMk id="7" creationId="{4112042A-ED5F-01AA-E491-9B6DF0B75402}"/>
          </ac:spMkLst>
        </pc:spChg>
        <pc:spChg chg="add del mod">
          <ac:chgData name="amir mm" userId="03a0748546962b2d" providerId="LiveId" clId="{BD161CF3-5837-49D1-A1E0-7FF5546F2FB8}" dt="2022-09-23T08:25:20.251" v="13721"/>
          <ac:spMkLst>
            <pc:docMk/>
            <pc:sldMk cId="271461865" sldId="358"/>
            <ac:spMk id="8" creationId="{76CF3CE9-CB3D-2EFE-28F2-D5505D78815B}"/>
          </ac:spMkLst>
        </pc:spChg>
        <pc:spChg chg="add del mod">
          <ac:chgData name="amir mm" userId="03a0748546962b2d" providerId="LiveId" clId="{BD161CF3-5837-49D1-A1E0-7FF5546F2FB8}" dt="2022-09-23T08:25:20.251" v="13721"/>
          <ac:spMkLst>
            <pc:docMk/>
            <pc:sldMk cId="271461865" sldId="358"/>
            <ac:spMk id="9" creationId="{E4DC633D-06AE-F028-DBA5-679F717EF731}"/>
          </ac:spMkLst>
        </pc:spChg>
        <pc:spChg chg="add del mod">
          <ac:chgData name="amir mm" userId="03a0748546962b2d" providerId="LiveId" clId="{BD161CF3-5837-49D1-A1E0-7FF5546F2FB8}" dt="2022-09-23T08:25:20.251" v="13721"/>
          <ac:spMkLst>
            <pc:docMk/>
            <pc:sldMk cId="271461865" sldId="358"/>
            <ac:spMk id="11" creationId="{A4E591FA-EF10-38B4-572A-008CAB1C16A0}"/>
          </ac:spMkLst>
        </pc:spChg>
        <pc:spChg chg="add mod">
          <ac:chgData name="amir mm" userId="03a0748546962b2d" providerId="LiveId" clId="{BD161CF3-5837-49D1-A1E0-7FF5546F2FB8}" dt="2022-09-23T08:27:00.302" v="13794" actId="20577"/>
          <ac:spMkLst>
            <pc:docMk/>
            <pc:sldMk cId="271461865" sldId="358"/>
            <ac:spMk id="13" creationId="{8B7CA65C-6CC4-D5B4-D1A6-7D676F4CDF4C}"/>
          </ac:spMkLst>
        </pc:spChg>
        <pc:spChg chg="add mod">
          <ac:chgData name="amir mm" userId="03a0748546962b2d" providerId="LiveId" clId="{BD161CF3-5837-49D1-A1E0-7FF5546F2FB8}" dt="2022-09-23T08:25:22.205" v="13723"/>
          <ac:spMkLst>
            <pc:docMk/>
            <pc:sldMk cId="271461865" sldId="358"/>
            <ac:spMk id="14" creationId="{3EE45FD9-55E7-3037-9F81-861BCCF5B891}"/>
          </ac:spMkLst>
        </pc:spChg>
        <pc:spChg chg="add mod">
          <ac:chgData name="amir mm" userId="03a0748546962b2d" providerId="LiveId" clId="{BD161CF3-5837-49D1-A1E0-7FF5546F2FB8}" dt="2022-09-23T08:54:26.591" v="15574" actId="20577"/>
          <ac:spMkLst>
            <pc:docMk/>
            <pc:sldMk cId="271461865" sldId="358"/>
            <ac:spMk id="15" creationId="{9C0D0EA0-36AB-F887-B0DD-C40D5C728A0B}"/>
          </ac:spMkLst>
        </pc:spChg>
        <pc:spChg chg="add mod">
          <ac:chgData name="amir mm" userId="03a0748546962b2d" providerId="LiveId" clId="{BD161CF3-5837-49D1-A1E0-7FF5546F2FB8}" dt="2022-09-23T08:25:22.205" v="13723"/>
          <ac:spMkLst>
            <pc:docMk/>
            <pc:sldMk cId="271461865" sldId="358"/>
            <ac:spMk id="17" creationId="{58A5606E-F2C6-375F-3EE2-8A93093BB0CB}"/>
          </ac:spMkLst>
        </pc:spChg>
        <pc:picChg chg="add del mod">
          <ac:chgData name="amir mm" userId="03a0748546962b2d" providerId="LiveId" clId="{BD161CF3-5837-49D1-A1E0-7FF5546F2FB8}" dt="2022-09-23T08:25:20.251" v="13721"/>
          <ac:picMkLst>
            <pc:docMk/>
            <pc:sldMk cId="271461865" sldId="358"/>
            <ac:picMk id="10" creationId="{B777249F-9FA1-467E-FD62-4070898BBC68}"/>
          </ac:picMkLst>
        </pc:picChg>
        <pc:picChg chg="add del mod">
          <ac:chgData name="amir mm" userId="03a0748546962b2d" providerId="LiveId" clId="{BD161CF3-5837-49D1-A1E0-7FF5546F2FB8}" dt="2022-09-23T08:25:20.251" v="13721"/>
          <ac:picMkLst>
            <pc:docMk/>
            <pc:sldMk cId="271461865" sldId="358"/>
            <ac:picMk id="12" creationId="{5707E663-FBED-1432-322E-1061F7CFF30C}"/>
          </ac:picMkLst>
        </pc:picChg>
        <pc:picChg chg="add del mod">
          <ac:chgData name="amir mm" userId="03a0748546962b2d" providerId="LiveId" clId="{BD161CF3-5837-49D1-A1E0-7FF5546F2FB8}" dt="2022-09-23T08:27:02.164" v="13796" actId="478"/>
          <ac:picMkLst>
            <pc:docMk/>
            <pc:sldMk cId="271461865" sldId="358"/>
            <ac:picMk id="16" creationId="{D57CD14A-610D-10AB-8374-783DBE204811}"/>
          </ac:picMkLst>
        </pc:picChg>
        <pc:picChg chg="add del mod">
          <ac:chgData name="amir mm" userId="03a0748546962b2d" providerId="LiveId" clId="{BD161CF3-5837-49D1-A1E0-7FF5546F2FB8}" dt="2022-09-23T08:27:03.991" v="13797" actId="478"/>
          <ac:picMkLst>
            <pc:docMk/>
            <pc:sldMk cId="271461865" sldId="358"/>
            <ac:picMk id="18" creationId="{6471C39C-C3A4-8FE6-BBD6-C46FD323075E}"/>
          </ac:picMkLst>
        </pc:picChg>
        <pc:picChg chg="add mod">
          <ac:chgData name="amir mm" userId="03a0748546962b2d" providerId="LiveId" clId="{BD161CF3-5837-49D1-A1E0-7FF5546F2FB8}" dt="2022-09-23T08:52:06.357" v="15422" actId="1076"/>
          <ac:picMkLst>
            <pc:docMk/>
            <pc:sldMk cId="271461865" sldId="358"/>
            <ac:picMk id="20" creationId="{541E4EC3-BAF0-A8EA-A632-62F33712EAE2}"/>
          </ac:picMkLst>
        </pc:picChg>
      </pc:sldChg>
      <pc:sldChg chg="addSp delSp modSp new mod">
        <pc:chgData name="amir mm" userId="03a0748546962b2d" providerId="LiveId" clId="{BD161CF3-5837-49D1-A1E0-7FF5546F2FB8}" dt="2022-09-23T11:03:41.311" v="20819" actId="20577"/>
        <pc:sldMkLst>
          <pc:docMk/>
          <pc:sldMk cId="3003735097" sldId="359"/>
        </pc:sldMkLst>
        <pc:spChg chg="del">
          <ac:chgData name="amir mm" userId="03a0748546962b2d" providerId="LiveId" clId="{BD161CF3-5837-49D1-A1E0-7FF5546F2FB8}" dt="2022-09-23T09:34:18.207" v="16112" actId="478"/>
          <ac:spMkLst>
            <pc:docMk/>
            <pc:sldMk cId="3003735097" sldId="359"/>
            <ac:spMk id="2" creationId="{289A403E-DABC-1971-1A0E-FE2381005A41}"/>
          </ac:spMkLst>
        </pc:spChg>
        <pc:spChg chg="del">
          <ac:chgData name="amir mm" userId="03a0748546962b2d" providerId="LiveId" clId="{BD161CF3-5837-49D1-A1E0-7FF5546F2FB8}" dt="2022-09-23T09:34:18.207" v="16112" actId="478"/>
          <ac:spMkLst>
            <pc:docMk/>
            <pc:sldMk cId="3003735097" sldId="359"/>
            <ac:spMk id="3" creationId="{DD42E3FD-751B-BE72-8676-98A057B4BC0D}"/>
          </ac:spMkLst>
        </pc:spChg>
        <pc:spChg chg="add del mod">
          <ac:chgData name="amir mm" userId="03a0748546962b2d" providerId="LiveId" clId="{BD161CF3-5837-49D1-A1E0-7FF5546F2FB8}" dt="2022-09-23T09:34:18.207" v="16112" actId="478"/>
          <ac:spMkLst>
            <pc:docMk/>
            <pc:sldMk cId="3003735097" sldId="359"/>
            <ac:spMk id="4" creationId="{52F4801A-97C5-F2EA-95A8-0F62DAB5B47F}"/>
          </ac:spMkLst>
        </pc:spChg>
        <pc:spChg chg="add del mod">
          <ac:chgData name="amir mm" userId="03a0748546962b2d" providerId="LiveId" clId="{BD161CF3-5837-49D1-A1E0-7FF5546F2FB8}" dt="2022-09-23T09:34:18.207" v="16112" actId="478"/>
          <ac:spMkLst>
            <pc:docMk/>
            <pc:sldMk cId="3003735097" sldId="359"/>
            <ac:spMk id="5" creationId="{F94510DD-4424-82B2-265C-D7B6851E5003}"/>
          </ac:spMkLst>
        </pc:spChg>
        <pc:spChg chg="add del mod">
          <ac:chgData name="amir mm" userId="03a0748546962b2d" providerId="LiveId" clId="{BD161CF3-5837-49D1-A1E0-7FF5546F2FB8}" dt="2022-09-23T09:34:18.207" v="16112" actId="478"/>
          <ac:spMkLst>
            <pc:docMk/>
            <pc:sldMk cId="3003735097" sldId="359"/>
            <ac:spMk id="6" creationId="{F1211A49-7D24-20F4-1BFB-6DBE174015AD}"/>
          </ac:spMkLst>
        </pc:spChg>
        <pc:spChg chg="add del mod">
          <ac:chgData name="amir mm" userId="03a0748546962b2d" providerId="LiveId" clId="{BD161CF3-5837-49D1-A1E0-7FF5546F2FB8}" dt="2022-09-23T09:34:18.207" v="16112" actId="478"/>
          <ac:spMkLst>
            <pc:docMk/>
            <pc:sldMk cId="3003735097" sldId="359"/>
            <ac:spMk id="7" creationId="{1BFF76CA-F408-2DEC-A813-732E974C91FD}"/>
          </ac:spMkLst>
        </pc:spChg>
        <pc:spChg chg="add del mod">
          <ac:chgData name="amir mm" userId="03a0748546962b2d" providerId="LiveId" clId="{BD161CF3-5837-49D1-A1E0-7FF5546F2FB8}" dt="2022-09-23T09:34:18.207" v="16112" actId="478"/>
          <ac:spMkLst>
            <pc:docMk/>
            <pc:sldMk cId="3003735097" sldId="359"/>
            <ac:spMk id="8" creationId="{1048A7AB-4F55-93B8-37E3-D28C459ABA85}"/>
          </ac:spMkLst>
        </pc:spChg>
        <pc:spChg chg="add del mod">
          <ac:chgData name="amir mm" userId="03a0748546962b2d" providerId="LiveId" clId="{BD161CF3-5837-49D1-A1E0-7FF5546F2FB8}" dt="2022-09-23T09:34:18.207" v="16112" actId="478"/>
          <ac:spMkLst>
            <pc:docMk/>
            <pc:sldMk cId="3003735097" sldId="359"/>
            <ac:spMk id="11" creationId="{3D00A797-481F-65E3-BDB8-E135D1FAD605}"/>
          </ac:spMkLst>
        </pc:spChg>
        <pc:spChg chg="add mod">
          <ac:chgData name="amir mm" userId="03a0748546962b2d" providerId="LiveId" clId="{BD161CF3-5837-49D1-A1E0-7FF5546F2FB8}" dt="2022-09-23T09:34:18.838" v="16113"/>
          <ac:spMkLst>
            <pc:docMk/>
            <pc:sldMk cId="3003735097" sldId="359"/>
            <ac:spMk id="12" creationId="{0BC1F259-528A-0B37-479C-CCD6E433BD86}"/>
          </ac:spMkLst>
        </pc:spChg>
        <pc:spChg chg="add mod">
          <ac:chgData name="amir mm" userId="03a0748546962b2d" providerId="LiveId" clId="{BD161CF3-5837-49D1-A1E0-7FF5546F2FB8}" dt="2022-09-23T09:34:18.838" v="16113"/>
          <ac:spMkLst>
            <pc:docMk/>
            <pc:sldMk cId="3003735097" sldId="359"/>
            <ac:spMk id="13" creationId="{9B8325E8-A6F8-BB41-A56C-3D14D3C30055}"/>
          </ac:spMkLst>
        </pc:spChg>
        <pc:spChg chg="add del mod">
          <ac:chgData name="amir mm" userId="03a0748546962b2d" providerId="LiveId" clId="{BD161CF3-5837-49D1-A1E0-7FF5546F2FB8}" dt="2022-09-23T09:36:31.306" v="16196"/>
          <ac:spMkLst>
            <pc:docMk/>
            <pc:sldMk cId="3003735097" sldId="359"/>
            <ac:spMk id="14" creationId="{DCCE393D-40A8-4C67-6DF5-064C0C152C2D}"/>
          </ac:spMkLst>
        </pc:spChg>
        <pc:spChg chg="add mod">
          <ac:chgData name="amir mm" userId="03a0748546962b2d" providerId="LiveId" clId="{BD161CF3-5837-49D1-A1E0-7FF5546F2FB8}" dt="2022-09-23T09:34:18.838" v="16113"/>
          <ac:spMkLst>
            <pc:docMk/>
            <pc:sldMk cId="3003735097" sldId="359"/>
            <ac:spMk id="15" creationId="{E8653336-294A-5602-D798-0EDA9E867557}"/>
          </ac:spMkLst>
        </pc:spChg>
        <pc:spChg chg="add mod">
          <ac:chgData name="amir mm" userId="03a0748546962b2d" providerId="LiveId" clId="{BD161CF3-5837-49D1-A1E0-7FF5546F2FB8}" dt="2022-09-23T09:34:18.838" v="16113"/>
          <ac:spMkLst>
            <pc:docMk/>
            <pc:sldMk cId="3003735097" sldId="359"/>
            <ac:spMk id="16" creationId="{E245A001-1DF1-17F4-8C97-352DEA9D2928}"/>
          </ac:spMkLst>
        </pc:spChg>
        <pc:spChg chg="add del mod">
          <ac:chgData name="amir mm" userId="03a0748546962b2d" providerId="LiveId" clId="{BD161CF3-5837-49D1-A1E0-7FF5546F2FB8}" dt="2022-09-23T11:03:41.311" v="20819" actId="20577"/>
          <ac:spMkLst>
            <pc:docMk/>
            <pc:sldMk cId="3003735097" sldId="359"/>
            <ac:spMk id="19" creationId="{3A131FD8-7CE4-DEE7-AE41-EE6AD517B155}"/>
          </ac:spMkLst>
        </pc:spChg>
        <pc:spChg chg="add mod">
          <ac:chgData name="amir mm" userId="03a0748546962b2d" providerId="LiveId" clId="{BD161CF3-5837-49D1-A1E0-7FF5546F2FB8}" dt="2022-09-23T09:49:11.613" v="16223"/>
          <ac:spMkLst>
            <pc:docMk/>
            <pc:sldMk cId="3003735097" sldId="359"/>
            <ac:spMk id="24" creationId="{6C9AB831-BCA8-28C5-6FFA-C969C99C463B}"/>
          </ac:spMkLst>
        </pc:spChg>
        <pc:picChg chg="add del mod">
          <ac:chgData name="amir mm" userId="03a0748546962b2d" providerId="LiveId" clId="{BD161CF3-5837-49D1-A1E0-7FF5546F2FB8}" dt="2022-09-23T09:34:18.207" v="16112" actId="478"/>
          <ac:picMkLst>
            <pc:docMk/>
            <pc:sldMk cId="3003735097" sldId="359"/>
            <ac:picMk id="9" creationId="{EC1751C1-A473-FB4C-ADAB-628264265943}"/>
          </ac:picMkLst>
        </pc:picChg>
        <pc:picChg chg="add del mod">
          <ac:chgData name="amir mm" userId="03a0748546962b2d" providerId="LiveId" clId="{BD161CF3-5837-49D1-A1E0-7FF5546F2FB8}" dt="2022-09-23T09:34:18.207" v="16112" actId="478"/>
          <ac:picMkLst>
            <pc:docMk/>
            <pc:sldMk cId="3003735097" sldId="359"/>
            <ac:picMk id="10" creationId="{B299DE3D-3FFA-523C-EDA0-EDB120B60518}"/>
          </ac:picMkLst>
        </pc:picChg>
        <pc:picChg chg="add del mod">
          <ac:chgData name="amir mm" userId="03a0748546962b2d" providerId="LiveId" clId="{BD161CF3-5837-49D1-A1E0-7FF5546F2FB8}" dt="2022-09-23T09:36:31.305" v="16194" actId="478"/>
          <ac:picMkLst>
            <pc:docMk/>
            <pc:sldMk cId="3003735097" sldId="359"/>
            <ac:picMk id="17" creationId="{F43EF831-3908-044F-B8A6-1817F736E578}"/>
          </ac:picMkLst>
        </pc:picChg>
        <pc:picChg chg="add del mod">
          <ac:chgData name="amir mm" userId="03a0748546962b2d" providerId="LiveId" clId="{BD161CF3-5837-49D1-A1E0-7FF5546F2FB8}" dt="2022-09-23T09:36:32.720" v="16197" actId="478"/>
          <ac:picMkLst>
            <pc:docMk/>
            <pc:sldMk cId="3003735097" sldId="359"/>
            <ac:picMk id="18" creationId="{09642B56-4F0F-C5E0-5EC2-D426D337E840}"/>
          </ac:picMkLst>
        </pc:picChg>
        <pc:picChg chg="add mod">
          <ac:chgData name="amir mm" userId="03a0748546962b2d" providerId="LiveId" clId="{BD161CF3-5837-49D1-A1E0-7FF5546F2FB8}" dt="2022-09-23T09:49:50.655" v="16232" actId="1076"/>
          <ac:picMkLst>
            <pc:docMk/>
            <pc:sldMk cId="3003735097" sldId="359"/>
            <ac:picMk id="21" creationId="{03960243-B1BD-291F-91EE-37D7B523F5DB}"/>
          </ac:picMkLst>
        </pc:picChg>
        <pc:picChg chg="add del">
          <ac:chgData name="amir mm" userId="03a0748546962b2d" providerId="LiveId" clId="{BD161CF3-5837-49D1-A1E0-7FF5546F2FB8}" dt="2022-09-23T09:47:20.298" v="16221" actId="478"/>
          <ac:picMkLst>
            <pc:docMk/>
            <pc:sldMk cId="3003735097" sldId="359"/>
            <ac:picMk id="23" creationId="{8550717B-7033-FAB9-9CC4-1D475AA4CEA0}"/>
          </ac:picMkLst>
        </pc:picChg>
        <pc:picChg chg="add mod">
          <ac:chgData name="amir mm" userId="03a0748546962b2d" providerId="LiveId" clId="{BD161CF3-5837-49D1-A1E0-7FF5546F2FB8}" dt="2022-09-23T09:50:08.590" v="16237" actId="1076"/>
          <ac:picMkLst>
            <pc:docMk/>
            <pc:sldMk cId="3003735097" sldId="359"/>
            <ac:picMk id="26" creationId="{E272663D-7771-85F4-35A2-35C11C58F3B1}"/>
          </ac:picMkLst>
        </pc:picChg>
        <pc:picChg chg="add del mod">
          <ac:chgData name="amir mm" userId="03a0748546962b2d" providerId="LiveId" clId="{BD161CF3-5837-49D1-A1E0-7FF5546F2FB8}" dt="2022-09-23T09:43:19.540" v="16210" actId="478"/>
          <ac:picMkLst>
            <pc:docMk/>
            <pc:sldMk cId="3003735097" sldId="359"/>
            <ac:picMk id="8194" creationId="{816FB5C6-193A-4727-992F-34D77423D3EE}"/>
          </ac:picMkLst>
        </pc:picChg>
        <pc:picChg chg="add mod">
          <ac:chgData name="amir mm" userId="03a0748546962b2d" providerId="LiveId" clId="{BD161CF3-5837-49D1-A1E0-7FF5546F2FB8}" dt="2022-09-23T09:50:05.503" v="16236" actId="14100"/>
          <ac:picMkLst>
            <pc:docMk/>
            <pc:sldMk cId="3003735097" sldId="359"/>
            <ac:picMk id="8196" creationId="{4ECE0492-1855-7D4A-2412-4F20404A9F0A}"/>
          </ac:picMkLst>
        </pc:picChg>
      </pc:sldChg>
      <pc:sldChg chg="addSp delSp modSp new mod">
        <pc:chgData name="amir mm" userId="03a0748546962b2d" providerId="LiveId" clId="{BD161CF3-5837-49D1-A1E0-7FF5546F2FB8}" dt="2022-09-23T10:34:47.090" v="19602" actId="20577"/>
        <pc:sldMkLst>
          <pc:docMk/>
          <pc:sldMk cId="1682888977" sldId="360"/>
        </pc:sldMkLst>
        <pc:spChg chg="del">
          <ac:chgData name="amir mm" userId="03a0748546962b2d" providerId="LiveId" clId="{BD161CF3-5837-49D1-A1E0-7FF5546F2FB8}" dt="2022-09-23T09:34:46.268" v="16129" actId="478"/>
          <ac:spMkLst>
            <pc:docMk/>
            <pc:sldMk cId="1682888977" sldId="360"/>
            <ac:spMk id="2" creationId="{BE42D4D1-57D9-900B-D170-89922C58D3F2}"/>
          </ac:spMkLst>
        </pc:spChg>
        <pc:spChg chg="del">
          <ac:chgData name="amir mm" userId="03a0748546962b2d" providerId="LiveId" clId="{BD161CF3-5837-49D1-A1E0-7FF5546F2FB8}" dt="2022-09-23T09:34:46.268" v="16129" actId="478"/>
          <ac:spMkLst>
            <pc:docMk/>
            <pc:sldMk cId="1682888977" sldId="360"/>
            <ac:spMk id="3" creationId="{09B764A7-AAAC-F236-405B-0A65E9365587}"/>
          </ac:spMkLst>
        </pc:spChg>
        <pc:spChg chg="add mod">
          <ac:chgData name="amir mm" userId="03a0748546962b2d" providerId="LiveId" clId="{BD161CF3-5837-49D1-A1E0-7FF5546F2FB8}" dt="2022-09-23T09:35:10.341" v="16179" actId="20577"/>
          <ac:spMkLst>
            <pc:docMk/>
            <pc:sldMk cId="1682888977" sldId="360"/>
            <ac:spMk id="4" creationId="{AEC57526-BC1C-7D2E-0581-EEBF4A20834F}"/>
          </ac:spMkLst>
        </pc:spChg>
        <pc:spChg chg="add mod">
          <ac:chgData name="amir mm" userId="03a0748546962b2d" providerId="LiveId" clId="{BD161CF3-5837-49D1-A1E0-7FF5546F2FB8}" dt="2022-09-23T09:34:46.562" v="16130"/>
          <ac:spMkLst>
            <pc:docMk/>
            <pc:sldMk cId="1682888977" sldId="360"/>
            <ac:spMk id="5" creationId="{2E73ACED-E603-5A5A-B73B-EA3FE0826265}"/>
          </ac:spMkLst>
        </pc:spChg>
        <pc:spChg chg="add mod">
          <ac:chgData name="amir mm" userId="03a0748546962b2d" providerId="LiveId" clId="{BD161CF3-5837-49D1-A1E0-7FF5546F2FB8}" dt="2022-09-23T10:34:47.090" v="19602" actId="20577"/>
          <ac:spMkLst>
            <pc:docMk/>
            <pc:sldMk cId="1682888977" sldId="360"/>
            <ac:spMk id="6" creationId="{894E2259-71D7-227F-A2E7-E10ED1970653}"/>
          </ac:spMkLst>
        </pc:spChg>
        <pc:spChg chg="add mod">
          <ac:chgData name="amir mm" userId="03a0748546962b2d" providerId="LiveId" clId="{BD161CF3-5837-49D1-A1E0-7FF5546F2FB8}" dt="2022-09-23T09:34:46.562" v="16130"/>
          <ac:spMkLst>
            <pc:docMk/>
            <pc:sldMk cId="1682888977" sldId="360"/>
            <ac:spMk id="7" creationId="{17F5B78B-0412-5F0E-ACE9-4B68A21A006D}"/>
          </ac:spMkLst>
        </pc:spChg>
        <pc:spChg chg="add mod">
          <ac:chgData name="amir mm" userId="03a0748546962b2d" providerId="LiveId" clId="{BD161CF3-5837-49D1-A1E0-7FF5546F2FB8}" dt="2022-09-23T09:34:46.562" v="16130"/>
          <ac:spMkLst>
            <pc:docMk/>
            <pc:sldMk cId="1682888977" sldId="360"/>
            <ac:spMk id="8" creationId="{4CC84D4C-6A66-0051-8654-4EEB220321F5}"/>
          </ac:spMkLst>
        </pc:spChg>
        <pc:spChg chg="add del mod">
          <ac:chgData name="amir mm" userId="03a0748546962b2d" providerId="LiveId" clId="{BD161CF3-5837-49D1-A1E0-7FF5546F2FB8}" dt="2022-09-23T09:35:11.332" v="16181"/>
          <ac:spMkLst>
            <pc:docMk/>
            <pc:sldMk cId="1682888977" sldId="360"/>
            <ac:spMk id="11" creationId="{932523A1-87D4-809E-0C4E-0AE8E64A758C}"/>
          </ac:spMkLst>
        </pc:spChg>
        <pc:picChg chg="add del mod">
          <ac:chgData name="amir mm" userId="03a0748546962b2d" providerId="LiveId" clId="{BD161CF3-5837-49D1-A1E0-7FF5546F2FB8}" dt="2022-09-23T09:34:58.243" v="16142" actId="478"/>
          <ac:picMkLst>
            <pc:docMk/>
            <pc:sldMk cId="1682888977" sldId="360"/>
            <ac:picMk id="9" creationId="{67F68DF7-B87C-2768-3AA0-E79046CE3EE9}"/>
          </ac:picMkLst>
        </pc:picChg>
        <pc:picChg chg="add del mod">
          <ac:chgData name="amir mm" userId="03a0748546962b2d" providerId="LiveId" clId="{BD161CF3-5837-49D1-A1E0-7FF5546F2FB8}" dt="2022-09-23T09:34:59.139" v="16143" actId="478"/>
          <ac:picMkLst>
            <pc:docMk/>
            <pc:sldMk cId="1682888977" sldId="360"/>
            <ac:picMk id="10" creationId="{524852C3-7E62-CABE-BD55-60FE529C705E}"/>
          </ac:picMkLst>
        </pc:picChg>
      </pc:sldChg>
      <pc:sldChg chg="addSp delSp modSp new mod">
        <pc:chgData name="amir mm" userId="03a0748546962b2d" providerId="LiveId" clId="{BD161CF3-5837-49D1-A1E0-7FF5546F2FB8}" dt="2022-09-23T10:06:44.776" v="17847" actId="20577"/>
        <pc:sldMkLst>
          <pc:docMk/>
          <pc:sldMk cId="1970329117" sldId="361"/>
        </pc:sldMkLst>
        <pc:spChg chg="del">
          <ac:chgData name="amir mm" userId="03a0748546962b2d" providerId="LiveId" clId="{BD161CF3-5837-49D1-A1E0-7FF5546F2FB8}" dt="2022-09-23T09:35:26.014" v="16184" actId="478"/>
          <ac:spMkLst>
            <pc:docMk/>
            <pc:sldMk cId="1970329117" sldId="361"/>
            <ac:spMk id="2" creationId="{BEDD7324-617C-4FD0-8052-A539506436EE}"/>
          </ac:spMkLst>
        </pc:spChg>
        <pc:spChg chg="del">
          <ac:chgData name="amir mm" userId="03a0748546962b2d" providerId="LiveId" clId="{BD161CF3-5837-49D1-A1E0-7FF5546F2FB8}" dt="2022-09-23T09:35:26.014" v="16184" actId="478"/>
          <ac:spMkLst>
            <pc:docMk/>
            <pc:sldMk cId="1970329117" sldId="361"/>
            <ac:spMk id="3" creationId="{28FCECB2-58DB-6077-B4F0-2D118DA9DEC7}"/>
          </ac:spMkLst>
        </pc:spChg>
        <pc:spChg chg="add del mod">
          <ac:chgData name="amir mm" userId="03a0748546962b2d" providerId="LiveId" clId="{BD161CF3-5837-49D1-A1E0-7FF5546F2FB8}" dt="2022-09-23T09:35:26.014" v="16184" actId="478"/>
          <ac:spMkLst>
            <pc:docMk/>
            <pc:sldMk cId="1970329117" sldId="361"/>
            <ac:spMk id="4" creationId="{5561C469-051A-44A6-3F10-3FD07BBFB843}"/>
          </ac:spMkLst>
        </pc:spChg>
        <pc:spChg chg="add del mod">
          <ac:chgData name="amir mm" userId="03a0748546962b2d" providerId="LiveId" clId="{BD161CF3-5837-49D1-A1E0-7FF5546F2FB8}" dt="2022-09-23T09:35:26.014" v="16184" actId="478"/>
          <ac:spMkLst>
            <pc:docMk/>
            <pc:sldMk cId="1970329117" sldId="361"/>
            <ac:spMk id="5" creationId="{3FB01634-64EC-197C-B51D-4024798714DE}"/>
          </ac:spMkLst>
        </pc:spChg>
        <pc:spChg chg="add del mod">
          <ac:chgData name="amir mm" userId="03a0748546962b2d" providerId="LiveId" clId="{BD161CF3-5837-49D1-A1E0-7FF5546F2FB8}" dt="2022-09-23T09:35:26.014" v="16184" actId="478"/>
          <ac:spMkLst>
            <pc:docMk/>
            <pc:sldMk cId="1970329117" sldId="361"/>
            <ac:spMk id="6" creationId="{3B61660A-3717-7B59-B5EC-5355B698852F}"/>
          </ac:spMkLst>
        </pc:spChg>
        <pc:spChg chg="add del mod">
          <ac:chgData name="amir mm" userId="03a0748546962b2d" providerId="LiveId" clId="{BD161CF3-5837-49D1-A1E0-7FF5546F2FB8}" dt="2022-09-23T09:35:26.014" v="16184" actId="478"/>
          <ac:spMkLst>
            <pc:docMk/>
            <pc:sldMk cId="1970329117" sldId="361"/>
            <ac:spMk id="7" creationId="{4C6DA599-AB1F-D434-0B5D-66033B2CA399}"/>
          </ac:spMkLst>
        </pc:spChg>
        <pc:spChg chg="add del mod">
          <ac:chgData name="amir mm" userId="03a0748546962b2d" providerId="LiveId" clId="{BD161CF3-5837-49D1-A1E0-7FF5546F2FB8}" dt="2022-09-23T09:35:26.014" v="16184" actId="478"/>
          <ac:spMkLst>
            <pc:docMk/>
            <pc:sldMk cId="1970329117" sldId="361"/>
            <ac:spMk id="8" creationId="{396C2576-D3A0-1380-504F-6FBE48F62152}"/>
          </ac:spMkLst>
        </pc:spChg>
        <pc:spChg chg="add mod">
          <ac:chgData name="amir mm" userId="03a0748546962b2d" providerId="LiveId" clId="{BD161CF3-5837-49D1-A1E0-7FF5546F2FB8}" dt="2022-09-23T10:06:44.776" v="17847" actId="20577"/>
          <ac:spMkLst>
            <pc:docMk/>
            <pc:sldMk cId="1970329117" sldId="361"/>
            <ac:spMk id="9" creationId="{718682EE-E1D2-C538-6631-E1B7790A7C86}"/>
          </ac:spMkLst>
        </pc:spChg>
        <pc:spChg chg="add mod">
          <ac:chgData name="amir mm" userId="03a0748546962b2d" providerId="LiveId" clId="{BD161CF3-5837-49D1-A1E0-7FF5546F2FB8}" dt="2022-09-23T09:35:26.393" v="16185"/>
          <ac:spMkLst>
            <pc:docMk/>
            <pc:sldMk cId="1970329117" sldId="361"/>
            <ac:spMk id="10" creationId="{9C8ED457-8664-88D1-9637-6B0B2C00688F}"/>
          </ac:spMkLst>
        </pc:spChg>
        <pc:spChg chg="add del mod">
          <ac:chgData name="amir mm" userId="03a0748546962b2d" providerId="LiveId" clId="{BD161CF3-5837-49D1-A1E0-7FF5546F2FB8}" dt="2022-09-23T09:35:35.369" v="16188"/>
          <ac:spMkLst>
            <pc:docMk/>
            <pc:sldMk cId="1970329117" sldId="361"/>
            <ac:spMk id="11" creationId="{79F3D2F4-2498-437B-A440-0D8A18BF1733}"/>
          </ac:spMkLst>
        </pc:spChg>
        <pc:spChg chg="add mod">
          <ac:chgData name="amir mm" userId="03a0748546962b2d" providerId="LiveId" clId="{BD161CF3-5837-49D1-A1E0-7FF5546F2FB8}" dt="2022-09-23T09:35:26.393" v="16185"/>
          <ac:spMkLst>
            <pc:docMk/>
            <pc:sldMk cId="1970329117" sldId="361"/>
            <ac:spMk id="12" creationId="{05DC5959-0945-853B-3C78-AB75A46B0CFE}"/>
          </ac:spMkLst>
        </pc:spChg>
        <pc:spChg chg="add mod">
          <ac:chgData name="amir mm" userId="03a0748546962b2d" providerId="LiveId" clId="{BD161CF3-5837-49D1-A1E0-7FF5546F2FB8}" dt="2022-09-23T09:35:26.393" v="16185"/>
          <ac:spMkLst>
            <pc:docMk/>
            <pc:sldMk cId="1970329117" sldId="361"/>
            <ac:spMk id="13" creationId="{49DC2F26-21DF-6A63-56E1-60CEFFD53F3C}"/>
          </ac:spMkLst>
        </pc:spChg>
        <pc:picChg chg="add mod">
          <ac:chgData name="amir mm" userId="03a0748546962b2d" providerId="LiveId" clId="{BD161CF3-5837-49D1-A1E0-7FF5546F2FB8}" dt="2022-09-23T10:06:30.624" v="17824" actId="1076"/>
          <ac:picMkLst>
            <pc:docMk/>
            <pc:sldMk cId="1970329117" sldId="361"/>
            <ac:picMk id="14" creationId="{BE17E058-001F-189A-8B53-AD9AEDBC35C4}"/>
          </ac:picMkLst>
        </pc:picChg>
      </pc:sldChg>
      <pc:sldChg chg="addSp new del">
        <pc:chgData name="amir mm" userId="03a0748546962b2d" providerId="LiveId" clId="{BD161CF3-5837-49D1-A1E0-7FF5546F2FB8}" dt="2022-09-23T10:30:51.197" v="19410" actId="47"/>
        <pc:sldMkLst>
          <pc:docMk/>
          <pc:sldMk cId="395853263" sldId="362"/>
        </pc:sldMkLst>
        <pc:picChg chg="add">
          <ac:chgData name="amir mm" userId="03a0748546962b2d" providerId="LiveId" clId="{BD161CF3-5837-49D1-A1E0-7FF5546F2FB8}" dt="2022-09-23T10:29:25.613" v="19341"/>
          <ac:picMkLst>
            <pc:docMk/>
            <pc:sldMk cId="395853263" sldId="362"/>
            <ac:picMk id="9218" creationId="{BEF4F6A7-E158-C3A6-C0AF-17616AE22101}"/>
          </ac:picMkLst>
        </pc:picChg>
      </pc:sldChg>
      <pc:sldChg chg="addSp delSp modSp new mod">
        <pc:chgData name="amir mm" userId="03a0748546962b2d" providerId="LiveId" clId="{BD161CF3-5837-49D1-A1E0-7FF5546F2FB8}" dt="2022-09-23T10:50:05.262" v="20309" actId="20577"/>
        <pc:sldMkLst>
          <pc:docMk/>
          <pc:sldMk cId="269858323" sldId="363"/>
        </pc:sldMkLst>
        <pc:spChg chg="del">
          <ac:chgData name="amir mm" userId="03a0748546962b2d" providerId="LiveId" clId="{BD161CF3-5837-49D1-A1E0-7FF5546F2FB8}" dt="2022-09-23T10:29:52.595" v="19343" actId="478"/>
          <ac:spMkLst>
            <pc:docMk/>
            <pc:sldMk cId="269858323" sldId="363"/>
            <ac:spMk id="2" creationId="{79D33FCF-2100-7483-DEF2-A2940D07447E}"/>
          </ac:spMkLst>
        </pc:spChg>
        <pc:spChg chg="del">
          <ac:chgData name="amir mm" userId="03a0748546962b2d" providerId="LiveId" clId="{BD161CF3-5837-49D1-A1E0-7FF5546F2FB8}" dt="2022-09-23T10:29:52.595" v="19343" actId="478"/>
          <ac:spMkLst>
            <pc:docMk/>
            <pc:sldMk cId="269858323" sldId="363"/>
            <ac:spMk id="3" creationId="{D902FC1A-0C10-0189-5BCD-0CD249121C0C}"/>
          </ac:spMkLst>
        </pc:spChg>
        <pc:spChg chg="add mod">
          <ac:chgData name="amir mm" userId="03a0748546962b2d" providerId="LiveId" clId="{BD161CF3-5837-49D1-A1E0-7FF5546F2FB8}" dt="2022-09-23T10:50:05.262" v="20309" actId="20577"/>
          <ac:spMkLst>
            <pc:docMk/>
            <pc:sldMk cId="269858323" sldId="363"/>
            <ac:spMk id="4" creationId="{EB723B01-637A-72A9-4E53-5D1F6995D763}"/>
          </ac:spMkLst>
        </pc:spChg>
        <pc:spChg chg="add mod">
          <ac:chgData name="amir mm" userId="03a0748546962b2d" providerId="LiveId" clId="{BD161CF3-5837-49D1-A1E0-7FF5546F2FB8}" dt="2022-09-23T10:29:52.896" v="19344"/>
          <ac:spMkLst>
            <pc:docMk/>
            <pc:sldMk cId="269858323" sldId="363"/>
            <ac:spMk id="5" creationId="{E0879279-6FB9-8C3D-2FB6-7D56F58850F6}"/>
          </ac:spMkLst>
        </pc:spChg>
        <pc:spChg chg="add mod">
          <ac:chgData name="amir mm" userId="03a0748546962b2d" providerId="LiveId" clId="{BD161CF3-5837-49D1-A1E0-7FF5546F2FB8}" dt="2022-09-23T10:29:52.896" v="19344"/>
          <ac:spMkLst>
            <pc:docMk/>
            <pc:sldMk cId="269858323" sldId="363"/>
            <ac:spMk id="6" creationId="{B602BC93-BF5B-A460-43FB-93950F89B3AC}"/>
          </ac:spMkLst>
        </pc:spChg>
        <pc:spChg chg="add mod">
          <ac:chgData name="amir mm" userId="03a0748546962b2d" providerId="LiveId" clId="{BD161CF3-5837-49D1-A1E0-7FF5546F2FB8}" dt="2022-09-23T10:29:52.896" v="19344"/>
          <ac:spMkLst>
            <pc:docMk/>
            <pc:sldMk cId="269858323" sldId="363"/>
            <ac:spMk id="7" creationId="{2702C284-DDFE-4A50-7408-5691D9BBE64A}"/>
          </ac:spMkLst>
        </pc:spChg>
        <pc:picChg chg="add del mod">
          <ac:chgData name="amir mm" userId="03a0748546962b2d" providerId="LiveId" clId="{BD161CF3-5837-49D1-A1E0-7FF5546F2FB8}" dt="2022-09-23T10:29:58.050" v="19345" actId="478"/>
          <ac:picMkLst>
            <pc:docMk/>
            <pc:sldMk cId="269858323" sldId="363"/>
            <ac:picMk id="8" creationId="{6C212118-C084-E87C-5474-9A2974543A92}"/>
          </ac:picMkLst>
        </pc:picChg>
        <pc:picChg chg="add del">
          <ac:chgData name="amir mm" userId="03a0748546962b2d" providerId="LiveId" clId="{BD161CF3-5837-49D1-A1E0-7FF5546F2FB8}" dt="2022-09-23T10:30:12.360" v="19347" actId="22"/>
          <ac:picMkLst>
            <pc:docMk/>
            <pc:sldMk cId="269858323" sldId="363"/>
            <ac:picMk id="10" creationId="{D82D9364-D75F-9471-38A0-EF94378D70F6}"/>
          </ac:picMkLst>
        </pc:picChg>
        <pc:picChg chg="add mod">
          <ac:chgData name="amir mm" userId="03a0748546962b2d" providerId="LiveId" clId="{BD161CF3-5837-49D1-A1E0-7FF5546F2FB8}" dt="2022-09-23T10:30:27.533" v="19350" actId="1076"/>
          <ac:picMkLst>
            <pc:docMk/>
            <pc:sldMk cId="269858323" sldId="363"/>
            <ac:picMk id="11" creationId="{137D81CC-E717-117F-E060-2696F422262F}"/>
          </ac:picMkLst>
        </pc:picChg>
      </pc:sldChg>
      <pc:sldChg chg="addSp delSp modSp new mod ord setBg">
        <pc:chgData name="amir mm" userId="03a0748546962b2d" providerId="LiveId" clId="{BD161CF3-5837-49D1-A1E0-7FF5546F2FB8}" dt="2022-09-23T14:05:31.577" v="21565" actId="22"/>
        <pc:sldMkLst>
          <pc:docMk/>
          <pc:sldMk cId="3008193726" sldId="364"/>
        </pc:sldMkLst>
        <pc:spChg chg="del">
          <ac:chgData name="amir mm" userId="03a0748546962b2d" providerId="LiveId" clId="{BD161CF3-5837-49D1-A1E0-7FF5546F2FB8}" dt="2022-09-23T11:49:05.765" v="21558" actId="478"/>
          <ac:spMkLst>
            <pc:docMk/>
            <pc:sldMk cId="3008193726" sldId="364"/>
            <ac:spMk id="2" creationId="{7607E0EB-E874-EE73-5A6E-76ABD65E1124}"/>
          </ac:spMkLst>
        </pc:spChg>
        <pc:spChg chg="del">
          <ac:chgData name="amir mm" userId="03a0748546962b2d" providerId="LiveId" clId="{BD161CF3-5837-49D1-A1E0-7FF5546F2FB8}" dt="2022-09-23T11:49:05.765" v="21558" actId="478"/>
          <ac:spMkLst>
            <pc:docMk/>
            <pc:sldMk cId="3008193726" sldId="364"/>
            <ac:spMk id="3" creationId="{5FE4EF81-D54B-202A-FD98-537EE557C8E3}"/>
          </ac:spMkLst>
        </pc:spChg>
        <pc:spChg chg="del">
          <ac:chgData name="amir mm" userId="03a0748546962b2d" providerId="LiveId" clId="{BD161CF3-5837-49D1-A1E0-7FF5546F2FB8}" dt="2022-09-23T11:49:05.765" v="21558" actId="478"/>
          <ac:spMkLst>
            <pc:docMk/>
            <pc:sldMk cId="3008193726" sldId="364"/>
            <ac:spMk id="4" creationId="{48FA61E1-2D79-37E6-A6FF-09907C06EA32}"/>
          </ac:spMkLst>
        </pc:spChg>
        <pc:picChg chg="add">
          <ac:chgData name="amir mm" userId="03a0748546962b2d" providerId="LiveId" clId="{BD161CF3-5837-49D1-A1E0-7FF5546F2FB8}" dt="2022-09-23T14:05:31.577" v="21565" actId="22"/>
          <ac:picMkLst>
            <pc:docMk/>
            <pc:sldMk cId="3008193726" sldId="364"/>
            <ac:picMk id="3" creationId="{C1D9E0F3-46EC-7DB6-5157-E188FBA43AD1}"/>
          </ac:picMkLst>
        </pc:picChg>
        <pc:picChg chg="add del mod">
          <ac:chgData name="amir mm" userId="03a0748546962b2d" providerId="LiveId" clId="{BD161CF3-5837-49D1-A1E0-7FF5546F2FB8}" dt="2022-09-23T14:05:31.232" v="21564" actId="478"/>
          <ac:picMkLst>
            <pc:docMk/>
            <pc:sldMk cId="3008193726" sldId="364"/>
            <ac:picMk id="6" creationId="{8650F757-397E-4FBD-E726-7E2D29AB5A9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3D456-863A-412D-BA05-B45EE808B88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37C92-86FD-4B12-AAB2-E7D144B6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8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CFE0-CE6A-456F-8709-88068C7AEFC1}" type="datetime1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E893-7686-413F-A880-5FE9AB1C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32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D1A0-7BD1-4105-8FB6-EBBCC48F4305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E893-7686-413F-A880-5FE9AB1C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7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5F0B-D986-4B8E-B28A-23800335CAE0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E893-7686-413F-A880-5FE9AB1C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76D9-3E58-474A-979A-22EEE9C22D5F}" type="datetime1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E893-7686-413F-A880-5FE9AB1C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5CE5-FDD4-4F24-ABA2-044650787950}" type="datetime1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E893-7686-413F-A880-5FE9AB1C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09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40D-D265-4D7A-991C-BE9167AC74C4}" type="datetime1">
              <a:rPr lang="en-US" smtClean="0"/>
              <a:t>11/20/2022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E893-7686-413F-A880-5FE9AB1C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2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B4C6-7448-4A79-A4B3-1166C914AC21}" type="datetime1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E893-7686-413F-A880-5FE9AB1CA9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7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1623-8C8F-4ECA-A44E-FF04F91847F3}" type="datetime1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E893-7686-413F-A880-5FE9AB1C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3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CEBA-F142-4ADF-8A3D-F12E90A9C21A}" type="datetime1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E893-7686-413F-A880-5FE9AB1C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CF44-B1A2-4CC9-B654-A913E2939450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E893-7686-413F-A880-5FE9AB1C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DC42D31-11BC-40AF-B0CB-419381997193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E893-7686-413F-A880-5FE9AB1C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BE88E5C-2828-4603-91DA-F0EFE71C2ECB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362E893-7686-413F-A880-5FE9AB1C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etl.ai/introduction" TargetMode="External"/><Relationship Id="rId7" Type="http://schemas.openxmlformats.org/officeDocument/2006/relationships/hyperlink" Target="https://www.worldcat.org/issn/2169-3536" TargetMode="External"/><Relationship Id="rId2" Type="http://schemas.openxmlformats.org/officeDocument/2006/relationships/hyperlink" Target="https://doi.org/10.1186/s40537-016-0043-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SSN_(identifier)" TargetMode="External"/><Relationship Id="rId5" Type="http://schemas.openxmlformats.org/officeDocument/2006/relationships/hyperlink" Target="https://en.wikipedia.org/wiki/Doi_(identifier)" TargetMode="External"/><Relationship Id="rId4" Type="http://schemas.openxmlformats.org/officeDocument/2006/relationships/hyperlink" Target="https://doi.org/10.1109%2Faccess.2020.297907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bitbrain.com/blog/brain-computer-interface-using-eeg-signal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dium.com/georgian-impact-blog/transfer-learning-part-1-ed0c174ad6e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dium.com/georgian-impact-blog/transfer-learning-part-1-ed0c174ad6e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uzhenzhuang.github.io/transfe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bitbrain.com/blog/brain-computer-interface-using-eeg-signals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5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9772-016E-2B9B-269B-0AACD31A7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555" y="2005589"/>
            <a:ext cx="10748889" cy="1365670"/>
          </a:xfrm>
          <a:solidFill>
            <a:srgbClr val="FFFFFF"/>
          </a:solidFill>
        </p:spPr>
        <p:txBody>
          <a:bodyPr>
            <a:noAutofit/>
          </a:bodyPr>
          <a:lstStyle/>
          <a:p>
            <a:pPr rtl="1"/>
            <a:r>
              <a:rPr lang="en-US" sz="4000" b="1" dirty="0">
                <a:cs typeface="Arial" panose="020B0604020202020204" pitchFamily="34" charset="0"/>
              </a:rPr>
              <a:t>EEG Signal Classification using 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015F1-8835-7A41-374A-A1E97AF2D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418" y="3512343"/>
            <a:ext cx="9717139" cy="29229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Mohammad Mahdi </a:t>
            </a:r>
            <a:r>
              <a:rPr lang="en-US" sz="36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Mirrashid</a:t>
            </a:r>
            <a:endParaRPr 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Mohammad Bagher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Shamsollahi</a:t>
            </a:r>
            <a:endParaRPr lang="en-US" sz="3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mohammadmahdi.mirrashid@ee.sharif.edu</a:t>
            </a:r>
          </a:p>
          <a:p>
            <a:r>
              <a:rPr lang="en-US" sz="3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EE Department – Sharif University of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60E59-CC4D-2160-746C-AFBA27156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730" y="133876"/>
            <a:ext cx="1365670" cy="13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2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B871E7-724D-3391-4288-B032FE82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388"/>
            <a:ext cx="12192000" cy="1162678"/>
          </a:xfrm>
          <a:solidFill>
            <a:schemeClr val="accent3"/>
          </a:solidFill>
        </p:spPr>
        <p:txBody>
          <a:bodyPr>
            <a:noAutofit/>
          </a:bodyPr>
          <a:lstStyle/>
          <a:p>
            <a:pPr algn="ctr" rtl="1"/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Eeg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 signal classification: </a:t>
            </a:r>
            <a:b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transfer learning methods PART 3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C4E82E3-7F9E-4663-83AD-C6A07F0B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8248" y="6307953"/>
            <a:ext cx="2743200" cy="365125"/>
          </a:xfrm>
        </p:spPr>
        <p:txBody>
          <a:bodyPr/>
          <a:lstStyle/>
          <a:p>
            <a:fld id="{2362E893-7686-413F-A880-5FE9AB1CA900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A078D6F6-D391-82D7-C039-A3D14205D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409650E2-D9D5-0E4F-D3E5-274B11F69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5E6A1-530E-2F94-85A6-4122608CEAAE}"/>
              </a:ext>
            </a:extLst>
          </p:cNvPr>
          <p:cNvSpPr txBox="1"/>
          <p:nvPr/>
        </p:nvSpPr>
        <p:spPr>
          <a:xfrm>
            <a:off x="242172" y="1656308"/>
            <a:ext cx="65123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Other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Regularized Graph Networks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Features are learned so that domains can not be classified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Transfer Kernel method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Kernel matrices for the target are transformed to make their distribution similar to the source kernel matrix</a:t>
            </a:r>
          </a:p>
        </p:txBody>
      </p:sp>
    </p:spTree>
    <p:extLst>
      <p:ext uri="{BB962C8B-B14F-4D97-AF65-F5344CB8AC3E}">
        <p14:creationId xmlns:p14="http://schemas.microsoft.com/office/powerpoint/2010/main" val="32280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B871E7-724D-3391-4288-B032FE82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509"/>
            <a:ext cx="12192000" cy="1162678"/>
          </a:xfrm>
          <a:solidFill>
            <a:schemeClr val="accent3"/>
          </a:solidFill>
        </p:spPr>
        <p:txBody>
          <a:bodyPr>
            <a:noAutofit/>
          </a:bodyPr>
          <a:lstStyle/>
          <a:p>
            <a:pPr algn="ctr" rtl="1"/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Nueroips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Beetl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 2021 competition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C4E82E3-7F9E-4663-83AD-C6A07F0B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8248" y="6307953"/>
            <a:ext cx="2743200" cy="365125"/>
          </a:xfrm>
        </p:spPr>
        <p:txBody>
          <a:bodyPr/>
          <a:lstStyle/>
          <a:p>
            <a:fld id="{2362E893-7686-413F-A880-5FE9AB1CA900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A078D6F6-D391-82D7-C039-A3D14205D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409650E2-D9D5-0E4F-D3E5-274B11F69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5E6A1-530E-2F94-85A6-4122608CEAAE}"/>
              </a:ext>
            </a:extLst>
          </p:cNvPr>
          <p:cNvSpPr txBox="1"/>
          <p:nvPr/>
        </p:nvSpPr>
        <p:spPr>
          <a:xfrm>
            <a:off x="242172" y="1656308"/>
            <a:ext cx="8401496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Automatic sleep stage annotation (6 classes)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40 users age 22-65 as training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Transfer target is two different age groups (65-80 and 80+)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target age group has 5 subjects worth of data (limited labeled target data)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Physionet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(Sleep-EDF). 197 Whole night sleep recordings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Motor imagery classification (3 classes)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Several motor imagery datasets with different setups (different channels and task definitions)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Limited labeled data for each target subject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F65A9-266D-0550-6F4C-D4A20AEB9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58" y="5201692"/>
            <a:ext cx="6538724" cy="164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6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B871E7-724D-3391-4288-B032FE82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388"/>
            <a:ext cx="12192000" cy="1162678"/>
          </a:xfrm>
          <a:solidFill>
            <a:schemeClr val="accent3"/>
          </a:solidFill>
        </p:spPr>
        <p:txBody>
          <a:bodyPr>
            <a:noAutofit/>
          </a:bodyPr>
          <a:lstStyle/>
          <a:p>
            <a:pPr algn="ctr" rtl="1"/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Neuroips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Beetl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 2021 competition: </a:t>
            </a:r>
            <a:b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Winning teams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C4E82E3-7F9E-4663-83AD-C6A07F0B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8248" y="6307953"/>
            <a:ext cx="2743200" cy="365125"/>
          </a:xfrm>
        </p:spPr>
        <p:txBody>
          <a:bodyPr/>
          <a:lstStyle/>
          <a:p>
            <a:fld id="{2362E893-7686-413F-A880-5FE9AB1CA900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A078D6F6-D391-82D7-C039-A3D14205D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409650E2-D9D5-0E4F-D3E5-274B11F69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5E6A1-530E-2F94-85A6-4122608CEAAE}"/>
              </a:ext>
            </a:extLst>
          </p:cNvPr>
          <p:cNvSpPr txBox="1"/>
          <p:nvPr/>
        </p:nvSpPr>
        <p:spPr>
          <a:xfrm>
            <a:off x="242173" y="1656307"/>
            <a:ext cx="720242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Shallow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ConvNet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57.6% and 49.9% score in tasks 1 and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Common channels of datasets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used in task 2</a:t>
            </a:r>
          </a:p>
          <a:p>
            <a:pPr lvl="1"/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Winning team: Team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Cogitat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65.55% and 76.33%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Only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Physionet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 dataset with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common channels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Latent feature alignment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Subject-wise batch normalization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Distribution embedding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1A7AF-81DB-B71A-56AD-CFEA1A040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25" y="3092512"/>
            <a:ext cx="6670323" cy="29454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34B5D7-F7BC-229E-0ECE-83B163FC766C}"/>
              </a:ext>
            </a:extLst>
          </p:cNvPr>
          <p:cNvSpPr txBox="1"/>
          <p:nvPr/>
        </p:nvSpPr>
        <p:spPr>
          <a:xfrm>
            <a:off x="431321" y="5900468"/>
            <a:ext cx="4295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alignment (Euclidean and Riemannian)</a:t>
            </a:r>
          </a:p>
        </p:txBody>
      </p:sp>
    </p:spTree>
    <p:extLst>
      <p:ext uri="{BB962C8B-B14F-4D97-AF65-F5344CB8AC3E}">
        <p14:creationId xmlns:p14="http://schemas.microsoft.com/office/powerpoint/2010/main" val="349443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B871E7-724D-3391-4288-B032FE82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388"/>
            <a:ext cx="12192000" cy="1162678"/>
          </a:xfrm>
          <a:solidFill>
            <a:schemeClr val="accent3"/>
          </a:solidFill>
        </p:spPr>
        <p:txBody>
          <a:bodyPr>
            <a:noAutofit/>
          </a:bodyPr>
          <a:lstStyle/>
          <a:p>
            <a:pPr algn="ctr" rtl="1"/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Challenges and other problems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C4E82E3-7F9E-4663-83AD-C6A07F0B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8248" y="6307953"/>
            <a:ext cx="2743200" cy="365125"/>
          </a:xfrm>
        </p:spPr>
        <p:txBody>
          <a:bodyPr/>
          <a:lstStyle/>
          <a:p>
            <a:fld id="{2362E893-7686-413F-A880-5FE9AB1CA900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A078D6F6-D391-82D7-C039-A3D14205D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409650E2-D9D5-0E4F-D3E5-274B11F69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5E6A1-530E-2F94-85A6-4122608CEAAE}"/>
              </a:ext>
            </a:extLst>
          </p:cNvPr>
          <p:cNvSpPr txBox="1"/>
          <p:nvPr/>
        </p:nvSpPr>
        <p:spPr>
          <a:xfrm>
            <a:off x="242172" y="1656308"/>
            <a:ext cx="651231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Transfer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Computational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Other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Transfer learning regression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Heterogeneous TL (using EMG etc.)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20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B871E7-724D-3391-4288-B032FE82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484"/>
            <a:ext cx="12192000" cy="923619"/>
          </a:xfrm>
          <a:solidFill>
            <a:schemeClr val="accent3"/>
          </a:solidFill>
        </p:spPr>
        <p:txBody>
          <a:bodyPr>
            <a:noAutofit/>
          </a:bodyPr>
          <a:lstStyle/>
          <a:p>
            <a:pPr algn="ct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C4E82E3-7F9E-4663-83AD-C6A07F0B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91" y="6307953"/>
            <a:ext cx="2743200" cy="365125"/>
          </a:xfrm>
        </p:spPr>
        <p:txBody>
          <a:bodyPr/>
          <a:lstStyle/>
          <a:p>
            <a:fld id="{2362E893-7686-413F-A880-5FE9AB1CA900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2FB7A-6375-BF12-190B-F0E8B10AD118}"/>
              </a:ext>
            </a:extLst>
          </p:cNvPr>
          <p:cNvSpPr txBox="1"/>
          <p:nvPr/>
        </p:nvSpPr>
        <p:spPr>
          <a:xfrm>
            <a:off x="1000664" y="2001329"/>
            <a:ext cx="1035313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Weiss, Karl, Taghi M.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Khoshgoftaar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and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DingDing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Wang. “A Survey of Transfer Learning.” </a:t>
            </a:r>
            <a:r>
              <a:rPr lang="en-US" sz="1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Journal of Big Data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3, no. 1 (2016). 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https://doi.org/10.1186/s40537-016-0043-6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endParaRPr lang="en-US" sz="1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0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Pan, S. J., &amp; Yang, Q. (2010). A Survey on Transfer Learning. </a:t>
            </a:r>
            <a:r>
              <a:rPr lang="en-US" sz="1000" b="0" i="1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IEEE Transactions on Knowledge and Data Engineering,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b="0" i="1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(10), 1345–1359. doi:10.1109/tkde.2009.191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457200" indent="-457200" algn="l">
              <a:buFont typeface="+mj-lt"/>
              <a:buAutoNum type="arabicPeriod"/>
            </a:pP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Wan,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Zitong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Rui Yang,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Mengjie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Huang,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Nianyin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Zeng, and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Xiaohui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Liu. “A Review on Transfer Learning in EEG Signal Analysis.” </a:t>
            </a:r>
            <a:r>
              <a:rPr lang="en-US" sz="1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Neurocomputing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421 (2021): 1–14. https://doi.org/10.1016/j.neucom.2020.09.017. 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Wu, </a:t>
            </a:r>
            <a:r>
              <a:rPr lang="en-US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Dongrui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Yifan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Xu, and Bao-Liang Lu. “Transfer Learning for EEG-Based Brain–Computer Interfaces: A Review of Progress Made since 2016.” </a:t>
            </a:r>
            <a:r>
              <a:rPr lang="en-US" sz="1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IEEE Transactions on Cognitive and Developmental Systems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14, no. 1 (2022): 4–19. https://doi.org/10.1109/tcds.2020.3007453. 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BEETL AI Challenge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Zanini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Congedo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C.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Jutten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S. Said, and Y.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Berthoumieu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“Transfer learning: a Riemannian geometry framework with applications to brain-computer interfaces,” IEEE Trans. on Biomedical Engineering, vol. 65, no. 5, pp. 1107–1116, 2018. 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H. He and D. Wu, “Transfer learning for brain-computer interfaces: A Euclidean space data alignment approach,” IEEE Trans. on Biomedical Engineering, vol. 67, no. 2, pp. 399–410, 2020.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H. He and D. Wu, “Different set domain adaptation for brain-computer interfaces: A label alignment approach,” IEEE Trans. on Neural Systems and Rehabilitation Engineering, vol. 28, no. 5, pp. 1091–1108, 2020.  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M. Long, J. Wang, J. Sun, and S. Y. Philip, “Domain invariant transfer kernel learning,” IEEE Trans. on Knowledge and Data Engineering, vol. 27, no. 6, pp. 1519–1532, 2015.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Bird, Jordan J.; </a:t>
            </a:r>
            <a:r>
              <a:rPr lang="en-US" sz="1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Kobylarz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Jhonatan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1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Faria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Diego R.; </a:t>
            </a:r>
            <a:r>
              <a:rPr lang="en-US" sz="1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Ekart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Aniko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Ribeiro, Eduardo P. (2020). </a:t>
            </a:r>
            <a:r>
              <a:rPr lang="en-US" sz="1000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4"/>
              </a:rPr>
              <a:t>"Cross-Domain MLP and CNN Transfer Learning for Biological Signal Processing: EEG and EMG"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Institute of Electrical and Electronics Engineers (IEEE). </a:t>
            </a:r>
            <a:r>
              <a:rPr lang="en-US" sz="1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54789–54801. </a:t>
            </a:r>
            <a:r>
              <a:rPr lang="en-US" sz="1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Doi (identifier)"/>
              </a:rPr>
              <a:t>doi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1000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4"/>
              </a:rPr>
              <a:t>10.1109/access.2020.2979074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sz="1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ISSN (identifier)"/>
              </a:rPr>
              <a:t>ISSN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000" b="0" i="0" u="sng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7"/>
              </a:rPr>
              <a:t>2169-3536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/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/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A078D6F6-D391-82D7-C039-A3D14205D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409650E2-D9D5-0E4F-D3E5-274B11F69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2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BCI? An introduction to brain-computer interface using EEG |  Bitbrain">
            <a:hlinkClick r:id="rId2"/>
            <a:extLst>
              <a:ext uri="{FF2B5EF4-FFF2-40B4-BE49-F238E27FC236}">
                <a16:creationId xmlns:a16="http://schemas.microsoft.com/office/drawing/2014/main" id="{267F3125-7B10-F3E5-FB5C-A164AB6665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" r="377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AEE377-1685-6B50-D125-A5E31160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870300"/>
            <a:ext cx="6234545" cy="1486703"/>
          </a:xfrm>
          <a:solidFill>
            <a:schemeClr val="accent5">
              <a:alpha val="88000"/>
            </a:schemeClr>
          </a:solidFill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en-US" sz="3600" b="1" dirty="0" err="1">
                <a:solidFill>
                  <a:schemeClr val="tx1"/>
                </a:solidFill>
                <a:cs typeface="Arial" panose="020B0604020202020204" pitchFamily="34" charset="0"/>
              </a:rPr>
              <a:t>INtroduction</a:t>
            </a:r>
            <a:r>
              <a:rPr lang="en-US" sz="3600" b="1" dirty="0">
                <a:solidFill>
                  <a:schemeClr val="tx1"/>
                </a:solidFill>
                <a:cs typeface="Arial" panose="020B0604020202020204" pitchFamily="34" charset="0"/>
              </a:rPr>
              <a:t>: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296992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B871E7-724D-3391-4288-B032FE82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388"/>
            <a:ext cx="12192000" cy="1162678"/>
          </a:xfrm>
          <a:solidFill>
            <a:schemeClr val="accent3"/>
          </a:solidFill>
        </p:spPr>
        <p:txBody>
          <a:bodyPr>
            <a:noAutofit/>
          </a:bodyPr>
          <a:lstStyle/>
          <a:p>
            <a:pPr algn="ctr" rtl="1"/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Introduction: transfer learning</a:t>
            </a:r>
            <a:b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C4E82E3-7F9E-4663-83AD-C6A07F0B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8248" y="6307953"/>
            <a:ext cx="2743200" cy="365125"/>
          </a:xfrm>
        </p:spPr>
        <p:txBody>
          <a:bodyPr/>
          <a:lstStyle/>
          <a:p>
            <a:fld id="{2362E893-7686-413F-A880-5FE9AB1CA900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A078D6F6-D391-82D7-C039-A3D14205D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409650E2-D9D5-0E4F-D3E5-274B11F69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5E6A1-530E-2F94-85A6-4122608CEAAE}"/>
              </a:ext>
            </a:extLst>
          </p:cNvPr>
          <p:cNvSpPr txBox="1"/>
          <p:nvPr/>
        </p:nvSpPr>
        <p:spPr>
          <a:xfrm>
            <a:off x="731002" y="1889595"/>
            <a:ext cx="1072999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 definition: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(domain and task)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Source and target domain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(brain signals of subjects)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Source and target task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(signal classification)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Knowledge transfer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(source to target)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46F10811-5679-539F-34E5-C596E6870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35" y="2139762"/>
            <a:ext cx="7048576" cy="31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7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B871E7-724D-3391-4288-B032FE82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388"/>
            <a:ext cx="12192000" cy="1162678"/>
          </a:xfrm>
          <a:solidFill>
            <a:schemeClr val="accent3"/>
          </a:solidFill>
        </p:spPr>
        <p:txBody>
          <a:bodyPr>
            <a:noAutofit/>
          </a:bodyPr>
          <a:lstStyle/>
          <a:p>
            <a:pPr algn="ctr" rtl="1"/>
            <a:r>
              <a:rPr lang="en-US" sz="3400" b="1">
                <a:latin typeface="Arial" panose="020B0604020202020204" pitchFamily="34" charset="0"/>
                <a:cs typeface="Arial" panose="020B0604020202020204" pitchFamily="34" charset="0"/>
              </a:rPr>
              <a:t>Introduction: transfer learning</a:t>
            </a:r>
            <a:br>
              <a:rPr lang="en-US" sz="34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b="1">
                <a:latin typeface="Arial" panose="020B0604020202020204" pitchFamily="34" charset="0"/>
                <a:cs typeface="Arial" panose="020B0604020202020204" pitchFamily="34" charset="0"/>
              </a:rPr>
              <a:t>applications and settings</a:t>
            </a:r>
            <a:endParaRPr lang="en-US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C4E82E3-7F9E-4663-83AD-C6A07F0B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8248" y="6307953"/>
            <a:ext cx="2743200" cy="365125"/>
          </a:xfrm>
        </p:spPr>
        <p:txBody>
          <a:bodyPr/>
          <a:lstStyle/>
          <a:p>
            <a:fld id="{2362E893-7686-413F-A880-5FE9AB1CA900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A078D6F6-D391-82D7-C039-A3D14205D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409650E2-D9D5-0E4F-D3E5-274B11F69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5E6A1-530E-2F94-85A6-4122608CEAAE}"/>
              </a:ext>
            </a:extLst>
          </p:cNvPr>
          <p:cNvSpPr txBox="1"/>
          <p:nvPr/>
        </p:nvSpPr>
        <p:spPr>
          <a:xfrm>
            <a:off x="578602" y="1593352"/>
            <a:ext cx="1072999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Works with limited or no labeled target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Efficiency through model reuse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Applicable to complex models with challenging computations and limited data (image recognition, NLP, speech recognition etc.)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Homogeneous transfer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Heterogeneous transfer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Inductive transfer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Transductive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transfer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Unsupervised transfer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666B9FD5-AF15-C15F-2B69-C34569661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395" y="3581400"/>
            <a:ext cx="6011053" cy="19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B871E7-724D-3391-4288-B032FE82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388"/>
            <a:ext cx="12192000" cy="1162678"/>
          </a:xfrm>
          <a:solidFill>
            <a:schemeClr val="accent3"/>
          </a:solidFill>
        </p:spPr>
        <p:txBody>
          <a:bodyPr>
            <a:noAutofit/>
          </a:bodyPr>
          <a:lstStyle/>
          <a:p>
            <a:pPr algn="ctr" rtl="1"/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Introduction: transfer learning</a:t>
            </a:r>
            <a:b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common approaches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C4E82E3-7F9E-4663-83AD-C6A07F0B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8248" y="6307953"/>
            <a:ext cx="2743200" cy="365125"/>
          </a:xfrm>
        </p:spPr>
        <p:txBody>
          <a:bodyPr/>
          <a:lstStyle/>
          <a:p>
            <a:fld id="{2362E893-7686-413F-A880-5FE9AB1CA900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A078D6F6-D391-82D7-C039-A3D14205D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409650E2-D9D5-0E4F-D3E5-274B11F69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5E6A1-530E-2F94-85A6-4122608CEAAE}"/>
              </a:ext>
            </a:extLst>
          </p:cNvPr>
          <p:cNvSpPr txBox="1"/>
          <p:nvPr/>
        </p:nvSpPr>
        <p:spPr>
          <a:xfrm>
            <a:off x="731002" y="1604196"/>
            <a:ext cx="1072999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Instance-based: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Source data are reused to maximize knowledge transfer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2SW-MDA (distribution weighting)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TrAdaBoost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(iteratively reweights instances)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Domain-invariant features or feature transformations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Supervised (sparse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feature learning,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deep learning)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Unsupervised (space alignment, TCA)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Parameter-based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Reweighting source model parameters (Multi-Model Knowledge Transfer MMKT)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DADA69AE-EFCB-A05F-67C8-23391CC97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071" y="2766075"/>
            <a:ext cx="4449929" cy="301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267F3125-7B10-F3E5-FB5C-A164AB666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9" b="1470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D3531F-1181-16E4-0F96-73CDDFCC16C8}"/>
              </a:ext>
            </a:extLst>
          </p:cNvPr>
          <p:cNvSpPr txBox="1">
            <a:spLocks/>
          </p:cNvSpPr>
          <p:nvPr/>
        </p:nvSpPr>
        <p:spPr>
          <a:xfrm>
            <a:off x="0" y="3870300"/>
            <a:ext cx="9601200" cy="1486703"/>
          </a:xfrm>
          <a:prstGeom prst="rect">
            <a:avLst/>
          </a:prstGeom>
          <a:solidFill>
            <a:schemeClr val="accent5">
              <a:alpha val="88000"/>
            </a:schemeClr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tx1"/>
                </a:solidFill>
                <a:cs typeface="Arial" panose="020B0604020202020204" pitchFamily="34" charset="0"/>
              </a:rPr>
              <a:t>eeg</a:t>
            </a:r>
            <a:r>
              <a:rPr lang="en-US" sz="3600" b="1" dirty="0">
                <a:solidFill>
                  <a:schemeClr val="tx1"/>
                </a:solidFill>
                <a:cs typeface="Arial" panose="020B0604020202020204" pitchFamily="34" charset="0"/>
              </a:rPr>
              <a:t> signal classification using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66633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B871E7-724D-3391-4288-B032FE82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388"/>
            <a:ext cx="12192000" cy="1162678"/>
          </a:xfrm>
          <a:solidFill>
            <a:schemeClr val="accent3"/>
          </a:solidFill>
        </p:spPr>
        <p:txBody>
          <a:bodyPr>
            <a:noAutofit/>
          </a:bodyPr>
          <a:lstStyle/>
          <a:p>
            <a:pPr algn="ctr" rtl="1"/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Eeg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 signal classification: </a:t>
            </a:r>
            <a:b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the transfer learning approach 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C4E82E3-7F9E-4663-83AD-C6A07F0B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8248" y="6307953"/>
            <a:ext cx="2743200" cy="365125"/>
          </a:xfrm>
        </p:spPr>
        <p:txBody>
          <a:bodyPr/>
          <a:lstStyle/>
          <a:p>
            <a:fld id="{2362E893-7686-413F-A880-5FE9AB1CA900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A078D6F6-D391-82D7-C039-A3D14205D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409650E2-D9D5-0E4F-D3E5-274B11F69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5E6A1-530E-2F94-85A6-4122608CEAAE}"/>
              </a:ext>
            </a:extLst>
          </p:cNvPr>
          <p:cNvSpPr txBox="1"/>
          <p:nvPr/>
        </p:nvSpPr>
        <p:spPr>
          <a:xfrm>
            <a:off x="242172" y="1656308"/>
            <a:ext cx="65123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EEG signal variation (domain)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sufficient labeled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Different subjects/sessions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Different devices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Different applications (task)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Different classifications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Cross subject/session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Cross device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Cross task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1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B871E7-724D-3391-4288-B032FE82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388"/>
            <a:ext cx="12192000" cy="1162678"/>
          </a:xfrm>
          <a:solidFill>
            <a:schemeClr val="accent3"/>
          </a:solidFill>
        </p:spPr>
        <p:txBody>
          <a:bodyPr>
            <a:noAutofit/>
          </a:bodyPr>
          <a:lstStyle/>
          <a:p>
            <a:pPr algn="ctr" rtl="1"/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Eeg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 signal classification: </a:t>
            </a:r>
            <a:b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transfer learning methods PART 1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C4E82E3-7F9E-4663-83AD-C6A07F0B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8248" y="6307953"/>
            <a:ext cx="2743200" cy="365125"/>
          </a:xfrm>
        </p:spPr>
        <p:txBody>
          <a:bodyPr/>
          <a:lstStyle/>
          <a:p>
            <a:fld id="{2362E893-7686-413F-A880-5FE9AB1CA900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A078D6F6-D391-82D7-C039-A3D14205D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409650E2-D9D5-0E4F-D3E5-274B11F69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5E6A1-530E-2F94-85A6-4122608CEAAE}"/>
              </a:ext>
            </a:extLst>
          </p:cNvPr>
          <p:cNvSpPr txBox="1"/>
          <p:nvPr/>
        </p:nvSpPr>
        <p:spPr>
          <a:xfrm>
            <a:off x="242172" y="1656308"/>
            <a:ext cx="7133413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alignment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EEG covariance matrices are SPD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 (Riemannian Alignment)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Covariance matrices of resting trials as reference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Transformation to the reference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 (Euclidean Alignment)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Makes the mean covariance matrix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each trial to be the identity matrix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extraction can be applied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 (Label Alignment)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Mean covariance matrices for 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source and target are re-centered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0CC901-7493-40D2-D9E2-3819F48B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400" y="4262568"/>
            <a:ext cx="6058714" cy="1913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EB276-E1E9-24FD-2EDD-E9CCEBB0A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661" y="1526160"/>
            <a:ext cx="4485453" cy="27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B871E7-724D-3391-4288-B032FE82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509"/>
            <a:ext cx="12192000" cy="1162678"/>
          </a:xfrm>
          <a:solidFill>
            <a:schemeClr val="accent3"/>
          </a:solidFill>
        </p:spPr>
        <p:txBody>
          <a:bodyPr>
            <a:noAutofit/>
          </a:bodyPr>
          <a:lstStyle/>
          <a:p>
            <a:pPr algn="ctr" rtl="1"/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Eeg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 signal classification: </a:t>
            </a:r>
            <a:b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transfer learning methods PART 2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C4E82E3-7F9E-4663-83AD-C6A07F0B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8248" y="6307953"/>
            <a:ext cx="2743200" cy="365125"/>
          </a:xfrm>
        </p:spPr>
        <p:txBody>
          <a:bodyPr/>
          <a:lstStyle/>
          <a:p>
            <a:fld id="{2362E893-7686-413F-A880-5FE9AB1CA900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A078D6F6-D391-82D7-C039-A3D14205D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409650E2-D9D5-0E4F-D3E5-274B11F69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5E6A1-530E-2F94-85A6-4122608CEAAE}"/>
              </a:ext>
            </a:extLst>
          </p:cNvPr>
          <p:cNvSpPr txBox="1"/>
          <p:nvPr/>
        </p:nvSpPr>
        <p:spPr>
          <a:xfrm>
            <a:off x="242172" y="1656308"/>
            <a:ext cx="65123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Transferable 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CNN with three layers: feature extraction, feature reduction, dense layer trained on calibration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Clustering training data and matching to the closest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Subject Adaptation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Training a model for both source and target with regularization and different weights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9A294-E302-B046-4500-96BBFA945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733" y="3276600"/>
            <a:ext cx="5326842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0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8683</TotalTime>
  <Words>1046</Words>
  <Application>Microsoft Office PowerPoint</Application>
  <PresentationFormat>Widescreen</PresentationFormat>
  <Paragraphs>192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EEG Signal Classification using transfer learning</vt:lpstr>
      <vt:lpstr>INtroduction: transfer learning</vt:lpstr>
      <vt:lpstr>Introduction: transfer learning definition</vt:lpstr>
      <vt:lpstr>Introduction: transfer learning applications and settings</vt:lpstr>
      <vt:lpstr>Introduction: transfer learning common approaches</vt:lpstr>
      <vt:lpstr>PowerPoint Presentation</vt:lpstr>
      <vt:lpstr>Eeg signal classification:  the transfer learning approach </vt:lpstr>
      <vt:lpstr>Eeg signal classification:  transfer learning methods PART 1</vt:lpstr>
      <vt:lpstr>Eeg signal classification:  transfer learning methods PART 2</vt:lpstr>
      <vt:lpstr>Eeg signal classification:  transfer learning methods PART 3</vt:lpstr>
      <vt:lpstr>Nueroips Beetl 2021 competition</vt:lpstr>
      <vt:lpstr>Neuroips Beetl 2021 competition:  Winning teams</vt:lpstr>
      <vt:lpstr>Challenges and other problems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alireza gargoori motlagh</dc:creator>
  <cp:lastModifiedBy>amir mm</cp:lastModifiedBy>
  <cp:revision>353</cp:revision>
  <dcterms:created xsi:type="dcterms:W3CDTF">2022-09-01T10:55:47Z</dcterms:created>
  <dcterms:modified xsi:type="dcterms:W3CDTF">2022-11-20T18:49:22Z</dcterms:modified>
</cp:coreProperties>
</file>