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2" r:id="rId4"/>
    <p:sldId id="269" r:id="rId5"/>
    <p:sldId id="270" r:id="rId6"/>
    <p:sldId id="267" r:id="rId7"/>
    <p:sldId id="265" r:id="rId8"/>
    <p:sldId id="258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66"/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4" autoAdjust="0"/>
    <p:restoredTop sz="7068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356" y="102"/>
      </p:cViewPr>
      <p:guideLst>
        <p:guide orient="horz" pos="61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Trinh" userId="1003000088F9AFA2@LIVE.COM" providerId="AD" clId="Web-{509A6194-E2A7-484B-AE4D-EC2F79D8D8C7}"/>
    <pc:docChg chg="modSld">
      <pc:chgData name="David Trinh" userId="1003000088F9AFA2@LIVE.COM" providerId="AD" clId="Web-{509A6194-E2A7-484B-AE4D-EC2F79D8D8C7}" dt="2018-03-09T06:12:35.569" v="53"/>
      <pc:docMkLst>
        <pc:docMk/>
      </pc:docMkLst>
      <pc:sldChg chg="modSp">
        <pc:chgData name="David Trinh" userId="1003000088F9AFA2@LIVE.COM" providerId="AD" clId="Web-{509A6194-E2A7-484B-AE4D-EC2F79D8D8C7}" dt="2018-03-09T06:07:48.984" v="51"/>
        <pc:sldMkLst>
          <pc:docMk/>
          <pc:sldMk cId="2287047637" sldId="258"/>
        </pc:sldMkLst>
        <pc:spChg chg="mod">
          <ac:chgData name="David Trinh" userId="1003000088F9AFA2@LIVE.COM" providerId="AD" clId="Web-{509A6194-E2A7-484B-AE4D-EC2F79D8D8C7}" dt="2018-03-09T06:07:48.984" v="51"/>
          <ac:spMkLst>
            <pc:docMk/>
            <pc:sldMk cId="2287047637" sldId="258"/>
            <ac:spMk id="2" creationId="{00000000-0000-0000-0000-000000000000}"/>
          </ac:spMkLst>
        </pc:spChg>
      </pc:sldChg>
    </pc:docChg>
  </pc:docChgLst>
  <pc:docChgLst>
    <pc:chgData name="David Trinh" userId="1003000088F9AFA2@LIVE.COM" providerId="AD" clId="Web-{3CB4355F-8E7B-4D2E-8CD0-B6F9F69D29A9}"/>
    <pc:docChg chg="addSld delSld modSld">
      <pc:chgData name="David Trinh" userId="1003000088F9AFA2@LIVE.COM" providerId="AD" clId="Web-{3CB4355F-8E7B-4D2E-8CD0-B6F9F69D29A9}" dt="2018-03-11T16:36:55.250" v="883"/>
      <pc:docMkLst>
        <pc:docMk/>
      </pc:docMkLst>
      <pc:sldChg chg="modSp">
        <pc:chgData name="David Trinh" userId="1003000088F9AFA2@LIVE.COM" providerId="AD" clId="Web-{3CB4355F-8E7B-4D2E-8CD0-B6F9F69D29A9}" dt="2018-03-11T16:10:36.739" v="449"/>
        <pc:sldMkLst>
          <pc:docMk/>
          <pc:sldMk cId="2287047637" sldId="258"/>
        </pc:sldMkLst>
        <pc:spChg chg="mod">
          <ac:chgData name="David Trinh" userId="1003000088F9AFA2@LIVE.COM" providerId="AD" clId="Web-{3CB4355F-8E7B-4D2E-8CD0-B6F9F69D29A9}" dt="2018-03-11T16:10:36.739" v="449"/>
          <ac:spMkLst>
            <pc:docMk/>
            <pc:sldMk cId="2287047637" sldId="258"/>
            <ac:spMk id="2" creationId="{00000000-0000-0000-0000-000000000000}"/>
          </ac:spMkLst>
        </pc:spChg>
      </pc:sldChg>
      <pc:sldChg chg="modSp">
        <pc:chgData name="David Trinh" userId="1003000088F9AFA2@LIVE.COM" providerId="AD" clId="Web-{3CB4355F-8E7B-4D2E-8CD0-B6F9F69D29A9}" dt="2018-03-11T15:26:52.475" v="110"/>
        <pc:sldMkLst>
          <pc:docMk/>
          <pc:sldMk cId="2778097316" sldId="260"/>
        </pc:sldMkLst>
        <pc:spChg chg="mod">
          <ac:chgData name="David Trinh" userId="1003000088F9AFA2@LIVE.COM" providerId="AD" clId="Web-{3CB4355F-8E7B-4D2E-8CD0-B6F9F69D29A9}" dt="2018-03-11T15:26:52.475" v="110"/>
          <ac:spMkLst>
            <pc:docMk/>
            <pc:sldMk cId="2778097316" sldId="260"/>
            <ac:spMk id="2" creationId="{00000000-0000-0000-0000-000000000000}"/>
          </ac:spMkLst>
        </pc:spChg>
        <pc:spChg chg="mod">
          <ac:chgData name="David Trinh" userId="1003000088F9AFA2@LIVE.COM" providerId="AD" clId="Web-{3CB4355F-8E7B-4D2E-8CD0-B6F9F69D29A9}" dt="2018-03-11T15:25:39.990" v="57"/>
          <ac:spMkLst>
            <pc:docMk/>
            <pc:sldMk cId="2778097316" sldId="260"/>
            <ac:spMk id="3" creationId="{00000000-0000-0000-0000-000000000000}"/>
          </ac:spMkLst>
        </pc:spChg>
      </pc:sldChg>
      <pc:sldChg chg="modSp new">
        <pc:chgData name="David Trinh" userId="1003000088F9AFA2@LIVE.COM" providerId="AD" clId="Web-{3CB4355F-8E7B-4D2E-8CD0-B6F9F69D29A9}" dt="2018-03-11T16:36:42.268" v="874"/>
        <pc:sldMkLst>
          <pc:docMk/>
          <pc:sldMk cId="24300812" sldId="262"/>
        </pc:sldMkLst>
        <pc:spChg chg="mod">
          <ac:chgData name="David Trinh" userId="1003000088F9AFA2@LIVE.COM" providerId="AD" clId="Web-{3CB4355F-8E7B-4D2E-8CD0-B6F9F69D29A9}" dt="2018-03-11T16:36:42.268" v="874"/>
          <ac:spMkLst>
            <pc:docMk/>
            <pc:sldMk cId="24300812" sldId="262"/>
            <ac:spMk id="2" creationId="{3ABC819F-76C5-47B5-AEB1-50BBD67E18C1}"/>
          </ac:spMkLst>
        </pc:spChg>
        <pc:spChg chg="mod">
          <ac:chgData name="David Trinh" userId="1003000088F9AFA2@LIVE.COM" providerId="AD" clId="Web-{3CB4355F-8E7B-4D2E-8CD0-B6F9F69D29A9}" dt="2018-03-11T16:23:38.345" v="516"/>
          <ac:spMkLst>
            <pc:docMk/>
            <pc:sldMk cId="24300812" sldId="262"/>
            <ac:spMk id="3" creationId="{45E3086F-4917-4AF1-AACB-FB6F19759962}"/>
          </ac:spMkLst>
        </pc:spChg>
      </pc:sldChg>
      <pc:sldChg chg="modSp del">
        <pc:chgData name="David Trinh" userId="1003000088F9AFA2@LIVE.COM" providerId="AD" clId="Web-{3CB4355F-8E7B-4D2E-8CD0-B6F9F69D29A9}" dt="2018-03-11T16:23:14.314" v="513"/>
        <pc:sldMkLst>
          <pc:docMk/>
          <pc:sldMk cId="3258085174" sldId="262"/>
        </pc:sldMkLst>
        <pc:spChg chg="mod">
          <ac:chgData name="David Trinh" userId="1003000088F9AFA2@LIVE.COM" providerId="AD" clId="Web-{3CB4355F-8E7B-4D2E-8CD0-B6F9F69D29A9}" dt="2018-03-11T16:12:23.096" v="505"/>
          <ac:spMkLst>
            <pc:docMk/>
            <pc:sldMk cId="3258085174" sldId="262"/>
            <ac:spMk id="2" creationId="{00000000-0000-0000-0000-000000000000}"/>
          </ac:spMkLst>
        </pc:spChg>
        <pc:spChg chg="mod">
          <ac:chgData name="David Trinh" userId="1003000088F9AFA2@LIVE.COM" providerId="AD" clId="Web-{3CB4355F-8E7B-4D2E-8CD0-B6F9F69D29A9}" dt="2018-03-11T15:17:16.993" v="2"/>
          <ac:spMkLst>
            <pc:docMk/>
            <pc:sldMk cId="3258085174" sldId="262"/>
            <ac:spMk id="3" creationId="{00000000-0000-0000-0000-000000000000}"/>
          </ac:spMkLst>
        </pc:spChg>
      </pc:sldChg>
      <pc:sldChg chg="modSp new">
        <pc:chgData name="David Trinh" userId="1003000088F9AFA2@LIVE.COM" providerId="AD" clId="Web-{3CB4355F-8E7B-4D2E-8CD0-B6F9F69D29A9}" dt="2018-03-11T16:36:46.657" v="879"/>
        <pc:sldMkLst>
          <pc:docMk/>
          <pc:sldMk cId="1994047553" sldId="263"/>
        </pc:sldMkLst>
        <pc:spChg chg="mod">
          <ac:chgData name="David Trinh" userId="1003000088F9AFA2@LIVE.COM" providerId="AD" clId="Web-{3CB4355F-8E7B-4D2E-8CD0-B6F9F69D29A9}" dt="2018-03-11T16:36:46.657" v="879"/>
          <ac:spMkLst>
            <pc:docMk/>
            <pc:sldMk cId="1994047553" sldId="263"/>
            <ac:spMk id="2" creationId="{823EA7A5-E6D5-422E-B24D-AAA1000EB91C}"/>
          </ac:spMkLst>
        </pc:spChg>
        <pc:spChg chg="mod">
          <ac:chgData name="David Trinh" userId="1003000088F9AFA2@LIVE.COM" providerId="AD" clId="Web-{3CB4355F-8E7B-4D2E-8CD0-B6F9F69D29A9}" dt="2018-03-11T16:26:51.534" v="582"/>
          <ac:spMkLst>
            <pc:docMk/>
            <pc:sldMk cId="1994047553" sldId="263"/>
            <ac:spMk id="3" creationId="{D3A649E4-E678-49F1-B02F-A1C6C3386108}"/>
          </ac:spMkLst>
        </pc:spChg>
      </pc:sldChg>
      <pc:sldChg chg="modSp new del">
        <pc:chgData name="David Trinh" userId="1003000088F9AFA2@LIVE.COM" providerId="AD" clId="Web-{3CB4355F-8E7B-4D2E-8CD0-B6F9F69D29A9}" dt="2018-03-11T16:23:14.314" v="511"/>
        <pc:sldMkLst>
          <pc:docMk/>
          <pc:sldMk cId="3664214788" sldId="263"/>
        </pc:sldMkLst>
        <pc:spChg chg="mod">
          <ac:chgData name="David Trinh" userId="1003000088F9AFA2@LIVE.COM" providerId="AD" clId="Web-{3CB4355F-8E7B-4D2E-8CD0-B6F9F69D29A9}" dt="2018-03-11T16:01:35.671" v="347"/>
          <ac:spMkLst>
            <pc:docMk/>
            <pc:sldMk cId="3664214788" sldId="263"/>
            <ac:spMk id="2" creationId="{45399A4E-52ED-40A8-BCAD-1AAA1B5FD9A4}"/>
          </ac:spMkLst>
        </pc:spChg>
        <pc:spChg chg="mod">
          <ac:chgData name="David Trinh" userId="1003000088F9AFA2@LIVE.COM" providerId="AD" clId="Web-{3CB4355F-8E7B-4D2E-8CD0-B6F9F69D29A9}" dt="2018-03-11T15:45:35.666" v="292"/>
          <ac:spMkLst>
            <pc:docMk/>
            <pc:sldMk cId="3664214788" sldId="263"/>
            <ac:spMk id="3" creationId="{40F1EEC3-F590-46F1-9D3C-0A6C2AA00845}"/>
          </ac:spMkLst>
        </pc:spChg>
      </pc:sldChg>
      <pc:sldChg chg="modSp new del">
        <pc:chgData name="David Trinh" userId="1003000088F9AFA2@LIVE.COM" providerId="AD" clId="Web-{3CB4355F-8E7B-4D2E-8CD0-B6F9F69D29A9}" dt="2018-03-11T16:23:14.314" v="512"/>
        <pc:sldMkLst>
          <pc:docMk/>
          <pc:sldMk cId="339589573" sldId="264"/>
        </pc:sldMkLst>
        <pc:spChg chg="mod">
          <ac:chgData name="David Trinh" userId="1003000088F9AFA2@LIVE.COM" providerId="AD" clId="Web-{3CB4355F-8E7B-4D2E-8CD0-B6F9F69D29A9}" dt="2018-03-11T16:16:33.170" v="510"/>
          <ac:spMkLst>
            <pc:docMk/>
            <pc:sldMk cId="339589573" sldId="264"/>
            <ac:spMk id="3" creationId="{A9B7E5E3-345D-481A-ADDC-7BB21B43FECC}"/>
          </ac:spMkLst>
        </pc:spChg>
      </pc:sldChg>
      <pc:sldChg chg="modSp new">
        <pc:chgData name="David Trinh" userId="1003000088F9AFA2@LIVE.COM" providerId="AD" clId="Web-{3CB4355F-8E7B-4D2E-8CD0-B6F9F69D29A9}" dt="2018-03-11T16:36:49.032" v="881"/>
        <pc:sldMkLst>
          <pc:docMk/>
          <pc:sldMk cId="3798088562" sldId="264"/>
        </pc:sldMkLst>
        <pc:spChg chg="mod">
          <ac:chgData name="David Trinh" userId="1003000088F9AFA2@LIVE.COM" providerId="AD" clId="Web-{3CB4355F-8E7B-4D2E-8CD0-B6F9F69D29A9}" dt="2018-03-11T16:36:49.032" v="881"/>
          <ac:spMkLst>
            <pc:docMk/>
            <pc:sldMk cId="3798088562" sldId="264"/>
            <ac:spMk id="2" creationId="{4B31B868-6972-4CE8-AC9A-3EF7D302ED04}"/>
          </ac:spMkLst>
        </pc:spChg>
        <pc:spChg chg="mod">
          <ac:chgData name="David Trinh" userId="1003000088F9AFA2@LIVE.COM" providerId="AD" clId="Web-{3CB4355F-8E7B-4D2E-8CD0-B6F9F69D29A9}" dt="2018-03-11T16:35:35.517" v="836"/>
          <ac:spMkLst>
            <pc:docMk/>
            <pc:sldMk cId="3798088562" sldId="264"/>
            <ac:spMk id="3" creationId="{6D89963F-1196-42E3-9355-52B5824D1414}"/>
          </ac:spMkLst>
        </pc:spChg>
      </pc:sldChg>
    </pc:docChg>
  </pc:docChgLst>
  <pc:docChgLst>
    <pc:chgData name="David Trinh" userId="1003000088F9AFA2@LIVE.COM" providerId="AD" clId="Web-{C9A4C1C0-1BB0-44FA-AD06-5A292C1E0600}"/>
    <pc:docChg chg="modSld">
      <pc:chgData name="David Trinh" userId="1003000088F9AFA2@LIVE.COM" providerId="AD" clId="Web-{C9A4C1C0-1BB0-44FA-AD06-5A292C1E0600}" dt="2018-03-11T16:41:32.573" v="4"/>
      <pc:docMkLst>
        <pc:docMk/>
      </pc:docMkLst>
      <pc:sldChg chg="modSp">
        <pc:chgData name="David Trinh" userId="1003000088F9AFA2@LIVE.COM" providerId="AD" clId="Web-{C9A4C1C0-1BB0-44FA-AD06-5A292C1E0600}" dt="2018-03-11T16:41:31.714" v="2"/>
        <pc:sldMkLst>
          <pc:docMk/>
          <pc:sldMk cId="3798088562" sldId="264"/>
        </pc:sldMkLst>
        <pc:spChg chg="mod">
          <ac:chgData name="David Trinh" userId="1003000088F9AFA2@LIVE.COM" providerId="AD" clId="Web-{C9A4C1C0-1BB0-44FA-AD06-5A292C1E0600}" dt="2018-03-11T16:41:31.714" v="2"/>
          <ac:spMkLst>
            <pc:docMk/>
            <pc:sldMk cId="3798088562" sldId="264"/>
            <ac:spMk id="2" creationId="{4B31B868-6972-4CE8-AC9A-3EF7D302ED04}"/>
          </ac:spMkLst>
        </pc:spChg>
      </pc:sldChg>
    </pc:docChg>
  </pc:docChgLst>
  <pc:docChgLst>
    <pc:chgData name="David Trinh" userId="1003000088F9AFA2@LIVE.COM" providerId="AD" clId="Web-{33A33957-0517-4BC6-8935-39AE2CAC3F79}"/>
    <pc:docChg chg="modSld">
      <pc:chgData name="David Trinh" userId="1003000088F9AFA2@LIVE.COM" providerId="AD" clId="Web-{33A33957-0517-4BC6-8935-39AE2CAC3F79}" dt="2018-03-09T04:51:12.524" v="21"/>
      <pc:docMkLst>
        <pc:docMk/>
      </pc:docMkLst>
      <pc:sldChg chg="modSp">
        <pc:chgData name="David Trinh" userId="1003000088F9AFA2@LIVE.COM" providerId="AD" clId="Web-{33A33957-0517-4BC6-8935-39AE2CAC3F79}" dt="2018-03-09T04:51:12.524" v="20"/>
        <pc:sldMkLst>
          <pc:docMk/>
          <pc:sldMk cId="2134714210" sldId="261"/>
        </pc:sldMkLst>
        <pc:spChg chg="mod">
          <ac:chgData name="David Trinh" userId="1003000088F9AFA2@LIVE.COM" providerId="AD" clId="Web-{33A33957-0517-4BC6-8935-39AE2CAC3F79}" dt="2018-03-09T04:51:12.524" v="20"/>
          <ac:spMkLst>
            <pc:docMk/>
            <pc:sldMk cId="2134714210" sldId="261"/>
            <ac:spMk id="2" creationId="{00000000-0000-0000-0000-000000000000}"/>
          </ac:spMkLst>
        </pc:spChg>
      </pc:sldChg>
      <pc:sldChg chg="modSp">
        <pc:chgData name="David Trinh" userId="1003000088F9AFA2@LIVE.COM" providerId="AD" clId="Web-{33A33957-0517-4BC6-8935-39AE2CAC3F79}" dt="2018-03-09T04:47:16.678" v="10"/>
        <pc:sldMkLst>
          <pc:docMk/>
          <pc:sldMk cId="3993901772" sldId="262"/>
        </pc:sldMkLst>
        <pc:spChg chg="mod">
          <ac:chgData name="David Trinh" userId="1003000088F9AFA2@LIVE.COM" providerId="AD" clId="Web-{33A33957-0517-4BC6-8935-39AE2CAC3F79}" dt="2018-03-09T04:47:16.678" v="10"/>
          <ac:spMkLst>
            <pc:docMk/>
            <pc:sldMk cId="3993901772" sldId="26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47D1-B861-CB4C-B4CF-6AF7884FAC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3F71-0E83-294B-AA61-9BF064BC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8F421-1F06-904A-839E-EBF4F53DCCF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6F6B-7B0B-BE4A-91C6-2C07BB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2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36" y="2472687"/>
            <a:ext cx="8230243" cy="411480"/>
          </a:xfrm>
        </p:spPr>
        <p:txBody>
          <a:bodyPr>
            <a:noAutofit/>
          </a:bodyPr>
          <a:lstStyle>
            <a:lvl1pPr algn="l">
              <a:defRPr sz="2800" b="1" i="0" baseline="0">
                <a:latin typeface="Arial"/>
                <a:cs typeface="Arial"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36" y="2876551"/>
            <a:ext cx="8230243" cy="1234440"/>
          </a:xfrm>
        </p:spPr>
        <p:txBody>
          <a:bodyPr>
            <a:normAutofit/>
          </a:bodyPr>
          <a:lstStyle>
            <a:lvl1pPr marL="0" indent="0" algn="l">
              <a:buNone/>
              <a:defRPr sz="1800" kern="200" baseline="0">
                <a:solidFill>
                  <a:srgbClr val="737373"/>
                </a:solidFill>
                <a:latin typeface="Arial"/>
                <a:cs typeface="Arial"/>
              </a:defRPr>
            </a:lvl1pPr>
            <a:lvl2pPr marL="408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2" descr="ppt-background-marketi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6666" r="5000" b="39999"/>
          <a:stretch>
            <a:fillRect/>
          </a:stretch>
        </p:blipFill>
        <p:spPr bwMode="auto">
          <a:xfrm>
            <a:off x="240050" y="708660"/>
            <a:ext cx="3703609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66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D6F9-79A9-5C47-8970-C35B85576C6B}" type="datetime1">
              <a:rPr lang="en-CA" smtClean="0"/>
              <a:t>2019-03-06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9380" y="701040"/>
            <a:ext cx="8230243" cy="3806190"/>
          </a:xfrm>
          <a:noFill/>
          <a:ln>
            <a:noFill/>
          </a:ln>
        </p:spPr>
        <p:txBody>
          <a:bodyPr>
            <a:normAutofit/>
          </a:bodyPr>
          <a:lstStyle>
            <a:lvl1pPr marL="306124" indent="-306124">
              <a:buSzPct val="100000"/>
              <a:buFont typeface="Arial"/>
              <a:buChar char="•"/>
              <a:defRPr sz="1800" kern="600" baseline="0">
                <a:solidFill>
                  <a:srgbClr val="737373"/>
                </a:solidFill>
                <a:latin typeface="Arial"/>
                <a:cs typeface="Arial"/>
              </a:defRPr>
            </a:lvl1pPr>
            <a:lvl2pPr marL="663269" indent="-255104">
              <a:buSzPct val="100000"/>
              <a:buFont typeface="Arial"/>
              <a:buChar char="•"/>
              <a:defRPr sz="1800" kern="600" baseline="0">
                <a:solidFill>
                  <a:srgbClr val="737373"/>
                </a:solidFill>
                <a:latin typeface="Arial"/>
                <a:cs typeface="Arial"/>
              </a:defRPr>
            </a:lvl2pPr>
            <a:lvl3pPr marL="1020414" indent="-204083">
              <a:buSzPct val="100000"/>
              <a:buFont typeface="Arial"/>
              <a:buChar char="•"/>
              <a:defRPr sz="1800" kern="600" baseline="0">
                <a:solidFill>
                  <a:srgbClr val="737373"/>
                </a:solidFill>
                <a:latin typeface="Arial"/>
                <a:cs typeface="Arial"/>
              </a:defRPr>
            </a:lvl3pPr>
            <a:lvl4pPr>
              <a:buNone/>
              <a:defRPr sz="16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142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E6F-6590-4047-AC1E-B1B45B7243FC}" type="datetime1">
              <a:rPr lang="en-CA" smtClean="0"/>
              <a:t>2019-03-06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6700" y="693420"/>
            <a:ext cx="8230600" cy="380428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906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E6F-6590-4047-AC1E-B1B45B7243FC}" type="datetime1">
              <a:rPr lang="en-CA" smtClean="0"/>
              <a:t>2019-03-06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1" y="693738"/>
            <a:ext cx="4021138" cy="380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59313" y="693420"/>
            <a:ext cx="4038600" cy="380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29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 txBox="1">
            <a:spLocks/>
          </p:cNvSpPr>
          <p:nvPr/>
        </p:nvSpPr>
        <p:spPr>
          <a:xfrm>
            <a:off x="0" y="4732020"/>
            <a:ext cx="9144000" cy="411480"/>
          </a:xfrm>
          <a:prstGeom prst="rect">
            <a:avLst/>
          </a:prstGeom>
          <a:solidFill>
            <a:srgbClr val="E7191C"/>
          </a:solidFill>
          <a:ln>
            <a:noFill/>
          </a:ln>
        </p:spPr>
        <p:txBody>
          <a:bodyPr vert="horz" lIns="82296" tIns="41148" rIns="82296" bIns="41148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E7191C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34" tIns="40817" rIns="81634" bIns="4081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4" tIns="40817" rIns="81634" bIns="40817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AFB93BE5-6D61-9A45-A18D-AD3B12A0B235}" type="datetime1">
              <a:rPr lang="en-CA" smtClean="0"/>
              <a:t>2019-03-06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ct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eneca-Logo-White-300px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5" y="4783455"/>
            <a:ext cx="1200244" cy="28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7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ctr" defTabSz="81633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06124" indent="-306124" algn="l" defTabSz="81633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63269" indent="-255104" algn="l" defTabSz="81633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Arial"/>
          <a:ea typeface="+mn-ea"/>
          <a:cs typeface="Arial"/>
        </a:defRPr>
      </a:lvl2pPr>
      <a:lvl3pPr marL="1020414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428580" indent="-204083" algn="l" defTabSz="81633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836746" indent="-204083" algn="l" defTabSz="81633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11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77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42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08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6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2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97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3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29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95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0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26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iP-tutorials/Subnetting-when-solving-host-per-subnet/184143/187399-4.html?org=senecacollege.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Subnetting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4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BC819F-76C5-47B5-AEB1-50BBD67E1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81634" tIns="40817" rIns="81634" bIns="40817" rtlCol="0" anchor="t">
            <a:normAutofit/>
          </a:bodyPr>
          <a:lstStyle/>
          <a:p>
            <a:r>
              <a:rPr lang="en-US" dirty="0" smtClean="0"/>
              <a:t>Using IP address 200.200.200.0 /24, subnet with 10 hosts per network.</a:t>
            </a:r>
          </a:p>
          <a:p>
            <a:r>
              <a:rPr lang="en-US" dirty="0" smtClean="0"/>
              <a:t>What are the subnets and their ranges?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3086F-4917-4AF1-AACB-FB6F1975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Example 1 [Group]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BC819F-76C5-47B5-AEB1-50BBD67E1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81634" tIns="40817" rIns="81634" bIns="40817" rtlCol="0" anchor="t">
            <a:normAutofit/>
          </a:bodyPr>
          <a:lstStyle/>
          <a:p>
            <a:r>
              <a:rPr lang="en-US" dirty="0" smtClean="0"/>
              <a:t>Using IP address 199.199.199.128 /25, subnet with 50 hosts per network.</a:t>
            </a:r>
            <a:endParaRPr lang="en-US" dirty="0" smtClean="0"/>
          </a:p>
          <a:p>
            <a:r>
              <a:rPr lang="en-US" dirty="0"/>
              <a:t>What are the subnets and their ranges?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3086F-4917-4AF1-AACB-FB6F1975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Example 2 [Pairs]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BC819F-76C5-47B5-AEB1-50BBD67E1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81634" tIns="40817" rIns="81634" bIns="40817" rtlCol="0" anchor="t">
            <a:normAutofit/>
          </a:bodyPr>
          <a:lstStyle/>
          <a:p>
            <a:r>
              <a:rPr lang="en-US" dirty="0" smtClean="0"/>
              <a:t>Using IP address 210.199.172.192 /26, subnet with 20 hosts per network.</a:t>
            </a:r>
            <a:endParaRPr lang="en-US" dirty="0" smtClean="0"/>
          </a:p>
          <a:p>
            <a:r>
              <a:rPr lang="en-US" dirty="0"/>
              <a:t>What are the subnets and their ranges?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3086F-4917-4AF1-AACB-FB6F1975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Example 3 [Individual]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BC819F-76C5-47B5-AEB1-50BBD67E1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81634" tIns="40817" rIns="81634" bIns="40817" rtlCol="0" anchor="t">
            <a:normAutofit/>
          </a:bodyPr>
          <a:lstStyle/>
          <a:p>
            <a:r>
              <a:rPr lang="en-US" dirty="0" smtClean="0"/>
              <a:t>Using IP address 200.200.200.200 /26, what is the first valid IP address in this subnet?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3086F-4917-4AF1-AACB-FB6F1975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Example 4 [Group]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098" name="Picture 2" descr="C:\Users\dtrinh\AppData\Local\Microsoft\Windows\INetCache\IE\GJC1AMRI\question-mar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59" y="1087655"/>
            <a:ext cx="3101942" cy="310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vert="horz" lIns="81634" tIns="40817" rIns="81634" bIns="40817" rtlCol="0" anchor="t">
            <a:normAutofit/>
          </a:bodyPr>
          <a:lstStyle/>
          <a:p>
            <a:pPr marL="306070" indent="-306070"/>
            <a:r>
              <a:rPr lang="en-US" dirty="0"/>
              <a:t>Example on </a:t>
            </a:r>
            <a:r>
              <a:rPr lang="en-US" dirty="0" err="1">
                <a:hlinkClick r:id="rId2"/>
              </a:rPr>
              <a:t>Subnetting</a:t>
            </a:r>
            <a:r>
              <a:rPr lang="en-US" dirty="0">
                <a:hlinkClick r:id="rId2"/>
              </a:rPr>
              <a:t> when solving host per subnet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22870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eneca-Red-Bar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necac College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-Red-Bar-Template-16x9" id="{FD6E7155-3916-4366-B5D5-74A94254083F}" vid="{B821C8C6-9E16-46F5-B2CC-333771FE9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Seneca-Red-Bar-Template-16x9</Template>
  <TotalTime>519</TotalTime>
  <Words>125</Words>
  <Application>Microsoft Office PowerPoint</Application>
  <PresentationFormat>On-screen Show (16:9)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Seneca-Red-Bar-Template-16x9</vt:lpstr>
      <vt:lpstr>Subnetting</vt:lpstr>
      <vt:lpstr>Agenda</vt:lpstr>
      <vt:lpstr>Subnetting Example 1 [Group]</vt:lpstr>
      <vt:lpstr>Subnetting Example 2 [Pairs]</vt:lpstr>
      <vt:lpstr>Subnetting Example 3 [Individual]</vt:lpstr>
      <vt:lpstr>Subnetting Example 4 [Group]</vt:lpstr>
      <vt:lpstr>Questions</vt:lpstr>
      <vt:lpstr>Additional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Addressing</dc:title>
  <dc:subject/>
  <dc:creator>David Trinh</dc:creator>
  <cp:keywords/>
  <dc:description/>
  <cp:lastModifiedBy>David Trinh</cp:lastModifiedBy>
  <cp:revision>167</cp:revision>
  <dcterms:created xsi:type="dcterms:W3CDTF">2018-03-08T15:15:18Z</dcterms:created>
  <dcterms:modified xsi:type="dcterms:W3CDTF">2019-03-06T16:33:50Z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ABC1C362-0A14-40EA-BFE2-4FED71FFEE3D</vt:lpwstr>
  </property>
  <property fmtid="{D5CDD505-2E9C-101B-9397-08002B2CF9AE}" pid="3" name="ArticulatePath">
    <vt:lpwstr>Seneca-Red-Bar-Template-16x9</vt:lpwstr>
  </property>
</Properties>
</file>