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58" r:id="rId10"/>
    <p:sldId id="259" r:id="rId11"/>
    <p:sldId id="260" r:id="rId12"/>
    <p:sldId id="262" r:id="rId13"/>
    <p:sldId id="261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SPS110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Strategic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60102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Managing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8" y="1997365"/>
            <a:ext cx="9733919" cy="32644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Knowledge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Learning from past projects, mistakes, outcomes to improve future project processes and results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Personal Skills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Understanding what motivates/demotivates your peers to bring the best out of your team and yourself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Getting the work done – it is not enough to </a:t>
            </a:r>
            <a:r>
              <a:rPr lang="en-US" i="1" dirty="0">
                <a:solidFill>
                  <a:schemeClr val="bg1"/>
                </a:solidFill>
              </a:rPr>
              <a:t>know</a:t>
            </a:r>
            <a:r>
              <a:rPr lang="en-US" dirty="0">
                <a:solidFill>
                  <a:schemeClr val="bg1"/>
                </a:solidFill>
              </a:rPr>
              <a:t> what needs to be done, you have to actually do it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1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Project Management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8" y="1997364"/>
            <a:ext cx="9733919" cy="416280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1. People skills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2. Leadership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3. Listening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4. Integrity, ethical behavior, consistent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5. Strong at building trust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6. Verbal communication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7. Strong at building teams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8. Conflict resolution, conflict management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9. Critical thinking, problem solving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10. Understands, balances priorities</a:t>
            </a:r>
          </a:p>
        </p:txBody>
      </p:sp>
    </p:spTree>
    <p:extLst>
      <p:ext uri="{BB962C8B-B14F-4D97-AF65-F5344CB8AC3E}">
        <p14:creationId xmlns:p14="http://schemas.microsoft.com/office/powerpoint/2010/main" val="207020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Advantages of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8" y="1997364"/>
            <a:ext cx="9733919" cy="416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Better control of financial, physical, and human resources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Improved customer relations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Shorter development times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Lower costs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Higher quality and increased reliability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Higher profit margins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Improved productivity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Better internal coordination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Higher worker morale</a:t>
            </a:r>
          </a:p>
        </p:txBody>
      </p:sp>
    </p:spTree>
    <p:extLst>
      <p:ext uri="{BB962C8B-B14F-4D97-AF65-F5344CB8AC3E}">
        <p14:creationId xmlns:p14="http://schemas.microsoft.com/office/powerpoint/2010/main" val="223330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Project Life cycle and</a:t>
            </a:r>
            <a:br>
              <a:rPr lang="en-US" dirty="0"/>
            </a:br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8" y="1997364"/>
            <a:ext cx="9733919" cy="416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Project Life Cycle defines: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What work will be performed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What deliverables will be produced and when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Who is involved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How work will be controlled and approved throughout the project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deliverable is a product or service produced or provided as part of a project</a:t>
            </a:r>
          </a:p>
        </p:txBody>
      </p:sp>
    </p:spTree>
    <p:extLst>
      <p:ext uri="{BB962C8B-B14F-4D97-AF65-F5344CB8AC3E}">
        <p14:creationId xmlns:p14="http://schemas.microsoft.com/office/powerpoint/2010/main" val="109144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The triple constraint of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8" y="1997364"/>
            <a:ext cx="9733919" cy="416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TIME						RESOURCES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COST			vs			QUALITY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SCOPE						RISK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9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Project INITIATION AND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8" y="1997364"/>
            <a:ext cx="9733919" cy="4162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Initiating a project includes recognizing and starting a new project or project phase. The main goal is to formally select and start projects.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Project planning is a general guide or outline to execution of the project. Project planning includes: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Establishing who will do what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scope of the project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 work breakdown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 project schedule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 list of prioritized tasks and risks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6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Project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8" y="1997364"/>
            <a:ext cx="9733919" cy="416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Usually takes the most time and resources to perform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project execution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Project managers must use their leadership skills to handle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many challenges that occur during project execution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Many project sponsors and customers focus 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deliverables related to providing the products, services, or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results desired from the project</a:t>
            </a:r>
          </a:p>
        </p:txBody>
      </p:sp>
    </p:spTree>
    <p:extLst>
      <p:ext uri="{BB962C8B-B14F-4D97-AF65-F5344CB8AC3E}">
        <p14:creationId xmlns:p14="http://schemas.microsoft.com/office/powerpoint/2010/main" val="406386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Project monitoring and controlling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8" y="1997364"/>
            <a:ext cx="9733919" cy="416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Involves measuring progress toward project objectives,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monitoring deviation from the plan, and taking correction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actions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Affects all other process groups and occurs during all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phases of the project life cycle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Outputs include performance reports, change requests, and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updates to various plans</a:t>
            </a:r>
          </a:p>
        </p:txBody>
      </p:sp>
    </p:spTree>
    <p:extLst>
      <p:ext uri="{BB962C8B-B14F-4D97-AF65-F5344CB8AC3E}">
        <p14:creationId xmlns:p14="http://schemas.microsoft.com/office/powerpoint/2010/main" val="114434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Project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8" y="1997364"/>
            <a:ext cx="9733919" cy="416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Involves gaining stakeholder and customer acceptance of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final products and services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Even if projects are not completed, they should be closed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out to learn from the past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Outputs include project files and lessons-learned reports,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part of organizational process assets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Most projects also include a final report and presentation to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sponsor/senior management</a:t>
            </a:r>
          </a:p>
        </p:txBody>
      </p:sp>
    </p:spTree>
    <p:extLst>
      <p:ext uri="{BB962C8B-B14F-4D97-AF65-F5344CB8AC3E}">
        <p14:creationId xmlns:p14="http://schemas.microsoft.com/office/powerpoint/2010/main" val="263603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Group work and</a:t>
            </a:r>
            <a:br>
              <a:rPr lang="en-US" dirty="0"/>
            </a:br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6091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Working in a group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60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Organization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Decision Making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Communication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Conflict Resolution</a:t>
            </a:r>
          </a:p>
        </p:txBody>
      </p:sp>
    </p:spTree>
    <p:extLst>
      <p:ext uri="{BB962C8B-B14F-4D97-AF65-F5344CB8AC3E}">
        <p14:creationId xmlns:p14="http://schemas.microsoft.com/office/powerpoint/2010/main" val="168397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Working in a group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60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Organization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Establish group roles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Delegate work load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Establish structure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386181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Working in a group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60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Decision Making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Establish which decisions need to be made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Come to an </a:t>
            </a:r>
            <a:r>
              <a:rPr lang="en-US" b="1" u="sng" dirty="0">
                <a:solidFill>
                  <a:schemeClr val="bg1"/>
                </a:solidFill>
              </a:rPr>
              <a:t>agreement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Follow through and track actions</a:t>
            </a:r>
          </a:p>
        </p:txBody>
      </p:sp>
    </p:spTree>
    <p:extLst>
      <p:ext uri="{BB962C8B-B14F-4D97-AF65-F5344CB8AC3E}">
        <p14:creationId xmlns:p14="http://schemas.microsoft.com/office/powerpoint/2010/main" val="40201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Working in a group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60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Communication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Communicate regularly with your group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 detail is too small or unimportant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Listen to your group members, consider their point of view, and respond accordingly</a:t>
            </a:r>
          </a:p>
          <a:p>
            <a:pPr>
              <a:buFontTx/>
              <a:buChar char="-"/>
            </a:pPr>
            <a:r>
              <a:rPr lang="en-US" b="1" u="sng" dirty="0">
                <a:solidFill>
                  <a:schemeClr val="bg1"/>
                </a:solidFill>
              </a:rPr>
              <a:t>Everyone</a:t>
            </a:r>
            <a:r>
              <a:rPr lang="en-US" dirty="0">
                <a:solidFill>
                  <a:schemeClr val="bg1"/>
                </a:solidFill>
              </a:rPr>
              <a:t> deserves a voice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Establish a platform for communication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Email, WhatsApp, in person etc.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5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Working in a group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60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Conflict Resolution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Conflict </a:t>
            </a:r>
            <a:r>
              <a:rPr lang="en-US" b="1" u="sng" dirty="0">
                <a:solidFill>
                  <a:schemeClr val="bg1"/>
                </a:solidFill>
              </a:rPr>
              <a:t>will</a:t>
            </a:r>
            <a:r>
              <a:rPr lang="en-US" dirty="0">
                <a:solidFill>
                  <a:schemeClr val="bg1"/>
                </a:solidFill>
              </a:rPr>
              <a:t> arise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Talk it out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Listen to one another. Determine and understand </a:t>
            </a:r>
            <a:r>
              <a:rPr lang="en-US" b="1" u="sng" dirty="0">
                <a:solidFill>
                  <a:schemeClr val="bg1"/>
                </a:solidFill>
              </a:rPr>
              <a:t>why</a:t>
            </a:r>
            <a:r>
              <a:rPr lang="en-US" dirty="0">
                <a:solidFill>
                  <a:schemeClr val="bg1"/>
                </a:solidFill>
              </a:rPr>
              <a:t> the conflict has arisen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Consultation and compromise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If all else fails - mediation</a:t>
            </a:r>
          </a:p>
        </p:txBody>
      </p:sp>
    </p:spTree>
    <p:extLst>
      <p:ext uri="{BB962C8B-B14F-4D97-AF65-F5344CB8AC3E}">
        <p14:creationId xmlns:p14="http://schemas.microsoft.com/office/powerpoint/2010/main" val="14705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Project Management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8534400" cy="36091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9" y="490298"/>
            <a:ext cx="8534400" cy="1507067"/>
          </a:xfrm>
        </p:spPr>
        <p:txBody>
          <a:bodyPr/>
          <a:lstStyle/>
          <a:p>
            <a:r>
              <a:rPr lang="en-US" dirty="0"/>
              <a:t>What is a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49" y="1997365"/>
            <a:ext cx="5961844" cy="24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project is a temporary endeavor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undertaken to create a unique product,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service, or result.</a:t>
            </a:r>
          </a:p>
        </p:txBody>
      </p:sp>
    </p:spTree>
    <p:extLst>
      <p:ext uri="{BB962C8B-B14F-4D97-AF65-F5344CB8AC3E}">
        <p14:creationId xmlns:p14="http://schemas.microsoft.com/office/powerpoint/2010/main" val="4664612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3049</TotalTime>
  <Words>616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Slice</vt:lpstr>
      <vt:lpstr>SPS110 </vt:lpstr>
      <vt:lpstr>Group work and project management</vt:lpstr>
      <vt:lpstr>Working in a group </vt:lpstr>
      <vt:lpstr>Working in a group </vt:lpstr>
      <vt:lpstr>Working in a group </vt:lpstr>
      <vt:lpstr>Working in a group </vt:lpstr>
      <vt:lpstr>Working in a group </vt:lpstr>
      <vt:lpstr>Project Management </vt:lpstr>
      <vt:lpstr>What is a project?</vt:lpstr>
      <vt:lpstr>Managing a project</vt:lpstr>
      <vt:lpstr>Project Management skills</vt:lpstr>
      <vt:lpstr>Advantages of project management</vt:lpstr>
      <vt:lpstr>Project Life cycle and deliverables</vt:lpstr>
      <vt:lpstr>The triple constraint of project management</vt:lpstr>
      <vt:lpstr>Project INITIATION AND PLANNING</vt:lpstr>
      <vt:lpstr>Project execution</vt:lpstr>
      <vt:lpstr>Project monitoring and controlling</vt:lpstr>
      <vt:lpstr>Project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SPS110</dc:title>
  <dc:creator>Hans Heim</dc:creator>
  <cp:lastModifiedBy>Hans Heim</cp:lastModifiedBy>
  <cp:revision>33</cp:revision>
  <dcterms:created xsi:type="dcterms:W3CDTF">2019-08-24T17:52:18Z</dcterms:created>
  <dcterms:modified xsi:type="dcterms:W3CDTF">2019-12-23T15:23:13Z</dcterms:modified>
</cp:coreProperties>
</file>