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6989E-6AD0-4CD5-BE53-03EDFEE7DDBF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EE30C-6C66-40CD-95C3-195D7D6EE6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3052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6989E-6AD0-4CD5-BE53-03EDFEE7DDBF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EE30C-6C66-40CD-95C3-195D7D6EE6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9012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6989E-6AD0-4CD5-BE53-03EDFEE7DDBF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EE30C-6C66-40CD-95C3-195D7D6EE6C9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068402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6989E-6AD0-4CD5-BE53-03EDFEE7DDBF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EE30C-6C66-40CD-95C3-195D7D6EE6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16726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6989E-6AD0-4CD5-BE53-03EDFEE7DDBF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EE30C-6C66-40CD-95C3-195D7D6EE6C9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809845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6989E-6AD0-4CD5-BE53-03EDFEE7DDBF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EE30C-6C66-40CD-95C3-195D7D6EE6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68348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6989E-6AD0-4CD5-BE53-03EDFEE7DDBF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EE30C-6C66-40CD-95C3-195D7D6EE6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60542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6989E-6AD0-4CD5-BE53-03EDFEE7DDBF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EE30C-6C66-40CD-95C3-195D7D6EE6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5796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6989E-6AD0-4CD5-BE53-03EDFEE7DDBF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EE30C-6C66-40CD-95C3-195D7D6EE6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7032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6989E-6AD0-4CD5-BE53-03EDFEE7DDBF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EE30C-6C66-40CD-95C3-195D7D6EE6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690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6989E-6AD0-4CD5-BE53-03EDFEE7DDBF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EE30C-6C66-40CD-95C3-195D7D6EE6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7374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6989E-6AD0-4CD5-BE53-03EDFEE7DDBF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EE30C-6C66-40CD-95C3-195D7D6EE6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5902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6989E-6AD0-4CD5-BE53-03EDFEE7DDBF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EE30C-6C66-40CD-95C3-195D7D6EE6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8335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6989E-6AD0-4CD5-BE53-03EDFEE7DDBF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EE30C-6C66-40CD-95C3-195D7D6EE6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7500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6989E-6AD0-4CD5-BE53-03EDFEE7DDBF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EE30C-6C66-40CD-95C3-195D7D6EE6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4719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6989E-6AD0-4CD5-BE53-03EDFEE7DDBF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EE30C-6C66-40CD-95C3-195D7D6EE6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5600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6989E-6AD0-4CD5-BE53-03EDFEE7DDBF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418EE30C-6C66-40CD-95C3-195D7D6EE6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3522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  <p:sldLayoutId id="2147483854" r:id="rId12"/>
    <p:sldLayoutId id="2147483855" r:id="rId13"/>
    <p:sldLayoutId id="2147483856" r:id="rId14"/>
    <p:sldLayoutId id="2147483857" r:id="rId15"/>
    <p:sldLayoutId id="214748385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6F3BED-581C-4342-AFB4-DD74341F79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Проект </a:t>
            </a:r>
            <a:r>
              <a:rPr lang="en-US" dirty="0" err="1"/>
              <a:t>Dino_game</a:t>
            </a:r>
            <a:r>
              <a:rPr lang="en-US" dirty="0"/>
              <a:t> </a:t>
            </a:r>
            <a:br>
              <a:rPr lang="en-US" dirty="0"/>
            </a:br>
            <a:r>
              <a:rPr lang="ru-RU" dirty="0"/>
              <a:t>на</a:t>
            </a:r>
            <a:r>
              <a:rPr lang="en-US" dirty="0"/>
              <a:t> </a:t>
            </a:r>
            <a:r>
              <a:rPr lang="en-US" dirty="0" err="1"/>
              <a:t>pygame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7D452F3-D100-4856-8483-74E7DD2A8E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Мингулов Амир</a:t>
            </a:r>
          </a:p>
        </p:txBody>
      </p:sp>
    </p:spTree>
    <p:extLst>
      <p:ext uri="{BB962C8B-B14F-4D97-AF65-F5344CB8AC3E}">
        <p14:creationId xmlns:p14="http://schemas.microsoft.com/office/powerpoint/2010/main" val="3093865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0D3E32-0D54-4016-ADA5-920D48A82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Идея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2AAF66-EA63-4956-93E7-40A1E0A04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Создать простую игру используя возможности библиотеки </a:t>
            </a:r>
            <a:r>
              <a:rPr lang="en-US" dirty="0" err="1"/>
              <a:t>pygame</a:t>
            </a:r>
            <a:r>
              <a:rPr lang="ru-RU" dirty="0"/>
              <a:t> для того чтобы получить много баллов в Яндекс Лицее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441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8E532E-C217-4D5D-9C1D-F9C1F0070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EB3E08-3DE3-4560-A965-E612FF717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564" y="1440142"/>
            <a:ext cx="10515600" cy="4351338"/>
          </a:xfrm>
        </p:spPr>
        <p:txBody>
          <a:bodyPr/>
          <a:lstStyle/>
          <a:p>
            <a:r>
              <a:rPr lang="ru-RU" dirty="0"/>
              <a:t>Какие классы я использовал</a:t>
            </a:r>
          </a:p>
          <a:p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 Класс Препятствия</a:t>
            </a:r>
            <a:b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class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Obstacle</a:t>
            </a:r>
            <a:endParaRPr kumimoji="0" lang="ru-RU" altLang="ru-RU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 Класс Динозавра</a:t>
            </a:r>
            <a:b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class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Dinosaur</a:t>
            </a:r>
            <a:endParaRPr kumimoji="0" lang="ru-RU" altLang="ru-RU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9EF0CAD-3D2F-44F0-BB09-59ADD9182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9718" y="4346296"/>
            <a:ext cx="3809999" cy="214312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C5B76CB-E9AA-40DE-A213-682D25F3D1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4717" y="365125"/>
            <a:ext cx="3809999" cy="2143124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12516637-8010-41E3-9536-68C2F6F59E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9099" y="2707791"/>
            <a:ext cx="4956248" cy="2710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600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9677A3-75FE-4375-9F12-AEF6A2ACB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094B5D-73A6-4C5B-872F-97BCBCA1E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Работая над проектом я изучил библиотеку </a:t>
            </a:r>
            <a:r>
              <a:rPr lang="en-US" dirty="0"/>
              <a:t> </a:t>
            </a:r>
            <a:r>
              <a:rPr lang="en-US" dirty="0" err="1"/>
              <a:t>pygame</a:t>
            </a:r>
            <a:r>
              <a:rPr lang="en-US" dirty="0"/>
              <a:t> </a:t>
            </a:r>
            <a:r>
              <a:rPr lang="ru-RU" dirty="0"/>
              <a:t>и лучше разобрался как пользоваться документацией.</a:t>
            </a:r>
          </a:p>
        </p:txBody>
      </p:sp>
    </p:spTree>
    <p:extLst>
      <p:ext uri="{BB962C8B-B14F-4D97-AF65-F5344CB8AC3E}">
        <p14:creationId xmlns:p14="http://schemas.microsoft.com/office/powerpoint/2010/main" val="2881069969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</TotalTime>
  <Words>59</Words>
  <Application>Microsoft Office PowerPoint</Application>
  <PresentationFormat>Широкоэкранный</PresentationFormat>
  <Paragraphs>11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JetBrains Mono</vt:lpstr>
      <vt:lpstr>Trebuchet MS</vt:lpstr>
      <vt:lpstr>Wingdings 3</vt:lpstr>
      <vt:lpstr>Аспект</vt:lpstr>
      <vt:lpstr>Проект Dino_game  на pygame</vt:lpstr>
      <vt:lpstr>Идея проекта</vt:lpstr>
      <vt:lpstr>Реализация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Гугл динозаврик на pygame</dc:title>
  <dc:creator>Амир Мингулов</dc:creator>
  <cp:lastModifiedBy>Амир Мингулов</cp:lastModifiedBy>
  <cp:revision>4</cp:revision>
  <dcterms:created xsi:type="dcterms:W3CDTF">2025-02-04T11:18:34Z</dcterms:created>
  <dcterms:modified xsi:type="dcterms:W3CDTF">2025-02-04T12:38:40Z</dcterms:modified>
</cp:coreProperties>
</file>