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6"/>
  </p:notesMasterIdLst>
  <p:sldIdLst>
    <p:sldId id="256" r:id="rId3"/>
    <p:sldId id="257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60" r:id="rId13"/>
    <p:sldId id="261" r:id="rId14"/>
    <p:sldId id="266" r:id="rId15"/>
  </p:sldIdLst>
  <p:sldSz cx="9144000" cy="5143500" type="screen16x9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Gill Sans" charset="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4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200400" y="1600200"/>
            <a:ext cx="5257800" cy="97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1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200400" y="2914650"/>
            <a:ext cx="5257800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84582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40956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0287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ew Sec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85800" y="10287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822960" y="1439792"/>
            <a:ext cx="7543800" cy="218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RISK Game</a:t>
            </a: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" sz="3600">
                <a:solidFill>
                  <a:srgbClr val="3C8C92"/>
                </a:solidFill>
              </a:rPr>
              <a:t>Build One Presentation</a:t>
            </a:r>
            <a: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lang="en" sz="3600"/>
              <a:t>Team 15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825038" y="3960253"/>
            <a:ext cx="7541700" cy="62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/>
              <a:t>6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October 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</a:t>
            </a:r>
            <a:r>
              <a:rPr lang="en"/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class is responsible for 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snippet from driver class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700213"/>
            <a:ext cx="708660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 diagram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11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04800" y="720575"/>
            <a:ext cx="7107000" cy="3909600"/>
          </a:xfrm>
          <a:prstGeom prst="rect">
            <a:avLst/>
          </a:prstGeom>
          <a:noFill/>
          <a:ln w="9525" cap="flat" cmpd="sng">
            <a:solidFill>
              <a:srgbClr val="1155CC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Shape 115" descr="Untitled Diagram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00" y="781200"/>
            <a:ext cx="7506224" cy="34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Decoupled Architecture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8458200" cy="3429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We </a:t>
            </a:r>
            <a:r>
              <a:rPr lang="en" dirty="0"/>
              <a:t>have ensured that view communicates with model only through the controller classes.</a:t>
            </a:r>
          </a:p>
          <a:p>
            <a:pPr marL="457200" lvl="0" indent="-342900" algn="just" rtl="0">
              <a:spcBef>
                <a:spcPts val="0"/>
              </a:spcBef>
              <a:buSzPts val="1800"/>
              <a:buChar char="●"/>
            </a:pPr>
            <a:r>
              <a:rPr lang="en" dirty="0"/>
              <a:t>We have also split the controllers for MapIO operations, data read and write operations such that no controller depends on any other controller</a:t>
            </a:r>
            <a:r>
              <a:rPr lang="en" dirty="0" smtClean="0"/>
              <a:t>.</a:t>
            </a:r>
            <a:endParaRPr/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" dirty="0"/>
              <a:t>We have injected dependencies through constructor such that in feature integrations or development becomes easy.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2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04800" y="720575"/>
            <a:ext cx="7107000" cy="3909600"/>
          </a:xfrm>
          <a:prstGeom prst="rect">
            <a:avLst/>
          </a:prstGeom>
          <a:noFill/>
          <a:ln w="9525" cap="flat" cmpd="sng">
            <a:solidFill>
              <a:srgbClr val="1155CC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we learnt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 design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Decoupled Architecture</a:t>
            </a:r>
          </a:p>
          <a:p>
            <a:pPr marL="457200" lvl="0" indent="-355600" rtl="0">
              <a:spcBef>
                <a:spcPts val="480"/>
              </a:spcBef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Repository</a:t>
            </a:r>
          </a:p>
          <a:p>
            <a:pPr marL="457200" lvl="0" indent="-355600" rtl="0">
              <a:spcBef>
                <a:spcPts val="48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Conventions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distributed the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At begging we have used online tool like </a:t>
            </a:r>
            <a:r>
              <a:rPr lang="en-US" dirty="0" err="1" smtClean="0">
                <a:latin typeface="Calibri" pitchFamily="34" charset="0"/>
              </a:rPr>
              <a:t>trello</a:t>
            </a:r>
            <a:r>
              <a:rPr lang="en-US" dirty="0" smtClean="0">
                <a:latin typeface="Calibri" pitchFamily="34" charset="0"/>
              </a:rPr>
              <a:t>, where we have task backlog and one us select the a task from it, we called the task as sprint. </a:t>
            </a:r>
          </a:p>
          <a:p>
            <a:r>
              <a:rPr lang="en-US" dirty="0" smtClean="0">
                <a:latin typeface="Calibri" pitchFamily="34" charset="0"/>
              </a:rPr>
              <a:t>But after few weeks it remained in stale position as our team members are unable to adapt 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distributed the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7251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finally we have used README file in GIT hub repository.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who ever pick the task will tick 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57350"/>
            <a:ext cx="5976938" cy="269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sure everyone follows coding 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team member whoever finds that code written by someone has no coding standards, then they update those mistakes in turtle sections.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says we should make code better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95350"/>
            <a:ext cx="87517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77989"/>
            <a:ext cx="6858000" cy="446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pushes the updates to views</a:t>
            </a:r>
            <a:br>
              <a:rPr lang="en-US" dirty="0" smtClean="0"/>
            </a:br>
            <a:r>
              <a:rPr lang="en-US" dirty="0" smtClean="0"/>
              <a:t>Example: Logging, Phase View and Domination View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28750"/>
            <a:ext cx="51530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rdia">
  <a:themeElements>
    <a:clrScheme name="Concordia-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222</Words>
  <PresentationFormat>On-screen Show (16:9)</PresentationFormat>
  <Paragraphs>37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Noto Sans Symbols</vt:lpstr>
      <vt:lpstr>Calibri</vt:lpstr>
      <vt:lpstr>Gill Sans</vt:lpstr>
      <vt:lpstr>Simple Light</vt:lpstr>
      <vt:lpstr>Concordia</vt:lpstr>
      <vt:lpstr>RISK Game                Build One Presentation                                                   Team 15</vt:lpstr>
      <vt:lpstr>Agenda</vt:lpstr>
      <vt:lpstr>How we distributed the work</vt:lpstr>
      <vt:lpstr>How we distributed the work</vt:lpstr>
      <vt:lpstr>So finally we have used README file in GIT hub repository.</vt:lpstr>
      <vt:lpstr>How to make sure everyone follows coding standards</vt:lpstr>
      <vt:lpstr>Turtle says we should make code better</vt:lpstr>
      <vt:lpstr>Architecture</vt:lpstr>
      <vt:lpstr>Model pushes the updates to views Example: Logging, Phase View and Domination View </vt:lpstr>
      <vt:lpstr>Driver class is responsible for dependency injection</vt:lpstr>
      <vt:lpstr>Architecture design diagram</vt:lpstr>
      <vt:lpstr>Decoupled Architecture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                Build One Presentation                                                   Team 15</dc:title>
  <cp:lastModifiedBy>SA</cp:lastModifiedBy>
  <cp:revision>16</cp:revision>
  <dcterms:modified xsi:type="dcterms:W3CDTF">2017-11-28T05:22:58Z</dcterms:modified>
</cp:coreProperties>
</file>