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20"/>
  </p:notesMasterIdLst>
  <p:sldIdLst>
    <p:sldId id="256" r:id="rId3"/>
    <p:sldId id="257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0" r:id="rId13"/>
    <p:sldId id="261" r:id="rId14"/>
    <p:sldId id="275" r:id="rId15"/>
    <p:sldId id="276" r:id="rId16"/>
    <p:sldId id="277" r:id="rId17"/>
    <p:sldId id="278" r:id="rId18"/>
    <p:sldId id="26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97" d="100"/>
          <a:sy n="97" d="100"/>
        </p:scale>
        <p:origin x="-594" y="-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200400" y="1600200"/>
            <a:ext cx="5257800" cy="97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200400" y="2914650"/>
            <a:ext cx="52578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40956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0287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ew Sec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85800" y="10287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7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54000" marR="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1143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3520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810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100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00800" y="45720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2960" y="1439792"/>
            <a:ext cx="7543800" cy="218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RISK Game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" sz="3600">
                <a:solidFill>
                  <a:srgbClr val="3C8C92"/>
                </a:solidFill>
              </a:rPr>
              <a:t>Build One Presentation</a:t>
            </a: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i="0" u="none" strike="noStrike" cap="none">
                <a:solidFill>
                  <a:srgbClr val="3C8C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3600" b="1" i="0" u="none" strike="noStrike" cap="none">
                <a:solidFill>
                  <a:srgbClr val="7823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" sz="3600"/>
              <a:t>Team 15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825038" y="3960253"/>
            <a:ext cx="7541700" cy="625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/>
              <a:t>6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October 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</a:t>
            </a: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class is responsible for 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 from driver class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700213"/>
            <a:ext cx="708660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diagram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11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Shape 115" descr="Untitled Diagra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781200"/>
            <a:ext cx="7506224" cy="34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Decoupled Architecture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04800" y="1028700"/>
            <a:ext cx="8458200" cy="3429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We </a:t>
            </a:r>
            <a:r>
              <a:rPr lang="en" dirty="0"/>
              <a:t>have ensured that view communicates with model only through the controller classes.</a:t>
            </a:r>
          </a:p>
          <a:p>
            <a:pPr marL="457200" lvl="0" indent="-342900" algn="just" rtl="0">
              <a:spcBef>
                <a:spcPts val="0"/>
              </a:spcBef>
              <a:buSzPts val="1800"/>
              <a:buChar char="●"/>
            </a:pPr>
            <a:r>
              <a:rPr lang="en" dirty="0"/>
              <a:t>We have also split the controllers for MapIO operations, data read and write operations such that no controller depends on any other controller</a:t>
            </a:r>
            <a:r>
              <a:rPr lang="en" dirty="0" smtClean="0"/>
              <a:t>.</a:t>
            </a:r>
            <a:endParaRPr/>
          </a:p>
          <a:p>
            <a:pPr marL="457200" lvl="0" indent="-342900" algn="just">
              <a:spcBef>
                <a:spcPts val="0"/>
              </a:spcBef>
              <a:buSzPts val="1800"/>
              <a:buChar char="●"/>
            </a:pPr>
            <a:r>
              <a:rPr lang="en" dirty="0"/>
              <a:t>We have injected dependencies through constructor such that in feature integrations or development becomes easy.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increase the readability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We tried to use annotations – which themselves says much about the a situation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16" y="1776413"/>
            <a:ext cx="7135848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method has complex steps break them in steps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958" y="666751"/>
            <a:ext cx="6895542" cy="414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comments can separate code by its purpose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742950"/>
            <a:ext cx="4309097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helps us for productivity, as there is no need to dig into destination method.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1476375"/>
            <a:ext cx="56483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705600" y="445770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buNone/>
              </a:pPr>
              <a:t>2</a:t>
            </a:fld>
            <a:endParaRPr lang="en" sz="11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04800" y="720575"/>
            <a:ext cx="7107000" cy="3909600"/>
          </a:xfrm>
          <a:prstGeom prst="rect">
            <a:avLst/>
          </a:prstGeom>
          <a:noFill/>
          <a:ln w="9525" cap="flat" cmpd="sng">
            <a:solidFill>
              <a:srgbClr val="1155CC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wedistributed the work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ollowing coding standards</a:t>
            </a:r>
            <a:endParaRPr lang="e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 design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Decoupled </a:t>
            </a:r>
            <a:r>
              <a:rPr lang="en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lang="e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Documenting the code</a:t>
            </a:r>
            <a:endParaRPr lang="e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Real help of Java doc</a:t>
            </a:r>
            <a:endParaRPr lang="en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At begging we have used online tool like </a:t>
            </a:r>
            <a:r>
              <a:rPr lang="en-US" dirty="0" err="1" smtClean="0">
                <a:latin typeface="Calibri" pitchFamily="34" charset="0"/>
              </a:rPr>
              <a:t>trello</a:t>
            </a:r>
            <a:r>
              <a:rPr lang="en-US" dirty="0" smtClean="0">
                <a:latin typeface="Calibri" pitchFamily="34" charset="0"/>
              </a:rPr>
              <a:t>, where we have task backlog and one us select the a task from it, we called the task as sprint. </a:t>
            </a:r>
          </a:p>
          <a:p>
            <a:r>
              <a:rPr lang="en-US" dirty="0" smtClean="0">
                <a:latin typeface="Calibri" pitchFamily="34" charset="0"/>
              </a:rPr>
              <a:t>But after few weeks it remained in stale position as our team members are unable to adapt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distributed the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7251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finally we have used README file in GIT hub repository.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who ever pick the task will tick 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5976938" cy="269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sure everyone follows coding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team member whoever finds that code written by someone has no coding standards, then they update those mistakes in turtle sections.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says we should make code better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95350"/>
            <a:ext cx="87517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77989"/>
            <a:ext cx="6858000" cy="446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pushes the updates to views</a:t>
            </a:r>
            <a:br>
              <a:rPr lang="en-US" dirty="0" smtClean="0"/>
            </a:br>
            <a:r>
              <a:rPr lang="en-US" dirty="0" smtClean="0"/>
              <a:t>Example: Logging, Phase View and Domination View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1530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rdia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285</Words>
  <PresentationFormat>On-screen Show (16:9)</PresentationFormat>
  <Paragraphs>41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</vt:lpstr>
      <vt:lpstr>Simple Light</vt:lpstr>
      <vt:lpstr>Concordia</vt:lpstr>
      <vt:lpstr>RISK Game                Build One Presentation                                                   Team 15</vt:lpstr>
      <vt:lpstr>Agenda</vt:lpstr>
      <vt:lpstr>How we distributed the work</vt:lpstr>
      <vt:lpstr>How we distributed the work</vt:lpstr>
      <vt:lpstr>So finally we have used README file in GIT hub repository.</vt:lpstr>
      <vt:lpstr>How to make sure everyone follows coding standards</vt:lpstr>
      <vt:lpstr>Turtle says we should make code better</vt:lpstr>
      <vt:lpstr>Architecture</vt:lpstr>
      <vt:lpstr>Model pushes the updates to views Example: Logging, Phase View and Domination View </vt:lpstr>
      <vt:lpstr>Driver class is responsible for dependency injection</vt:lpstr>
      <vt:lpstr>Architecture design diagram</vt:lpstr>
      <vt:lpstr>Decoupled Architecture</vt:lpstr>
      <vt:lpstr>TO increase the readability of code</vt:lpstr>
      <vt:lpstr>If a method has complex steps break them in steps </vt:lpstr>
      <vt:lpstr>Inline comments can separate code by its purpose</vt:lpstr>
      <vt:lpstr>Its helps us for productivity, as there is no need to dig into destination method.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                Build One Presentation                                                   Team 15</dc:title>
  <cp:lastModifiedBy>SA</cp:lastModifiedBy>
  <cp:revision>23</cp:revision>
  <dcterms:modified xsi:type="dcterms:W3CDTF">2017-11-30T18:12:01Z</dcterms:modified>
</cp:coreProperties>
</file>