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089a93d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089a93d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089a93d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089a93d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f955c03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f955c03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e855d01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e855d01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ecc948c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ecc948c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f089a93d8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089a93d8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cc948c2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cc948c2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cc949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cc949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f089a93d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f089a93d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ecc948c2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ecc948c2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Counting Sheep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2</a:t>
            </a:r>
            <a:endParaRPr/>
          </a:p>
        </p:txBody>
      </p:sp>
      <p:sp>
        <p:nvSpPr>
          <p:cNvPr id="56" name="Google Shape;56;p13"/>
          <p:cNvSpPr txBox="1"/>
          <p:nvPr/>
        </p:nvSpPr>
        <p:spPr>
          <a:xfrm>
            <a:off x="310150" y="3773625"/>
            <a:ext cx="8520600" cy="8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Maclean Frazier, Walt Brady, Amir Sadiev, Imran Ahmed</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O Analysis</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GUI</a:t>
            </a:r>
            <a:endParaRPr/>
          </a:p>
          <a:p>
            <a:pPr indent="-317500" lvl="1" marL="914400" rtl="0" algn="l">
              <a:lnSpc>
                <a:spcPct val="200000"/>
              </a:lnSpc>
              <a:spcBef>
                <a:spcPts val="0"/>
              </a:spcBef>
              <a:spcAft>
                <a:spcPts val="0"/>
              </a:spcAft>
              <a:buSzPts val="1400"/>
              <a:buChar char="○"/>
            </a:pPr>
            <a:r>
              <a:rPr lang="en"/>
              <a:t>O(1)</a:t>
            </a:r>
            <a:endParaRPr/>
          </a:p>
          <a:p>
            <a:pPr indent="-342900" lvl="0" marL="457200" rtl="0" algn="l">
              <a:lnSpc>
                <a:spcPct val="200000"/>
              </a:lnSpc>
              <a:spcBef>
                <a:spcPts val="0"/>
              </a:spcBef>
              <a:spcAft>
                <a:spcPts val="0"/>
              </a:spcAft>
              <a:buSzPts val="1800"/>
              <a:buChar char="●"/>
            </a:pPr>
            <a:r>
              <a:rPr lang="en"/>
              <a:t>Database</a:t>
            </a:r>
            <a:endParaRPr/>
          </a:p>
          <a:p>
            <a:pPr indent="-317500" lvl="1" marL="914400" rtl="0" algn="l">
              <a:lnSpc>
                <a:spcPct val="200000"/>
              </a:lnSpc>
              <a:spcBef>
                <a:spcPts val="0"/>
              </a:spcBef>
              <a:spcAft>
                <a:spcPts val="0"/>
              </a:spcAft>
              <a:buSzPts val="1400"/>
              <a:buChar char="○"/>
            </a:pPr>
            <a:r>
              <a:rPr lang="en"/>
              <a:t>Database query time is O(log(n)).</a:t>
            </a:r>
            <a:endParaRPr/>
          </a:p>
          <a:p>
            <a:pPr indent="-342900" lvl="0" marL="457200" rtl="0" algn="l">
              <a:lnSpc>
                <a:spcPct val="200000"/>
              </a:lnSpc>
              <a:spcBef>
                <a:spcPts val="0"/>
              </a:spcBef>
              <a:spcAft>
                <a:spcPts val="0"/>
              </a:spcAft>
              <a:buSzPts val="1800"/>
              <a:buChar char="●"/>
            </a:pPr>
            <a:r>
              <a:rPr lang="en"/>
              <a:t>Customer</a:t>
            </a:r>
            <a:endParaRPr/>
          </a:p>
          <a:p>
            <a:pPr indent="-317500" lvl="1" marL="914400" rtl="0" algn="l">
              <a:lnSpc>
                <a:spcPct val="200000"/>
              </a:lnSpc>
              <a:spcBef>
                <a:spcPts val="0"/>
              </a:spcBef>
              <a:spcAft>
                <a:spcPts val="0"/>
              </a:spcAft>
              <a:buSzPts val="1400"/>
              <a:buChar char="○"/>
            </a:pPr>
            <a:r>
              <a:rPr lang="en" sz="1400"/>
              <a:t>O(log(n))</a:t>
            </a:r>
            <a:endParaRPr/>
          </a:p>
          <a:p>
            <a:pPr indent="-342900" lvl="0" marL="457200" rtl="0" algn="l">
              <a:lnSpc>
                <a:spcPct val="200000"/>
              </a:lnSpc>
              <a:spcBef>
                <a:spcPts val="0"/>
              </a:spcBef>
              <a:spcAft>
                <a:spcPts val="0"/>
              </a:spcAft>
              <a:buSzPts val="1800"/>
              <a:buChar char="●"/>
            </a:pPr>
            <a:r>
              <a:rPr lang="en"/>
              <a:t>Manager</a:t>
            </a:r>
            <a:endParaRPr/>
          </a:p>
          <a:p>
            <a:pPr indent="-317500" lvl="1" marL="914400" rtl="0" algn="l">
              <a:lnSpc>
                <a:spcPct val="200000"/>
              </a:lnSpc>
              <a:spcBef>
                <a:spcPts val="0"/>
              </a:spcBef>
              <a:spcAft>
                <a:spcPts val="0"/>
              </a:spcAft>
              <a:buSzPts val="1400"/>
              <a:buChar char="○"/>
            </a:pPr>
            <a:r>
              <a:rPr lang="en"/>
              <a:t>O(log(n)) thanks to the database searches.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Subsystem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 Perspective</a:t>
            </a:r>
            <a:endParaRPr/>
          </a:p>
          <a:p>
            <a:pPr indent="-317500" lvl="1" marL="914400" rtl="0" algn="l">
              <a:spcBef>
                <a:spcPts val="0"/>
              </a:spcBef>
              <a:spcAft>
                <a:spcPts val="0"/>
              </a:spcAft>
              <a:buSzPts val="1400"/>
              <a:buChar char="○"/>
            </a:pPr>
            <a:r>
              <a:rPr lang="en"/>
              <a:t>The system will use a mySQL database to take advantage of a relational database as many objects throughout the rest of the system interact with each other.</a:t>
            </a:r>
            <a:endParaRPr/>
          </a:p>
          <a:p>
            <a:pPr indent="-342900" lvl="0" marL="457200" rtl="0" algn="l">
              <a:spcBef>
                <a:spcPts val="0"/>
              </a:spcBef>
              <a:spcAft>
                <a:spcPts val="0"/>
              </a:spcAft>
              <a:buSzPts val="1800"/>
              <a:buChar char="●"/>
            </a:pPr>
            <a:r>
              <a:rPr lang="en"/>
              <a:t>Analysis Perspective</a:t>
            </a:r>
            <a:endParaRPr/>
          </a:p>
          <a:p>
            <a:pPr indent="-317500" lvl="1" marL="914400" rtl="0" algn="l">
              <a:spcBef>
                <a:spcPts val="0"/>
              </a:spcBef>
              <a:spcAft>
                <a:spcPts val="0"/>
              </a:spcAft>
              <a:buSzPts val="1400"/>
              <a:buChar char="○"/>
            </a:pPr>
            <a:r>
              <a:rPr lang="en"/>
              <a:t>The database will be hosted on Google’s Cloud SQL platform, to allow multiple users to access the database quickly.</a:t>
            </a:r>
            <a:endParaRPr/>
          </a:p>
          <a:p>
            <a:pPr indent="-317500" lvl="1" marL="914400" rtl="0" algn="l">
              <a:spcBef>
                <a:spcPts val="0"/>
              </a:spcBef>
              <a:spcAft>
                <a:spcPts val="0"/>
              </a:spcAft>
              <a:buSzPts val="1400"/>
              <a:buChar char="○"/>
            </a:pPr>
            <a:r>
              <a:rPr lang="en"/>
              <a:t>The mySQL database will take advantage of the indexing feature of mySQL, which speeds up querying time to prevent slowing the whole system down.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39300" y="152400"/>
            <a:ext cx="6876708" cy="4838702"/>
          </a:xfrm>
          <a:prstGeom prst="rect">
            <a:avLst/>
          </a:prstGeom>
          <a:noFill/>
          <a:ln>
            <a:noFill/>
          </a:ln>
        </p:spPr>
      </p:pic>
      <p:pic>
        <p:nvPicPr>
          <p:cNvPr id="68" name="Google Shape;68;p15"/>
          <p:cNvPicPr preferRelativeResize="0"/>
          <p:nvPr/>
        </p:nvPicPr>
        <p:blipFill>
          <a:blip r:embed="rId4">
            <a:alphaModFix/>
          </a:blip>
          <a:stretch>
            <a:fillRect/>
          </a:stretch>
        </p:blipFill>
        <p:spPr>
          <a:xfrm>
            <a:off x="6737400" y="476900"/>
            <a:ext cx="2406600" cy="4014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354888" y="152400"/>
            <a:ext cx="6434234"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Manager Subsystem</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 Perspective</a:t>
            </a:r>
            <a:endParaRPr/>
          </a:p>
          <a:p>
            <a:pPr indent="-317500" lvl="1" marL="914400" rtl="0" algn="l">
              <a:spcBef>
                <a:spcPts val="0"/>
              </a:spcBef>
              <a:spcAft>
                <a:spcPts val="0"/>
              </a:spcAft>
              <a:buSzPts val="1400"/>
              <a:buChar char="○"/>
            </a:pPr>
            <a:r>
              <a:rPr lang="en">
                <a:solidFill>
                  <a:schemeClr val="dk1"/>
                </a:solidFill>
              </a:rPr>
              <a:t>The manager side, much like the customer subsystem, will be managed using Java. The subsystem will be designed to offer different services from the customer side, and will be linked to the database via room management. We are using java since it allows the creation of objects such as rooms and hotels that the manager will be able to easily manipulate through drop-down menus and text entry</a:t>
            </a:r>
            <a:r>
              <a:rPr lang="en" sz="1200">
                <a:solidFill>
                  <a:schemeClr val="dk1"/>
                </a:solidFill>
                <a:latin typeface="Times New Roman"/>
                <a:ea typeface="Times New Roman"/>
                <a:cs typeface="Times New Roman"/>
                <a:sym typeface="Times New Roman"/>
              </a:rPr>
              <a:t>.</a:t>
            </a:r>
            <a:endParaRPr/>
          </a:p>
          <a:p>
            <a:pPr indent="-342900" lvl="0" marL="457200" rtl="0" algn="l">
              <a:spcBef>
                <a:spcPts val="0"/>
              </a:spcBef>
              <a:spcAft>
                <a:spcPts val="0"/>
              </a:spcAft>
              <a:buSzPts val="1800"/>
              <a:buChar char="●"/>
            </a:pPr>
            <a:r>
              <a:rPr lang="en"/>
              <a:t>Analysis Perspective</a:t>
            </a:r>
            <a:endParaRPr/>
          </a:p>
          <a:p>
            <a:pPr indent="-317500" lvl="1" marL="914400" rtl="0" algn="l">
              <a:spcBef>
                <a:spcPts val="0"/>
              </a:spcBef>
              <a:spcAft>
                <a:spcPts val="0"/>
              </a:spcAft>
              <a:buSzPts val="1400"/>
              <a:buChar char="○"/>
            </a:pPr>
            <a:r>
              <a:rPr lang="en">
                <a:solidFill>
                  <a:schemeClr val="dk1"/>
                </a:solidFill>
              </a:rPr>
              <a:t>The manager will mostly be a series of setters and getters that refer to the database. This will be used by the manager of a given hotel, and be used by them to adjust prices and add rooms to the database.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714375" y="0"/>
            <a:ext cx="751742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Client</a:t>
            </a:r>
            <a:r>
              <a:rPr lang="en"/>
              <a:t> Subsystem</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 Perspective</a:t>
            </a:r>
            <a:endParaRPr/>
          </a:p>
          <a:p>
            <a:pPr indent="0" lvl="0" marL="0" rtl="0" algn="l">
              <a:spcBef>
                <a:spcPts val="1600"/>
              </a:spcBef>
              <a:spcAft>
                <a:spcPts val="0"/>
              </a:spcAft>
              <a:buNone/>
            </a:pPr>
            <a:r>
              <a:rPr lang="en">
                <a:solidFill>
                  <a:schemeClr val="dk1"/>
                </a:solidFill>
                <a:latin typeface="Times New Roman"/>
                <a:ea typeface="Times New Roman"/>
                <a:cs typeface="Times New Roman"/>
                <a:sym typeface="Times New Roman"/>
              </a:rPr>
              <a:t>Client side will use the UI to send requests such as choose date of bookings, list available hotels, as well as book rooms. These processes will send requests to the server for the respective information. Once processes are fully finished, the client will see a notification (confirmation) of completion. The whole project is based around Java language, Java FX (GUI) and mySQL database.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a:t>Analysis Perspective</a:t>
            </a:r>
            <a:endParaRPr/>
          </a:p>
          <a:p>
            <a:pPr indent="0" lvl="0" marL="0" rtl="0" algn="l">
              <a:spcBef>
                <a:spcPts val="1600"/>
              </a:spcBef>
              <a:spcAft>
                <a:spcPts val="1600"/>
              </a:spcAft>
              <a:buNone/>
            </a:pPr>
            <a:r>
              <a:rPr lang="en">
                <a:solidFill>
                  <a:schemeClr val="dk1"/>
                </a:solidFill>
                <a:latin typeface="Times New Roman"/>
                <a:ea typeface="Times New Roman"/>
                <a:cs typeface="Times New Roman"/>
                <a:sym typeface="Times New Roman"/>
              </a:rPr>
              <a:t>Customer will be sending requests to the database via GUI. The program will allow the clients to choose the hotel, dates, and provide optional feedback. The process should be quick-working and intuitive.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791300" y="0"/>
            <a:ext cx="783615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