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312" r:id="rId8"/>
    <p:sldId id="316" r:id="rId9"/>
    <p:sldId id="317" r:id="rId10"/>
    <p:sldId id="318" r:id="rId11"/>
    <p:sldId id="314" r:id="rId12"/>
    <p:sldId id="315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Anton" pitchFamily="2" charset="0"/>
      <p:regular r:id="rId27"/>
    </p:embeddedFont>
    <p:embeddedFont>
      <p:font typeface="Britannic Bold" panose="020B0903060703020204" pitchFamily="34" charset="0"/>
      <p:regular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DB421-9D16-47DC-95B8-D82862BB0014}">
  <a:tblStyle styleId="{19ADB421-9D16-47DC-95B8-D82862BB0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9BF256-1984-474B-BDA4-D1B968870E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C8B1D3-F57B-4479-A9BA-39D36379DF75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6F1021-06F3-4F63-8B46-D7908C46ACC2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4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26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41c7ce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41c7ce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93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9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41c7ce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41c7ce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86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940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20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41c7ce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41c7ce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233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5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15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569e84a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569e84a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00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61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73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41c7ce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41c7ce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5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f0041c7ce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f0041c7ce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27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63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48900"/>
            <a:ext cx="4446300" cy="3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18800"/>
            <a:ext cx="4446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2534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33750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4229000"/>
            <a:ext cx="557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817275" y="1493788"/>
            <a:ext cx="3613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4817275" y="2655213"/>
            <a:ext cx="36135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20000" y="212983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2"/>
          </p:nvPr>
        </p:nvSpPr>
        <p:spPr>
          <a:xfrm>
            <a:off x="3419271" y="212983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20000" y="39602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3419271" y="39602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6118549" y="212983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6"/>
          </p:nvPr>
        </p:nvSpPr>
        <p:spPr>
          <a:xfrm>
            <a:off x="6118549" y="39602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234800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4624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6" y="1234800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6" y="3064624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234800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064624"/>
            <a:ext cx="962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720000" y="17622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7"/>
          </p:nvPr>
        </p:nvSpPr>
        <p:spPr>
          <a:xfrm>
            <a:off x="3419271" y="17622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6118549" y="17622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9"/>
          </p:nvPr>
        </p:nvSpPr>
        <p:spPr>
          <a:xfrm>
            <a:off x="720000" y="3592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3419271" y="3592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1"/>
          </p:nvPr>
        </p:nvSpPr>
        <p:spPr>
          <a:xfrm>
            <a:off x="6118549" y="3592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 rot="5400000">
            <a:off x="-2256552" y="2332711"/>
            <a:ext cx="5164084" cy="498670"/>
          </a:xfrm>
          <a:custGeom>
            <a:avLst/>
            <a:gdLst/>
            <a:ahLst/>
            <a:cxnLst/>
            <a:rect l="l" t="t" r="r" b="b"/>
            <a:pathLst>
              <a:path w="4321409" h="621396" extrusionOk="0">
                <a:moveTo>
                  <a:pt x="1095" y="290107"/>
                </a:moveTo>
                <a:cubicBezTo>
                  <a:pt x="548" y="282989"/>
                  <a:pt x="0" y="278608"/>
                  <a:pt x="0" y="273679"/>
                </a:cubicBezTo>
                <a:cubicBezTo>
                  <a:pt x="0" y="217276"/>
                  <a:pt x="0" y="160872"/>
                  <a:pt x="548" y="104469"/>
                </a:cubicBezTo>
                <a:cubicBezTo>
                  <a:pt x="548" y="96802"/>
                  <a:pt x="3833" y="88040"/>
                  <a:pt x="8214" y="81469"/>
                </a:cubicBezTo>
                <a:cubicBezTo>
                  <a:pt x="43809" y="27804"/>
                  <a:pt x="94736" y="8637"/>
                  <a:pt x="156616" y="15209"/>
                </a:cubicBezTo>
                <a:cubicBezTo>
                  <a:pt x="219043" y="22328"/>
                  <a:pt x="256280" y="60660"/>
                  <a:pt x="279827" y="115421"/>
                </a:cubicBezTo>
                <a:cubicBezTo>
                  <a:pt x="296256" y="153753"/>
                  <a:pt x="298446" y="194276"/>
                  <a:pt x="302827" y="234799"/>
                </a:cubicBezTo>
                <a:cubicBezTo>
                  <a:pt x="306660" y="268751"/>
                  <a:pt x="316517" y="301059"/>
                  <a:pt x="332945" y="331178"/>
                </a:cubicBezTo>
                <a:cubicBezTo>
                  <a:pt x="387706" y="431390"/>
                  <a:pt x="532274" y="439604"/>
                  <a:pt x="597987" y="345416"/>
                </a:cubicBezTo>
                <a:cubicBezTo>
                  <a:pt x="625367" y="305988"/>
                  <a:pt x="637962" y="261632"/>
                  <a:pt x="641795" y="214538"/>
                </a:cubicBezTo>
                <a:cubicBezTo>
                  <a:pt x="645081" y="171277"/>
                  <a:pt x="653295" y="130206"/>
                  <a:pt x="674104" y="91874"/>
                </a:cubicBezTo>
                <a:cubicBezTo>
                  <a:pt x="726674" y="-7243"/>
                  <a:pt x="870148" y="-16552"/>
                  <a:pt x="934218" y="75446"/>
                </a:cubicBezTo>
                <a:cubicBezTo>
                  <a:pt x="962145" y="115421"/>
                  <a:pt x="968716" y="161967"/>
                  <a:pt x="975288" y="208514"/>
                </a:cubicBezTo>
                <a:cubicBezTo>
                  <a:pt x="980764" y="245751"/>
                  <a:pt x="988431" y="282989"/>
                  <a:pt x="1002121" y="318035"/>
                </a:cubicBezTo>
                <a:cubicBezTo>
                  <a:pt x="1025668" y="376629"/>
                  <a:pt x="1070572" y="410581"/>
                  <a:pt x="1135189" y="413867"/>
                </a:cubicBezTo>
                <a:cubicBezTo>
                  <a:pt x="1201998" y="417152"/>
                  <a:pt x="1255115" y="393058"/>
                  <a:pt x="1288519" y="332821"/>
                </a:cubicBezTo>
                <a:cubicBezTo>
                  <a:pt x="1308233" y="297774"/>
                  <a:pt x="1316447" y="259441"/>
                  <a:pt x="1319185" y="220014"/>
                </a:cubicBezTo>
                <a:cubicBezTo>
                  <a:pt x="1322471" y="173467"/>
                  <a:pt x="1331233" y="129111"/>
                  <a:pt x="1354232" y="87493"/>
                </a:cubicBezTo>
                <a:cubicBezTo>
                  <a:pt x="1408993" y="-9434"/>
                  <a:pt x="1547537" y="-12719"/>
                  <a:pt x="1607227" y="63398"/>
                </a:cubicBezTo>
                <a:cubicBezTo>
                  <a:pt x="1634059" y="97350"/>
                  <a:pt x="1647202" y="138420"/>
                  <a:pt x="1652130" y="181134"/>
                </a:cubicBezTo>
                <a:cubicBezTo>
                  <a:pt x="1657059" y="227680"/>
                  <a:pt x="1660892" y="273679"/>
                  <a:pt x="1682249" y="316940"/>
                </a:cubicBezTo>
                <a:cubicBezTo>
                  <a:pt x="1710724" y="375534"/>
                  <a:pt x="1757819" y="406748"/>
                  <a:pt x="1822436" y="407843"/>
                </a:cubicBezTo>
                <a:cubicBezTo>
                  <a:pt x="1887601" y="408938"/>
                  <a:pt x="1936338" y="378820"/>
                  <a:pt x="1966457" y="320773"/>
                </a:cubicBezTo>
                <a:cubicBezTo>
                  <a:pt x="1988909" y="277512"/>
                  <a:pt x="1994932" y="230966"/>
                  <a:pt x="2000408" y="183324"/>
                </a:cubicBezTo>
                <a:cubicBezTo>
                  <a:pt x="2006980" y="125278"/>
                  <a:pt x="2026146" y="72707"/>
                  <a:pt x="2075978" y="36018"/>
                </a:cubicBezTo>
                <a:cubicBezTo>
                  <a:pt x="2132929" y="-6148"/>
                  <a:pt x="2238070" y="-672"/>
                  <a:pt x="2285711" y="67231"/>
                </a:cubicBezTo>
                <a:cubicBezTo>
                  <a:pt x="2310354" y="101731"/>
                  <a:pt x="2322949" y="140063"/>
                  <a:pt x="2327330" y="181681"/>
                </a:cubicBezTo>
                <a:cubicBezTo>
                  <a:pt x="2332258" y="227133"/>
                  <a:pt x="2338282" y="272584"/>
                  <a:pt x="2356900" y="314750"/>
                </a:cubicBezTo>
                <a:cubicBezTo>
                  <a:pt x="2382638" y="372796"/>
                  <a:pt x="2426447" y="407843"/>
                  <a:pt x="2491612" y="411128"/>
                </a:cubicBezTo>
                <a:cubicBezTo>
                  <a:pt x="2558967" y="414414"/>
                  <a:pt x="2612086" y="389772"/>
                  <a:pt x="2645489" y="327892"/>
                </a:cubicBezTo>
                <a:cubicBezTo>
                  <a:pt x="2663560" y="294488"/>
                  <a:pt x="2671774" y="258346"/>
                  <a:pt x="2674512" y="221109"/>
                </a:cubicBezTo>
                <a:cubicBezTo>
                  <a:pt x="2677798" y="176753"/>
                  <a:pt x="2686560" y="134587"/>
                  <a:pt x="2705179" y="93516"/>
                </a:cubicBezTo>
                <a:cubicBezTo>
                  <a:pt x="2734749" y="27256"/>
                  <a:pt x="2793343" y="-6696"/>
                  <a:pt x="2867270" y="4257"/>
                </a:cubicBezTo>
                <a:cubicBezTo>
                  <a:pt x="2928054" y="13018"/>
                  <a:pt x="2964744" y="49708"/>
                  <a:pt x="2987744" y="103921"/>
                </a:cubicBezTo>
                <a:cubicBezTo>
                  <a:pt x="3004172" y="142801"/>
                  <a:pt x="3005814" y="184967"/>
                  <a:pt x="3011290" y="226037"/>
                </a:cubicBezTo>
                <a:cubicBezTo>
                  <a:pt x="3016767" y="270941"/>
                  <a:pt x="3031005" y="313655"/>
                  <a:pt x="3061123" y="348154"/>
                </a:cubicBezTo>
                <a:cubicBezTo>
                  <a:pt x="3129574" y="425914"/>
                  <a:pt x="3257166" y="413867"/>
                  <a:pt x="3311927" y="325702"/>
                </a:cubicBezTo>
                <a:cubicBezTo>
                  <a:pt x="3340950" y="279155"/>
                  <a:pt x="3348069" y="227133"/>
                  <a:pt x="3353545" y="174015"/>
                </a:cubicBezTo>
                <a:cubicBezTo>
                  <a:pt x="3360116" y="115968"/>
                  <a:pt x="3379283" y="63398"/>
                  <a:pt x="3429115" y="27256"/>
                </a:cubicBezTo>
                <a:cubicBezTo>
                  <a:pt x="3486066" y="-14362"/>
                  <a:pt x="3590111" y="-8886"/>
                  <a:pt x="3637753" y="57922"/>
                </a:cubicBezTo>
                <a:cubicBezTo>
                  <a:pt x="3662395" y="92421"/>
                  <a:pt x="3675538" y="130754"/>
                  <a:pt x="3679919" y="172372"/>
                </a:cubicBezTo>
                <a:cubicBezTo>
                  <a:pt x="3684847" y="218371"/>
                  <a:pt x="3690871" y="264370"/>
                  <a:pt x="3709489" y="306536"/>
                </a:cubicBezTo>
                <a:cubicBezTo>
                  <a:pt x="3735227" y="364034"/>
                  <a:pt x="3778488" y="399081"/>
                  <a:pt x="3843106" y="402367"/>
                </a:cubicBezTo>
                <a:cubicBezTo>
                  <a:pt x="3909366" y="405652"/>
                  <a:pt x="3963032" y="382105"/>
                  <a:pt x="3996435" y="321321"/>
                </a:cubicBezTo>
                <a:cubicBezTo>
                  <a:pt x="4016149" y="286274"/>
                  <a:pt x="4024363" y="247942"/>
                  <a:pt x="4027101" y="208514"/>
                </a:cubicBezTo>
                <a:cubicBezTo>
                  <a:pt x="4030387" y="163610"/>
                  <a:pt x="4038602" y="120349"/>
                  <a:pt x="4059958" y="79826"/>
                </a:cubicBezTo>
                <a:cubicBezTo>
                  <a:pt x="4115814" y="-24219"/>
                  <a:pt x="4260383" y="-18743"/>
                  <a:pt x="4315143" y="51351"/>
                </a:cubicBezTo>
                <a:cubicBezTo>
                  <a:pt x="4317881" y="55184"/>
                  <a:pt x="4321167" y="59565"/>
                  <a:pt x="4321167" y="63946"/>
                </a:cubicBezTo>
                <a:cubicBezTo>
                  <a:pt x="4321714" y="129111"/>
                  <a:pt x="4321167" y="194276"/>
                  <a:pt x="4321167" y="263275"/>
                </a:cubicBezTo>
                <a:cubicBezTo>
                  <a:pt x="4312953" y="256156"/>
                  <a:pt x="4306929" y="251227"/>
                  <a:pt x="4300905" y="245751"/>
                </a:cubicBezTo>
                <a:cubicBezTo>
                  <a:pt x="4224240" y="180038"/>
                  <a:pt x="4106504" y="200300"/>
                  <a:pt x="4055030" y="286822"/>
                </a:cubicBezTo>
                <a:cubicBezTo>
                  <a:pt x="4030935" y="327892"/>
                  <a:pt x="4024363" y="373344"/>
                  <a:pt x="4020530" y="419343"/>
                </a:cubicBezTo>
                <a:cubicBezTo>
                  <a:pt x="4017245" y="457675"/>
                  <a:pt x="4006293" y="493817"/>
                  <a:pt x="3990412" y="527769"/>
                </a:cubicBezTo>
                <a:cubicBezTo>
                  <a:pt x="3963032" y="586363"/>
                  <a:pt x="3898962" y="617029"/>
                  <a:pt x="3831058" y="608267"/>
                </a:cubicBezTo>
                <a:cubicBezTo>
                  <a:pt x="3780131" y="601696"/>
                  <a:pt x="3745084" y="573768"/>
                  <a:pt x="3720990" y="529959"/>
                </a:cubicBezTo>
                <a:cubicBezTo>
                  <a:pt x="3698537" y="488889"/>
                  <a:pt x="3693061" y="443985"/>
                  <a:pt x="3687585" y="398534"/>
                </a:cubicBezTo>
                <a:cubicBezTo>
                  <a:pt x="3681014" y="342130"/>
                  <a:pt x="3663491" y="290655"/>
                  <a:pt x="3622968" y="247394"/>
                </a:cubicBezTo>
                <a:cubicBezTo>
                  <a:pt x="3570398" y="191538"/>
                  <a:pt x="3437329" y="184967"/>
                  <a:pt x="3382568" y="275870"/>
                </a:cubicBezTo>
                <a:cubicBezTo>
                  <a:pt x="3361211" y="311464"/>
                  <a:pt x="3350807" y="349797"/>
                  <a:pt x="3345879" y="390867"/>
                </a:cubicBezTo>
                <a:cubicBezTo>
                  <a:pt x="3341498" y="425914"/>
                  <a:pt x="3337117" y="460961"/>
                  <a:pt x="3327808" y="494912"/>
                </a:cubicBezTo>
                <a:cubicBezTo>
                  <a:pt x="3302618" y="581434"/>
                  <a:pt x="3222667" y="625790"/>
                  <a:pt x="3135598" y="603339"/>
                </a:cubicBezTo>
                <a:cubicBezTo>
                  <a:pt x="3089598" y="591291"/>
                  <a:pt x="3058933" y="561173"/>
                  <a:pt x="3039219" y="519007"/>
                </a:cubicBezTo>
                <a:cubicBezTo>
                  <a:pt x="3020600" y="479032"/>
                  <a:pt x="3017862" y="434676"/>
                  <a:pt x="3009648" y="391962"/>
                </a:cubicBezTo>
                <a:cubicBezTo>
                  <a:pt x="3004719" y="365677"/>
                  <a:pt x="2998696" y="339392"/>
                  <a:pt x="2988839" y="314202"/>
                </a:cubicBezTo>
                <a:cubicBezTo>
                  <a:pt x="2960363" y="239180"/>
                  <a:pt x="2893007" y="209609"/>
                  <a:pt x="2816890" y="218918"/>
                </a:cubicBezTo>
                <a:cubicBezTo>
                  <a:pt x="2747892" y="227133"/>
                  <a:pt x="2706821" y="270394"/>
                  <a:pt x="2686012" y="332821"/>
                </a:cubicBezTo>
                <a:cubicBezTo>
                  <a:pt x="2675608" y="363487"/>
                  <a:pt x="2672322" y="396891"/>
                  <a:pt x="2668489" y="429200"/>
                </a:cubicBezTo>
                <a:cubicBezTo>
                  <a:pt x="2663560" y="466984"/>
                  <a:pt x="2653704" y="503674"/>
                  <a:pt x="2637823" y="537626"/>
                </a:cubicBezTo>
                <a:cubicBezTo>
                  <a:pt x="2609895" y="596220"/>
                  <a:pt x="2545825" y="626338"/>
                  <a:pt x="2477922" y="617576"/>
                </a:cubicBezTo>
                <a:cubicBezTo>
                  <a:pt x="2427542" y="611005"/>
                  <a:pt x="2393043" y="583625"/>
                  <a:pt x="2368948" y="539816"/>
                </a:cubicBezTo>
                <a:cubicBezTo>
                  <a:pt x="2345948" y="498198"/>
                  <a:pt x="2340472" y="452747"/>
                  <a:pt x="2334996" y="406748"/>
                </a:cubicBezTo>
                <a:cubicBezTo>
                  <a:pt x="2328425" y="350892"/>
                  <a:pt x="2310902" y="299964"/>
                  <a:pt x="2270926" y="256703"/>
                </a:cubicBezTo>
                <a:cubicBezTo>
                  <a:pt x="2217260" y="199205"/>
                  <a:pt x="2082549" y="193181"/>
                  <a:pt x="2028336" y="287369"/>
                </a:cubicBezTo>
                <a:cubicBezTo>
                  <a:pt x="2008075" y="322416"/>
                  <a:pt x="1998218" y="360201"/>
                  <a:pt x="1993290" y="400176"/>
                </a:cubicBezTo>
                <a:cubicBezTo>
                  <a:pt x="1989456" y="434676"/>
                  <a:pt x="1984527" y="469722"/>
                  <a:pt x="1975218" y="502579"/>
                </a:cubicBezTo>
                <a:cubicBezTo>
                  <a:pt x="1950576" y="590196"/>
                  <a:pt x="1869530" y="635100"/>
                  <a:pt x="1782461" y="611553"/>
                </a:cubicBezTo>
                <a:cubicBezTo>
                  <a:pt x="1737557" y="599505"/>
                  <a:pt x="1706891" y="569387"/>
                  <a:pt x="1687177" y="528316"/>
                </a:cubicBezTo>
                <a:cubicBezTo>
                  <a:pt x="1668011" y="488341"/>
                  <a:pt x="1665820" y="443985"/>
                  <a:pt x="1657606" y="401272"/>
                </a:cubicBezTo>
                <a:cubicBezTo>
                  <a:pt x="1652130" y="372796"/>
                  <a:pt x="1645559" y="343773"/>
                  <a:pt x="1634059" y="316940"/>
                </a:cubicBezTo>
                <a:cubicBezTo>
                  <a:pt x="1606679" y="251775"/>
                  <a:pt x="1550823" y="217276"/>
                  <a:pt x="1480182" y="220561"/>
                </a:cubicBezTo>
                <a:cubicBezTo>
                  <a:pt x="1434731" y="222752"/>
                  <a:pt x="1395302" y="239728"/>
                  <a:pt x="1364637" y="275870"/>
                </a:cubicBezTo>
                <a:cubicBezTo>
                  <a:pt x="1333423" y="312559"/>
                  <a:pt x="1320828" y="355273"/>
                  <a:pt x="1316447" y="401272"/>
                </a:cubicBezTo>
                <a:cubicBezTo>
                  <a:pt x="1312614" y="440699"/>
                  <a:pt x="1305495" y="478484"/>
                  <a:pt x="1292900" y="516269"/>
                </a:cubicBezTo>
                <a:cubicBezTo>
                  <a:pt x="1267162" y="590196"/>
                  <a:pt x="1201998" y="630171"/>
                  <a:pt x="1124237" y="619767"/>
                </a:cubicBezTo>
                <a:cubicBezTo>
                  <a:pt x="1073310" y="613195"/>
                  <a:pt x="1038263" y="585815"/>
                  <a:pt x="1013621" y="541459"/>
                </a:cubicBezTo>
                <a:cubicBezTo>
                  <a:pt x="991169" y="500388"/>
                  <a:pt x="985145" y="455485"/>
                  <a:pt x="980217" y="410033"/>
                </a:cubicBezTo>
                <a:cubicBezTo>
                  <a:pt x="973645" y="353082"/>
                  <a:pt x="956122" y="301059"/>
                  <a:pt x="914504" y="257799"/>
                </a:cubicBezTo>
                <a:cubicBezTo>
                  <a:pt x="861933" y="203038"/>
                  <a:pt x="730508" y="196467"/>
                  <a:pt x="676295" y="285727"/>
                </a:cubicBezTo>
                <a:cubicBezTo>
                  <a:pt x="653843" y="321869"/>
                  <a:pt x="643438" y="361296"/>
                  <a:pt x="638510" y="403462"/>
                </a:cubicBezTo>
                <a:cubicBezTo>
                  <a:pt x="634677" y="437961"/>
                  <a:pt x="629748" y="473008"/>
                  <a:pt x="620439" y="505865"/>
                </a:cubicBezTo>
                <a:cubicBezTo>
                  <a:pt x="595249" y="592934"/>
                  <a:pt x="514203" y="637838"/>
                  <a:pt x="427133" y="614291"/>
                </a:cubicBezTo>
                <a:cubicBezTo>
                  <a:pt x="382230" y="602243"/>
                  <a:pt x="351564" y="572125"/>
                  <a:pt x="332397" y="530507"/>
                </a:cubicBezTo>
                <a:cubicBezTo>
                  <a:pt x="313231" y="490531"/>
                  <a:pt x="311041" y="446175"/>
                  <a:pt x="302827" y="403462"/>
                </a:cubicBezTo>
                <a:cubicBezTo>
                  <a:pt x="297351" y="375534"/>
                  <a:pt x="291327" y="347606"/>
                  <a:pt x="280375" y="321869"/>
                </a:cubicBezTo>
                <a:cubicBezTo>
                  <a:pt x="246423" y="237537"/>
                  <a:pt x="153878" y="195919"/>
                  <a:pt x="55856" y="241370"/>
                </a:cubicBezTo>
                <a:cubicBezTo>
                  <a:pt x="45451" y="246299"/>
                  <a:pt x="36142" y="254513"/>
                  <a:pt x="27380" y="262180"/>
                </a:cubicBezTo>
                <a:cubicBezTo>
                  <a:pt x="19166" y="270394"/>
                  <a:pt x="11500" y="279703"/>
                  <a:pt x="1095" y="2901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853175" y="14554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2" hasCustomPrompt="1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2853175" y="2431000"/>
            <a:ext cx="557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09186" y="1949650"/>
            <a:ext cx="3718200" cy="1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716613" y="1949650"/>
            <a:ext cx="3718200" cy="16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/>
          <p:nvPr/>
        </p:nvSpPr>
        <p:spPr>
          <a:xfrm rot="5400000">
            <a:off x="6312623" y="2332711"/>
            <a:ext cx="5164084" cy="498670"/>
          </a:xfrm>
          <a:custGeom>
            <a:avLst/>
            <a:gdLst/>
            <a:ahLst/>
            <a:cxnLst/>
            <a:rect l="l" t="t" r="r" b="b"/>
            <a:pathLst>
              <a:path w="4321409" h="621396" extrusionOk="0">
                <a:moveTo>
                  <a:pt x="1095" y="290107"/>
                </a:moveTo>
                <a:cubicBezTo>
                  <a:pt x="548" y="282989"/>
                  <a:pt x="0" y="278608"/>
                  <a:pt x="0" y="273679"/>
                </a:cubicBezTo>
                <a:cubicBezTo>
                  <a:pt x="0" y="217276"/>
                  <a:pt x="0" y="160872"/>
                  <a:pt x="548" y="104469"/>
                </a:cubicBezTo>
                <a:cubicBezTo>
                  <a:pt x="548" y="96802"/>
                  <a:pt x="3833" y="88040"/>
                  <a:pt x="8214" y="81469"/>
                </a:cubicBezTo>
                <a:cubicBezTo>
                  <a:pt x="43809" y="27804"/>
                  <a:pt x="94736" y="8637"/>
                  <a:pt x="156616" y="15209"/>
                </a:cubicBezTo>
                <a:cubicBezTo>
                  <a:pt x="219043" y="22328"/>
                  <a:pt x="256280" y="60660"/>
                  <a:pt x="279827" y="115421"/>
                </a:cubicBezTo>
                <a:cubicBezTo>
                  <a:pt x="296256" y="153753"/>
                  <a:pt x="298446" y="194276"/>
                  <a:pt x="302827" y="234799"/>
                </a:cubicBezTo>
                <a:cubicBezTo>
                  <a:pt x="306660" y="268751"/>
                  <a:pt x="316517" y="301059"/>
                  <a:pt x="332945" y="331178"/>
                </a:cubicBezTo>
                <a:cubicBezTo>
                  <a:pt x="387706" y="431390"/>
                  <a:pt x="532274" y="439604"/>
                  <a:pt x="597987" y="345416"/>
                </a:cubicBezTo>
                <a:cubicBezTo>
                  <a:pt x="625367" y="305988"/>
                  <a:pt x="637962" y="261632"/>
                  <a:pt x="641795" y="214538"/>
                </a:cubicBezTo>
                <a:cubicBezTo>
                  <a:pt x="645081" y="171277"/>
                  <a:pt x="653295" y="130206"/>
                  <a:pt x="674104" y="91874"/>
                </a:cubicBezTo>
                <a:cubicBezTo>
                  <a:pt x="726674" y="-7243"/>
                  <a:pt x="870148" y="-16552"/>
                  <a:pt x="934218" y="75446"/>
                </a:cubicBezTo>
                <a:cubicBezTo>
                  <a:pt x="962145" y="115421"/>
                  <a:pt x="968716" y="161967"/>
                  <a:pt x="975288" y="208514"/>
                </a:cubicBezTo>
                <a:cubicBezTo>
                  <a:pt x="980764" y="245751"/>
                  <a:pt x="988431" y="282989"/>
                  <a:pt x="1002121" y="318035"/>
                </a:cubicBezTo>
                <a:cubicBezTo>
                  <a:pt x="1025668" y="376629"/>
                  <a:pt x="1070572" y="410581"/>
                  <a:pt x="1135189" y="413867"/>
                </a:cubicBezTo>
                <a:cubicBezTo>
                  <a:pt x="1201998" y="417152"/>
                  <a:pt x="1255115" y="393058"/>
                  <a:pt x="1288519" y="332821"/>
                </a:cubicBezTo>
                <a:cubicBezTo>
                  <a:pt x="1308233" y="297774"/>
                  <a:pt x="1316447" y="259441"/>
                  <a:pt x="1319185" y="220014"/>
                </a:cubicBezTo>
                <a:cubicBezTo>
                  <a:pt x="1322471" y="173467"/>
                  <a:pt x="1331233" y="129111"/>
                  <a:pt x="1354232" y="87493"/>
                </a:cubicBezTo>
                <a:cubicBezTo>
                  <a:pt x="1408993" y="-9434"/>
                  <a:pt x="1547537" y="-12719"/>
                  <a:pt x="1607227" y="63398"/>
                </a:cubicBezTo>
                <a:cubicBezTo>
                  <a:pt x="1634059" y="97350"/>
                  <a:pt x="1647202" y="138420"/>
                  <a:pt x="1652130" y="181134"/>
                </a:cubicBezTo>
                <a:cubicBezTo>
                  <a:pt x="1657059" y="227680"/>
                  <a:pt x="1660892" y="273679"/>
                  <a:pt x="1682249" y="316940"/>
                </a:cubicBezTo>
                <a:cubicBezTo>
                  <a:pt x="1710724" y="375534"/>
                  <a:pt x="1757819" y="406748"/>
                  <a:pt x="1822436" y="407843"/>
                </a:cubicBezTo>
                <a:cubicBezTo>
                  <a:pt x="1887601" y="408938"/>
                  <a:pt x="1936338" y="378820"/>
                  <a:pt x="1966457" y="320773"/>
                </a:cubicBezTo>
                <a:cubicBezTo>
                  <a:pt x="1988909" y="277512"/>
                  <a:pt x="1994932" y="230966"/>
                  <a:pt x="2000408" y="183324"/>
                </a:cubicBezTo>
                <a:cubicBezTo>
                  <a:pt x="2006980" y="125278"/>
                  <a:pt x="2026146" y="72707"/>
                  <a:pt x="2075978" y="36018"/>
                </a:cubicBezTo>
                <a:cubicBezTo>
                  <a:pt x="2132929" y="-6148"/>
                  <a:pt x="2238070" y="-672"/>
                  <a:pt x="2285711" y="67231"/>
                </a:cubicBezTo>
                <a:cubicBezTo>
                  <a:pt x="2310354" y="101731"/>
                  <a:pt x="2322949" y="140063"/>
                  <a:pt x="2327330" y="181681"/>
                </a:cubicBezTo>
                <a:cubicBezTo>
                  <a:pt x="2332258" y="227133"/>
                  <a:pt x="2338282" y="272584"/>
                  <a:pt x="2356900" y="314750"/>
                </a:cubicBezTo>
                <a:cubicBezTo>
                  <a:pt x="2382638" y="372796"/>
                  <a:pt x="2426447" y="407843"/>
                  <a:pt x="2491612" y="411128"/>
                </a:cubicBezTo>
                <a:cubicBezTo>
                  <a:pt x="2558967" y="414414"/>
                  <a:pt x="2612086" y="389772"/>
                  <a:pt x="2645489" y="327892"/>
                </a:cubicBezTo>
                <a:cubicBezTo>
                  <a:pt x="2663560" y="294488"/>
                  <a:pt x="2671774" y="258346"/>
                  <a:pt x="2674512" y="221109"/>
                </a:cubicBezTo>
                <a:cubicBezTo>
                  <a:pt x="2677798" y="176753"/>
                  <a:pt x="2686560" y="134587"/>
                  <a:pt x="2705179" y="93516"/>
                </a:cubicBezTo>
                <a:cubicBezTo>
                  <a:pt x="2734749" y="27256"/>
                  <a:pt x="2793343" y="-6696"/>
                  <a:pt x="2867270" y="4257"/>
                </a:cubicBezTo>
                <a:cubicBezTo>
                  <a:pt x="2928054" y="13018"/>
                  <a:pt x="2964744" y="49708"/>
                  <a:pt x="2987744" y="103921"/>
                </a:cubicBezTo>
                <a:cubicBezTo>
                  <a:pt x="3004172" y="142801"/>
                  <a:pt x="3005814" y="184967"/>
                  <a:pt x="3011290" y="226037"/>
                </a:cubicBezTo>
                <a:cubicBezTo>
                  <a:pt x="3016767" y="270941"/>
                  <a:pt x="3031005" y="313655"/>
                  <a:pt x="3061123" y="348154"/>
                </a:cubicBezTo>
                <a:cubicBezTo>
                  <a:pt x="3129574" y="425914"/>
                  <a:pt x="3257166" y="413867"/>
                  <a:pt x="3311927" y="325702"/>
                </a:cubicBezTo>
                <a:cubicBezTo>
                  <a:pt x="3340950" y="279155"/>
                  <a:pt x="3348069" y="227133"/>
                  <a:pt x="3353545" y="174015"/>
                </a:cubicBezTo>
                <a:cubicBezTo>
                  <a:pt x="3360116" y="115968"/>
                  <a:pt x="3379283" y="63398"/>
                  <a:pt x="3429115" y="27256"/>
                </a:cubicBezTo>
                <a:cubicBezTo>
                  <a:pt x="3486066" y="-14362"/>
                  <a:pt x="3590111" y="-8886"/>
                  <a:pt x="3637753" y="57922"/>
                </a:cubicBezTo>
                <a:cubicBezTo>
                  <a:pt x="3662395" y="92421"/>
                  <a:pt x="3675538" y="130754"/>
                  <a:pt x="3679919" y="172372"/>
                </a:cubicBezTo>
                <a:cubicBezTo>
                  <a:pt x="3684847" y="218371"/>
                  <a:pt x="3690871" y="264370"/>
                  <a:pt x="3709489" y="306536"/>
                </a:cubicBezTo>
                <a:cubicBezTo>
                  <a:pt x="3735227" y="364034"/>
                  <a:pt x="3778488" y="399081"/>
                  <a:pt x="3843106" y="402367"/>
                </a:cubicBezTo>
                <a:cubicBezTo>
                  <a:pt x="3909366" y="405652"/>
                  <a:pt x="3963032" y="382105"/>
                  <a:pt x="3996435" y="321321"/>
                </a:cubicBezTo>
                <a:cubicBezTo>
                  <a:pt x="4016149" y="286274"/>
                  <a:pt x="4024363" y="247942"/>
                  <a:pt x="4027101" y="208514"/>
                </a:cubicBezTo>
                <a:cubicBezTo>
                  <a:pt x="4030387" y="163610"/>
                  <a:pt x="4038602" y="120349"/>
                  <a:pt x="4059958" y="79826"/>
                </a:cubicBezTo>
                <a:cubicBezTo>
                  <a:pt x="4115814" y="-24219"/>
                  <a:pt x="4260383" y="-18743"/>
                  <a:pt x="4315143" y="51351"/>
                </a:cubicBezTo>
                <a:cubicBezTo>
                  <a:pt x="4317881" y="55184"/>
                  <a:pt x="4321167" y="59565"/>
                  <a:pt x="4321167" y="63946"/>
                </a:cubicBezTo>
                <a:cubicBezTo>
                  <a:pt x="4321714" y="129111"/>
                  <a:pt x="4321167" y="194276"/>
                  <a:pt x="4321167" y="263275"/>
                </a:cubicBezTo>
                <a:cubicBezTo>
                  <a:pt x="4312953" y="256156"/>
                  <a:pt x="4306929" y="251227"/>
                  <a:pt x="4300905" y="245751"/>
                </a:cubicBezTo>
                <a:cubicBezTo>
                  <a:pt x="4224240" y="180038"/>
                  <a:pt x="4106504" y="200300"/>
                  <a:pt x="4055030" y="286822"/>
                </a:cubicBezTo>
                <a:cubicBezTo>
                  <a:pt x="4030935" y="327892"/>
                  <a:pt x="4024363" y="373344"/>
                  <a:pt x="4020530" y="419343"/>
                </a:cubicBezTo>
                <a:cubicBezTo>
                  <a:pt x="4017245" y="457675"/>
                  <a:pt x="4006293" y="493817"/>
                  <a:pt x="3990412" y="527769"/>
                </a:cubicBezTo>
                <a:cubicBezTo>
                  <a:pt x="3963032" y="586363"/>
                  <a:pt x="3898962" y="617029"/>
                  <a:pt x="3831058" y="608267"/>
                </a:cubicBezTo>
                <a:cubicBezTo>
                  <a:pt x="3780131" y="601696"/>
                  <a:pt x="3745084" y="573768"/>
                  <a:pt x="3720990" y="529959"/>
                </a:cubicBezTo>
                <a:cubicBezTo>
                  <a:pt x="3698537" y="488889"/>
                  <a:pt x="3693061" y="443985"/>
                  <a:pt x="3687585" y="398534"/>
                </a:cubicBezTo>
                <a:cubicBezTo>
                  <a:pt x="3681014" y="342130"/>
                  <a:pt x="3663491" y="290655"/>
                  <a:pt x="3622968" y="247394"/>
                </a:cubicBezTo>
                <a:cubicBezTo>
                  <a:pt x="3570398" y="191538"/>
                  <a:pt x="3437329" y="184967"/>
                  <a:pt x="3382568" y="275870"/>
                </a:cubicBezTo>
                <a:cubicBezTo>
                  <a:pt x="3361211" y="311464"/>
                  <a:pt x="3350807" y="349797"/>
                  <a:pt x="3345879" y="390867"/>
                </a:cubicBezTo>
                <a:cubicBezTo>
                  <a:pt x="3341498" y="425914"/>
                  <a:pt x="3337117" y="460961"/>
                  <a:pt x="3327808" y="494912"/>
                </a:cubicBezTo>
                <a:cubicBezTo>
                  <a:pt x="3302618" y="581434"/>
                  <a:pt x="3222667" y="625790"/>
                  <a:pt x="3135598" y="603339"/>
                </a:cubicBezTo>
                <a:cubicBezTo>
                  <a:pt x="3089598" y="591291"/>
                  <a:pt x="3058933" y="561173"/>
                  <a:pt x="3039219" y="519007"/>
                </a:cubicBezTo>
                <a:cubicBezTo>
                  <a:pt x="3020600" y="479032"/>
                  <a:pt x="3017862" y="434676"/>
                  <a:pt x="3009648" y="391962"/>
                </a:cubicBezTo>
                <a:cubicBezTo>
                  <a:pt x="3004719" y="365677"/>
                  <a:pt x="2998696" y="339392"/>
                  <a:pt x="2988839" y="314202"/>
                </a:cubicBezTo>
                <a:cubicBezTo>
                  <a:pt x="2960363" y="239180"/>
                  <a:pt x="2893007" y="209609"/>
                  <a:pt x="2816890" y="218918"/>
                </a:cubicBezTo>
                <a:cubicBezTo>
                  <a:pt x="2747892" y="227133"/>
                  <a:pt x="2706821" y="270394"/>
                  <a:pt x="2686012" y="332821"/>
                </a:cubicBezTo>
                <a:cubicBezTo>
                  <a:pt x="2675608" y="363487"/>
                  <a:pt x="2672322" y="396891"/>
                  <a:pt x="2668489" y="429200"/>
                </a:cubicBezTo>
                <a:cubicBezTo>
                  <a:pt x="2663560" y="466984"/>
                  <a:pt x="2653704" y="503674"/>
                  <a:pt x="2637823" y="537626"/>
                </a:cubicBezTo>
                <a:cubicBezTo>
                  <a:pt x="2609895" y="596220"/>
                  <a:pt x="2545825" y="626338"/>
                  <a:pt x="2477922" y="617576"/>
                </a:cubicBezTo>
                <a:cubicBezTo>
                  <a:pt x="2427542" y="611005"/>
                  <a:pt x="2393043" y="583625"/>
                  <a:pt x="2368948" y="539816"/>
                </a:cubicBezTo>
                <a:cubicBezTo>
                  <a:pt x="2345948" y="498198"/>
                  <a:pt x="2340472" y="452747"/>
                  <a:pt x="2334996" y="406748"/>
                </a:cubicBezTo>
                <a:cubicBezTo>
                  <a:pt x="2328425" y="350892"/>
                  <a:pt x="2310902" y="299964"/>
                  <a:pt x="2270926" y="256703"/>
                </a:cubicBezTo>
                <a:cubicBezTo>
                  <a:pt x="2217260" y="199205"/>
                  <a:pt x="2082549" y="193181"/>
                  <a:pt x="2028336" y="287369"/>
                </a:cubicBezTo>
                <a:cubicBezTo>
                  <a:pt x="2008075" y="322416"/>
                  <a:pt x="1998218" y="360201"/>
                  <a:pt x="1993290" y="400176"/>
                </a:cubicBezTo>
                <a:cubicBezTo>
                  <a:pt x="1989456" y="434676"/>
                  <a:pt x="1984527" y="469722"/>
                  <a:pt x="1975218" y="502579"/>
                </a:cubicBezTo>
                <a:cubicBezTo>
                  <a:pt x="1950576" y="590196"/>
                  <a:pt x="1869530" y="635100"/>
                  <a:pt x="1782461" y="611553"/>
                </a:cubicBezTo>
                <a:cubicBezTo>
                  <a:pt x="1737557" y="599505"/>
                  <a:pt x="1706891" y="569387"/>
                  <a:pt x="1687177" y="528316"/>
                </a:cubicBezTo>
                <a:cubicBezTo>
                  <a:pt x="1668011" y="488341"/>
                  <a:pt x="1665820" y="443985"/>
                  <a:pt x="1657606" y="401272"/>
                </a:cubicBezTo>
                <a:cubicBezTo>
                  <a:pt x="1652130" y="372796"/>
                  <a:pt x="1645559" y="343773"/>
                  <a:pt x="1634059" y="316940"/>
                </a:cubicBezTo>
                <a:cubicBezTo>
                  <a:pt x="1606679" y="251775"/>
                  <a:pt x="1550823" y="217276"/>
                  <a:pt x="1480182" y="220561"/>
                </a:cubicBezTo>
                <a:cubicBezTo>
                  <a:pt x="1434731" y="222752"/>
                  <a:pt x="1395302" y="239728"/>
                  <a:pt x="1364637" y="275870"/>
                </a:cubicBezTo>
                <a:cubicBezTo>
                  <a:pt x="1333423" y="312559"/>
                  <a:pt x="1320828" y="355273"/>
                  <a:pt x="1316447" y="401272"/>
                </a:cubicBezTo>
                <a:cubicBezTo>
                  <a:pt x="1312614" y="440699"/>
                  <a:pt x="1305495" y="478484"/>
                  <a:pt x="1292900" y="516269"/>
                </a:cubicBezTo>
                <a:cubicBezTo>
                  <a:pt x="1267162" y="590196"/>
                  <a:pt x="1201998" y="630171"/>
                  <a:pt x="1124237" y="619767"/>
                </a:cubicBezTo>
                <a:cubicBezTo>
                  <a:pt x="1073310" y="613195"/>
                  <a:pt x="1038263" y="585815"/>
                  <a:pt x="1013621" y="541459"/>
                </a:cubicBezTo>
                <a:cubicBezTo>
                  <a:pt x="991169" y="500388"/>
                  <a:pt x="985145" y="455485"/>
                  <a:pt x="980217" y="410033"/>
                </a:cubicBezTo>
                <a:cubicBezTo>
                  <a:pt x="973645" y="353082"/>
                  <a:pt x="956122" y="301059"/>
                  <a:pt x="914504" y="257799"/>
                </a:cubicBezTo>
                <a:cubicBezTo>
                  <a:pt x="861933" y="203038"/>
                  <a:pt x="730508" y="196467"/>
                  <a:pt x="676295" y="285727"/>
                </a:cubicBezTo>
                <a:cubicBezTo>
                  <a:pt x="653843" y="321869"/>
                  <a:pt x="643438" y="361296"/>
                  <a:pt x="638510" y="403462"/>
                </a:cubicBezTo>
                <a:cubicBezTo>
                  <a:pt x="634677" y="437961"/>
                  <a:pt x="629748" y="473008"/>
                  <a:pt x="620439" y="505865"/>
                </a:cubicBezTo>
                <a:cubicBezTo>
                  <a:pt x="595249" y="592934"/>
                  <a:pt x="514203" y="637838"/>
                  <a:pt x="427133" y="614291"/>
                </a:cubicBezTo>
                <a:cubicBezTo>
                  <a:pt x="382230" y="602243"/>
                  <a:pt x="351564" y="572125"/>
                  <a:pt x="332397" y="530507"/>
                </a:cubicBezTo>
                <a:cubicBezTo>
                  <a:pt x="313231" y="490531"/>
                  <a:pt x="311041" y="446175"/>
                  <a:pt x="302827" y="403462"/>
                </a:cubicBezTo>
                <a:cubicBezTo>
                  <a:pt x="297351" y="375534"/>
                  <a:pt x="291327" y="347606"/>
                  <a:pt x="280375" y="321869"/>
                </a:cubicBezTo>
                <a:cubicBezTo>
                  <a:pt x="246423" y="237537"/>
                  <a:pt x="153878" y="195919"/>
                  <a:pt x="55856" y="241370"/>
                </a:cubicBezTo>
                <a:cubicBezTo>
                  <a:pt x="45451" y="246299"/>
                  <a:pt x="36142" y="254513"/>
                  <a:pt x="27380" y="262180"/>
                </a:cubicBezTo>
                <a:cubicBezTo>
                  <a:pt x="19166" y="270394"/>
                  <a:pt x="11500" y="279703"/>
                  <a:pt x="1095" y="2901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30"/>
          <p:cNvGrpSpPr/>
          <p:nvPr/>
        </p:nvGrpSpPr>
        <p:grpSpPr>
          <a:xfrm rot="5400000">
            <a:off x="-227332" y="132993"/>
            <a:ext cx="5254960" cy="4887651"/>
            <a:chOff x="1390398" y="915526"/>
            <a:chExt cx="1741264" cy="1545356"/>
          </a:xfrm>
        </p:grpSpPr>
        <p:sp>
          <p:nvSpPr>
            <p:cNvPr id="162" name="Google Shape;162;p30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 rot="5400000">
            <a:off x="6205448" y="2332711"/>
            <a:ext cx="5164084" cy="498670"/>
          </a:xfrm>
          <a:custGeom>
            <a:avLst/>
            <a:gdLst/>
            <a:ahLst/>
            <a:cxnLst/>
            <a:rect l="l" t="t" r="r" b="b"/>
            <a:pathLst>
              <a:path w="4321409" h="621396" extrusionOk="0">
                <a:moveTo>
                  <a:pt x="1095" y="290107"/>
                </a:moveTo>
                <a:cubicBezTo>
                  <a:pt x="548" y="282989"/>
                  <a:pt x="0" y="278608"/>
                  <a:pt x="0" y="273679"/>
                </a:cubicBezTo>
                <a:cubicBezTo>
                  <a:pt x="0" y="217276"/>
                  <a:pt x="0" y="160872"/>
                  <a:pt x="548" y="104469"/>
                </a:cubicBezTo>
                <a:cubicBezTo>
                  <a:pt x="548" y="96802"/>
                  <a:pt x="3833" y="88040"/>
                  <a:pt x="8214" y="81469"/>
                </a:cubicBezTo>
                <a:cubicBezTo>
                  <a:pt x="43809" y="27804"/>
                  <a:pt x="94736" y="8637"/>
                  <a:pt x="156616" y="15209"/>
                </a:cubicBezTo>
                <a:cubicBezTo>
                  <a:pt x="219043" y="22328"/>
                  <a:pt x="256280" y="60660"/>
                  <a:pt x="279827" y="115421"/>
                </a:cubicBezTo>
                <a:cubicBezTo>
                  <a:pt x="296256" y="153753"/>
                  <a:pt x="298446" y="194276"/>
                  <a:pt x="302827" y="234799"/>
                </a:cubicBezTo>
                <a:cubicBezTo>
                  <a:pt x="306660" y="268751"/>
                  <a:pt x="316517" y="301059"/>
                  <a:pt x="332945" y="331178"/>
                </a:cubicBezTo>
                <a:cubicBezTo>
                  <a:pt x="387706" y="431390"/>
                  <a:pt x="532274" y="439604"/>
                  <a:pt x="597987" y="345416"/>
                </a:cubicBezTo>
                <a:cubicBezTo>
                  <a:pt x="625367" y="305988"/>
                  <a:pt x="637962" y="261632"/>
                  <a:pt x="641795" y="214538"/>
                </a:cubicBezTo>
                <a:cubicBezTo>
                  <a:pt x="645081" y="171277"/>
                  <a:pt x="653295" y="130206"/>
                  <a:pt x="674104" y="91874"/>
                </a:cubicBezTo>
                <a:cubicBezTo>
                  <a:pt x="726674" y="-7243"/>
                  <a:pt x="870148" y="-16552"/>
                  <a:pt x="934218" y="75446"/>
                </a:cubicBezTo>
                <a:cubicBezTo>
                  <a:pt x="962145" y="115421"/>
                  <a:pt x="968716" y="161967"/>
                  <a:pt x="975288" y="208514"/>
                </a:cubicBezTo>
                <a:cubicBezTo>
                  <a:pt x="980764" y="245751"/>
                  <a:pt x="988431" y="282989"/>
                  <a:pt x="1002121" y="318035"/>
                </a:cubicBezTo>
                <a:cubicBezTo>
                  <a:pt x="1025668" y="376629"/>
                  <a:pt x="1070572" y="410581"/>
                  <a:pt x="1135189" y="413867"/>
                </a:cubicBezTo>
                <a:cubicBezTo>
                  <a:pt x="1201998" y="417152"/>
                  <a:pt x="1255115" y="393058"/>
                  <a:pt x="1288519" y="332821"/>
                </a:cubicBezTo>
                <a:cubicBezTo>
                  <a:pt x="1308233" y="297774"/>
                  <a:pt x="1316447" y="259441"/>
                  <a:pt x="1319185" y="220014"/>
                </a:cubicBezTo>
                <a:cubicBezTo>
                  <a:pt x="1322471" y="173467"/>
                  <a:pt x="1331233" y="129111"/>
                  <a:pt x="1354232" y="87493"/>
                </a:cubicBezTo>
                <a:cubicBezTo>
                  <a:pt x="1408993" y="-9434"/>
                  <a:pt x="1547537" y="-12719"/>
                  <a:pt x="1607227" y="63398"/>
                </a:cubicBezTo>
                <a:cubicBezTo>
                  <a:pt x="1634059" y="97350"/>
                  <a:pt x="1647202" y="138420"/>
                  <a:pt x="1652130" y="181134"/>
                </a:cubicBezTo>
                <a:cubicBezTo>
                  <a:pt x="1657059" y="227680"/>
                  <a:pt x="1660892" y="273679"/>
                  <a:pt x="1682249" y="316940"/>
                </a:cubicBezTo>
                <a:cubicBezTo>
                  <a:pt x="1710724" y="375534"/>
                  <a:pt x="1757819" y="406748"/>
                  <a:pt x="1822436" y="407843"/>
                </a:cubicBezTo>
                <a:cubicBezTo>
                  <a:pt x="1887601" y="408938"/>
                  <a:pt x="1936338" y="378820"/>
                  <a:pt x="1966457" y="320773"/>
                </a:cubicBezTo>
                <a:cubicBezTo>
                  <a:pt x="1988909" y="277512"/>
                  <a:pt x="1994932" y="230966"/>
                  <a:pt x="2000408" y="183324"/>
                </a:cubicBezTo>
                <a:cubicBezTo>
                  <a:pt x="2006980" y="125278"/>
                  <a:pt x="2026146" y="72707"/>
                  <a:pt x="2075978" y="36018"/>
                </a:cubicBezTo>
                <a:cubicBezTo>
                  <a:pt x="2132929" y="-6148"/>
                  <a:pt x="2238070" y="-672"/>
                  <a:pt x="2285711" y="67231"/>
                </a:cubicBezTo>
                <a:cubicBezTo>
                  <a:pt x="2310354" y="101731"/>
                  <a:pt x="2322949" y="140063"/>
                  <a:pt x="2327330" y="181681"/>
                </a:cubicBezTo>
                <a:cubicBezTo>
                  <a:pt x="2332258" y="227133"/>
                  <a:pt x="2338282" y="272584"/>
                  <a:pt x="2356900" y="314750"/>
                </a:cubicBezTo>
                <a:cubicBezTo>
                  <a:pt x="2382638" y="372796"/>
                  <a:pt x="2426447" y="407843"/>
                  <a:pt x="2491612" y="411128"/>
                </a:cubicBezTo>
                <a:cubicBezTo>
                  <a:pt x="2558967" y="414414"/>
                  <a:pt x="2612086" y="389772"/>
                  <a:pt x="2645489" y="327892"/>
                </a:cubicBezTo>
                <a:cubicBezTo>
                  <a:pt x="2663560" y="294488"/>
                  <a:pt x="2671774" y="258346"/>
                  <a:pt x="2674512" y="221109"/>
                </a:cubicBezTo>
                <a:cubicBezTo>
                  <a:pt x="2677798" y="176753"/>
                  <a:pt x="2686560" y="134587"/>
                  <a:pt x="2705179" y="93516"/>
                </a:cubicBezTo>
                <a:cubicBezTo>
                  <a:pt x="2734749" y="27256"/>
                  <a:pt x="2793343" y="-6696"/>
                  <a:pt x="2867270" y="4257"/>
                </a:cubicBezTo>
                <a:cubicBezTo>
                  <a:pt x="2928054" y="13018"/>
                  <a:pt x="2964744" y="49708"/>
                  <a:pt x="2987744" y="103921"/>
                </a:cubicBezTo>
                <a:cubicBezTo>
                  <a:pt x="3004172" y="142801"/>
                  <a:pt x="3005814" y="184967"/>
                  <a:pt x="3011290" y="226037"/>
                </a:cubicBezTo>
                <a:cubicBezTo>
                  <a:pt x="3016767" y="270941"/>
                  <a:pt x="3031005" y="313655"/>
                  <a:pt x="3061123" y="348154"/>
                </a:cubicBezTo>
                <a:cubicBezTo>
                  <a:pt x="3129574" y="425914"/>
                  <a:pt x="3257166" y="413867"/>
                  <a:pt x="3311927" y="325702"/>
                </a:cubicBezTo>
                <a:cubicBezTo>
                  <a:pt x="3340950" y="279155"/>
                  <a:pt x="3348069" y="227133"/>
                  <a:pt x="3353545" y="174015"/>
                </a:cubicBezTo>
                <a:cubicBezTo>
                  <a:pt x="3360116" y="115968"/>
                  <a:pt x="3379283" y="63398"/>
                  <a:pt x="3429115" y="27256"/>
                </a:cubicBezTo>
                <a:cubicBezTo>
                  <a:pt x="3486066" y="-14362"/>
                  <a:pt x="3590111" y="-8886"/>
                  <a:pt x="3637753" y="57922"/>
                </a:cubicBezTo>
                <a:cubicBezTo>
                  <a:pt x="3662395" y="92421"/>
                  <a:pt x="3675538" y="130754"/>
                  <a:pt x="3679919" y="172372"/>
                </a:cubicBezTo>
                <a:cubicBezTo>
                  <a:pt x="3684847" y="218371"/>
                  <a:pt x="3690871" y="264370"/>
                  <a:pt x="3709489" y="306536"/>
                </a:cubicBezTo>
                <a:cubicBezTo>
                  <a:pt x="3735227" y="364034"/>
                  <a:pt x="3778488" y="399081"/>
                  <a:pt x="3843106" y="402367"/>
                </a:cubicBezTo>
                <a:cubicBezTo>
                  <a:pt x="3909366" y="405652"/>
                  <a:pt x="3963032" y="382105"/>
                  <a:pt x="3996435" y="321321"/>
                </a:cubicBezTo>
                <a:cubicBezTo>
                  <a:pt x="4016149" y="286274"/>
                  <a:pt x="4024363" y="247942"/>
                  <a:pt x="4027101" y="208514"/>
                </a:cubicBezTo>
                <a:cubicBezTo>
                  <a:pt x="4030387" y="163610"/>
                  <a:pt x="4038602" y="120349"/>
                  <a:pt x="4059958" y="79826"/>
                </a:cubicBezTo>
                <a:cubicBezTo>
                  <a:pt x="4115814" y="-24219"/>
                  <a:pt x="4260383" y="-18743"/>
                  <a:pt x="4315143" y="51351"/>
                </a:cubicBezTo>
                <a:cubicBezTo>
                  <a:pt x="4317881" y="55184"/>
                  <a:pt x="4321167" y="59565"/>
                  <a:pt x="4321167" y="63946"/>
                </a:cubicBezTo>
                <a:cubicBezTo>
                  <a:pt x="4321714" y="129111"/>
                  <a:pt x="4321167" y="194276"/>
                  <a:pt x="4321167" y="263275"/>
                </a:cubicBezTo>
                <a:cubicBezTo>
                  <a:pt x="4312953" y="256156"/>
                  <a:pt x="4306929" y="251227"/>
                  <a:pt x="4300905" y="245751"/>
                </a:cubicBezTo>
                <a:cubicBezTo>
                  <a:pt x="4224240" y="180038"/>
                  <a:pt x="4106504" y="200300"/>
                  <a:pt x="4055030" y="286822"/>
                </a:cubicBezTo>
                <a:cubicBezTo>
                  <a:pt x="4030935" y="327892"/>
                  <a:pt x="4024363" y="373344"/>
                  <a:pt x="4020530" y="419343"/>
                </a:cubicBezTo>
                <a:cubicBezTo>
                  <a:pt x="4017245" y="457675"/>
                  <a:pt x="4006293" y="493817"/>
                  <a:pt x="3990412" y="527769"/>
                </a:cubicBezTo>
                <a:cubicBezTo>
                  <a:pt x="3963032" y="586363"/>
                  <a:pt x="3898962" y="617029"/>
                  <a:pt x="3831058" y="608267"/>
                </a:cubicBezTo>
                <a:cubicBezTo>
                  <a:pt x="3780131" y="601696"/>
                  <a:pt x="3745084" y="573768"/>
                  <a:pt x="3720990" y="529959"/>
                </a:cubicBezTo>
                <a:cubicBezTo>
                  <a:pt x="3698537" y="488889"/>
                  <a:pt x="3693061" y="443985"/>
                  <a:pt x="3687585" y="398534"/>
                </a:cubicBezTo>
                <a:cubicBezTo>
                  <a:pt x="3681014" y="342130"/>
                  <a:pt x="3663491" y="290655"/>
                  <a:pt x="3622968" y="247394"/>
                </a:cubicBezTo>
                <a:cubicBezTo>
                  <a:pt x="3570398" y="191538"/>
                  <a:pt x="3437329" y="184967"/>
                  <a:pt x="3382568" y="275870"/>
                </a:cubicBezTo>
                <a:cubicBezTo>
                  <a:pt x="3361211" y="311464"/>
                  <a:pt x="3350807" y="349797"/>
                  <a:pt x="3345879" y="390867"/>
                </a:cubicBezTo>
                <a:cubicBezTo>
                  <a:pt x="3341498" y="425914"/>
                  <a:pt x="3337117" y="460961"/>
                  <a:pt x="3327808" y="494912"/>
                </a:cubicBezTo>
                <a:cubicBezTo>
                  <a:pt x="3302618" y="581434"/>
                  <a:pt x="3222667" y="625790"/>
                  <a:pt x="3135598" y="603339"/>
                </a:cubicBezTo>
                <a:cubicBezTo>
                  <a:pt x="3089598" y="591291"/>
                  <a:pt x="3058933" y="561173"/>
                  <a:pt x="3039219" y="519007"/>
                </a:cubicBezTo>
                <a:cubicBezTo>
                  <a:pt x="3020600" y="479032"/>
                  <a:pt x="3017862" y="434676"/>
                  <a:pt x="3009648" y="391962"/>
                </a:cubicBezTo>
                <a:cubicBezTo>
                  <a:pt x="3004719" y="365677"/>
                  <a:pt x="2998696" y="339392"/>
                  <a:pt x="2988839" y="314202"/>
                </a:cubicBezTo>
                <a:cubicBezTo>
                  <a:pt x="2960363" y="239180"/>
                  <a:pt x="2893007" y="209609"/>
                  <a:pt x="2816890" y="218918"/>
                </a:cubicBezTo>
                <a:cubicBezTo>
                  <a:pt x="2747892" y="227133"/>
                  <a:pt x="2706821" y="270394"/>
                  <a:pt x="2686012" y="332821"/>
                </a:cubicBezTo>
                <a:cubicBezTo>
                  <a:pt x="2675608" y="363487"/>
                  <a:pt x="2672322" y="396891"/>
                  <a:pt x="2668489" y="429200"/>
                </a:cubicBezTo>
                <a:cubicBezTo>
                  <a:pt x="2663560" y="466984"/>
                  <a:pt x="2653704" y="503674"/>
                  <a:pt x="2637823" y="537626"/>
                </a:cubicBezTo>
                <a:cubicBezTo>
                  <a:pt x="2609895" y="596220"/>
                  <a:pt x="2545825" y="626338"/>
                  <a:pt x="2477922" y="617576"/>
                </a:cubicBezTo>
                <a:cubicBezTo>
                  <a:pt x="2427542" y="611005"/>
                  <a:pt x="2393043" y="583625"/>
                  <a:pt x="2368948" y="539816"/>
                </a:cubicBezTo>
                <a:cubicBezTo>
                  <a:pt x="2345948" y="498198"/>
                  <a:pt x="2340472" y="452747"/>
                  <a:pt x="2334996" y="406748"/>
                </a:cubicBezTo>
                <a:cubicBezTo>
                  <a:pt x="2328425" y="350892"/>
                  <a:pt x="2310902" y="299964"/>
                  <a:pt x="2270926" y="256703"/>
                </a:cubicBezTo>
                <a:cubicBezTo>
                  <a:pt x="2217260" y="199205"/>
                  <a:pt x="2082549" y="193181"/>
                  <a:pt x="2028336" y="287369"/>
                </a:cubicBezTo>
                <a:cubicBezTo>
                  <a:pt x="2008075" y="322416"/>
                  <a:pt x="1998218" y="360201"/>
                  <a:pt x="1993290" y="400176"/>
                </a:cubicBezTo>
                <a:cubicBezTo>
                  <a:pt x="1989456" y="434676"/>
                  <a:pt x="1984527" y="469722"/>
                  <a:pt x="1975218" y="502579"/>
                </a:cubicBezTo>
                <a:cubicBezTo>
                  <a:pt x="1950576" y="590196"/>
                  <a:pt x="1869530" y="635100"/>
                  <a:pt x="1782461" y="611553"/>
                </a:cubicBezTo>
                <a:cubicBezTo>
                  <a:pt x="1737557" y="599505"/>
                  <a:pt x="1706891" y="569387"/>
                  <a:pt x="1687177" y="528316"/>
                </a:cubicBezTo>
                <a:cubicBezTo>
                  <a:pt x="1668011" y="488341"/>
                  <a:pt x="1665820" y="443985"/>
                  <a:pt x="1657606" y="401272"/>
                </a:cubicBezTo>
                <a:cubicBezTo>
                  <a:pt x="1652130" y="372796"/>
                  <a:pt x="1645559" y="343773"/>
                  <a:pt x="1634059" y="316940"/>
                </a:cubicBezTo>
                <a:cubicBezTo>
                  <a:pt x="1606679" y="251775"/>
                  <a:pt x="1550823" y="217276"/>
                  <a:pt x="1480182" y="220561"/>
                </a:cubicBezTo>
                <a:cubicBezTo>
                  <a:pt x="1434731" y="222752"/>
                  <a:pt x="1395302" y="239728"/>
                  <a:pt x="1364637" y="275870"/>
                </a:cubicBezTo>
                <a:cubicBezTo>
                  <a:pt x="1333423" y="312559"/>
                  <a:pt x="1320828" y="355273"/>
                  <a:pt x="1316447" y="401272"/>
                </a:cubicBezTo>
                <a:cubicBezTo>
                  <a:pt x="1312614" y="440699"/>
                  <a:pt x="1305495" y="478484"/>
                  <a:pt x="1292900" y="516269"/>
                </a:cubicBezTo>
                <a:cubicBezTo>
                  <a:pt x="1267162" y="590196"/>
                  <a:pt x="1201998" y="630171"/>
                  <a:pt x="1124237" y="619767"/>
                </a:cubicBezTo>
                <a:cubicBezTo>
                  <a:pt x="1073310" y="613195"/>
                  <a:pt x="1038263" y="585815"/>
                  <a:pt x="1013621" y="541459"/>
                </a:cubicBezTo>
                <a:cubicBezTo>
                  <a:pt x="991169" y="500388"/>
                  <a:pt x="985145" y="455485"/>
                  <a:pt x="980217" y="410033"/>
                </a:cubicBezTo>
                <a:cubicBezTo>
                  <a:pt x="973645" y="353082"/>
                  <a:pt x="956122" y="301059"/>
                  <a:pt x="914504" y="257799"/>
                </a:cubicBezTo>
                <a:cubicBezTo>
                  <a:pt x="861933" y="203038"/>
                  <a:pt x="730508" y="196467"/>
                  <a:pt x="676295" y="285727"/>
                </a:cubicBezTo>
                <a:cubicBezTo>
                  <a:pt x="653843" y="321869"/>
                  <a:pt x="643438" y="361296"/>
                  <a:pt x="638510" y="403462"/>
                </a:cubicBezTo>
                <a:cubicBezTo>
                  <a:pt x="634677" y="437961"/>
                  <a:pt x="629748" y="473008"/>
                  <a:pt x="620439" y="505865"/>
                </a:cubicBezTo>
                <a:cubicBezTo>
                  <a:pt x="595249" y="592934"/>
                  <a:pt x="514203" y="637838"/>
                  <a:pt x="427133" y="614291"/>
                </a:cubicBezTo>
                <a:cubicBezTo>
                  <a:pt x="382230" y="602243"/>
                  <a:pt x="351564" y="572125"/>
                  <a:pt x="332397" y="530507"/>
                </a:cubicBezTo>
                <a:cubicBezTo>
                  <a:pt x="313231" y="490531"/>
                  <a:pt x="311041" y="446175"/>
                  <a:pt x="302827" y="403462"/>
                </a:cubicBezTo>
                <a:cubicBezTo>
                  <a:pt x="297351" y="375534"/>
                  <a:pt x="291327" y="347606"/>
                  <a:pt x="280375" y="321869"/>
                </a:cubicBezTo>
                <a:cubicBezTo>
                  <a:pt x="246423" y="237537"/>
                  <a:pt x="153878" y="195919"/>
                  <a:pt x="55856" y="241370"/>
                </a:cubicBezTo>
                <a:cubicBezTo>
                  <a:pt x="45451" y="246299"/>
                  <a:pt x="36142" y="254513"/>
                  <a:pt x="27380" y="262180"/>
                </a:cubicBezTo>
                <a:cubicBezTo>
                  <a:pt x="19166" y="270394"/>
                  <a:pt x="11500" y="279703"/>
                  <a:pt x="1095" y="2901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70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ctrTitle"/>
          </p:nvPr>
        </p:nvSpPr>
        <p:spPr>
          <a:xfrm>
            <a:off x="713225" y="648900"/>
            <a:ext cx="4446300" cy="3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Vodafone HR Analysis </a:t>
            </a:r>
            <a:endParaRPr dirty="0"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713225" y="4018800"/>
            <a:ext cx="4446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Amir Reda </a:t>
            </a:r>
            <a:r>
              <a:rPr lang="en-US" dirty="0"/>
              <a:t>Mohamed </a:t>
            </a:r>
            <a:endParaRPr dirty="0"/>
          </a:p>
        </p:txBody>
      </p:sp>
      <p:grpSp>
        <p:nvGrpSpPr>
          <p:cNvPr id="179" name="Google Shape;179;p35"/>
          <p:cNvGrpSpPr/>
          <p:nvPr/>
        </p:nvGrpSpPr>
        <p:grpSpPr>
          <a:xfrm rot="5400000">
            <a:off x="5152002" y="262490"/>
            <a:ext cx="5192101" cy="4607941"/>
            <a:chOff x="1390398" y="915526"/>
            <a:chExt cx="1741264" cy="1545356"/>
          </a:xfrm>
        </p:grpSpPr>
        <p:sp>
          <p:nvSpPr>
            <p:cNvPr id="180" name="Google Shape;180;p35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Britannic Bold" panose="020B0903060703020204" pitchFamily="34" charset="0"/>
              </a:rPr>
              <a:t>After : </a:t>
            </a:r>
          </a:p>
          <a:p>
            <a:endParaRPr lang="en-US" sz="2000" b="1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EBA3-8DC2-4B3C-B714-01294E94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92545"/>
            <a:ext cx="7650247" cy="28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2853075" y="22330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Metrics and Calculations</a:t>
            </a:r>
            <a:endParaRPr dirty="0"/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 idx="2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57" name="Google Shape;257;p42"/>
          <p:cNvGrpSpPr/>
          <p:nvPr/>
        </p:nvGrpSpPr>
        <p:grpSpPr>
          <a:xfrm rot="5400000">
            <a:off x="-1108060" y="1108061"/>
            <a:ext cx="5162499" cy="2946375"/>
            <a:chOff x="1390398" y="915526"/>
            <a:chExt cx="1741264" cy="1545356"/>
          </a:xfrm>
        </p:grpSpPr>
        <p:sp>
          <p:nvSpPr>
            <p:cNvPr id="258" name="Google Shape;258;p42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69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Calculations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following metrics have been calculated to assess Vodafone Egypt’s workforce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Utilization Percentage</a:t>
            </a:r>
            <a:r>
              <a:rPr lang="en-US" dirty="0"/>
              <a:t>: Calculated as: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Remaining Hours</a:t>
            </a:r>
            <a:r>
              <a:rPr lang="en-US" dirty="0"/>
              <a:t>: This highlights the over- or under-utilization: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043FA-7609-45F6-8C6F-BD64AC694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289675"/>
            <a:ext cx="6496050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2F85F-7358-45B5-A2CF-93F36BA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3760700"/>
            <a:ext cx="6419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776025" y="14780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bi dashboard </a:t>
            </a:r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 idx="2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57" name="Google Shape;257;p42"/>
          <p:cNvGrpSpPr/>
          <p:nvPr/>
        </p:nvGrpSpPr>
        <p:grpSpPr>
          <a:xfrm rot="5400000">
            <a:off x="-1108060" y="1108061"/>
            <a:ext cx="5162499" cy="2946375"/>
            <a:chOff x="1390398" y="915526"/>
            <a:chExt cx="1741264" cy="1545356"/>
          </a:xfrm>
        </p:grpSpPr>
        <p:sp>
          <p:nvSpPr>
            <p:cNvPr id="258" name="Google Shape;258;p42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44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1B1-B70F-4A6E-A63D-200303C7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68125"/>
            <a:ext cx="7279200" cy="387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78B87-4BAA-4646-84CA-2D682D53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26171"/>
            <a:ext cx="7264800" cy="37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9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386547" y="14348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insights </a:t>
            </a:r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 idx="2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57" name="Google Shape;257;p42"/>
          <p:cNvGrpSpPr/>
          <p:nvPr/>
        </p:nvGrpSpPr>
        <p:grpSpPr>
          <a:xfrm rot="5400000">
            <a:off x="-1108060" y="1108061"/>
            <a:ext cx="5162499" cy="2946375"/>
            <a:chOff x="1390398" y="915526"/>
            <a:chExt cx="1741264" cy="1545356"/>
          </a:xfrm>
        </p:grpSpPr>
        <p:sp>
          <p:nvSpPr>
            <p:cNvPr id="258" name="Google Shape;258;p42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2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Departmental Utilization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Utilization Departments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MER</a:t>
            </a:r>
            <a:r>
              <a:rPr lang="en-US" dirty="0"/>
              <a:t> and </a:t>
            </a:r>
            <a:r>
              <a:rPr lang="en-US" b="1" dirty="0" err="1"/>
              <a:t>Subsaharan</a:t>
            </a:r>
            <a:r>
              <a:rPr lang="en-US" dirty="0"/>
              <a:t> departments exhibit strong utilization rates, where allocated hours often exceed contracted hours. These departments may need additional resources to avoid employee overwork.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Under-Utilization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Departments such as </a:t>
            </a:r>
            <a:r>
              <a:rPr lang="en-US" b="1" dirty="0" err="1"/>
              <a:t>F_east</a:t>
            </a:r>
            <a:r>
              <a:rPr lang="en-US" dirty="0"/>
              <a:t> and </a:t>
            </a:r>
            <a:r>
              <a:rPr lang="en-US" b="1" dirty="0"/>
              <a:t>AF</a:t>
            </a:r>
            <a:r>
              <a:rPr lang="en-US" dirty="0"/>
              <a:t> show consistent under-utilization, suggesting potential inefficiencies in resource allocation or lower project demands in these areas.</a:t>
            </a:r>
          </a:p>
        </p:txBody>
      </p:sp>
    </p:spTree>
    <p:extLst>
      <p:ext uri="{BB962C8B-B14F-4D97-AF65-F5344CB8AC3E}">
        <p14:creationId xmlns:p14="http://schemas.microsoft.com/office/powerpoint/2010/main" val="208078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Role Efficiency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LEVEL-01</a:t>
            </a:r>
            <a:r>
              <a:rPr lang="en-US" dirty="0"/>
              <a:t> (possibly senior-level or managerial employees) demonstrates near-optimal utilization of contracted hours.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LEVEL-02</a:t>
            </a:r>
            <a:r>
              <a:rPr lang="en-US" dirty="0"/>
              <a:t> employees show moderate fluctuations, but are generally within acceptable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LEVEL-03</a:t>
            </a:r>
            <a:r>
              <a:rPr lang="en-US" dirty="0"/>
              <a:t> employees, likely at the middle management or operational level, exhibit varying utilization rates, with some being over-allocated and others under-utilized.</a:t>
            </a:r>
          </a:p>
          <a:p>
            <a:r>
              <a:rPr lang="en-US" b="1" dirty="0"/>
              <a:t>Actionable Insight</a:t>
            </a:r>
            <a:r>
              <a:rPr lang="en-US" dirty="0"/>
              <a:t>: Roles at </a:t>
            </a:r>
            <a:r>
              <a:rPr lang="en-US" b="1" dirty="0"/>
              <a:t>LEVEL-03</a:t>
            </a:r>
            <a:r>
              <a:rPr lang="en-US" dirty="0"/>
              <a:t> may require more careful workload balancing to ensure better alignment between contracted and allocated hours.</a:t>
            </a:r>
          </a:p>
        </p:txBody>
      </p:sp>
    </p:spTree>
    <p:extLst>
      <p:ext uri="{BB962C8B-B14F-4D97-AF65-F5344CB8AC3E}">
        <p14:creationId xmlns:p14="http://schemas.microsoft.com/office/powerpoint/2010/main" val="260453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Seasonal Utilization Patterns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reveals that certain months show higher utilization rates, potentially due to project deadlines or peak business periods (e.g., year-end sales targets).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Conversely, some months exhibit under-utilization, which could coincide with national holidays or slow business periods in Egypt.</a:t>
            </a:r>
          </a:p>
          <a:p>
            <a:r>
              <a:rPr lang="en-US" b="1" dirty="0"/>
              <a:t>Actionable Insight</a:t>
            </a:r>
            <a:r>
              <a:rPr lang="en-US" dirty="0"/>
              <a:t>: Vodafone can use these seasonal trends to optimize workforce allocation, ensuring that extra support is available during high-demand periods and under-utilized times are used for employee development or training.</a:t>
            </a:r>
          </a:p>
        </p:txBody>
      </p:sp>
    </p:spTree>
    <p:extLst>
      <p:ext uri="{BB962C8B-B14F-4D97-AF65-F5344CB8AC3E}">
        <p14:creationId xmlns:p14="http://schemas.microsoft.com/office/powerpoint/2010/main" val="5529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title" idx="7"/>
          </p:nvPr>
        </p:nvSpPr>
        <p:spPr>
          <a:xfrm>
            <a:off x="720000" y="1234800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title" idx="8"/>
          </p:nvPr>
        </p:nvSpPr>
        <p:spPr>
          <a:xfrm>
            <a:off x="720000" y="3064624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title" idx="9"/>
          </p:nvPr>
        </p:nvSpPr>
        <p:spPr>
          <a:xfrm>
            <a:off x="3419276" y="1234800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title" idx="13"/>
          </p:nvPr>
        </p:nvSpPr>
        <p:spPr>
          <a:xfrm>
            <a:off x="3419276" y="3064624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 idx="14"/>
          </p:nvPr>
        </p:nvSpPr>
        <p:spPr>
          <a:xfrm>
            <a:off x="6118550" y="1234800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15"/>
          </p:nvPr>
        </p:nvSpPr>
        <p:spPr>
          <a:xfrm>
            <a:off x="6118550" y="3064624"/>
            <a:ext cx="962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ubTitle" idx="16"/>
          </p:nvPr>
        </p:nvSpPr>
        <p:spPr>
          <a:xfrm>
            <a:off x="719951" y="1682336"/>
            <a:ext cx="269931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17"/>
          </p:nvPr>
        </p:nvSpPr>
        <p:spPr>
          <a:xfrm>
            <a:off x="3419274" y="176223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subTitle" idx="18"/>
          </p:nvPr>
        </p:nvSpPr>
        <p:spPr>
          <a:xfrm>
            <a:off x="6118549" y="1738173"/>
            <a:ext cx="374545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9"/>
          </p:nvPr>
        </p:nvSpPr>
        <p:spPr>
          <a:xfrm>
            <a:off x="720000" y="35921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metrics 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20"/>
          </p:nvPr>
        </p:nvSpPr>
        <p:spPr>
          <a:xfrm>
            <a:off x="3196070" y="3592125"/>
            <a:ext cx="305353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bi dashboard </a:t>
            </a:r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21"/>
          </p:nvPr>
        </p:nvSpPr>
        <p:spPr>
          <a:xfrm>
            <a:off x="6118548" y="3592125"/>
            <a:ext cx="271585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of insights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Individual Employee Utilization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Over-Utilized Employees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employees, identified by </a:t>
            </a:r>
            <a:r>
              <a:rPr lang="en-US" b="1" dirty="0"/>
              <a:t>Employee Code</a:t>
            </a:r>
            <a:r>
              <a:rPr lang="en-US" dirty="0"/>
              <a:t>, are consistently allocated more hours than they are contracted for. These employees may be at risk of burnout, which could impact long-term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Under-Utilized Employees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Employees with significant remaining hours may not be fully engaged or utilized effectively, suggesting a need for reassignment or role adjustments.</a:t>
            </a:r>
          </a:p>
        </p:txBody>
      </p:sp>
    </p:spTree>
    <p:extLst>
      <p:ext uri="{BB962C8B-B14F-4D97-AF65-F5344CB8AC3E}">
        <p14:creationId xmlns:p14="http://schemas.microsoft.com/office/powerpoint/2010/main" val="140088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504000" y="1206575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Recommendations and Actionable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Enhance Resource Allocation</a:t>
            </a:r>
            <a:r>
              <a:rPr lang="en-US" sz="1200" dirty="0"/>
              <a:t>: Departments with consistent under-utilization (like </a:t>
            </a:r>
            <a:r>
              <a:rPr lang="en-US" sz="1200" b="1" dirty="0"/>
              <a:t>AF</a:t>
            </a:r>
            <a:r>
              <a:rPr lang="en-US" sz="1200" dirty="0"/>
              <a:t> and </a:t>
            </a:r>
            <a:r>
              <a:rPr lang="en-US" sz="1200" b="1" dirty="0" err="1"/>
              <a:t>F_east</a:t>
            </a:r>
            <a:r>
              <a:rPr lang="en-US" sz="1200" dirty="0"/>
              <a:t>) may benefit from better resource distribution or a review of their project load to improve efficiency. Conversely, over-utilized departments such as </a:t>
            </a:r>
            <a:r>
              <a:rPr lang="en-US" sz="1200" b="1" dirty="0"/>
              <a:t>MER</a:t>
            </a:r>
            <a:r>
              <a:rPr lang="en-US" sz="1200" dirty="0"/>
              <a:t> may need additional staffing or more flexible scheduling to prevent employee fatigue.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Role-Specific Adjustments</a:t>
            </a:r>
            <a:r>
              <a:rPr lang="en-US" sz="1200" dirty="0"/>
              <a:t>: Middle management roles (LEVEL-03) show the most fluctuation in utilization. Providing these employees with clearer workload guidelines or adjusting expectations could lead to better performance and employee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Seasonal Workforce Planning</a:t>
            </a:r>
            <a:r>
              <a:rPr lang="en-US" sz="1200" dirty="0"/>
              <a:t>: Anticipating busy months and shifting under-utilized employees to high-demand departments can improve Vodafone’s overall efficiency while reducing the risk of overworking key staff members during peak periods.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Employee Development</a:t>
            </a:r>
            <a:r>
              <a:rPr lang="en-US" sz="1200" dirty="0"/>
              <a:t>: For employees consistently under-utilized, Vodafone can implement training and development programs to better align their skills with organizational needs, increasing engagement and productivity.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143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D6497A-C57B-4DFA-9B60-0FA0207E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999050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0897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817275" y="1493788"/>
            <a:ext cx="3613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AMIR</a:t>
            </a:r>
            <a:endParaRPr dirty="0"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1"/>
          </p:nvPr>
        </p:nvSpPr>
        <p:spPr>
          <a:xfrm>
            <a:off x="4817275" y="2655213"/>
            <a:ext cx="36135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grpSp>
        <p:nvGrpSpPr>
          <p:cNvPr id="221" name="Google Shape;221;p38"/>
          <p:cNvGrpSpPr/>
          <p:nvPr/>
        </p:nvGrpSpPr>
        <p:grpSpPr>
          <a:xfrm rot="5400000">
            <a:off x="-846298" y="262490"/>
            <a:ext cx="5192101" cy="4607941"/>
            <a:chOff x="1390398" y="915526"/>
            <a:chExt cx="1741264" cy="1545356"/>
          </a:xfrm>
        </p:grpSpPr>
        <p:sp>
          <p:nvSpPr>
            <p:cNvPr id="222" name="Google Shape;222;p38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713225" y="32534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</a:p>
        </p:txBody>
      </p:sp>
      <p:sp>
        <p:nvSpPr>
          <p:cNvPr id="230" name="Google Shape;230;p39"/>
          <p:cNvSpPr txBox="1">
            <a:spLocks noGrp="1"/>
          </p:cNvSpPr>
          <p:nvPr>
            <p:ph type="title" idx="2"/>
          </p:nvPr>
        </p:nvSpPr>
        <p:spPr>
          <a:xfrm>
            <a:off x="713225" y="233750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2" name="Google Shape;232;p39"/>
          <p:cNvGrpSpPr/>
          <p:nvPr/>
        </p:nvGrpSpPr>
        <p:grpSpPr>
          <a:xfrm rot="5400000">
            <a:off x="5126628" y="1111483"/>
            <a:ext cx="5143519" cy="2958583"/>
            <a:chOff x="1390398" y="915526"/>
            <a:chExt cx="1741264" cy="1545356"/>
          </a:xfrm>
        </p:grpSpPr>
        <p:sp>
          <p:nvSpPr>
            <p:cNvPr id="233" name="Google Shape;233;p39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9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9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Executive Summary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6235200" cy="21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report provides an in-depth analysis of Vodafone Egypt's workforce utilization. It highlights key trends in employee hours, department efficiency, and role-specific utilization across the organization. The insights focus on identifying areas for optimization in time management and workforce allocation to ensure efficient operations and improve overall employee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2853175" y="14554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 idx="2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57" name="Google Shape;257;p42"/>
          <p:cNvGrpSpPr/>
          <p:nvPr/>
        </p:nvGrpSpPr>
        <p:grpSpPr>
          <a:xfrm rot="5400000">
            <a:off x="-1108060" y="1108061"/>
            <a:ext cx="5162499" cy="2946375"/>
            <a:chOff x="1390398" y="915526"/>
            <a:chExt cx="1741264" cy="1545356"/>
          </a:xfrm>
        </p:grpSpPr>
        <p:sp>
          <p:nvSpPr>
            <p:cNvPr id="258" name="Google Shape;258;p42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Overview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dataset used for this analysis comprises 13,254 entries, including critical variables like employee work hours and department information. The key columns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Code</a:t>
            </a:r>
            <a:r>
              <a:rPr lang="en-US" dirty="0"/>
              <a:t>: Unique identifier for each Vodafone employee.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Contracted Hours</a:t>
            </a:r>
            <a:r>
              <a:rPr lang="en-US" dirty="0"/>
              <a:t>: The total number of hours each employee is contracted to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Allocated Hours</a:t>
            </a:r>
            <a:r>
              <a:rPr lang="en-US" dirty="0"/>
              <a:t>: The number of hours allocated to an employee during the reporting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Remaining Hours</a:t>
            </a:r>
            <a:r>
              <a:rPr lang="en-US" dirty="0"/>
              <a:t>: The difference between contracted and allocated hours, indicating whether an employee is over-utilized or under-utilized.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: The date the data was recorded.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Hierarchical Levels (LEVEL-01, LEVEL-02, LEVEL-03)</a:t>
            </a:r>
            <a:r>
              <a:rPr lang="en-US" dirty="0"/>
              <a:t>: These represent the employee's role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</a:t>
            </a:r>
            <a:r>
              <a:rPr lang="en-US" dirty="0"/>
              <a:t>: The department to which the employee belongs.</a:t>
            </a:r>
          </a:p>
        </p:txBody>
      </p:sp>
    </p:spTree>
    <p:extLst>
      <p:ext uri="{BB962C8B-B14F-4D97-AF65-F5344CB8AC3E}">
        <p14:creationId xmlns:p14="http://schemas.microsoft.com/office/powerpoint/2010/main" val="327400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2853075" y="1455400"/>
            <a:ext cx="55776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 </a:t>
            </a:r>
            <a:endParaRPr dirty="0"/>
          </a:p>
        </p:txBody>
      </p:sp>
      <p:sp>
        <p:nvSpPr>
          <p:cNvPr id="255" name="Google Shape;255;p42"/>
          <p:cNvSpPr txBox="1">
            <a:spLocks noGrp="1"/>
          </p:cNvSpPr>
          <p:nvPr>
            <p:ph type="title" idx="2"/>
          </p:nvPr>
        </p:nvSpPr>
        <p:spPr>
          <a:xfrm>
            <a:off x="7320375" y="539500"/>
            <a:ext cx="1110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57" name="Google Shape;257;p42"/>
          <p:cNvGrpSpPr/>
          <p:nvPr/>
        </p:nvGrpSpPr>
        <p:grpSpPr>
          <a:xfrm rot="5400000">
            <a:off x="-1108060" y="1108061"/>
            <a:ext cx="5162499" cy="2946375"/>
            <a:chOff x="1390398" y="915526"/>
            <a:chExt cx="1741264" cy="1545356"/>
          </a:xfrm>
        </p:grpSpPr>
        <p:sp>
          <p:nvSpPr>
            <p:cNvPr id="258" name="Google Shape;258;p42"/>
            <p:cNvSpPr/>
            <p:nvPr/>
          </p:nvSpPr>
          <p:spPr>
            <a:xfrm>
              <a:off x="1390398" y="1371778"/>
              <a:ext cx="1741264" cy="661493"/>
            </a:xfrm>
            <a:custGeom>
              <a:avLst/>
              <a:gdLst/>
              <a:ahLst/>
              <a:cxnLst/>
              <a:rect l="l" t="t" r="r" b="b"/>
              <a:pathLst>
                <a:path w="2541991" h="965683" extrusionOk="0">
                  <a:moveTo>
                    <a:pt x="2539801" y="419720"/>
                  </a:moveTo>
                  <a:cubicBezTo>
                    <a:pt x="2485588" y="354007"/>
                    <a:pt x="2413304" y="331007"/>
                    <a:pt x="2331163" y="334841"/>
                  </a:cubicBezTo>
                  <a:cubicBezTo>
                    <a:pt x="2285164" y="337031"/>
                    <a:pt x="2242450" y="347983"/>
                    <a:pt x="2204118" y="374816"/>
                  </a:cubicBezTo>
                  <a:cubicBezTo>
                    <a:pt x="2170166" y="398363"/>
                    <a:pt x="2144429" y="429576"/>
                    <a:pt x="2125810" y="465719"/>
                  </a:cubicBezTo>
                  <a:cubicBezTo>
                    <a:pt x="2091858" y="530336"/>
                    <a:pt x="2082549" y="600430"/>
                    <a:pt x="2075430" y="672166"/>
                  </a:cubicBezTo>
                  <a:cubicBezTo>
                    <a:pt x="2067216" y="754307"/>
                    <a:pt x="2044764" y="833163"/>
                    <a:pt x="1985623" y="896138"/>
                  </a:cubicBezTo>
                  <a:cubicBezTo>
                    <a:pt x="1959885" y="922970"/>
                    <a:pt x="1929219" y="941041"/>
                    <a:pt x="1894172" y="953089"/>
                  </a:cubicBezTo>
                  <a:cubicBezTo>
                    <a:pt x="1848721" y="968422"/>
                    <a:pt x="1802174" y="968422"/>
                    <a:pt x="1756723" y="960208"/>
                  </a:cubicBezTo>
                  <a:cubicBezTo>
                    <a:pt x="1691558" y="948160"/>
                    <a:pt x="1642273" y="910923"/>
                    <a:pt x="1607774" y="854519"/>
                  </a:cubicBezTo>
                  <a:cubicBezTo>
                    <a:pt x="1569441" y="791545"/>
                    <a:pt x="1553013" y="722546"/>
                    <a:pt x="1548085" y="649715"/>
                  </a:cubicBezTo>
                  <a:cubicBezTo>
                    <a:pt x="1543704" y="587287"/>
                    <a:pt x="1529466" y="527050"/>
                    <a:pt x="1500991" y="471195"/>
                  </a:cubicBezTo>
                  <a:cubicBezTo>
                    <a:pt x="1475253" y="421362"/>
                    <a:pt x="1440206" y="378649"/>
                    <a:pt x="1388184" y="355102"/>
                  </a:cubicBezTo>
                  <a:cubicBezTo>
                    <a:pt x="1338351" y="332650"/>
                    <a:pt x="1285781" y="324984"/>
                    <a:pt x="1231020" y="334293"/>
                  </a:cubicBezTo>
                  <a:cubicBezTo>
                    <a:pt x="1171331" y="344697"/>
                    <a:pt x="1121499" y="371530"/>
                    <a:pt x="1085905" y="420267"/>
                  </a:cubicBezTo>
                  <a:cubicBezTo>
                    <a:pt x="1068929" y="443814"/>
                    <a:pt x="1054143" y="470099"/>
                    <a:pt x="1044286" y="497480"/>
                  </a:cubicBezTo>
                  <a:cubicBezTo>
                    <a:pt x="1031692" y="530884"/>
                    <a:pt x="1022930" y="565931"/>
                    <a:pt x="1016358" y="600977"/>
                  </a:cubicBezTo>
                  <a:cubicBezTo>
                    <a:pt x="1010335" y="633834"/>
                    <a:pt x="1012525" y="667785"/>
                    <a:pt x="1007049" y="700094"/>
                  </a:cubicBezTo>
                  <a:cubicBezTo>
                    <a:pt x="995549" y="769093"/>
                    <a:pt x="974193" y="834806"/>
                    <a:pt x="926551" y="888471"/>
                  </a:cubicBezTo>
                  <a:cubicBezTo>
                    <a:pt x="899718" y="918589"/>
                    <a:pt x="866314" y="939399"/>
                    <a:pt x="826886" y="952541"/>
                  </a:cubicBezTo>
                  <a:cubicBezTo>
                    <a:pt x="785268" y="966231"/>
                    <a:pt x="743103" y="966779"/>
                    <a:pt x="701484" y="960208"/>
                  </a:cubicBezTo>
                  <a:cubicBezTo>
                    <a:pt x="631391" y="949255"/>
                    <a:pt x="577725" y="910923"/>
                    <a:pt x="541036" y="849591"/>
                  </a:cubicBezTo>
                  <a:cubicBezTo>
                    <a:pt x="501608" y="783878"/>
                    <a:pt x="487918" y="711046"/>
                    <a:pt x="480799" y="636024"/>
                  </a:cubicBezTo>
                  <a:cubicBezTo>
                    <a:pt x="473132" y="556621"/>
                    <a:pt x="452871" y="481599"/>
                    <a:pt x="400301" y="419720"/>
                  </a:cubicBezTo>
                  <a:cubicBezTo>
                    <a:pt x="370730" y="384673"/>
                    <a:pt x="333493" y="362221"/>
                    <a:pt x="289136" y="349626"/>
                  </a:cubicBezTo>
                  <a:cubicBezTo>
                    <a:pt x="252994" y="339221"/>
                    <a:pt x="215757" y="337031"/>
                    <a:pt x="179615" y="341959"/>
                  </a:cubicBezTo>
                  <a:cubicBezTo>
                    <a:pt x="123212" y="349078"/>
                    <a:pt x="72832" y="370982"/>
                    <a:pt x="35047" y="415886"/>
                  </a:cubicBezTo>
                  <a:cubicBezTo>
                    <a:pt x="25190" y="427934"/>
                    <a:pt x="15333" y="439981"/>
                    <a:pt x="2190" y="455314"/>
                  </a:cubicBezTo>
                  <a:cubicBezTo>
                    <a:pt x="1095" y="446005"/>
                    <a:pt x="548" y="441076"/>
                    <a:pt x="548" y="435600"/>
                  </a:cubicBezTo>
                  <a:cubicBezTo>
                    <a:pt x="548" y="337031"/>
                    <a:pt x="1095" y="238462"/>
                    <a:pt x="0" y="139892"/>
                  </a:cubicBezTo>
                  <a:cubicBezTo>
                    <a:pt x="0" y="128393"/>
                    <a:pt x="6024" y="121821"/>
                    <a:pt x="12047" y="114155"/>
                  </a:cubicBezTo>
                  <a:cubicBezTo>
                    <a:pt x="29571" y="93894"/>
                    <a:pt x="44356" y="70894"/>
                    <a:pt x="64618" y="53918"/>
                  </a:cubicBezTo>
                  <a:cubicBezTo>
                    <a:pt x="121021" y="6824"/>
                    <a:pt x="187282" y="-5771"/>
                    <a:pt x="259566" y="4634"/>
                  </a:cubicBezTo>
                  <a:cubicBezTo>
                    <a:pt x="310493" y="12300"/>
                    <a:pt x="354849" y="32014"/>
                    <a:pt x="389896" y="70346"/>
                  </a:cubicBezTo>
                  <a:cubicBezTo>
                    <a:pt x="406872" y="88965"/>
                    <a:pt x="422205" y="109774"/>
                    <a:pt x="434252" y="132226"/>
                  </a:cubicBezTo>
                  <a:cubicBezTo>
                    <a:pt x="467109" y="193010"/>
                    <a:pt x="480251" y="258723"/>
                    <a:pt x="484085" y="327174"/>
                  </a:cubicBezTo>
                  <a:cubicBezTo>
                    <a:pt x="486275" y="373173"/>
                    <a:pt x="497775" y="417529"/>
                    <a:pt x="514750" y="460790"/>
                  </a:cubicBezTo>
                  <a:cubicBezTo>
                    <a:pt x="527893" y="494194"/>
                    <a:pt x="544869" y="524860"/>
                    <a:pt x="568964" y="551693"/>
                  </a:cubicBezTo>
                  <a:cubicBezTo>
                    <a:pt x="610034" y="597692"/>
                    <a:pt x="662057" y="621239"/>
                    <a:pt x="723936" y="624525"/>
                  </a:cubicBezTo>
                  <a:cubicBezTo>
                    <a:pt x="765007" y="626715"/>
                    <a:pt x="805530" y="624525"/>
                    <a:pt x="843315" y="608644"/>
                  </a:cubicBezTo>
                  <a:cubicBezTo>
                    <a:pt x="888218" y="589478"/>
                    <a:pt x="924908" y="559359"/>
                    <a:pt x="950646" y="517741"/>
                  </a:cubicBezTo>
                  <a:cubicBezTo>
                    <a:pt x="975836" y="478313"/>
                    <a:pt x="993907" y="435600"/>
                    <a:pt x="1001573" y="389054"/>
                  </a:cubicBezTo>
                  <a:cubicBezTo>
                    <a:pt x="1005954" y="360578"/>
                    <a:pt x="1009240" y="331555"/>
                    <a:pt x="1013073" y="302532"/>
                  </a:cubicBezTo>
                  <a:cubicBezTo>
                    <a:pt x="1021287" y="243938"/>
                    <a:pt x="1031692" y="185891"/>
                    <a:pt x="1060167" y="132774"/>
                  </a:cubicBezTo>
                  <a:cubicBezTo>
                    <a:pt x="1083714" y="88417"/>
                    <a:pt x="1115475" y="51728"/>
                    <a:pt x="1160379" y="28181"/>
                  </a:cubicBezTo>
                  <a:cubicBezTo>
                    <a:pt x="1194878" y="10110"/>
                    <a:pt x="1232663" y="1895"/>
                    <a:pt x="1272091" y="253"/>
                  </a:cubicBezTo>
                  <a:cubicBezTo>
                    <a:pt x="1323018" y="-1938"/>
                    <a:pt x="1370660" y="10110"/>
                    <a:pt x="1414469" y="36395"/>
                  </a:cubicBezTo>
                  <a:cubicBezTo>
                    <a:pt x="1448420" y="56656"/>
                    <a:pt x="1473063" y="86775"/>
                    <a:pt x="1492777" y="120179"/>
                  </a:cubicBezTo>
                  <a:cubicBezTo>
                    <a:pt x="1531109" y="184796"/>
                    <a:pt x="1542609" y="255985"/>
                    <a:pt x="1548632" y="329365"/>
                  </a:cubicBezTo>
                  <a:cubicBezTo>
                    <a:pt x="1555204" y="413696"/>
                    <a:pt x="1578751" y="492551"/>
                    <a:pt x="1634607" y="557716"/>
                  </a:cubicBezTo>
                  <a:cubicBezTo>
                    <a:pt x="1663630" y="591121"/>
                    <a:pt x="1700320" y="615215"/>
                    <a:pt x="1745223" y="623429"/>
                  </a:cubicBezTo>
                  <a:cubicBezTo>
                    <a:pt x="1766580" y="627263"/>
                    <a:pt x="1788484" y="631096"/>
                    <a:pt x="1809841" y="632191"/>
                  </a:cubicBezTo>
                  <a:cubicBezTo>
                    <a:pt x="1848721" y="633834"/>
                    <a:pt x="1886506" y="625620"/>
                    <a:pt x="1921005" y="608644"/>
                  </a:cubicBezTo>
                  <a:cubicBezTo>
                    <a:pt x="1964814" y="587287"/>
                    <a:pt x="1998218" y="554431"/>
                    <a:pt x="2022860" y="511718"/>
                  </a:cubicBezTo>
                  <a:cubicBezTo>
                    <a:pt x="2059002" y="448743"/>
                    <a:pt x="2074335" y="380292"/>
                    <a:pt x="2080906" y="309103"/>
                  </a:cubicBezTo>
                  <a:cubicBezTo>
                    <a:pt x="2086382" y="248866"/>
                    <a:pt x="2099525" y="190272"/>
                    <a:pt x="2127453" y="136059"/>
                  </a:cubicBezTo>
                  <a:cubicBezTo>
                    <a:pt x="2154286" y="85132"/>
                    <a:pt x="2191523" y="44609"/>
                    <a:pt x="2245736" y="22157"/>
                  </a:cubicBezTo>
                  <a:cubicBezTo>
                    <a:pt x="2303782" y="-1938"/>
                    <a:pt x="2362376" y="-5223"/>
                    <a:pt x="2423161" y="10110"/>
                  </a:cubicBezTo>
                  <a:cubicBezTo>
                    <a:pt x="2471898" y="22157"/>
                    <a:pt x="2509683" y="48442"/>
                    <a:pt x="2541991" y="85132"/>
                  </a:cubicBezTo>
                  <a:cubicBezTo>
                    <a:pt x="2539801" y="195748"/>
                    <a:pt x="2539801" y="308008"/>
                    <a:pt x="2539801" y="419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390398" y="915526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1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6"/>
                    <a:pt x="1410088" y="364667"/>
                  </a:cubicBezTo>
                  <a:cubicBezTo>
                    <a:pt x="1388731" y="348239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2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5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3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5"/>
                    <a:pt x="11500" y="427642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4"/>
                    <a:pt x="641795" y="608899"/>
                  </a:cubicBezTo>
                  <a:cubicBezTo>
                    <a:pt x="676295" y="622589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9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9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390398" y="1803637"/>
              <a:ext cx="1740514" cy="657244"/>
            </a:xfrm>
            <a:custGeom>
              <a:avLst/>
              <a:gdLst/>
              <a:ahLst/>
              <a:cxnLst/>
              <a:rect l="l" t="t" r="r" b="b"/>
              <a:pathLst>
                <a:path w="2540896" h="959480" extrusionOk="0">
                  <a:moveTo>
                    <a:pt x="2539801" y="414499"/>
                  </a:moveTo>
                  <a:cubicBezTo>
                    <a:pt x="2524468" y="401356"/>
                    <a:pt x="2509135" y="387119"/>
                    <a:pt x="2493254" y="374524"/>
                  </a:cubicBezTo>
                  <a:cubicBezTo>
                    <a:pt x="2462588" y="350429"/>
                    <a:pt x="2428089" y="336739"/>
                    <a:pt x="2389209" y="331263"/>
                  </a:cubicBezTo>
                  <a:cubicBezTo>
                    <a:pt x="2355805" y="326334"/>
                    <a:pt x="2322949" y="326882"/>
                    <a:pt x="2290092" y="331810"/>
                  </a:cubicBezTo>
                  <a:cubicBezTo>
                    <a:pt x="2224379" y="341667"/>
                    <a:pt x="2172357" y="375619"/>
                    <a:pt x="2134572" y="429832"/>
                  </a:cubicBezTo>
                  <a:cubicBezTo>
                    <a:pt x="2096239" y="485140"/>
                    <a:pt x="2077621" y="547567"/>
                    <a:pt x="2071597" y="614375"/>
                  </a:cubicBezTo>
                  <a:cubicBezTo>
                    <a:pt x="2068859" y="646684"/>
                    <a:pt x="2066669" y="678993"/>
                    <a:pt x="2059550" y="710754"/>
                  </a:cubicBezTo>
                  <a:cubicBezTo>
                    <a:pt x="2052978" y="741968"/>
                    <a:pt x="2040931" y="772086"/>
                    <a:pt x="2031074" y="802752"/>
                  </a:cubicBezTo>
                  <a:cubicBezTo>
                    <a:pt x="2019027" y="840537"/>
                    <a:pt x="1996575" y="871751"/>
                    <a:pt x="1968099" y="898583"/>
                  </a:cubicBezTo>
                  <a:cubicBezTo>
                    <a:pt x="1953861" y="911726"/>
                    <a:pt x="1937433" y="922678"/>
                    <a:pt x="1921005" y="932535"/>
                  </a:cubicBezTo>
                  <a:cubicBezTo>
                    <a:pt x="1868982" y="963201"/>
                    <a:pt x="1810936" y="963201"/>
                    <a:pt x="1753985" y="954439"/>
                  </a:cubicBezTo>
                  <a:cubicBezTo>
                    <a:pt x="1701962" y="946773"/>
                    <a:pt x="1658154" y="919940"/>
                    <a:pt x="1624202" y="878322"/>
                  </a:cubicBezTo>
                  <a:cubicBezTo>
                    <a:pt x="1601750" y="850942"/>
                    <a:pt x="1587513" y="819180"/>
                    <a:pt x="1573822" y="786872"/>
                  </a:cubicBezTo>
                  <a:cubicBezTo>
                    <a:pt x="1551371" y="733206"/>
                    <a:pt x="1548632" y="676255"/>
                    <a:pt x="1542061" y="619852"/>
                  </a:cubicBezTo>
                  <a:cubicBezTo>
                    <a:pt x="1536585" y="573852"/>
                    <a:pt x="1524538" y="530592"/>
                    <a:pt x="1507014" y="487878"/>
                  </a:cubicBezTo>
                  <a:cubicBezTo>
                    <a:pt x="1486205" y="436951"/>
                    <a:pt x="1452801" y="396975"/>
                    <a:pt x="1410088" y="364667"/>
                  </a:cubicBezTo>
                  <a:cubicBezTo>
                    <a:pt x="1388731" y="348238"/>
                    <a:pt x="1363541" y="337834"/>
                    <a:pt x="1337256" y="332905"/>
                  </a:cubicBezTo>
                  <a:cubicBezTo>
                    <a:pt x="1309876" y="327977"/>
                    <a:pt x="1281948" y="323596"/>
                    <a:pt x="1254567" y="324691"/>
                  </a:cubicBezTo>
                  <a:cubicBezTo>
                    <a:pt x="1181188" y="327977"/>
                    <a:pt x="1119856" y="357000"/>
                    <a:pt x="1074405" y="416689"/>
                  </a:cubicBezTo>
                  <a:cubicBezTo>
                    <a:pt x="1054143" y="442974"/>
                    <a:pt x="1040453" y="471998"/>
                    <a:pt x="1028954" y="502664"/>
                  </a:cubicBezTo>
                  <a:cubicBezTo>
                    <a:pt x="1012525" y="545377"/>
                    <a:pt x="1006502" y="589733"/>
                    <a:pt x="1003216" y="635732"/>
                  </a:cubicBezTo>
                  <a:cubicBezTo>
                    <a:pt x="1000478" y="680088"/>
                    <a:pt x="991716" y="724444"/>
                    <a:pt x="980216" y="767158"/>
                  </a:cubicBezTo>
                  <a:cubicBezTo>
                    <a:pt x="967621" y="813704"/>
                    <a:pt x="945170" y="856418"/>
                    <a:pt x="910670" y="890369"/>
                  </a:cubicBezTo>
                  <a:cubicBezTo>
                    <a:pt x="886028" y="915011"/>
                    <a:pt x="857005" y="931987"/>
                    <a:pt x="824148" y="944582"/>
                  </a:cubicBezTo>
                  <a:cubicBezTo>
                    <a:pt x="787459" y="958273"/>
                    <a:pt x="750769" y="957177"/>
                    <a:pt x="713532" y="955534"/>
                  </a:cubicBezTo>
                  <a:cubicBezTo>
                    <a:pt x="665342" y="953344"/>
                    <a:pt x="623177" y="934725"/>
                    <a:pt x="586487" y="902417"/>
                  </a:cubicBezTo>
                  <a:cubicBezTo>
                    <a:pt x="558559" y="878322"/>
                    <a:pt x="536655" y="849299"/>
                    <a:pt x="522417" y="815347"/>
                  </a:cubicBezTo>
                  <a:cubicBezTo>
                    <a:pt x="510370" y="787967"/>
                    <a:pt x="500513" y="758396"/>
                    <a:pt x="494489" y="729373"/>
                  </a:cubicBezTo>
                  <a:cubicBezTo>
                    <a:pt x="484632" y="677898"/>
                    <a:pt x="479704" y="624780"/>
                    <a:pt x="469847" y="573305"/>
                  </a:cubicBezTo>
                  <a:cubicBezTo>
                    <a:pt x="463823" y="541544"/>
                    <a:pt x="452871" y="510878"/>
                    <a:pt x="438633" y="481307"/>
                  </a:cubicBezTo>
                  <a:cubicBezTo>
                    <a:pt x="423848" y="449546"/>
                    <a:pt x="405229" y="420522"/>
                    <a:pt x="379492" y="397523"/>
                  </a:cubicBezTo>
                  <a:cubicBezTo>
                    <a:pt x="360325" y="380547"/>
                    <a:pt x="337326" y="367405"/>
                    <a:pt x="314874" y="355357"/>
                  </a:cubicBezTo>
                  <a:cubicBezTo>
                    <a:pt x="274899" y="334001"/>
                    <a:pt x="230542" y="329620"/>
                    <a:pt x="186186" y="334001"/>
                  </a:cubicBezTo>
                  <a:cubicBezTo>
                    <a:pt x="159354" y="336739"/>
                    <a:pt x="133616" y="346048"/>
                    <a:pt x="107331" y="353167"/>
                  </a:cubicBezTo>
                  <a:cubicBezTo>
                    <a:pt x="73927" y="362476"/>
                    <a:pt x="49285" y="386023"/>
                    <a:pt x="25738" y="410118"/>
                  </a:cubicBezTo>
                  <a:cubicBezTo>
                    <a:pt x="18071" y="417784"/>
                    <a:pt x="11500" y="427641"/>
                    <a:pt x="4928" y="435856"/>
                  </a:cubicBezTo>
                  <a:cubicBezTo>
                    <a:pt x="3833" y="435308"/>
                    <a:pt x="2738" y="435308"/>
                    <a:pt x="1095" y="434760"/>
                  </a:cubicBezTo>
                  <a:cubicBezTo>
                    <a:pt x="548" y="430927"/>
                    <a:pt x="0" y="426546"/>
                    <a:pt x="0" y="422713"/>
                  </a:cubicBezTo>
                  <a:cubicBezTo>
                    <a:pt x="0" y="325787"/>
                    <a:pt x="0" y="228313"/>
                    <a:pt x="548" y="131386"/>
                  </a:cubicBezTo>
                  <a:cubicBezTo>
                    <a:pt x="548" y="125910"/>
                    <a:pt x="4928" y="119339"/>
                    <a:pt x="8214" y="114410"/>
                  </a:cubicBezTo>
                  <a:cubicBezTo>
                    <a:pt x="18071" y="100720"/>
                    <a:pt x="27380" y="87030"/>
                    <a:pt x="38880" y="74983"/>
                  </a:cubicBezTo>
                  <a:cubicBezTo>
                    <a:pt x="61880" y="50340"/>
                    <a:pt x="89260" y="32269"/>
                    <a:pt x="120474" y="19674"/>
                  </a:cubicBezTo>
                  <a:cubicBezTo>
                    <a:pt x="171949" y="-1135"/>
                    <a:pt x="225614" y="1603"/>
                    <a:pt x="277637" y="11460"/>
                  </a:cubicBezTo>
                  <a:cubicBezTo>
                    <a:pt x="306660" y="16936"/>
                    <a:pt x="332945" y="32817"/>
                    <a:pt x="357587" y="50888"/>
                  </a:cubicBezTo>
                  <a:cubicBezTo>
                    <a:pt x="388801" y="73887"/>
                    <a:pt x="409610" y="104553"/>
                    <a:pt x="427681" y="137410"/>
                  </a:cubicBezTo>
                  <a:cubicBezTo>
                    <a:pt x="438633" y="157671"/>
                    <a:pt x="445752" y="180671"/>
                    <a:pt x="452871" y="203123"/>
                  </a:cubicBezTo>
                  <a:cubicBezTo>
                    <a:pt x="470942" y="256788"/>
                    <a:pt x="468751" y="313739"/>
                    <a:pt x="478061" y="368500"/>
                  </a:cubicBezTo>
                  <a:cubicBezTo>
                    <a:pt x="484085" y="404094"/>
                    <a:pt x="493394" y="439141"/>
                    <a:pt x="508727" y="472545"/>
                  </a:cubicBezTo>
                  <a:cubicBezTo>
                    <a:pt x="521322" y="500473"/>
                    <a:pt x="536107" y="527306"/>
                    <a:pt x="556916" y="549758"/>
                  </a:cubicBezTo>
                  <a:cubicBezTo>
                    <a:pt x="581011" y="575495"/>
                    <a:pt x="608391" y="596305"/>
                    <a:pt x="641795" y="608899"/>
                  </a:cubicBezTo>
                  <a:cubicBezTo>
                    <a:pt x="676295" y="622590"/>
                    <a:pt x="711889" y="629161"/>
                    <a:pt x="748031" y="627518"/>
                  </a:cubicBezTo>
                  <a:cubicBezTo>
                    <a:pt x="807173" y="624780"/>
                    <a:pt x="860290" y="605614"/>
                    <a:pt x="905194" y="565091"/>
                  </a:cubicBezTo>
                  <a:cubicBezTo>
                    <a:pt x="938051" y="535520"/>
                    <a:pt x="959407" y="498283"/>
                    <a:pt x="976383" y="458307"/>
                  </a:cubicBezTo>
                  <a:cubicBezTo>
                    <a:pt x="1001573" y="398618"/>
                    <a:pt x="1009787" y="336191"/>
                    <a:pt x="1014168" y="272669"/>
                  </a:cubicBezTo>
                  <a:cubicBezTo>
                    <a:pt x="1016906" y="235431"/>
                    <a:pt x="1027311" y="198194"/>
                    <a:pt x="1042644" y="162600"/>
                  </a:cubicBezTo>
                  <a:cubicBezTo>
                    <a:pt x="1056334" y="130838"/>
                    <a:pt x="1071667" y="99625"/>
                    <a:pt x="1095761" y="74435"/>
                  </a:cubicBezTo>
                  <a:cubicBezTo>
                    <a:pt x="1111642" y="58554"/>
                    <a:pt x="1130261" y="44864"/>
                    <a:pt x="1148332" y="32269"/>
                  </a:cubicBezTo>
                  <a:cubicBezTo>
                    <a:pt x="1174069" y="14746"/>
                    <a:pt x="1204188" y="10365"/>
                    <a:pt x="1234306" y="3794"/>
                  </a:cubicBezTo>
                  <a:cubicBezTo>
                    <a:pt x="1270996" y="-4420"/>
                    <a:pt x="1306590" y="2151"/>
                    <a:pt x="1341089" y="9817"/>
                  </a:cubicBezTo>
                  <a:cubicBezTo>
                    <a:pt x="1384898" y="19674"/>
                    <a:pt x="1422135" y="43221"/>
                    <a:pt x="1452254" y="78816"/>
                  </a:cubicBezTo>
                  <a:cubicBezTo>
                    <a:pt x="1487300" y="119886"/>
                    <a:pt x="1508110" y="168076"/>
                    <a:pt x="1520704" y="219551"/>
                  </a:cubicBezTo>
                  <a:cubicBezTo>
                    <a:pt x="1529466" y="255693"/>
                    <a:pt x="1530014" y="293478"/>
                    <a:pt x="1536037" y="330167"/>
                  </a:cubicBezTo>
                  <a:cubicBezTo>
                    <a:pt x="1540966" y="361381"/>
                    <a:pt x="1547537" y="392595"/>
                    <a:pt x="1555204" y="423261"/>
                  </a:cubicBezTo>
                  <a:cubicBezTo>
                    <a:pt x="1559037" y="439141"/>
                    <a:pt x="1564513" y="454474"/>
                    <a:pt x="1570537" y="469807"/>
                  </a:cubicBezTo>
                  <a:cubicBezTo>
                    <a:pt x="1592989" y="526758"/>
                    <a:pt x="1629131" y="573852"/>
                    <a:pt x="1682796" y="603971"/>
                  </a:cubicBezTo>
                  <a:cubicBezTo>
                    <a:pt x="1719486" y="624780"/>
                    <a:pt x="1760556" y="634089"/>
                    <a:pt x="1803270" y="632994"/>
                  </a:cubicBezTo>
                  <a:cubicBezTo>
                    <a:pt x="1836126" y="631899"/>
                    <a:pt x="1868982" y="629708"/>
                    <a:pt x="1900196" y="618209"/>
                  </a:cubicBezTo>
                  <a:cubicBezTo>
                    <a:pt x="1936886" y="604519"/>
                    <a:pt x="1969742" y="584257"/>
                    <a:pt x="1994932" y="553591"/>
                  </a:cubicBezTo>
                  <a:cubicBezTo>
                    <a:pt x="2025598" y="517449"/>
                    <a:pt x="2046407" y="476378"/>
                    <a:pt x="2059550" y="430380"/>
                  </a:cubicBezTo>
                  <a:cubicBezTo>
                    <a:pt x="2073787" y="380547"/>
                    <a:pt x="2077073" y="330167"/>
                    <a:pt x="2081454" y="279788"/>
                  </a:cubicBezTo>
                  <a:cubicBezTo>
                    <a:pt x="2085835" y="231051"/>
                    <a:pt x="2100073" y="184504"/>
                    <a:pt x="2121429" y="140148"/>
                  </a:cubicBezTo>
                  <a:cubicBezTo>
                    <a:pt x="2138405" y="105101"/>
                    <a:pt x="2161405" y="73887"/>
                    <a:pt x="2192618" y="50340"/>
                  </a:cubicBezTo>
                  <a:cubicBezTo>
                    <a:pt x="2209594" y="37745"/>
                    <a:pt x="2229308" y="27341"/>
                    <a:pt x="2249022" y="19127"/>
                  </a:cubicBezTo>
                  <a:cubicBezTo>
                    <a:pt x="2299949" y="-2230"/>
                    <a:pt x="2353615" y="-3325"/>
                    <a:pt x="2407280" y="8175"/>
                  </a:cubicBezTo>
                  <a:cubicBezTo>
                    <a:pt x="2457112" y="19127"/>
                    <a:pt x="2500373" y="43221"/>
                    <a:pt x="2532682" y="84292"/>
                  </a:cubicBezTo>
                  <a:cubicBezTo>
                    <a:pt x="2534873" y="87030"/>
                    <a:pt x="2538158" y="89220"/>
                    <a:pt x="2540896" y="91411"/>
                  </a:cubicBezTo>
                  <a:cubicBezTo>
                    <a:pt x="2539801" y="199289"/>
                    <a:pt x="2539801" y="307168"/>
                    <a:pt x="2539801" y="414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72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2"/>
          </p:nvPr>
        </p:nvSpPr>
        <p:spPr>
          <a:xfrm>
            <a:off x="720000" y="1352050"/>
            <a:ext cx="75960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Britannic Bold" panose="020B0903060703020204" pitchFamily="34" charset="0"/>
              </a:rPr>
              <a:t>Before : </a:t>
            </a:r>
          </a:p>
          <a:p>
            <a:endParaRPr lang="en-US" sz="2000" b="1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24D47-0D48-4ECB-A270-25E37BC2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00" y="1897775"/>
            <a:ext cx="7218000" cy="28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0605"/>
      </p:ext>
    </p:extLst>
  </p:cSld>
  <p:clrMapOvr>
    <a:masterClrMapping/>
  </p:clrMapOvr>
</p:sld>
</file>

<file path=ppt/theme/theme1.xml><?xml version="1.0" encoding="utf-8"?>
<a:theme xmlns:a="http://schemas.openxmlformats.org/drawingml/2006/main" name="1930s: Fascism in Europe by Slidesgo">
  <a:themeElements>
    <a:clrScheme name="Simple Light">
      <a:dk1>
        <a:srgbClr val="FFFFFF"/>
      </a:dk1>
      <a:lt1>
        <a:srgbClr val="882424"/>
      </a:lt1>
      <a:dk2>
        <a:srgbClr val="595959"/>
      </a:dk2>
      <a:lt2>
        <a:srgbClr val="C2333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730</Words>
  <Application>Microsoft Office PowerPoint</Application>
  <PresentationFormat>On-screen Show (16:9)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</vt:lpstr>
      <vt:lpstr>DM Sans</vt:lpstr>
      <vt:lpstr>Anaheim</vt:lpstr>
      <vt:lpstr>Britannic Bold</vt:lpstr>
      <vt:lpstr>Arial</vt:lpstr>
      <vt:lpstr>Anton</vt:lpstr>
      <vt:lpstr>1930s: Fascism in Europe by Slidesgo</vt:lpstr>
      <vt:lpstr>Vodafone HR Analysis </vt:lpstr>
      <vt:lpstr>Table of contents</vt:lpstr>
      <vt:lpstr>AMIR</vt:lpstr>
      <vt:lpstr>Executive Summary</vt:lpstr>
      <vt:lpstr>Executive Summary</vt:lpstr>
      <vt:lpstr>Data Overview</vt:lpstr>
      <vt:lpstr>Data Overview</vt:lpstr>
      <vt:lpstr>Data Cleaning  </vt:lpstr>
      <vt:lpstr>Data Cleaning</vt:lpstr>
      <vt:lpstr>Data Cleaning</vt:lpstr>
      <vt:lpstr>Key Metrics and Calculations</vt:lpstr>
      <vt:lpstr>Calculations</vt:lpstr>
      <vt:lpstr>Power bi dashboard </vt:lpstr>
      <vt:lpstr>Dashboard </vt:lpstr>
      <vt:lpstr>Dashboard </vt:lpstr>
      <vt:lpstr>Summary of insights </vt:lpstr>
      <vt:lpstr>insights</vt:lpstr>
      <vt:lpstr>insights</vt:lpstr>
      <vt:lpstr>insights</vt:lpstr>
      <vt:lpstr>insights</vt:lpstr>
      <vt:lpstr>insights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Vodafone HR Analysis of EGYPT</dc:title>
  <cp:lastModifiedBy>amir reda</cp:lastModifiedBy>
  <cp:revision>5</cp:revision>
  <dcterms:modified xsi:type="dcterms:W3CDTF">2024-09-10T21:02:51Z</dcterms:modified>
</cp:coreProperties>
</file>