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4BE4B-05AD-40C2-BFF7-11041BB67E5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BA7C8B-2901-4C0C-8269-F429926447D3}">
      <dgm:prSet phldrT="[Text]" custT="1"/>
      <dgm:spPr/>
      <dgm:t>
        <a:bodyPr/>
        <a:lstStyle/>
        <a:p>
          <a:r>
            <a:rPr lang="en-US" sz="1000" dirty="0" err="1" smtClean="0"/>
            <a:t>hetnam_finder</a:t>
          </a:r>
          <a:endParaRPr lang="en-US" sz="1000" dirty="0"/>
        </a:p>
      </dgm:t>
    </dgm:pt>
    <dgm:pt modelId="{1CECF243-648D-48CC-AF8A-43C146611148}" type="parTrans" cxnId="{21223D9E-D755-469C-A5EC-E0BE902B72BA}">
      <dgm:prSet/>
      <dgm:spPr/>
      <dgm:t>
        <a:bodyPr/>
        <a:lstStyle/>
        <a:p>
          <a:endParaRPr lang="en-US" sz="2800"/>
        </a:p>
      </dgm:t>
    </dgm:pt>
    <dgm:pt modelId="{D3C8B207-B9BE-4DA1-8F14-6A6536FC2182}" type="sibTrans" cxnId="{21223D9E-D755-469C-A5EC-E0BE902B72BA}">
      <dgm:prSet/>
      <dgm:spPr/>
      <dgm:t>
        <a:bodyPr/>
        <a:lstStyle/>
        <a:p>
          <a:endParaRPr lang="en-US" sz="2800"/>
        </a:p>
      </dgm:t>
    </dgm:pt>
    <dgm:pt modelId="{6F5AF334-D72E-4378-9C90-D26EA4D6D6BF}">
      <dgm:prSet phldrT="[Text]" custT="1"/>
      <dgm:spPr/>
      <dgm:t>
        <a:bodyPr/>
        <a:lstStyle/>
        <a:p>
          <a:endParaRPr lang="en-US" sz="1100" dirty="0"/>
        </a:p>
      </dgm:t>
    </dgm:pt>
    <dgm:pt modelId="{EE0D1D0D-AF00-4736-9452-CBD6147FAD18}" type="parTrans" cxnId="{18CCAE01-4424-433E-A89D-4D9E1DB7A2F0}">
      <dgm:prSet/>
      <dgm:spPr/>
      <dgm:t>
        <a:bodyPr/>
        <a:lstStyle/>
        <a:p>
          <a:endParaRPr lang="en-US" sz="2800"/>
        </a:p>
      </dgm:t>
    </dgm:pt>
    <dgm:pt modelId="{EFB9760D-4E0D-409E-AFB4-6FEE8CB65E8E}" type="sibTrans" cxnId="{18CCAE01-4424-433E-A89D-4D9E1DB7A2F0}">
      <dgm:prSet/>
      <dgm:spPr/>
      <dgm:t>
        <a:bodyPr/>
        <a:lstStyle/>
        <a:p>
          <a:endParaRPr lang="en-US" sz="2800"/>
        </a:p>
      </dgm:t>
    </dgm:pt>
    <dgm:pt modelId="{E6135B70-1339-4B76-8A8A-C66060D800DC}">
      <dgm:prSet phldrT="[Text]" custT="1"/>
      <dgm:spPr/>
      <dgm:t>
        <a:bodyPr/>
        <a:lstStyle/>
        <a:p>
          <a:r>
            <a:rPr lang="en-US" sz="1100" dirty="0" smtClean="0"/>
            <a:t>To find hetero-elements (non-protein elements) in PDB structures as a list  text</a:t>
          </a:r>
          <a:endParaRPr lang="en-US" sz="1100" dirty="0"/>
        </a:p>
      </dgm:t>
    </dgm:pt>
    <dgm:pt modelId="{773F0631-DBB8-4950-AD74-9E58933C8CFD}" type="parTrans" cxnId="{C5B2FD8C-7395-4606-8DFE-6E22333381DE}">
      <dgm:prSet/>
      <dgm:spPr/>
      <dgm:t>
        <a:bodyPr/>
        <a:lstStyle/>
        <a:p>
          <a:endParaRPr lang="en-US" sz="2800"/>
        </a:p>
      </dgm:t>
    </dgm:pt>
    <dgm:pt modelId="{EF229B58-607A-4EEE-A272-5917F7D4FE26}" type="sibTrans" cxnId="{C5B2FD8C-7395-4606-8DFE-6E22333381DE}">
      <dgm:prSet/>
      <dgm:spPr/>
      <dgm:t>
        <a:bodyPr/>
        <a:lstStyle/>
        <a:p>
          <a:endParaRPr lang="en-US" sz="2800"/>
        </a:p>
      </dgm:t>
    </dgm:pt>
    <dgm:pt modelId="{B978BA70-D2B5-4485-A302-01133942BCF0}">
      <dgm:prSet phldrT="[Text]" custT="1"/>
      <dgm:spPr/>
      <dgm:t>
        <a:bodyPr/>
        <a:lstStyle/>
        <a:p>
          <a:r>
            <a:rPr lang="en-US" sz="1000" dirty="0" err="1" smtClean="0"/>
            <a:t>selfdock</a:t>
          </a:r>
          <a:endParaRPr lang="en-US" sz="1000" dirty="0"/>
        </a:p>
      </dgm:t>
    </dgm:pt>
    <dgm:pt modelId="{7C16CD29-36A4-4958-9960-B5884B4AEC6B}" type="parTrans" cxnId="{14CCBD2B-B3CF-40DD-A17C-A68C823D20EB}">
      <dgm:prSet/>
      <dgm:spPr/>
      <dgm:t>
        <a:bodyPr/>
        <a:lstStyle/>
        <a:p>
          <a:endParaRPr lang="en-US" sz="2800"/>
        </a:p>
      </dgm:t>
    </dgm:pt>
    <dgm:pt modelId="{013E23EA-0247-419F-B1C0-6AAB546874A0}" type="sibTrans" cxnId="{14CCBD2B-B3CF-40DD-A17C-A68C823D20EB}">
      <dgm:prSet/>
      <dgm:spPr/>
      <dgm:t>
        <a:bodyPr/>
        <a:lstStyle/>
        <a:p>
          <a:endParaRPr lang="en-US" sz="2800"/>
        </a:p>
      </dgm:t>
    </dgm:pt>
    <dgm:pt modelId="{0BF54A08-96AB-42E3-8330-10184DDA930A}">
      <dgm:prSet phldrT="[Text]" custT="1"/>
      <dgm:spPr/>
      <dgm:t>
        <a:bodyPr/>
        <a:lstStyle/>
        <a:p>
          <a:r>
            <a:rPr lang="en-US" sz="1100" dirty="0" smtClean="0"/>
            <a:t>For validation of PDB codes by self-docking approach</a:t>
          </a:r>
          <a:endParaRPr lang="en-US" sz="1100" dirty="0"/>
        </a:p>
      </dgm:t>
    </dgm:pt>
    <dgm:pt modelId="{38B34733-E35F-42C6-85F3-F8DF69C7ABF6}" type="parTrans" cxnId="{2D4439C9-7350-4DCB-8CB8-A8DCD3DB4228}">
      <dgm:prSet/>
      <dgm:spPr/>
      <dgm:t>
        <a:bodyPr/>
        <a:lstStyle/>
        <a:p>
          <a:endParaRPr lang="en-US" sz="2800"/>
        </a:p>
      </dgm:t>
    </dgm:pt>
    <dgm:pt modelId="{E0CF5C47-8012-4955-9B80-FD1C5175C708}" type="sibTrans" cxnId="{2D4439C9-7350-4DCB-8CB8-A8DCD3DB4228}">
      <dgm:prSet/>
      <dgm:spPr/>
      <dgm:t>
        <a:bodyPr/>
        <a:lstStyle/>
        <a:p>
          <a:endParaRPr lang="en-US" sz="2800"/>
        </a:p>
      </dgm:t>
    </dgm:pt>
    <dgm:pt modelId="{73A58150-7CC6-4156-93BA-11EFC4025602}">
      <dgm:prSet phldrT="[Text]" custT="1"/>
      <dgm:spPr/>
      <dgm:t>
        <a:bodyPr/>
        <a:lstStyle/>
        <a:p>
          <a:r>
            <a:rPr lang="en-US" sz="1100" dirty="0" smtClean="0"/>
            <a:t>Example: </a:t>
          </a:r>
          <a:r>
            <a:rPr lang="en-US" sz="1100" dirty="0" err="1" smtClean="0"/>
            <a:t>selfdock</a:t>
          </a:r>
          <a:r>
            <a:rPr lang="en-US" sz="1100" dirty="0" smtClean="0"/>
            <a:t>  list.txt    8    30</a:t>
          </a:r>
          <a:endParaRPr lang="en-US" sz="1100" dirty="0"/>
        </a:p>
      </dgm:t>
    </dgm:pt>
    <dgm:pt modelId="{9C1A1891-38AD-444D-9637-497122ED96BF}" type="parTrans" cxnId="{8B905A5E-0ADA-4930-99FA-F56162621A9D}">
      <dgm:prSet/>
      <dgm:spPr/>
      <dgm:t>
        <a:bodyPr/>
        <a:lstStyle/>
        <a:p>
          <a:endParaRPr lang="en-US" sz="2800"/>
        </a:p>
      </dgm:t>
    </dgm:pt>
    <dgm:pt modelId="{E8078399-A9AD-4A1C-8D23-441848ACFDCC}" type="sibTrans" cxnId="{8B905A5E-0ADA-4930-99FA-F56162621A9D}">
      <dgm:prSet/>
      <dgm:spPr/>
      <dgm:t>
        <a:bodyPr/>
        <a:lstStyle/>
        <a:p>
          <a:endParaRPr lang="en-US" sz="2800"/>
        </a:p>
      </dgm:t>
    </dgm:pt>
    <dgm:pt modelId="{161AB8EC-5EE5-4AA5-8269-90AA4FD2C2B5}">
      <dgm:prSet phldrT="[Text]" custT="1"/>
      <dgm:spPr/>
      <dgm:t>
        <a:bodyPr/>
        <a:lstStyle/>
        <a:p>
          <a:r>
            <a:rPr lang="en-US" sz="1000" dirty="0" err="1" smtClean="0"/>
            <a:t>Selfdock_analysis</a:t>
          </a:r>
          <a:endParaRPr lang="en-US" sz="1000" dirty="0"/>
        </a:p>
      </dgm:t>
    </dgm:pt>
    <dgm:pt modelId="{AEF5E438-9B5C-4BA4-BE8D-237DA25496E2}" type="parTrans" cxnId="{707A717E-3545-4518-ADAC-8194A564830B}">
      <dgm:prSet/>
      <dgm:spPr/>
      <dgm:t>
        <a:bodyPr/>
        <a:lstStyle/>
        <a:p>
          <a:endParaRPr lang="en-US" sz="2800"/>
        </a:p>
      </dgm:t>
    </dgm:pt>
    <dgm:pt modelId="{A394EFF5-AA0F-4D9F-8C6A-864EE640ED07}" type="sibTrans" cxnId="{707A717E-3545-4518-ADAC-8194A564830B}">
      <dgm:prSet/>
      <dgm:spPr/>
      <dgm:t>
        <a:bodyPr/>
        <a:lstStyle/>
        <a:p>
          <a:endParaRPr lang="en-US" sz="2800"/>
        </a:p>
      </dgm:t>
    </dgm:pt>
    <dgm:pt modelId="{069B1F12-49B3-4094-B768-AE11CCC68360}">
      <dgm:prSet phldrT="[Text]" custT="1"/>
      <dgm:spPr/>
      <dgm:t>
        <a:bodyPr/>
        <a:lstStyle/>
        <a:p>
          <a:r>
            <a:rPr lang="en-US" sz="1100" dirty="0" smtClean="0"/>
            <a:t>Calculate the RMSD between the cognate ligands  in the native structure and the best docking pose for each PDB codes</a:t>
          </a:r>
          <a:endParaRPr lang="en-US" sz="1100" dirty="0"/>
        </a:p>
      </dgm:t>
    </dgm:pt>
    <dgm:pt modelId="{106F681D-1611-4199-A9C9-9BE27320BC92}" type="parTrans" cxnId="{E047D073-7E7E-468E-AEFF-48CEADCC637D}">
      <dgm:prSet/>
      <dgm:spPr/>
      <dgm:t>
        <a:bodyPr/>
        <a:lstStyle/>
        <a:p>
          <a:endParaRPr lang="en-US" sz="2800"/>
        </a:p>
      </dgm:t>
    </dgm:pt>
    <dgm:pt modelId="{CE1D2AD5-1427-452F-A180-8A20437B72C0}" type="sibTrans" cxnId="{E047D073-7E7E-468E-AEFF-48CEADCC637D}">
      <dgm:prSet/>
      <dgm:spPr/>
      <dgm:t>
        <a:bodyPr/>
        <a:lstStyle/>
        <a:p>
          <a:endParaRPr lang="en-US" sz="2800"/>
        </a:p>
      </dgm:t>
    </dgm:pt>
    <dgm:pt modelId="{25AADE90-9F2D-48C4-AED4-0A166949735D}">
      <dgm:prSet phldrT="[Text]" custT="1"/>
      <dgm:spPr/>
      <dgm:t>
        <a:bodyPr/>
        <a:lstStyle/>
        <a:p>
          <a:r>
            <a:rPr lang="en-US" sz="1100" dirty="0" smtClean="0"/>
            <a:t>Example: </a:t>
          </a:r>
          <a:r>
            <a:rPr lang="en-US" sz="1100" dirty="0" err="1" smtClean="0"/>
            <a:t>selfdock_analysis</a:t>
          </a:r>
          <a:r>
            <a:rPr lang="en-US" sz="1100" dirty="0" smtClean="0"/>
            <a:t>     list.txt</a:t>
          </a:r>
          <a:endParaRPr lang="en-US" sz="1100" dirty="0"/>
        </a:p>
      </dgm:t>
    </dgm:pt>
    <dgm:pt modelId="{FC29882C-2EC0-4095-ADE5-A2C961485A72}" type="parTrans" cxnId="{8D4897D8-918C-4723-BE6F-1C7FA02D8018}">
      <dgm:prSet/>
      <dgm:spPr/>
      <dgm:t>
        <a:bodyPr/>
        <a:lstStyle/>
        <a:p>
          <a:endParaRPr lang="en-US" sz="2800"/>
        </a:p>
      </dgm:t>
    </dgm:pt>
    <dgm:pt modelId="{4BC631E6-14F8-4863-B67C-B41001B3EA99}" type="sibTrans" cxnId="{8D4897D8-918C-4723-BE6F-1C7FA02D8018}">
      <dgm:prSet/>
      <dgm:spPr/>
      <dgm:t>
        <a:bodyPr/>
        <a:lstStyle/>
        <a:p>
          <a:endParaRPr lang="en-US" sz="2800"/>
        </a:p>
      </dgm:t>
    </dgm:pt>
    <dgm:pt modelId="{20CC7373-6719-4539-8D1F-07FE4867E6F7}">
      <dgm:prSet phldrT="[Text]" custT="1"/>
      <dgm:spPr/>
      <dgm:t>
        <a:bodyPr/>
        <a:lstStyle/>
        <a:p>
          <a:r>
            <a:rPr lang="en-US" sz="1100" dirty="0" smtClean="0"/>
            <a:t> The cognate ligands will be extracted from PDB codes and re-docked again in the active sites</a:t>
          </a:r>
          <a:endParaRPr lang="en-US" sz="1100" dirty="0"/>
        </a:p>
      </dgm:t>
    </dgm:pt>
    <dgm:pt modelId="{74A038A6-EAC8-4771-AF8A-7119FEDF1965}" type="parTrans" cxnId="{0D080558-E8D2-4960-B626-D4891D564285}">
      <dgm:prSet/>
      <dgm:spPr/>
      <dgm:t>
        <a:bodyPr/>
        <a:lstStyle/>
        <a:p>
          <a:endParaRPr lang="en-US" sz="2800"/>
        </a:p>
      </dgm:t>
    </dgm:pt>
    <dgm:pt modelId="{384E18CE-E0F3-43A1-A27E-DDECB0AC855D}" type="sibTrans" cxnId="{0D080558-E8D2-4960-B626-D4891D564285}">
      <dgm:prSet/>
      <dgm:spPr/>
      <dgm:t>
        <a:bodyPr/>
        <a:lstStyle/>
        <a:p>
          <a:endParaRPr lang="en-US" sz="2800"/>
        </a:p>
      </dgm:t>
    </dgm:pt>
    <dgm:pt modelId="{546F33CF-5C20-4DB7-9AA7-036738B2CFD4}">
      <dgm:prSet phldrT="[Text]" custT="1"/>
      <dgm:spPr/>
      <dgm:t>
        <a:bodyPr/>
        <a:lstStyle/>
        <a:p>
          <a:r>
            <a:rPr lang="en-US" sz="1100" dirty="0" smtClean="0"/>
            <a:t>Example: </a:t>
          </a:r>
          <a:r>
            <a:rPr lang="en-US" sz="1100" dirty="0" err="1" smtClean="0"/>
            <a:t>hetnam_finder</a:t>
          </a:r>
          <a:endParaRPr lang="en-US" sz="1100" dirty="0"/>
        </a:p>
      </dgm:t>
    </dgm:pt>
    <dgm:pt modelId="{A27275CE-BED1-4D84-9A28-FC81257C1566}" type="parTrans" cxnId="{E041CECF-F579-441F-93C1-EC5B9FC137FE}">
      <dgm:prSet/>
      <dgm:spPr/>
      <dgm:t>
        <a:bodyPr/>
        <a:lstStyle/>
        <a:p>
          <a:endParaRPr lang="en-US" sz="2800"/>
        </a:p>
      </dgm:t>
    </dgm:pt>
    <dgm:pt modelId="{C490A184-FA72-4B65-8D55-A9251873C7C3}" type="sibTrans" cxnId="{E041CECF-F579-441F-93C1-EC5B9FC137FE}">
      <dgm:prSet/>
      <dgm:spPr/>
      <dgm:t>
        <a:bodyPr/>
        <a:lstStyle/>
        <a:p>
          <a:endParaRPr lang="en-US" sz="2800"/>
        </a:p>
      </dgm:t>
    </dgm:pt>
    <dgm:pt modelId="{CEFF25EE-0EB4-46C0-9457-1973F45A43DF}">
      <dgm:prSet phldrT="[Text]" custT="1"/>
      <dgm:spPr/>
      <dgm:t>
        <a:bodyPr/>
        <a:lstStyle/>
        <a:p>
          <a:r>
            <a:rPr lang="en-US" sz="1100" dirty="0" smtClean="0"/>
            <a:t>The PDB codes and the list from the </a:t>
          </a:r>
          <a:r>
            <a:rPr lang="en-US" sz="1100" dirty="0" err="1" smtClean="0"/>
            <a:t>hetnam_finder</a:t>
          </a:r>
          <a:r>
            <a:rPr lang="en-US" sz="1100" dirty="0" smtClean="0"/>
            <a:t> command  are the input</a:t>
          </a:r>
          <a:endParaRPr lang="en-US" sz="1100" dirty="0"/>
        </a:p>
      </dgm:t>
    </dgm:pt>
    <dgm:pt modelId="{F57E3CF7-E381-494E-834D-108C6F4E3737}" type="parTrans" cxnId="{E359A0FD-BFD2-45DA-AD4F-D93557CE3CEE}">
      <dgm:prSet/>
      <dgm:spPr/>
      <dgm:t>
        <a:bodyPr/>
        <a:lstStyle/>
        <a:p>
          <a:endParaRPr lang="en-US" sz="2800"/>
        </a:p>
      </dgm:t>
    </dgm:pt>
    <dgm:pt modelId="{7A9E5628-1B25-4E54-B0BB-C8DD156D2774}" type="sibTrans" cxnId="{E359A0FD-BFD2-45DA-AD4F-D93557CE3CEE}">
      <dgm:prSet/>
      <dgm:spPr/>
      <dgm:t>
        <a:bodyPr/>
        <a:lstStyle/>
        <a:p>
          <a:endParaRPr lang="en-US" sz="2800"/>
        </a:p>
      </dgm:t>
    </dgm:pt>
    <dgm:pt modelId="{39E9186C-D952-4EFE-9054-4F104B38814A}">
      <dgm:prSet phldrT="[Text]" custT="1"/>
      <dgm:spPr/>
      <dgm:t>
        <a:bodyPr/>
        <a:lstStyle/>
        <a:p>
          <a:r>
            <a:rPr lang="en-US" sz="1100" dirty="0" smtClean="0"/>
            <a:t>The results of </a:t>
          </a:r>
          <a:r>
            <a:rPr lang="en-US" sz="1100" dirty="0" err="1" smtClean="0"/>
            <a:t>selfdock</a:t>
          </a:r>
          <a:r>
            <a:rPr lang="en-US" sz="1100" dirty="0" smtClean="0"/>
            <a:t> and list from </a:t>
          </a:r>
          <a:r>
            <a:rPr lang="en-US" sz="1100" dirty="0" err="1" smtClean="0"/>
            <a:t>hetnam_finder</a:t>
          </a:r>
          <a:r>
            <a:rPr lang="en-US" sz="1100" dirty="0" smtClean="0"/>
            <a:t>  are the input</a:t>
          </a:r>
          <a:endParaRPr lang="en-US" sz="1100" dirty="0"/>
        </a:p>
      </dgm:t>
    </dgm:pt>
    <dgm:pt modelId="{9676E954-E340-48D8-9B53-7950557EF8D4}" type="parTrans" cxnId="{332DFB4C-36C0-4F3C-8B5E-54DC2C0CFC74}">
      <dgm:prSet/>
      <dgm:spPr/>
      <dgm:t>
        <a:bodyPr/>
        <a:lstStyle/>
        <a:p>
          <a:endParaRPr lang="en-US" sz="2800"/>
        </a:p>
      </dgm:t>
    </dgm:pt>
    <dgm:pt modelId="{ABDDEBE9-AEE2-45E3-9281-757D06DF5C5B}" type="sibTrans" cxnId="{332DFB4C-36C0-4F3C-8B5E-54DC2C0CFC74}">
      <dgm:prSet/>
      <dgm:spPr/>
      <dgm:t>
        <a:bodyPr/>
        <a:lstStyle/>
        <a:p>
          <a:endParaRPr lang="en-US" sz="2800"/>
        </a:p>
      </dgm:t>
    </dgm:pt>
    <dgm:pt modelId="{8DB77FDB-EA15-4025-A42D-6FECAB5C55AC}">
      <dgm:prSet custT="1"/>
      <dgm:spPr/>
      <dgm:t>
        <a:bodyPr/>
        <a:lstStyle/>
        <a:p>
          <a:r>
            <a:rPr lang="en-US" sz="1100" dirty="0" err="1" smtClean="0"/>
            <a:t>Selfdock_confmaker</a:t>
          </a:r>
          <a:endParaRPr lang="en-US" sz="1100" dirty="0"/>
        </a:p>
      </dgm:t>
    </dgm:pt>
    <dgm:pt modelId="{5B4C7EA4-B18A-4307-AC35-4AB4CCED987A}" type="parTrans" cxnId="{4B18E18C-4C7E-4C61-B2FD-54D73CC413BF}">
      <dgm:prSet/>
      <dgm:spPr/>
      <dgm:t>
        <a:bodyPr/>
        <a:lstStyle/>
        <a:p>
          <a:endParaRPr lang="en-US" sz="2800"/>
        </a:p>
      </dgm:t>
    </dgm:pt>
    <dgm:pt modelId="{40F798AC-00D8-4808-B148-65BDA6B34964}" type="sibTrans" cxnId="{4B18E18C-4C7E-4C61-B2FD-54D73CC413BF}">
      <dgm:prSet/>
      <dgm:spPr/>
      <dgm:t>
        <a:bodyPr/>
        <a:lstStyle/>
        <a:p>
          <a:endParaRPr lang="en-US" sz="2800"/>
        </a:p>
      </dgm:t>
    </dgm:pt>
    <dgm:pt modelId="{A7B78626-7263-47FF-9DA1-E2D56BC4E6CE}">
      <dgm:prSet custT="1"/>
      <dgm:spPr/>
      <dgm:t>
        <a:bodyPr/>
        <a:lstStyle/>
        <a:p>
          <a:r>
            <a:rPr lang="en-US" sz="1100" dirty="0" smtClean="0"/>
            <a:t>Prepare the  final  files for cross-docking step</a:t>
          </a:r>
          <a:endParaRPr lang="en-US" sz="1100" dirty="0"/>
        </a:p>
      </dgm:t>
    </dgm:pt>
    <dgm:pt modelId="{89B0C2AC-912B-4068-AD20-FFA4EEA3A2FA}" type="parTrans" cxnId="{B53FEEEE-3259-4632-B3DA-E03755A6EED9}">
      <dgm:prSet/>
      <dgm:spPr/>
      <dgm:t>
        <a:bodyPr/>
        <a:lstStyle/>
        <a:p>
          <a:endParaRPr lang="en-US" sz="2800"/>
        </a:p>
      </dgm:t>
    </dgm:pt>
    <dgm:pt modelId="{1AE2CB8E-3289-455F-8C18-3BF228C0484F}" type="sibTrans" cxnId="{B53FEEEE-3259-4632-B3DA-E03755A6EED9}">
      <dgm:prSet/>
      <dgm:spPr/>
      <dgm:t>
        <a:bodyPr/>
        <a:lstStyle/>
        <a:p>
          <a:endParaRPr lang="en-US" sz="2800"/>
        </a:p>
      </dgm:t>
    </dgm:pt>
    <dgm:pt modelId="{0B06A07F-A0E3-4D8C-888E-C6FAE668F3F5}">
      <dgm:prSet custT="1"/>
      <dgm:spPr/>
      <dgm:t>
        <a:bodyPr/>
        <a:lstStyle/>
        <a:p>
          <a:endParaRPr lang="en-US" sz="1100" dirty="0"/>
        </a:p>
      </dgm:t>
    </dgm:pt>
    <dgm:pt modelId="{299DBD2C-18EF-4F81-85AC-44A11D601E89}" type="parTrans" cxnId="{B75ECA8A-EF85-4AF0-BB6F-5CDE74D18BBE}">
      <dgm:prSet/>
      <dgm:spPr/>
      <dgm:t>
        <a:bodyPr/>
        <a:lstStyle/>
        <a:p>
          <a:endParaRPr lang="en-US" sz="2800"/>
        </a:p>
      </dgm:t>
    </dgm:pt>
    <dgm:pt modelId="{6C3AD772-9652-4207-BC0F-D1C9F1323A4C}" type="sibTrans" cxnId="{B75ECA8A-EF85-4AF0-BB6F-5CDE74D18BBE}">
      <dgm:prSet/>
      <dgm:spPr/>
      <dgm:t>
        <a:bodyPr/>
        <a:lstStyle/>
        <a:p>
          <a:endParaRPr lang="en-US" sz="2800"/>
        </a:p>
      </dgm:t>
    </dgm:pt>
    <dgm:pt modelId="{CEC95F84-E17E-41E3-9033-3E42236ED688}">
      <dgm:prSet phldrT="[Text]" custT="1"/>
      <dgm:spPr/>
      <dgm:t>
        <a:bodyPr/>
        <a:lstStyle/>
        <a:p>
          <a:r>
            <a:rPr lang="en-US" sz="1100" dirty="0" smtClean="0"/>
            <a:t>Cofactors and  water molecules can be  added for the  PDB codes</a:t>
          </a:r>
          <a:endParaRPr lang="en-US" sz="1100" dirty="0"/>
        </a:p>
      </dgm:t>
    </dgm:pt>
    <dgm:pt modelId="{5FD392FA-735F-4FFE-A249-DEBA0CE971EB}" type="parTrans" cxnId="{1761EDEF-522A-4D77-B85E-1918899231FB}">
      <dgm:prSet/>
      <dgm:spPr/>
      <dgm:t>
        <a:bodyPr/>
        <a:lstStyle/>
        <a:p>
          <a:endParaRPr lang="en-US" sz="2800"/>
        </a:p>
      </dgm:t>
    </dgm:pt>
    <dgm:pt modelId="{BB9B91EF-DD58-490E-8C4B-972A67404EB7}" type="sibTrans" cxnId="{1761EDEF-522A-4D77-B85E-1918899231FB}">
      <dgm:prSet/>
      <dgm:spPr/>
      <dgm:t>
        <a:bodyPr/>
        <a:lstStyle/>
        <a:p>
          <a:endParaRPr lang="en-US" sz="2800"/>
        </a:p>
      </dgm:t>
    </dgm:pt>
    <dgm:pt modelId="{BBCA2DB6-F1CA-4307-84FB-4CA066DE7707}">
      <dgm:prSet custT="1"/>
      <dgm:spPr/>
      <dgm:t>
        <a:bodyPr/>
        <a:lstStyle/>
        <a:p>
          <a:r>
            <a:rPr lang="en-US" sz="1100" dirty="0" smtClean="0"/>
            <a:t>Example: </a:t>
          </a:r>
          <a:r>
            <a:rPr lang="en-US" sz="1100" dirty="0" err="1" smtClean="0"/>
            <a:t>selfdock_confmaker</a:t>
          </a:r>
          <a:r>
            <a:rPr lang="en-US" sz="1100" dirty="0" smtClean="0"/>
            <a:t> list.txt</a:t>
          </a:r>
          <a:endParaRPr lang="en-US" sz="1100" dirty="0"/>
        </a:p>
      </dgm:t>
    </dgm:pt>
    <dgm:pt modelId="{31A584C0-2480-4ECF-B849-1243274ABC6E}" type="parTrans" cxnId="{B15D684A-A82B-49B6-8878-552A7028959B}">
      <dgm:prSet/>
      <dgm:spPr/>
      <dgm:t>
        <a:bodyPr/>
        <a:lstStyle/>
        <a:p>
          <a:endParaRPr lang="en-US" sz="2800"/>
        </a:p>
      </dgm:t>
    </dgm:pt>
    <dgm:pt modelId="{A55AB028-2BA2-4124-B319-E2749CE45DD7}" type="sibTrans" cxnId="{B15D684A-A82B-49B6-8878-552A7028959B}">
      <dgm:prSet/>
      <dgm:spPr/>
      <dgm:t>
        <a:bodyPr/>
        <a:lstStyle/>
        <a:p>
          <a:endParaRPr lang="en-US" sz="2800"/>
        </a:p>
      </dgm:t>
    </dgm:pt>
    <dgm:pt modelId="{7F19ABEE-6492-4E9D-9AFA-4D51F28C9239}">
      <dgm:prSet custT="1"/>
      <dgm:spPr/>
      <dgm:t>
        <a:bodyPr/>
        <a:lstStyle/>
        <a:p>
          <a:r>
            <a:rPr lang="en-US" sz="1100" dirty="0" smtClean="0"/>
            <a:t>The list.txt and the </a:t>
          </a:r>
          <a:r>
            <a:rPr lang="en-US" sz="1100" dirty="0" err="1" smtClean="0"/>
            <a:t>selfdock</a:t>
          </a:r>
          <a:r>
            <a:rPr lang="en-US" sz="1100" dirty="0" smtClean="0"/>
            <a:t> results will be the input</a:t>
          </a:r>
          <a:endParaRPr lang="en-US" sz="1100" dirty="0"/>
        </a:p>
      </dgm:t>
    </dgm:pt>
    <dgm:pt modelId="{BC0D3205-DBCB-407B-802D-52ECD396B1A9}" type="parTrans" cxnId="{CB647C0D-2574-4A01-8A22-3E49A2DEC1E6}">
      <dgm:prSet/>
      <dgm:spPr/>
      <dgm:t>
        <a:bodyPr/>
        <a:lstStyle/>
        <a:p>
          <a:endParaRPr lang="en-US" sz="2800"/>
        </a:p>
      </dgm:t>
    </dgm:pt>
    <dgm:pt modelId="{CB410D23-36D5-4D4E-B10F-4622DF408549}" type="sibTrans" cxnId="{CB647C0D-2574-4A01-8A22-3E49A2DEC1E6}">
      <dgm:prSet/>
      <dgm:spPr/>
      <dgm:t>
        <a:bodyPr/>
        <a:lstStyle/>
        <a:p>
          <a:endParaRPr lang="en-US" sz="2800"/>
        </a:p>
      </dgm:t>
    </dgm:pt>
    <dgm:pt modelId="{FC6591BF-F731-4B72-9973-D87763071337}">
      <dgm:prSet custT="1"/>
      <dgm:spPr/>
      <dgm:t>
        <a:bodyPr/>
        <a:lstStyle/>
        <a:p>
          <a:r>
            <a:rPr lang="en-US" sz="1100" dirty="0" err="1" smtClean="0"/>
            <a:t>linuxscr</a:t>
          </a:r>
          <a:endParaRPr lang="en-US" sz="1600" dirty="0"/>
        </a:p>
      </dgm:t>
    </dgm:pt>
    <dgm:pt modelId="{E8D6CE61-479C-48D9-B7A5-B00DB93B16ED}" type="parTrans" cxnId="{BCDE7C58-89FB-4E22-A1DB-2D308A2AA952}">
      <dgm:prSet/>
      <dgm:spPr/>
      <dgm:t>
        <a:bodyPr/>
        <a:lstStyle/>
        <a:p>
          <a:endParaRPr lang="en-US" sz="2800"/>
        </a:p>
      </dgm:t>
    </dgm:pt>
    <dgm:pt modelId="{AEAB73CA-B66B-4B16-AAD7-4FBDB85F82F9}" type="sibTrans" cxnId="{BCDE7C58-89FB-4E22-A1DB-2D308A2AA952}">
      <dgm:prSet/>
      <dgm:spPr/>
      <dgm:t>
        <a:bodyPr/>
        <a:lstStyle/>
        <a:p>
          <a:endParaRPr lang="en-US" sz="2800"/>
        </a:p>
      </dgm:t>
    </dgm:pt>
    <dgm:pt modelId="{AF7EE173-8BD2-4B71-8E40-7F7B5206FEC6}">
      <dgm:prSet custT="1"/>
      <dgm:spPr/>
      <dgm:t>
        <a:bodyPr/>
        <a:lstStyle/>
        <a:p>
          <a:r>
            <a:rPr lang="en-US" sz="1100" dirty="0" smtClean="0"/>
            <a:t>Performs cross docking with ligands and the </a:t>
          </a:r>
          <a:r>
            <a:rPr lang="en-US" sz="1100" dirty="0" err="1" smtClean="0"/>
            <a:t>pdbqt</a:t>
          </a:r>
          <a:r>
            <a:rPr lang="en-US" sz="1100" dirty="0" smtClean="0"/>
            <a:t> files</a:t>
          </a:r>
          <a:endParaRPr lang="en-US" sz="1100" dirty="0"/>
        </a:p>
      </dgm:t>
    </dgm:pt>
    <dgm:pt modelId="{65E54EB8-FA73-4C28-838A-CE08FC1638D3}" type="parTrans" cxnId="{7F760F2F-F95A-44F6-B608-0AA472621DA1}">
      <dgm:prSet/>
      <dgm:spPr/>
      <dgm:t>
        <a:bodyPr/>
        <a:lstStyle/>
        <a:p>
          <a:endParaRPr lang="en-US" sz="2800"/>
        </a:p>
      </dgm:t>
    </dgm:pt>
    <dgm:pt modelId="{AC056F02-A310-45B4-8BAE-EC56AA384679}" type="sibTrans" cxnId="{7F760F2F-F95A-44F6-B608-0AA472621DA1}">
      <dgm:prSet/>
      <dgm:spPr/>
      <dgm:t>
        <a:bodyPr/>
        <a:lstStyle/>
        <a:p>
          <a:endParaRPr lang="en-US" sz="2800"/>
        </a:p>
      </dgm:t>
    </dgm:pt>
    <dgm:pt modelId="{3026B58B-F065-4A58-8E21-58BC646983EA}">
      <dgm:prSet custT="1"/>
      <dgm:spPr/>
      <dgm:t>
        <a:bodyPr/>
        <a:lstStyle/>
        <a:p>
          <a:r>
            <a:rPr lang="en-US" sz="1000" dirty="0" err="1" smtClean="0"/>
            <a:t>Extract_pdbqt</a:t>
          </a:r>
          <a:endParaRPr lang="en-US" sz="1000" dirty="0"/>
        </a:p>
      </dgm:t>
    </dgm:pt>
    <dgm:pt modelId="{A6FECD01-6B8B-4F19-B58A-90F6CECAB9F2}" type="parTrans" cxnId="{4EA295FF-85F6-44E0-A9B4-4EAB0D608443}">
      <dgm:prSet/>
      <dgm:spPr/>
      <dgm:t>
        <a:bodyPr/>
        <a:lstStyle/>
        <a:p>
          <a:endParaRPr lang="en-US" sz="2800"/>
        </a:p>
      </dgm:t>
    </dgm:pt>
    <dgm:pt modelId="{6F0C7B3C-194B-4E20-9D2C-DD1F9092A68D}" type="sibTrans" cxnId="{4EA295FF-85F6-44E0-A9B4-4EAB0D608443}">
      <dgm:prSet/>
      <dgm:spPr/>
      <dgm:t>
        <a:bodyPr/>
        <a:lstStyle/>
        <a:p>
          <a:endParaRPr lang="en-US" sz="2800"/>
        </a:p>
      </dgm:t>
    </dgm:pt>
    <dgm:pt modelId="{133385DB-62F1-4449-A82D-46DF0CA3CE04}">
      <dgm:prSet custT="1"/>
      <dgm:spPr/>
      <dgm:t>
        <a:bodyPr/>
        <a:lstStyle/>
        <a:p>
          <a:r>
            <a:rPr lang="en-US" sz="1100" dirty="0" smtClean="0"/>
            <a:t>Prepares the matrix of binding energies for </a:t>
          </a:r>
          <a:r>
            <a:rPr lang="en-US" sz="1100" dirty="0" err="1" smtClean="0"/>
            <a:t>th</a:t>
          </a:r>
          <a:r>
            <a:rPr lang="en-US" sz="1100" dirty="0" smtClean="0"/>
            <a:t> </a:t>
          </a:r>
          <a:r>
            <a:rPr lang="en-US" sz="1100" dirty="0" err="1" smtClean="0"/>
            <a:t>eligands</a:t>
          </a:r>
          <a:r>
            <a:rPr lang="en-US" sz="1100" dirty="0" smtClean="0"/>
            <a:t> and proteins</a:t>
          </a:r>
          <a:endParaRPr lang="en-US" sz="1100" dirty="0"/>
        </a:p>
      </dgm:t>
    </dgm:pt>
    <dgm:pt modelId="{AFA1BC5B-F04F-4EC6-8B47-4F8AB2ECBBCC}" type="parTrans" cxnId="{75C00480-3122-416D-84A6-67D99FF80065}">
      <dgm:prSet/>
      <dgm:spPr/>
      <dgm:t>
        <a:bodyPr/>
        <a:lstStyle/>
        <a:p>
          <a:endParaRPr lang="en-US" sz="2800"/>
        </a:p>
      </dgm:t>
    </dgm:pt>
    <dgm:pt modelId="{3A791270-6CF8-439F-B67D-7311DAF02B74}" type="sibTrans" cxnId="{75C00480-3122-416D-84A6-67D99FF80065}">
      <dgm:prSet/>
      <dgm:spPr/>
      <dgm:t>
        <a:bodyPr/>
        <a:lstStyle/>
        <a:p>
          <a:endParaRPr lang="en-US" sz="2800"/>
        </a:p>
      </dgm:t>
    </dgm:pt>
    <dgm:pt modelId="{7D79BC74-F5B6-4033-905C-548D168501C9}">
      <dgm:prSet custT="1"/>
      <dgm:spPr/>
      <dgm:t>
        <a:bodyPr/>
        <a:lstStyle/>
        <a:p>
          <a:r>
            <a:rPr lang="en-US" sz="1100" dirty="0" smtClean="0"/>
            <a:t>Example: </a:t>
          </a:r>
          <a:r>
            <a:rPr lang="en-US" sz="1100" dirty="0" err="1" smtClean="0"/>
            <a:t>linuxscr</a:t>
          </a:r>
          <a:r>
            <a:rPr lang="en-US" sz="1100" dirty="0" smtClean="0"/>
            <a:t> </a:t>
          </a:r>
          <a:endParaRPr lang="en-US" sz="1100" dirty="0"/>
        </a:p>
      </dgm:t>
    </dgm:pt>
    <dgm:pt modelId="{57D88AB3-5C3A-4979-BC55-71D2BAF1C731}" type="parTrans" cxnId="{DB215939-631A-41FE-A49C-F3F34002F5B0}">
      <dgm:prSet/>
      <dgm:spPr/>
      <dgm:t>
        <a:bodyPr/>
        <a:lstStyle/>
        <a:p>
          <a:endParaRPr lang="en-US"/>
        </a:p>
      </dgm:t>
    </dgm:pt>
    <dgm:pt modelId="{707A6AA9-C16A-4CBF-A520-2DA5F37A8CAB}" type="sibTrans" cxnId="{DB215939-631A-41FE-A49C-F3F34002F5B0}">
      <dgm:prSet/>
      <dgm:spPr/>
      <dgm:t>
        <a:bodyPr/>
        <a:lstStyle/>
        <a:p>
          <a:endParaRPr lang="en-US"/>
        </a:p>
      </dgm:t>
    </dgm:pt>
    <dgm:pt modelId="{79B7BE94-12E4-45EF-8265-0F99C67EF180}">
      <dgm:prSet custT="1"/>
      <dgm:spPr/>
      <dgm:t>
        <a:bodyPr/>
        <a:lstStyle/>
        <a:p>
          <a:r>
            <a:rPr lang="en-US" sz="1100" dirty="0" smtClean="0"/>
            <a:t>Example: </a:t>
          </a:r>
          <a:r>
            <a:rPr lang="en-US" sz="1100" dirty="0" err="1" smtClean="0"/>
            <a:t>extract_pdbqt</a:t>
          </a:r>
          <a:endParaRPr lang="en-US" sz="1100" dirty="0"/>
        </a:p>
      </dgm:t>
    </dgm:pt>
    <dgm:pt modelId="{70400300-6431-44BD-89F4-BE48BC451134}" type="parTrans" cxnId="{02D208CE-C83C-4EBC-8E7A-FB141A21644F}">
      <dgm:prSet/>
      <dgm:spPr/>
      <dgm:t>
        <a:bodyPr/>
        <a:lstStyle/>
        <a:p>
          <a:endParaRPr lang="en-US"/>
        </a:p>
      </dgm:t>
    </dgm:pt>
    <dgm:pt modelId="{DEA8C21F-665B-4B7D-9C74-42A50DC913CF}" type="sibTrans" cxnId="{02D208CE-C83C-4EBC-8E7A-FB141A21644F}">
      <dgm:prSet/>
      <dgm:spPr/>
      <dgm:t>
        <a:bodyPr/>
        <a:lstStyle/>
        <a:p>
          <a:endParaRPr lang="en-US"/>
        </a:p>
      </dgm:t>
    </dgm:pt>
    <dgm:pt modelId="{8B9B3048-F980-4C0A-8573-55859876A4B9}" type="pres">
      <dgm:prSet presAssocID="{2EC4BE4B-05AD-40C2-BFF7-11041BB67E5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BCBBD6-8731-4416-8EBD-743AEA971483}" type="pres">
      <dgm:prSet presAssocID="{7DBA7C8B-2901-4C0C-8269-F429926447D3}" presName="composite" presStyleCnt="0"/>
      <dgm:spPr/>
    </dgm:pt>
    <dgm:pt modelId="{93115E75-3F31-4548-8391-49B03FEEC263}" type="pres">
      <dgm:prSet presAssocID="{7DBA7C8B-2901-4C0C-8269-F429926447D3}" presName="parentText" presStyleLbl="alignNode1" presStyleIdx="0" presStyleCnt="6" custScaleX="1438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5FC7F-9E93-4C56-A370-EFFF670127A8}" type="pres">
      <dgm:prSet presAssocID="{7DBA7C8B-2901-4C0C-8269-F429926447D3}" presName="descendantText" presStyleLbl="alignAcc1" presStyleIdx="0" presStyleCnt="6" custScaleX="83101" custScaleY="114387" custLinFactNeighborX="-885" custLinFactNeighborY="-2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042BC-8010-41E8-B767-4A4026EF5E65}" type="pres">
      <dgm:prSet presAssocID="{D3C8B207-B9BE-4DA1-8F14-6A6536FC2182}" presName="sp" presStyleCnt="0"/>
      <dgm:spPr/>
    </dgm:pt>
    <dgm:pt modelId="{ED45C7C3-CCCB-45C0-8B60-6AFD7AB088BE}" type="pres">
      <dgm:prSet presAssocID="{B978BA70-D2B5-4485-A302-01133942BCF0}" presName="composite" presStyleCnt="0"/>
      <dgm:spPr/>
    </dgm:pt>
    <dgm:pt modelId="{B813B7EB-D995-452D-8814-FA4CE29EB21F}" type="pres">
      <dgm:prSet presAssocID="{B978BA70-D2B5-4485-A302-01133942BCF0}" presName="parentText" presStyleLbl="alignNode1" presStyleIdx="1" presStyleCnt="6" custScaleX="1324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C6736-1A83-4E5E-ACB1-FAD647FB1082}" type="pres">
      <dgm:prSet presAssocID="{B978BA70-D2B5-4485-A302-01133942BCF0}" presName="descendantText" presStyleLbl="alignAcc1" presStyleIdx="1" presStyleCnt="6" custScaleX="75682" custScaleY="130940" custLinFactNeighborX="-2915" custLinFactNeighborY="-66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55AAC-1A2E-4711-A669-75B47902279E}" type="pres">
      <dgm:prSet presAssocID="{013E23EA-0247-419F-B1C0-6AAB546874A0}" presName="sp" presStyleCnt="0"/>
      <dgm:spPr/>
    </dgm:pt>
    <dgm:pt modelId="{A89320C2-D51A-4218-8B41-7599779948C1}" type="pres">
      <dgm:prSet presAssocID="{161AB8EC-5EE5-4AA5-8269-90AA4FD2C2B5}" presName="composite" presStyleCnt="0"/>
      <dgm:spPr/>
    </dgm:pt>
    <dgm:pt modelId="{32E8F716-8EBA-4AD0-B144-B5216522BA84}" type="pres">
      <dgm:prSet presAssocID="{161AB8EC-5EE5-4AA5-8269-90AA4FD2C2B5}" presName="parentText" presStyleLbl="alignNode1" presStyleIdx="2" presStyleCnt="6" custScaleX="13923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15B09-9D81-4B34-9855-875989AC4789}" type="pres">
      <dgm:prSet presAssocID="{161AB8EC-5EE5-4AA5-8269-90AA4FD2C2B5}" presName="descendantText" presStyleLbl="alignAcc1" presStyleIdx="2" presStyleCnt="6" custScaleX="81646" custLinFactNeighborX="-10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15C21-9745-4BCB-B878-AEB9F456CB64}" type="pres">
      <dgm:prSet presAssocID="{A394EFF5-AA0F-4D9F-8C6A-864EE640ED07}" presName="sp" presStyleCnt="0"/>
      <dgm:spPr/>
    </dgm:pt>
    <dgm:pt modelId="{B3B8B516-51FB-447A-BAE2-2184A46A438B}" type="pres">
      <dgm:prSet presAssocID="{8DB77FDB-EA15-4025-A42D-6FECAB5C55AC}" presName="composite" presStyleCnt="0"/>
      <dgm:spPr/>
    </dgm:pt>
    <dgm:pt modelId="{606B8BE9-5C5C-42F0-B4E5-E002EC26F729}" type="pres">
      <dgm:prSet presAssocID="{8DB77FDB-EA15-4025-A42D-6FECAB5C55AC}" presName="parentText" presStyleLbl="alignNode1" presStyleIdx="3" presStyleCnt="6" custScaleX="1388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EE395-B2EF-4861-B291-FFD2FEB0C729}" type="pres">
      <dgm:prSet presAssocID="{8DB77FDB-EA15-4025-A42D-6FECAB5C55AC}" presName="descendantText" presStyleLbl="alignAcc1" presStyleIdx="3" presStyleCnt="6" custScaleX="86625" custScaleY="140648" custLinFactNeighborX="656" custLinFactNeighborY="-19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EF7E7-1FFA-4E0B-A2A8-726543012EFB}" type="pres">
      <dgm:prSet presAssocID="{40F798AC-00D8-4808-B148-65BDA6B34964}" presName="sp" presStyleCnt="0"/>
      <dgm:spPr/>
    </dgm:pt>
    <dgm:pt modelId="{BD233240-8AE8-41F2-A171-6DCFCE9B9E69}" type="pres">
      <dgm:prSet presAssocID="{FC6591BF-F731-4B72-9973-D87763071337}" presName="composite" presStyleCnt="0"/>
      <dgm:spPr/>
    </dgm:pt>
    <dgm:pt modelId="{4188B85F-2114-477B-8A73-7B5F1F60A21A}" type="pres">
      <dgm:prSet presAssocID="{FC6591BF-F731-4B72-9973-D87763071337}" presName="parentText" presStyleLbl="alignNode1" presStyleIdx="4" presStyleCnt="6" custScaleX="15382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2B60AE-FB98-47E3-90D7-710853909480}" type="pres">
      <dgm:prSet presAssocID="{FC6591BF-F731-4B72-9973-D87763071337}" presName="descendantText" presStyleLbl="alignAcc1" presStyleIdx="4" presStyleCnt="6" custScaleX="87850" custLinFactNeighborX="149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83E5C-4226-4025-8F6F-08C2BE7E0C97}" type="pres">
      <dgm:prSet presAssocID="{AEAB73CA-B66B-4B16-AAD7-4FBDB85F82F9}" presName="sp" presStyleCnt="0"/>
      <dgm:spPr/>
    </dgm:pt>
    <dgm:pt modelId="{E64A82A8-3FAA-4C84-AA44-ED4ED0D124BB}" type="pres">
      <dgm:prSet presAssocID="{3026B58B-F065-4A58-8E21-58BC646983EA}" presName="composite" presStyleCnt="0"/>
      <dgm:spPr/>
    </dgm:pt>
    <dgm:pt modelId="{BE494606-286C-44AE-B2A3-FE70EAD94942}" type="pres">
      <dgm:prSet presAssocID="{3026B58B-F065-4A58-8E21-58BC646983EA}" presName="parentText" presStyleLbl="alignNode1" presStyleIdx="5" presStyleCnt="6" custScaleX="14887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42D9B-3AC7-4794-92D4-79F38C785A13}" type="pres">
      <dgm:prSet presAssocID="{3026B58B-F065-4A58-8E21-58BC646983EA}" presName="descendantText" presStyleLbl="alignAcc1" presStyleIdx="5" presStyleCnt="6" custScaleX="88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8256EC-5B56-4D8F-AB21-EDB2C10E3C70}" type="presOf" srcId="{7DBA7C8B-2901-4C0C-8269-F429926447D3}" destId="{93115E75-3F31-4548-8391-49B03FEEC263}" srcOrd="0" destOrd="0" presId="urn:microsoft.com/office/officeart/2005/8/layout/chevron2"/>
    <dgm:cxn modelId="{99213C36-883B-4323-87D2-69ED005EDEE9}" type="presOf" srcId="{546F33CF-5C20-4DB7-9AA7-036738B2CFD4}" destId="{DE85FC7F-9E93-4C56-A370-EFFF670127A8}" srcOrd="0" destOrd="3" presId="urn:microsoft.com/office/officeart/2005/8/layout/chevron2"/>
    <dgm:cxn modelId="{0D080558-E8D2-4960-B626-D4891D564285}" srcId="{B978BA70-D2B5-4485-A302-01133942BCF0}" destId="{20CC7373-6719-4539-8D1F-07FE4867E6F7}" srcOrd="1" destOrd="0" parTransId="{74A038A6-EAC8-4771-AF8A-7119FEDF1965}" sibTransId="{384E18CE-E0F3-43A1-A27E-DDECB0AC855D}"/>
    <dgm:cxn modelId="{53A5A062-36A8-4525-8F9A-27A0B3EC33A2}" type="presOf" srcId="{CEC95F84-E17E-41E3-9033-3E42236ED688}" destId="{DE85FC7F-9E93-4C56-A370-EFFF670127A8}" srcOrd="0" destOrd="2" presId="urn:microsoft.com/office/officeart/2005/8/layout/chevron2"/>
    <dgm:cxn modelId="{332DFB4C-36C0-4F3C-8B5E-54DC2C0CFC74}" srcId="{161AB8EC-5EE5-4AA5-8269-90AA4FD2C2B5}" destId="{39E9186C-D952-4EFE-9054-4F104B38814A}" srcOrd="1" destOrd="0" parTransId="{9676E954-E340-48D8-9B53-7950557EF8D4}" sibTransId="{ABDDEBE9-AEE2-45E3-9281-757D06DF5C5B}"/>
    <dgm:cxn modelId="{41527D2F-96CB-465A-811F-4BEF9C8298AC}" type="presOf" srcId="{7D79BC74-F5B6-4033-905C-548D168501C9}" destId="{E52B60AE-FB98-47E3-90D7-710853909480}" srcOrd="0" destOrd="1" presId="urn:microsoft.com/office/officeart/2005/8/layout/chevron2"/>
    <dgm:cxn modelId="{8AF282BA-409A-448B-A14D-61DDD30BC132}" type="presOf" srcId="{161AB8EC-5EE5-4AA5-8269-90AA4FD2C2B5}" destId="{32E8F716-8EBA-4AD0-B144-B5216522BA84}" srcOrd="0" destOrd="0" presId="urn:microsoft.com/office/officeart/2005/8/layout/chevron2"/>
    <dgm:cxn modelId="{4B18E18C-4C7E-4C61-B2FD-54D73CC413BF}" srcId="{2EC4BE4B-05AD-40C2-BFF7-11041BB67E5A}" destId="{8DB77FDB-EA15-4025-A42D-6FECAB5C55AC}" srcOrd="3" destOrd="0" parTransId="{5B4C7EA4-B18A-4307-AC35-4AB4CCED987A}" sibTransId="{40F798AC-00D8-4808-B148-65BDA6B34964}"/>
    <dgm:cxn modelId="{C5B2FD8C-7395-4606-8DFE-6E22333381DE}" srcId="{7DBA7C8B-2901-4C0C-8269-F429926447D3}" destId="{E6135B70-1339-4B76-8A8A-C66060D800DC}" srcOrd="1" destOrd="0" parTransId="{773F0631-DBB8-4950-AD74-9E58933C8CFD}" sibTransId="{EF229B58-607A-4EEE-A272-5917F7D4FE26}"/>
    <dgm:cxn modelId="{75C00480-3122-416D-84A6-67D99FF80065}" srcId="{3026B58B-F065-4A58-8E21-58BC646983EA}" destId="{133385DB-62F1-4449-A82D-46DF0CA3CE04}" srcOrd="0" destOrd="0" parTransId="{AFA1BC5B-F04F-4EC6-8B47-4F8AB2ECBBCC}" sibTransId="{3A791270-6CF8-439F-B67D-7311DAF02B74}"/>
    <dgm:cxn modelId="{C794E3FE-8D98-4020-A3D6-E3FF874C357F}" type="presOf" srcId="{3026B58B-F065-4A58-8E21-58BC646983EA}" destId="{BE494606-286C-44AE-B2A3-FE70EAD94942}" srcOrd="0" destOrd="0" presId="urn:microsoft.com/office/officeart/2005/8/layout/chevron2"/>
    <dgm:cxn modelId="{D3BEE9B4-24A7-4FC2-A4B5-14DF4ED4AF63}" type="presOf" srcId="{6F5AF334-D72E-4378-9C90-D26EA4D6D6BF}" destId="{DE85FC7F-9E93-4C56-A370-EFFF670127A8}" srcOrd="0" destOrd="0" presId="urn:microsoft.com/office/officeart/2005/8/layout/chevron2"/>
    <dgm:cxn modelId="{8D4897D8-918C-4723-BE6F-1C7FA02D8018}" srcId="{161AB8EC-5EE5-4AA5-8269-90AA4FD2C2B5}" destId="{25AADE90-9F2D-48C4-AED4-0A166949735D}" srcOrd="2" destOrd="0" parTransId="{FC29882C-2EC0-4095-ADE5-A2C961485A72}" sibTransId="{4BC631E6-14F8-4863-B67C-B41001B3EA99}"/>
    <dgm:cxn modelId="{33B2098C-F1DE-481E-BC2A-2FC8A4BD6A22}" type="presOf" srcId="{39E9186C-D952-4EFE-9054-4F104B38814A}" destId="{2F615B09-9D81-4B34-9855-875989AC4789}" srcOrd="0" destOrd="1" presId="urn:microsoft.com/office/officeart/2005/8/layout/chevron2"/>
    <dgm:cxn modelId="{18CCAE01-4424-433E-A89D-4D9E1DB7A2F0}" srcId="{7DBA7C8B-2901-4C0C-8269-F429926447D3}" destId="{6F5AF334-D72E-4378-9C90-D26EA4D6D6BF}" srcOrd="0" destOrd="0" parTransId="{EE0D1D0D-AF00-4736-9452-CBD6147FAD18}" sibTransId="{EFB9760D-4E0D-409E-AFB4-6FEE8CB65E8E}"/>
    <dgm:cxn modelId="{F0F16EFA-9049-4B91-ABAC-69C66B7169EB}" type="presOf" srcId="{BBCA2DB6-F1CA-4307-84FB-4CA066DE7707}" destId="{EE1EE395-B2EF-4861-B291-FFD2FEB0C729}" srcOrd="0" destOrd="2" presId="urn:microsoft.com/office/officeart/2005/8/layout/chevron2"/>
    <dgm:cxn modelId="{722C3587-991B-4AEA-A98F-B9FC5057C80C}" type="presOf" srcId="{B978BA70-D2B5-4485-A302-01133942BCF0}" destId="{B813B7EB-D995-452D-8814-FA4CE29EB21F}" srcOrd="0" destOrd="0" presId="urn:microsoft.com/office/officeart/2005/8/layout/chevron2"/>
    <dgm:cxn modelId="{E047D073-7E7E-468E-AEFF-48CEADCC637D}" srcId="{161AB8EC-5EE5-4AA5-8269-90AA4FD2C2B5}" destId="{069B1F12-49B3-4094-B768-AE11CCC68360}" srcOrd="0" destOrd="0" parTransId="{106F681D-1611-4199-A9C9-9BE27320BC92}" sibTransId="{CE1D2AD5-1427-452F-A180-8A20437B72C0}"/>
    <dgm:cxn modelId="{B8FB35CA-2592-4FF2-853B-DFFEA56F4865}" type="presOf" srcId="{CEFF25EE-0EB4-46C0-9457-1973F45A43DF}" destId="{D98C6736-1A83-4E5E-ACB1-FAD647FB1082}" srcOrd="0" destOrd="2" presId="urn:microsoft.com/office/officeart/2005/8/layout/chevron2"/>
    <dgm:cxn modelId="{8B905A5E-0ADA-4930-99FA-F56162621A9D}" srcId="{B978BA70-D2B5-4485-A302-01133942BCF0}" destId="{73A58150-7CC6-4156-93BA-11EFC4025602}" srcOrd="3" destOrd="0" parTransId="{9C1A1891-38AD-444D-9637-497122ED96BF}" sibTransId="{E8078399-A9AD-4A1C-8D23-441848ACFDCC}"/>
    <dgm:cxn modelId="{590829C4-68AD-410D-B1AB-BC2C72A65CAC}" type="presOf" srcId="{133385DB-62F1-4449-A82D-46DF0CA3CE04}" destId="{0D842D9B-3AC7-4794-92D4-79F38C785A13}" srcOrd="0" destOrd="0" presId="urn:microsoft.com/office/officeart/2005/8/layout/chevron2"/>
    <dgm:cxn modelId="{E041CECF-F579-441F-93C1-EC5B9FC137FE}" srcId="{7DBA7C8B-2901-4C0C-8269-F429926447D3}" destId="{546F33CF-5C20-4DB7-9AA7-036738B2CFD4}" srcOrd="3" destOrd="0" parTransId="{A27275CE-BED1-4D84-9A28-FC81257C1566}" sibTransId="{C490A184-FA72-4B65-8D55-A9251873C7C3}"/>
    <dgm:cxn modelId="{B15D684A-A82B-49B6-8878-552A7028959B}" srcId="{8DB77FDB-EA15-4025-A42D-6FECAB5C55AC}" destId="{BBCA2DB6-F1CA-4307-84FB-4CA066DE7707}" srcOrd="2" destOrd="0" parTransId="{31A584C0-2480-4ECF-B849-1243274ABC6E}" sibTransId="{A55AB028-2BA2-4124-B319-E2749CE45DD7}"/>
    <dgm:cxn modelId="{77ECFE7F-1DEC-48CB-852A-C513E5A4C24D}" type="presOf" srcId="{79B7BE94-12E4-45EF-8265-0F99C67EF180}" destId="{0D842D9B-3AC7-4794-92D4-79F38C785A13}" srcOrd="0" destOrd="1" presId="urn:microsoft.com/office/officeart/2005/8/layout/chevron2"/>
    <dgm:cxn modelId="{B75ECA8A-EF85-4AF0-BB6F-5CDE74D18BBE}" srcId="{8DB77FDB-EA15-4025-A42D-6FECAB5C55AC}" destId="{0B06A07F-A0E3-4D8C-888E-C6FAE668F3F5}" srcOrd="3" destOrd="0" parTransId="{299DBD2C-18EF-4F81-85AC-44A11D601E89}" sibTransId="{6C3AD772-9652-4207-BC0F-D1C9F1323A4C}"/>
    <dgm:cxn modelId="{21223D9E-D755-469C-A5EC-E0BE902B72BA}" srcId="{2EC4BE4B-05AD-40C2-BFF7-11041BB67E5A}" destId="{7DBA7C8B-2901-4C0C-8269-F429926447D3}" srcOrd="0" destOrd="0" parTransId="{1CECF243-648D-48CC-AF8A-43C146611148}" sibTransId="{D3C8B207-B9BE-4DA1-8F14-6A6536FC2182}"/>
    <dgm:cxn modelId="{C47B863C-EFF7-4F16-8FDF-563C1855BC20}" type="presOf" srcId="{0BF54A08-96AB-42E3-8330-10184DDA930A}" destId="{D98C6736-1A83-4E5E-ACB1-FAD647FB1082}" srcOrd="0" destOrd="0" presId="urn:microsoft.com/office/officeart/2005/8/layout/chevron2"/>
    <dgm:cxn modelId="{DB215939-631A-41FE-A49C-F3F34002F5B0}" srcId="{FC6591BF-F731-4B72-9973-D87763071337}" destId="{7D79BC74-F5B6-4033-905C-548D168501C9}" srcOrd="1" destOrd="0" parTransId="{57D88AB3-5C3A-4979-BC55-71D2BAF1C731}" sibTransId="{707A6AA9-C16A-4CBF-A520-2DA5F37A8CAB}"/>
    <dgm:cxn modelId="{0AF18009-EDA3-4A32-944A-B554FAA3389B}" type="presOf" srcId="{7F19ABEE-6492-4E9D-9AFA-4D51F28C9239}" destId="{EE1EE395-B2EF-4861-B291-FFD2FEB0C729}" srcOrd="0" destOrd="1" presId="urn:microsoft.com/office/officeart/2005/8/layout/chevron2"/>
    <dgm:cxn modelId="{BA38D661-84ED-494A-8292-7478971C0FDE}" type="presOf" srcId="{AF7EE173-8BD2-4B71-8E40-7F7B5206FEC6}" destId="{E52B60AE-FB98-47E3-90D7-710853909480}" srcOrd="0" destOrd="0" presId="urn:microsoft.com/office/officeart/2005/8/layout/chevron2"/>
    <dgm:cxn modelId="{5ECD7BDF-0CB5-4B66-9FFC-887F62469C86}" type="presOf" srcId="{A7B78626-7263-47FF-9DA1-E2D56BC4E6CE}" destId="{EE1EE395-B2EF-4861-B291-FFD2FEB0C729}" srcOrd="0" destOrd="0" presId="urn:microsoft.com/office/officeart/2005/8/layout/chevron2"/>
    <dgm:cxn modelId="{4EA295FF-85F6-44E0-A9B4-4EAB0D608443}" srcId="{2EC4BE4B-05AD-40C2-BFF7-11041BB67E5A}" destId="{3026B58B-F065-4A58-8E21-58BC646983EA}" srcOrd="5" destOrd="0" parTransId="{A6FECD01-6B8B-4F19-B58A-90F6CECAB9F2}" sibTransId="{6F0C7B3C-194B-4E20-9D2C-DD1F9092A68D}"/>
    <dgm:cxn modelId="{B53FEEEE-3259-4632-B3DA-E03755A6EED9}" srcId="{8DB77FDB-EA15-4025-A42D-6FECAB5C55AC}" destId="{A7B78626-7263-47FF-9DA1-E2D56BC4E6CE}" srcOrd="0" destOrd="0" parTransId="{89B0C2AC-912B-4068-AD20-FFA4EEA3A2FA}" sibTransId="{1AE2CB8E-3289-455F-8C18-3BF228C0484F}"/>
    <dgm:cxn modelId="{BCDE7C58-89FB-4E22-A1DB-2D308A2AA952}" srcId="{2EC4BE4B-05AD-40C2-BFF7-11041BB67E5A}" destId="{FC6591BF-F731-4B72-9973-D87763071337}" srcOrd="4" destOrd="0" parTransId="{E8D6CE61-479C-48D9-B7A5-B00DB93B16ED}" sibTransId="{AEAB73CA-B66B-4B16-AAD7-4FBDB85F82F9}"/>
    <dgm:cxn modelId="{4B953977-7FB0-4ACD-8DFB-919B170C4B17}" type="presOf" srcId="{069B1F12-49B3-4094-B768-AE11CCC68360}" destId="{2F615B09-9D81-4B34-9855-875989AC4789}" srcOrd="0" destOrd="0" presId="urn:microsoft.com/office/officeart/2005/8/layout/chevron2"/>
    <dgm:cxn modelId="{23A62A17-EA20-4C0D-B2E5-1A6D229523C0}" type="presOf" srcId="{25AADE90-9F2D-48C4-AED4-0A166949735D}" destId="{2F615B09-9D81-4B34-9855-875989AC4789}" srcOrd="0" destOrd="2" presId="urn:microsoft.com/office/officeart/2005/8/layout/chevron2"/>
    <dgm:cxn modelId="{E359A0FD-BFD2-45DA-AD4F-D93557CE3CEE}" srcId="{B978BA70-D2B5-4485-A302-01133942BCF0}" destId="{CEFF25EE-0EB4-46C0-9457-1973F45A43DF}" srcOrd="2" destOrd="0" parTransId="{F57E3CF7-E381-494E-834D-108C6F4E3737}" sibTransId="{7A9E5628-1B25-4E54-B0BB-C8DD156D2774}"/>
    <dgm:cxn modelId="{E626D0E1-483A-438F-AA62-77EC2BBC9B0C}" type="presOf" srcId="{20CC7373-6719-4539-8D1F-07FE4867E6F7}" destId="{D98C6736-1A83-4E5E-ACB1-FAD647FB1082}" srcOrd="0" destOrd="1" presId="urn:microsoft.com/office/officeart/2005/8/layout/chevron2"/>
    <dgm:cxn modelId="{2D4439C9-7350-4DCB-8CB8-A8DCD3DB4228}" srcId="{B978BA70-D2B5-4485-A302-01133942BCF0}" destId="{0BF54A08-96AB-42E3-8330-10184DDA930A}" srcOrd="0" destOrd="0" parTransId="{38B34733-E35F-42C6-85F3-F8DF69C7ABF6}" sibTransId="{E0CF5C47-8012-4955-9B80-FD1C5175C708}"/>
    <dgm:cxn modelId="{447781FF-BBD8-41EF-BAEA-21F145CFE4C2}" type="presOf" srcId="{E6135B70-1339-4B76-8A8A-C66060D800DC}" destId="{DE85FC7F-9E93-4C56-A370-EFFF670127A8}" srcOrd="0" destOrd="1" presId="urn:microsoft.com/office/officeart/2005/8/layout/chevron2"/>
    <dgm:cxn modelId="{1761EDEF-522A-4D77-B85E-1918899231FB}" srcId="{7DBA7C8B-2901-4C0C-8269-F429926447D3}" destId="{CEC95F84-E17E-41E3-9033-3E42236ED688}" srcOrd="2" destOrd="0" parTransId="{5FD392FA-735F-4FFE-A249-DEBA0CE971EB}" sibTransId="{BB9B91EF-DD58-490E-8C4B-972A67404EB7}"/>
    <dgm:cxn modelId="{F8B1DEB9-0D4B-4620-A72E-B51AC3167A3A}" type="presOf" srcId="{73A58150-7CC6-4156-93BA-11EFC4025602}" destId="{D98C6736-1A83-4E5E-ACB1-FAD647FB1082}" srcOrd="0" destOrd="3" presId="urn:microsoft.com/office/officeart/2005/8/layout/chevron2"/>
    <dgm:cxn modelId="{CB647C0D-2574-4A01-8A22-3E49A2DEC1E6}" srcId="{8DB77FDB-EA15-4025-A42D-6FECAB5C55AC}" destId="{7F19ABEE-6492-4E9D-9AFA-4D51F28C9239}" srcOrd="1" destOrd="0" parTransId="{BC0D3205-DBCB-407B-802D-52ECD396B1A9}" sibTransId="{CB410D23-36D5-4D4E-B10F-4622DF408549}"/>
    <dgm:cxn modelId="{272598EB-62F5-4730-8A07-72A4EE3BBB33}" type="presOf" srcId="{FC6591BF-F731-4B72-9973-D87763071337}" destId="{4188B85F-2114-477B-8A73-7B5F1F60A21A}" srcOrd="0" destOrd="0" presId="urn:microsoft.com/office/officeart/2005/8/layout/chevron2"/>
    <dgm:cxn modelId="{707A717E-3545-4518-ADAC-8194A564830B}" srcId="{2EC4BE4B-05AD-40C2-BFF7-11041BB67E5A}" destId="{161AB8EC-5EE5-4AA5-8269-90AA4FD2C2B5}" srcOrd="2" destOrd="0" parTransId="{AEF5E438-9B5C-4BA4-BE8D-237DA25496E2}" sibTransId="{A394EFF5-AA0F-4D9F-8C6A-864EE640ED07}"/>
    <dgm:cxn modelId="{7F760F2F-F95A-44F6-B608-0AA472621DA1}" srcId="{FC6591BF-F731-4B72-9973-D87763071337}" destId="{AF7EE173-8BD2-4B71-8E40-7F7B5206FEC6}" srcOrd="0" destOrd="0" parTransId="{65E54EB8-FA73-4C28-838A-CE08FC1638D3}" sibTransId="{AC056F02-A310-45B4-8BAE-EC56AA384679}"/>
    <dgm:cxn modelId="{CF4FE031-90AB-449A-B3FE-04E71D99D96E}" type="presOf" srcId="{0B06A07F-A0E3-4D8C-888E-C6FAE668F3F5}" destId="{EE1EE395-B2EF-4861-B291-FFD2FEB0C729}" srcOrd="0" destOrd="3" presId="urn:microsoft.com/office/officeart/2005/8/layout/chevron2"/>
    <dgm:cxn modelId="{A6FAB149-F0EB-410F-816C-3C92625BBC6D}" type="presOf" srcId="{2EC4BE4B-05AD-40C2-BFF7-11041BB67E5A}" destId="{8B9B3048-F980-4C0A-8573-55859876A4B9}" srcOrd="0" destOrd="0" presId="urn:microsoft.com/office/officeart/2005/8/layout/chevron2"/>
    <dgm:cxn modelId="{950417B4-6D40-4C02-AEEB-EAB4F2ECD8D6}" type="presOf" srcId="{8DB77FDB-EA15-4025-A42D-6FECAB5C55AC}" destId="{606B8BE9-5C5C-42F0-B4E5-E002EC26F729}" srcOrd="0" destOrd="0" presId="urn:microsoft.com/office/officeart/2005/8/layout/chevron2"/>
    <dgm:cxn modelId="{02D208CE-C83C-4EBC-8E7A-FB141A21644F}" srcId="{3026B58B-F065-4A58-8E21-58BC646983EA}" destId="{79B7BE94-12E4-45EF-8265-0F99C67EF180}" srcOrd="1" destOrd="0" parTransId="{70400300-6431-44BD-89F4-BE48BC451134}" sibTransId="{DEA8C21F-665B-4B7D-9C74-42A50DC913CF}"/>
    <dgm:cxn modelId="{14CCBD2B-B3CF-40DD-A17C-A68C823D20EB}" srcId="{2EC4BE4B-05AD-40C2-BFF7-11041BB67E5A}" destId="{B978BA70-D2B5-4485-A302-01133942BCF0}" srcOrd="1" destOrd="0" parTransId="{7C16CD29-36A4-4958-9960-B5884B4AEC6B}" sibTransId="{013E23EA-0247-419F-B1C0-6AAB546874A0}"/>
    <dgm:cxn modelId="{D4C60D34-2126-4904-8CD5-53B28D76C304}" type="presParOf" srcId="{8B9B3048-F980-4C0A-8573-55859876A4B9}" destId="{5CBCBBD6-8731-4416-8EBD-743AEA971483}" srcOrd="0" destOrd="0" presId="urn:microsoft.com/office/officeart/2005/8/layout/chevron2"/>
    <dgm:cxn modelId="{8525AFDB-A4BA-4987-937A-63ACF59FE48C}" type="presParOf" srcId="{5CBCBBD6-8731-4416-8EBD-743AEA971483}" destId="{93115E75-3F31-4548-8391-49B03FEEC263}" srcOrd="0" destOrd="0" presId="urn:microsoft.com/office/officeart/2005/8/layout/chevron2"/>
    <dgm:cxn modelId="{E6B903F1-A12B-40CE-B0BE-6AF826BC1850}" type="presParOf" srcId="{5CBCBBD6-8731-4416-8EBD-743AEA971483}" destId="{DE85FC7F-9E93-4C56-A370-EFFF670127A8}" srcOrd="1" destOrd="0" presId="urn:microsoft.com/office/officeart/2005/8/layout/chevron2"/>
    <dgm:cxn modelId="{E7F4C35A-8F85-43B6-A0C5-997297B501BB}" type="presParOf" srcId="{8B9B3048-F980-4C0A-8573-55859876A4B9}" destId="{B56042BC-8010-41E8-B767-4A4026EF5E65}" srcOrd="1" destOrd="0" presId="urn:microsoft.com/office/officeart/2005/8/layout/chevron2"/>
    <dgm:cxn modelId="{8FAC3DE8-BA5A-439D-B420-9F4123D75A8C}" type="presParOf" srcId="{8B9B3048-F980-4C0A-8573-55859876A4B9}" destId="{ED45C7C3-CCCB-45C0-8B60-6AFD7AB088BE}" srcOrd="2" destOrd="0" presId="urn:microsoft.com/office/officeart/2005/8/layout/chevron2"/>
    <dgm:cxn modelId="{34B41AE9-D681-4FB9-AE52-7FCEAE53159A}" type="presParOf" srcId="{ED45C7C3-CCCB-45C0-8B60-6AFD7AB088BE}" destId="{B813B7EB-D995-452D-8814-FA4CE29EB21F}" srcOrd="0" destOrd="0" presId="urn:microsoft.com/office/officeart/2005/8/layout/chevron2"/>
    <dgm:cxn modelId="{7F1BE4B3-CA65-4707-B4AA-2C61C6CFC1F2}" type="presParOf" srcId="{ED45C7C3-CCCB-45C0-8B60-6AFD7AB088BE}" destId="{D98C6736-1A83-4E5E-ACB1-FAD647FB1082}" srcOrd="1" destOrd="0" presId="urn:microsoft.com/office/officeart/2005/8/layout/chevron2"/>
    <dgm:cxn modelId="{5A0CACCD-8D3E-41BC-89AA-024BEF0CD29C}" type="presParOf" srcId="{8B9B3048-F980-4C0A-8573-55859876A4B9}" destId="{ED955AAC-1A2E-4711-A669-75B47902279E}" srcOrd="3" destOrd="0" presId="urn:microsoft.com/office/officeart/2005/8/layout/chevron2"/>
    <dgm:cxn modelId="{C399E452-6A15-425D-93F6-E3594B7131EC}" type="presParOf" srcId="{8B9B3048-F980-4C0A-8573-55859876A4B9}" destId="{A89320C2-D51A-4218-8B41-7599779948C1}" srcOrd="4" destOrd="0" presId="urn:microsoft.com/office/officeart/2005/8/layout/chevron2"/>
    <dgm:cxn modelId="{925B27F3-54EA-40F8-BC07-1372F643225B}" type="presParOf" srcId="{A89320C2-D51A-4218-8B41-7599779948C1}" destId="{32E8F716-8EBA-4AD0-B144-B5216522BA84}" srcOrd="0" destOrd="0" presId="urn:microsoft.com/office/officeart/2005/8/layout/chevron2"/>
    <dgm:cxn modelId="{BC878184-15BC-4469-BCEC-3E7F12E77080}" type="presParOf" srcId="{A89320C2-D51A-4218-8B41-7599779948C1}" destId="{2F615B09-9D81-4B34-9855-875989AC4789}" srcOrd="1" destOrd="0" presId="urn:microsoft.com/office/officeart/2005/8/layout/chevron2"/>
    <dgm:cxn modelId="{DD3C7E0A-6501-483B-A944-6BDB1A1650E2}" type="presParOf" srcId="{8B9B3048-F980-4C0A-8573-55859876A4B9}" destId="{FAB15C21-9745-4BCB-B878-AEB9F456CB64}" srcOrd="5" destOrd="0" presId="urn:microsoft.com/office/officeart/2005/8/layout/chevron2"/>
    <dgm:cxn modelId="{1DCAE156-3F97-4F71-955F-CF67ABB39A6E}" type="presParOf" srcId="{8B9B3048-F980-4C0A-8573-55859876A4B9}" destId="{B3B8B516-51FB-447A-BAE2-2184A46A438B}" srcOrd="6" destOrd="0" presId="urn:microsoft.com/office/officeart/2005/8/layout/chevron2"/>
    <dgm:cxn modelId="{922B6C60-7790-4B0E-9F7D-51BC183D9E82}" type="presParOf" srcId="{B3B8B516-51FB-447A-BAE2-2184A46A438B}" destId="{606B8BE9-5C5C-42F0-B4E5-E002EC26F729}" srcOrd="0" destOrd="0" presId="urn:microsoft.com/office/officeart/2005/8/layout/chevron2"/>
    <dgm:cxn modelId="{CCC365A4-B6CA-48A6-9581-14B0346CFD39}" type="presParOf" srcId="{B3B8B516-51FB-447A-BAE2-2184A46A438B}" destId="{EE1EE395-B2EF-4861-B291-FFD2FEB0C729}" srcOrd="1" destOrd="0" presId="urn:microsoft.com/office/officeart/2005/8/layout/chevron2"/>
    <dgm:cxn modelId="{B2C1B710-7D04-4C3C-B6FF-00C483418450}" type="presParOf" srcId="{8B9B3048-F980-4C0A-8573-55859876A4B9}" destId="{DAAEF7E7-1FFA-4E0B-A2A8-726543012EFB}" srcOrd="7" destOrd="0" presId="urn:microsoft.com/office/officeart/2005/8/layout/chevron2"/>
    <dgm:cxn modelId="{F908BEC7-720A-44D2-97FD-617D7026EF2D}" type="presParOf" srcId="{8B9B3048-F980-4C0A-8573-55859876A4B9}" destId="{BD233240-8AE8-41F2-A171-6DCFCE9B9E69}" srcOrd="8" destOrd="0" presId="urn:microsoft.com/office/officeart/2005/8/layout/chevron2"/>
    <dgm:cxn modelId="{0ECE5F04-CAAD-47FA-9284-B33288FB6470}" type="presParOf" srcId="{BD233240-8AE8-41F2-A171-6DCFCE9B9E69}" destId="{4188B85F-2114-477B-8A73-7B5F1F60A21A}" srcOrd="0" destOrd="0" presId="urn:microsoft.com/office/officeart/2005/8/layout/chevron2"/>
    <dgm:cxn modelId="{6FA1BE94-FB78-47B9-AF5F-F90EA58B52D1}" type="presParOf" srcId="{BD233240-8AE8-41F2-A171-6DCFCE9B9E69}" destId="{E52B60AE-FB98-47E3-90D7-710853909480}" srcOrd="1" destOrd="0" presId="urn:microsoft.com/office/officeart/2005/8/layout/chevron2"/>
    <dgm:cxn modelId="{5B9810B9-5863-43C8-9E61-9B447592D4CA}" type="presParOf" srcId="{8B9B3048-F980-4C0A-8573-55859876A4B9}" destId="{F2D83E5C-4226-4025-8F6F-08C2BE7E0C97}" srcOrd="9" destOrd="0" presId="urn:microsoft.com/office/officeart/2005/8/layout/chevron2"/>
    <dgm:cxn modelId="{39596DE4-10E0-4A4D-AA3E-B4736B69B31A}" type="presParOf" srcId="{8B9B3048-F980-4C0A-8573-55859876A4B9}" destId="{E64A82A8-3FAA-4C84-AA44-ED4ED0D124BB}" srcOrd="10" destOrd="0" presId="urn:microsoft.com/office/officeart/2005/8/layout/chevron2"/>
    <dgm:cxn modelId="{BD32E35C-BFA6-4FD8-9B02-397B64FF77D1}" type="presParOf" srcId="{E64A82A8-3FAA-4C84-AA44-ED4ED0D124BB}" destId="{BE494606-286C-44AE-B2A3-FE70EAD94942}" srcOrd="0" destOrd="0" presId="urn:microsoft.com/office/officeart/2005/8/layout/chevron2"/>
    <dgm:cxn modelId="{A82B5A35-7D5A-4500-A8CB-B830E9ECDA7A}" type="presParOf" srcId="{E64A82A8-3FAA-4C84-AA44-ED4ED0D124BB}" destId="{0D842D9B-3AC7-4794-92D4-79F38C785A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15E75-3F31-4548-8391-49B03FEEC263}">
      <dsp:nvSpPr>
        <dsp:cNvPr id="0" name=""/>
        <dsp:cNvSpPr/>
      </dsp:nvSpPr>
      <dsp:spPr>
        <a:xfrm rot="5400000">
          <a:off x="335674" y="62951"/>
          <a:ext cx="1061933" cy="1068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hetnam_finder</a:t>
          </a:r>
          <a:endParaRPr lang="en-US" sz="1000" kern="1200" dirty="0"/>
        </a:p>
      </dsp:txBody>
      <dsp:txXfrm rot="-5400000">
        <a:off x="332162" y="66463"/>
        <a:ext cx="1068957" cy="1061933"/>
      </dsp:txXfrm>
    </dsp:sp>
    <dsp:sp modelId="{DE85FC7F-9E93-4C56-A370-EFFF670127A8}">
      <dsp:nvSpPr>
        <dsp:cNvPr id="0" name=""/>
        <dsp:cNvSpPr/>
      </dsp:nvSpPr>
      <dsp:spPr>
        <a:xfrm rot="5400000">
          <a:off x="4631367" y="-2809660"/>
          <a:ext cx="789564" cy="64088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To find hetero-elements (non-protein elements) in PDB structures as a list  text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Cofactors and  water molecules can be  added for the  PDB codes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Example: </a:t>
          </a:r>
          <a:r>
            <a:rPr lang="en-US" sz="1100" kern="1200" dirty="0" err="1" smtClean="0"/>
            <a:t>hetnam_finder</a:t>
          </a:r>
          <a:endParaRPr lang="en-US" sz="1100" kern="1200" dirty="0"/>
        </a:p>
      </dsp:txBody>
      <dsp:txXfrm rot="-5400000">
        <a:off x="1821705" y="38545"/>
        <a:ext cx="6370346" cy="712478"/>
      </dsp:txXfrm>
    </dsp:sp>
    <dsp:sp modelId="{B813B7EB-D995-452D-8814-FA4CE29EB21F}">
      <dsp:nvSpPr>
        <dsp:cNvPr id="0" name=""/>
        <dsp:cNvSpPr/>
      </dsp:nvSpPr>
      <dsp:spPr>
        <a:xfrm rot="5400000">
          <a:off x="293369" y="1182962"/>
          <a:ext cx="1061933" cy="984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selfdock</a:t>
          </a:r>
          <a:endParaRPr lang="en-US" sz="1000" kern="1200" dirty="0"/>
        </a:p>
      </dsp:txBody>
      <dsp:txXfrm rot="-5400000">
        <a:off x="332162" y="1636343"/>
        <a:ext cx="984348" cy="77585"/>
      </dsp:txXfrm>
    </dsp:sp>
    <dsp:sp modelId="{D98C6736-1A83-4E5E-ACB1-FAD647FB1082}">
      <dsp:nvSpPr>
        <dsp:cNvPr id="0" name=""/>
        <dsp:cNvSpPr/>
      </dsp:nvSpPr>
      <dsp:spPr>
        <a:xfrm rot="5400000">
          <a:off x="4050950" y="-1214009"/>
          <a:ext cx="904297" cy="53156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For validation of PDB codes by self-docking approach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The cognate ligands will be extracted from PDB codes and re-docked again in the active sites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The PDB codes and the list from the </a:t>
          </a:r>
          <a:r>
            <a:rPr lang="en-US" sz="1100" kern="1200" dirty="0" err="1" smtClean="0"/>
            <a:t>hetnam_finder</a:t>
          </a:r>
          <a:r>
            <a:rPr lang="en-US" sz="1100" kern="1200" dirty="0" smtClean="0"/>
            <a:t> command  are the input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Example: </a:t>
          </a:r>
          <a:r>
            <a:rPr lang="en-US" sz="1100" kern="1200" dirty="0" err="1" smtClean="0"/>
            <a:t>selfdock</a:t>
          </a:r>
          <a:r>
            <a:rPr lang="en-US" sz="1100" kern="1200" dirty="0" smtClean="0"/>
            <a:t>  list.txt    8    30</a:t>
          </a:r>
          <a:endParaRPr lang="en-US" sz="1100" kern="1200" dirty="0"/>
        </a:p>
      </dsp:txBody>
      <dsp:txXfrm rot="-5400000">
        <a:off x="1845280" y="1035805"/>
        <a:ext cx="5271494" cy="816009"/>
      </dsp:txXfrm>
    </dsp:sp>
    <dsp:sp modelId="{32E8F716-8EBA-4AD0-B144-B5216522BA84}">
      <dsp:nvSpPr>
        <dsp:cNvPr id="0" name=""/>
        <dsp:cNvSpPr/>
      </dsp:nvSpPr>
      <dsp:spPr>
        <a:xfrm rot="5400000">
          <a:off x="318695" y="2128504"/>
          <a:ext cx="1061933" cy="1035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Selfdock_analysis</a:t>
          </a:r>
          <a:endParaRPr lang="en-US" sz="1000" kern="1200" dirty="0"/>
        </a:p>
      </dsp:txBody>
      <dsp:txXfrm rot="-5400000">
        <a:off x="332162" y="2632537"/>
        <a:ext cx="1035000" cy="26933"/>
      </dsp:txXfrm>
    </dsp:sp>
    <dsp:sp modelId="{2F615B09-9D81-4B34-9855-875989AC4789}">
      <dsp:nvSpPr>
        <dsp:cNvPr id="0" name=""/>
        <dsp:cNvSpPr/>
      </dsp:nvSpPr>
      <dsp:spPr>
        <a:xfrm rot="5400000">
          <a:off x="4581507" y="-633047"/>
          <a:ext cx="690256" cy="61864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Calculate the RMSD between the cognate ligands  in the native structure and the best docking pose for each PDB codes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The results of </a:t>
          </a:r>
          <a:r>
            <a:rPr lang="en-US" sz="1100" kern="1200" dirty="0" err="1" smtClean="0"/>
            <a:t>selfdock</a:t>
          </a:r>
          <a:r>
            <a:rPr lang="en-US" sz="1100" kern="1200" dirty="0" smtClean="0"/>
            <a:t> and list from </a:t>
          </a:r>
          <a:r>
            <a:rPr lang="en-US" sz="1100" kern="1200" dirty="0" err="1" smtClean="0"/>
            <a:t>hetnam_finder</a:t>
          </a:r>
          <a:r>
            <a:rPr lang="en-US" sz="1100" kern="1200" dirty="0" smtClean="0"/>
            <a:t>  are the input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Example: </a:t>
          </a:r>
          <a:r>
            <a:rPr lang="en-US" sz="1100" kern="1200" dirty="0" err="1" smtClean="0"/>
            <a:t>selfdock_analysis</a:t>
          </a:r>
          <a:r>
            <a:rPr lang="en-US" sz="1100" kern="1200" dirty="0" smtClean="0"/>
            <a:t>     list.txt</a:t>
          </a:r>
          <a:endParaRPr lang="en-US" sz="1100" kern="1200" dirty="0"/>
        </a:p>
      </dsp:txBody>
      <dsp:txXfrm rot="-5400000">
        <a:off x="1833421" y="2148735"/>
        <a:ext cx="6152733" cy="622864"/>
      </dsp:txXfrm>
    </dsp:sp>
    <dsp:sp modelId="{606B8BE9-5C5C-42F0-B4E5-E002EC26F729}">
      <dsp:nvSpPr>
        <dsp:cNvPr id="0" name=""/>
        <dsp:cNvSpPr/>
      </dsp:nvSpPr>
      <dsp:spPr>
        <a:xfrm rot="5400000">
          <a:off x="317391" y="3240965"/>
          <a:ext cx="1061933" cy="1032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Selfdock_confmaker</a:t>
          </a:r>
          <a:endParaRPr lang="en-US" sz="1100" kern="1200" dirty="0"/>
        </a:p>
      </dsp:txBody>
      <dsp:txXfrm rot="-5400000">
        <a:off x="332163" y="3742390"/>
        <a:ext cx="1032391" cy="29542"/>
      </dsp:txXfrm>
    </dsp:sp>
    <dsp:sp modelId="{EE1EE395-B2EF-4861-B291-FFD2FEB0C729}">
      <dsp:nvSpPr>
        <dsp:cNvPr id="0" name=""/>
        <dsp:cNvSpPr/>
      </dsp:nvSpPr>
      <dsp:spPr>
        <a:xfrm rot="5400000">
          <a:off x="4806962" y="75699"/>
          <a:ext cx="970832" cy="69639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Prepare the  final  files for cross-docking step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The list.txt and the </a:t>
          </a:r>
          <a:r>
            <a:rPr lang="en-US" sz="1100" kern="1200" dirty="0" err="1" smtClean="0"/>
            <a:t>selfdock</a:t>
          </a:r>
          <a:r>
            <a:rPr lang="en-US" sz="1100" kern="1200" dirty="0" smtClean="0"/>
            <a:t> results will be the input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Example: </a:t>
          </a:r>
          <a:r>
            <a:rPr lang="en-US" sz="1100" kern="1200" dirty="0" err="1" smtClean="0"/>
            <a:t>selfdock_confmaker</a:t>
          </a:r>
          <a:r>
            <a:rPr lang="en-US" sz="1100" kern="1200" dirty="0" smtClean="0"/>
            <a:t> list.txt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 rot="-5400000">
        <a:off x="1810395" y="3119658"/>
        <a:ext cx="6916575" cy="876048"/>
      </dsp:txXfrm>
    </dsp:sp>
    <dsp:sp modelId="{4188B85F-2114-477B-8A73-7B5F1F60A21A}">
      <dsp:nvSpPr>
        <dsp:cNvPr id="0" name=""/>
        <dsp:cNvSpPr/>
      </dsp:nvSpPr>
      <dsp:spPr>
        <a:xfrm rot="5400000">
          <a:off x="372927" y="4156297"/>
          <a:ext cx="1061933" cy="11434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linuxscr</a:t>
          </a:r>
          <a:endParaRPr lang="en-US" sz="1600" kern="1200" dirty="0"/>
        </a:p>
      </dsp:txBody>
      <dsp:txXfrm rot="-5400000">
        <a:off x="332162" y="4197062"/>
        <a:ext cx="1143463" cy="1061933"/>
      </dsp:txXfrm>
    </dsp:sp>
    <dsp:sp modelId="{E52B60AE-FB98-47E3-90D7-710853909480}">
      <dsp:nvSpPr>
        <dsp:cNvPr id="0" name=""/>
        <dsp:cNvSpPr/>
      </dsp:nvSpPr>
      <dsp:spPr>
        <a:xfrm rot="5400000">
          <a:off x="5019039" y="961030"/>
          <a:ext cx="690256" cy="716232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Performs cross docking with ligands and the </a:t>
          </a:r>
          <a:r>
            <a:rPr lang="en-US" sz="1100" kern="1200" dirty="0" err="1" smtClean="0"/>
            <a:t>pdbqt</a:t>
          </a:r>
          <a:r>
            <a:rPr lang="en-US" sz="1100" kern="1200" dirty="0" smtClean="0"/>
            <a:t> files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Example: </a:t>
          </a:r>
          <a:r>
            <a:rPr lang="en-US" sz="1100" kern="1200" dirty="0" err="1" smtClean="0"/>
            <a:t>linuxscr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 rot="-5400000">
        <a:off x="1783007" y="4230758"/>
        <a:ext cx="7128625" cy="622864"/>
      </dsp:txXfrm>
    </dsp:sp>
    <dsp:sp modelId="{BE494606-286C-44AE-B2A3-FE70EAD94942}">
      <dsp:nvSpPr>
        <dsp:cNvPr id="0" name=""/>
        <dsp:cNvSpPr/>
      </dsp:nvSpPr>
      <dsp:spPr>
        <a:xfrm rot="5400000">
          <a:off x="354510" y="5145582"/>
          <a:ext cx="1061933" cy="11066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Extract_pdbqt</a:t>
          </a:r>
          <a:endParaRPr lang="en-US" sz="1000" kern="1200" dirty="0"/>
        </a:p>
      </dsp:txBody>
      <dsp:txXfrm rot="-5400000">
        <a:off x="332162" y="5167930"/>
        <a:ext cx="1106630" cy="1061933"/>
      </dsp:txXfrm>
    </dsp:sp>
    <dsp:sp modelId="{0D842D9B-3AC7-4794-92D4-79F38C785A13}">
      <dsp:nvSpPr>
        <dsp:cNvPr id="0" name=""/>
        <dsp:cNvSpPr/>
      </dsp:nvSpPr>
      <dsp:spPr>
        <a:xfrm rot="5400000">
          <a:off x="5000632" y="1910505"/>
          <a:ext cx="690256" cy="72051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Prepares the matrix of binding energies for </a:t>
          </a:r>
          <a:r>
            <a:rPr lang="en-US" sz="1100" kern="1200" dirty="0" err="1" smtClean="0"/>
            <a:t>th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eligands</a:t>
          </a:r>
          <a:r>
            <a:rPr lang="en-US" sz="1100" kern="1200" dirty="0" smtClean="0"/>
            <a:t> and proteins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Example: </a:t>
          </a:r>
          <a:r>
            <a:rPr lang="en-US" sz="1100" kern="1200" dirty="0" err="1" smtClean="0"/>
            <a:t>extract_pdbqt</a:t>
          </a:r>
          <a:endParaRPr lang="en-US" sz="1100" kern="1200" dirty="0"/>
        </a:p>
      </dsp:txBody>
      <dsp:txXfrm rot="-5400000">
        <a:off x="1743208" y="5201625"/>
        <a:ext cx="7171409" cy="622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4D67-A014-4EA3-B679-5C72CC231B6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9FB1-3415-40E0-A53B-515CD2C5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2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4D67-A014-4EA3-B679-5C72CC231B6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9FB1-3415-40E0-A53B-515CD2C5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1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4D67-A014-4EA3-B679-5C72CC231B6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9FB1-3415-40E0-A53B-515CD2C5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4D67-A014-4EA3-B679-5C72CC231B6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9FB1-3415-40E0-A53B-515CD2C5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4D67-A014-4EA3-B679-5C72CC231B6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9FB1-3415-40E0-A53B-515CD2C5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4D67-A014-4EA3-B679-5C72CC231B6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9FB1-3415-40E0-A53B-515CD2C5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5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4D67-A014-4EA3-B679-5C72CC231B6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9FB1-3415-40E0-A53B-515CD2C5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9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4D67-A014-4EA3-B679-5C72CC231B6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9FB1-3415-40E0-A53B-515CD2C5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8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4D67-A014-4EA3-B679-5C72CC231B6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9FB1-3415-40E0-A53B-515CD2C5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8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4D67-A014-4EA3-B679-5C72CC231B6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9FB1-3415-40E0-A53B-515CD2C5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4D67-A014-4EA3-B679-5C72CC231B6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9FB1-3415-40E0-A53B-515CD2C5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1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E4D67-A014-4EA3-B679-5C72CC231B6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9FB1-3415-40E0-A53B-515CD2C52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 docking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Amirhossein</a:t>
            </a:r>
            <a:r>
              <a:rPr lang="en-US" dirty="0" smtClean="0"/>
              <a:t> </a:t>
            </a:r>
            <a:r>
              <a:rPr lang="en-US" dirty="0" err="1" smtClean="0"/>
              <a:t>Sakhteman</a:t>
            </a:r>
            <a:r>
              <a:rPr lang="en-US" dirty="0" smtClean="0"/>
              <a:t> (Pharm D, PhD)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86139706"/>
              </p:ext>
            </p:extLst>
          </p:nvPr>
        </p:nvGraphicFramePr>
        <p:xfrm>
          <a:off x="1787858" y="505810"/>
          <a:ext cx="9280476" cy="6246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9684" y="136477"/>
            <a:ext cx="232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docking pipeline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Cross docking pipeline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2021-12-02T05:43:07Z</dcterms:created>
  <dcterms:modified xsi:type="dcterms:W3CDTF">2021-12-02T10:55:59Z</dcterms:modified>
</cp:coreProperties>
</file>