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2" r:id="rId4"/>
    <p:sldId id="264" r:id="rId5"/>
    <p:sldId id="265" r:id="rId6"/>
    <p:sldId id="263" r:id="rId7"/>
    <p:sldId id="261" r:id="rId8"/>
    <p:sldId id="259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NATURAL CALAMITIES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latin typeface="Arial Black" panose="020B0A04020102020204" charset="0"/>
                <a:cs typeface="Arial Black" panose="020B0A04020102020204" charset="0"/>
              </a:rPr>
              <a:t>CAUSE, EFFECTS, AND PREPAREDNESS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2910"/>
            <a:ext cx="10515600" cy="1325563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highlight>
                  <a:srgbClr val="000000"/>
                </a:highlight>
              </a:rPr>
              <a:t>Types of Natural Disasters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Earthquake </a:t>
            </a:r>
          </a:p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                                                         </a:t>
            </a:r>
          </a:p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Flood</a:t>
            </a:r>
          </a:p>
          <a:p>
            <a:endParaRPr lang="en-I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Tsunami</a:t>
            </a:r>
          </a:p>
          <a:p>
            <a:endParaRPr lang="en-I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Cyclone</a:t>
            </a:r>
          </a:p>
          <a:p>
            <a:endParaRPr lang="en-IN" altLang="en-US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r>
              <a:rPr lang="en-IN" altLang="en-US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Drought</a:t>
            </a:r>
          </a:p>
          <a:p>
            <a:endParaRPr lang="en-IN" altLang="en-US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endParaRPr lang="en-IN" altLang="en-US">
              <a:solidFill>
                <a:srgbClr val="00B0F0"/>
              </a:solidFill>
            </a:endParaRPr>
          </a:p>
          <a:p>
            <a:endParaRPr lang="en-IN" altLang="en-US">
              <a:solidFill>
                <a:srgbClr val="00B0F0"/>
              </a:solidFill>
            </a:endParaRPr>
          </a:p>
        </p:txBody>
      </p:sp>
      <p:pic>
        <p:nvPicPr>
          <p:cNvPr id="4" name="Picture 3" descr="61951346329246632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6560" y="1685290"/>
            <a:ext cx="1059180" cy="654685"/>
          </a:xfrm>
          <a:prstGeom prst="rect">
            <a:avLst/>
          </a:prstGeom>
        </p:spPr>
      </p:pic>
      <p:pic>
        <p:nvPicPr>
          <p:cNvPr id="5" name="Picture 4" descr="61951346329246632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290" y="2599055"/>
            <a:ext cx="1059180" cy="667385"/>
          </a:xfrm>
          <a:prstGeom prst="rect">
            <a:avLst/>
          </a:prstGeom>
        </p:spPr>
      </p:pic>
      <p:pic>
        <p:nvPicPr>
          <p:cNvPr id="6" name="Picture 5" descr="61951346329246632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290" y="3525520"/>
            <a:ext cx="1089025" cy="681990"/>
          </a:xfrm>
          <a:prstGeom prst="rect">
            <a:avLst/>
          </a:prstGeom>
        </p:spPr>
      </p:pic>
      <p:pic>
        <p:nvPicPr>
          <p:cNvPr id="8" name="Picture 7" descr="619513463292466327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4175" y="4466590"/>
            <a:ext cx="1090295" cy="613410"/>
          </a:xfrm>
          <a:prstGeom prst="rect">
            <a:avLst/>
          </a:prstGeom>
        </p:spPr>
      </p:pic>
      <p:pic>
        <p:nvPicPr>
          <p:cNvPr id="9" name="Picture 8" descr="61951346329246632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4175" y="5233670"/>
            <a:ext cx="1101725" cy="8267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767715" y="1825625"/>
          <a:ext cx="10586085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9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Disaster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Death Toll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NATURAL CALAMITIES</vt:lpstr>
      <vt:lpstr>Types of Natural Disasters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CALAMITIES</dc:title>
  <dc:creator/>
  <cp:lastModifiedBy>AMIR RAZA</cp:lastModifiedBy>
  <cp:revision>1</cp:revision>
  <dcterms:created xsi:type="dcterms:W3CDTF">2025-09-08T04:56:13Z</dcterms:created>
  <dcterms:modified xsi:type="dcterms:W3CDTF">2025-09-08T16:58:16Z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008FC41E1FD9469F8CEF5D83847FE3FC_11</vt:lpwstr>
  </property>
  <property fmtid="{D5CDD505-2E9C-101B-9397-08002B2CF9AE}" pid="3" name="KSOProductBuildVer">
    <vt:lpwstr>1033-12.2.0.21546</vt:lpwstr>
  </property>
</Properties>
</file>