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2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503" r:id="rId2"/>
    <p:sldId id="504" r:id="rId3"/>
    <p:sldId id="436" r:id="rId4"/>
    <p:sldId id="443" r:id="rId5"/>
    <p:sldId id="507" r:id="rId6"/>
    <p:sldId id="444" r:id="rId7"/>
    <p:sldId id="451" r:id="rId8"/>
    <p:sldId id="453" r:id="rId9"/>
    <p:sldId id="500" r:id="rId10"/>
    <p:sldId id="501" r:id="rId11"/>
    <p:sldId id="508" r:id="rId12"/>
    <p:sldId id="440" r:id="rId13"/>
    <p:sldId id="475" r:id="rId14"/>
    <p:sldId id="476" r:id="rId15"/>
    <p:sldId id="479" r:id="rId16"/>
    <p:sldId id="477" r:id="rId17"/>
    <p:sldId id="480" r:id="rId18"/>
    <p:sldId id="482" r:id="rId19"/>
    <p:sldId id="483" r:id="rId20"/>
    <p:sldId id="484" r:id="rId21"/>
    <p:sldId id="487" r:id="rId22"/>
    <p:sldId id="502" r:id="rId23"/>
  </p:sldIdLst>
  <p:sldSz cx="13444538" cy="7562850"/>
  <p:notesSz cx="10693400" cy="7562850"/>
  <p:defaultTextStyle>
    <a:defPPr>
      <a:defRPr lang="en-US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7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8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احسان جعفریان - زرماکارون" initials="احسان" lastIdx="1" clrIdx="0">
    <p:extLst>
      <p:ext uri="{19B8F6BF-5375-455C-9EA6-DF929625EA0E}">
        <p15:presenceInfo xmlns:p15="http://schemas.microsoft.com/office/powerpoint/2012/main" userId="S-1-5-21-732677800-3312333805-3837608257-11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B67"/>
    <a:srgbClr val="EFC263"/>
    <a:srgbClr val="010D19"/>
    <a:srgbClr val="385889"/>
    <a:srgbClr val="E3E3E3"/>
    <a:srgbClr val="F19969"/>
    <a:srgbClr val="8B9EB7"/>
    <a:srgbClr val="6A85AD"/>
    <a:srgbClr val="EC9769"/>
    <a:srgbClr val="FDC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8" autoAdjust="0"/>
    <p:restoredTop sz="94291" autoAdjust="0"/>
  </p:normalViewPr>
  <p:slideViewPr>
    <p:cSldViewPr>
      <p:cViewPr varScale="1">
        <p:scale>
          <a:sx n="100" d="100"/>
          <a:sy n="100" d="100"/>
        </p:scale>
        <p:origin x="690" y="96"/>
      </p:cViewPr>
      <p:guideLst>
        <p:guide orient="horz" pos="2880"/>
        <p:guide pos="27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oo akbari" userId="d4e645198bdb6f8a" providerId="LiveId" clId="{47EF8C9D-3D35-4E9F-B611-61CC81EE74DA}"/>
    <pc:docChg chg="custSel modSld">
      <pc:chgData name="minoo akbari" userId="d4e645198bdb6f8a" providerId="LiveId" clId="{47EF8C9D-3D35-4E9F-B611-61CC81EE74DA}" dt="2025-04-29T03:43:28.419" v="222" actId="20577"/>
      <pc:docMkLst>
        <pc:docMk/>
      </pc:docMkLst>
      <pc:sldChg chg="addSp delSp modSp mod">
        <pc:chgData name="minoo akbari" userId="d4e645198bdb6f8a" providerId="LiveId" clId="{47EF8C9D-3D35-4E9F-B611-61CC81EE74DA}" dt="2025-04-28T16:21:10.296" v="13" actId="1076"/>
        <pc:sldMkLst>
          <pc:docMk/>
          <pc:sldMk cId="76938632" sldId="436"/>
        </pc:sldMkLst>
        <pc:graphicFrameChg chg="del">
          <ac:chgData name="minoo akbari" userId="d4e645198bdb6f8a" providerId="LiveId" clId="{47EF8C9D-3D35-4E9F-B611-61CC81EE74DA}" dt="2025-04-28T16:20:48.346" v="11" actId="478"/>
          <ac:graphicFrameMkLst>
            <pc:docMk/>
            <pc:sldMk cId="76938632" sldId="436"/>
            <ac:graphicFrameMk id="6" creationId="{A03EAE9E-EC42-A6B2-85C3-31F19FCDEB4A}"/>
          </ac:graphicFrameMkLst>
        </pc:graphicFrameChg>
        <pc:picChg chg="add mod">
          <ac:chgData name="minoo akbari" userId="d4e645198bdb6f8a" providerId="LiveId" clId="{47EF8C9D-3D35-4E9F-B611-61CC81EE74DA}" dt="2025-04-28T16:21:10.296" v="13" actId="1076"/>
          <ac:picMkLst>
            <pc:docMk/>
            <pc:sldMk cId="76938632" sldId="436"/>
            <ac:picMk id="4" creationId="{B932E132-8A84-71A9-6BD0-D51C32491D78}"/>
          </ac:picMkLst>
        </pc:picChg>
      </pc:sldChg>
      <pc:sldChg chg="addSp delSp modSp mod">
        <pc:chgData name="minoo akbari" userId="d4e645198bdb6f8a" providerId="LiveId" clId="{47EF8C9D-3D35-4E9F-B611-61CC81EE74DA}" dt="2025-04-29T03:41:32.373" v="182" actId="20577"/>
        <pc:sldMkLst>
          <pc:docMk/>
          <pc:sldMk cId="1958788322" sldId="440"/>
        </pc:sldMkLst>
        <pc:spChg chg="mod">
          <ac:chgData name="minoo akbari" userId="d4e645198bdb6f8a" providerId="LiveId" clId="{47EF8C9D-3D35-4E9F-B611-61CC81EE74DA}" dt="2025-04-29T03:41:32.373" v="182" actId="20577"/>
          <ac:spMkLst>
            <pc:docMk/>
            <pc:sldMk cId="1958788322" sldId="440"/>
            <ac:spMk id="15" creationId="{3C880C97-3982-443E-ABE4-45DCA6974900}"/>
          </ac:spMkLst>
        </pc:spChg>
        <pc:graphicFrameChg chg="add del mod">
          <ac:chgData name="minoo akbari" userId="d4e645198bdb6f8a" providerId="LiveId" clId="{47EF8C9D-3D35-4E9F-B611-61CC81EE74DA}" dt="2025-04-29T03:35:25.040" v="79" actId="478"/>
          <ac:graphicFrameMkLst>
            <pc:docMk/>
            <pc:sldMk cId="1958788322" sldId="440"/>
            <ac:graphicFrameMk id="2" creationId="{0769B778-DB33-FF68-7437-0C63DEDCA6B2}"/>
          </ac:graphicFrameMkLst>
        </pc:graphicFrameChg>
        <pc:graphicFrameChg chg="del">
          <ac:chgData name="minoo akbari" userId="d4e645198bdb6f8a" providerId="LiveId" clId="{47EF8C9D-3D35-4E9F-B611-61CC81EE74DA}" dt="2025-04-28T16:21:41.698" v="29" actId="478"/>
          <ac:graphicFrameMkLst>
            <pc:docMk/>
            <pc:sldMk cId="1958788322" sldId="440"/>
            <ac:graphicFrameMk id="2" creationId="{A63E7F7B-0715-A165-66ED-D78FB41324BF}"/>
          </ac:graphicFrameMkLst>
        </pc:graphicFrameChg>
        <pc:graphicFrameChg chg="add mod">
          <ac:chgData name="minoo akbari" userId="d4e645198bdb6f8a" providerId="LiveId" clId="{47EF8C9D-3D35-4E9F-B611-61CC81EE74DA}" dt="2025-04-29T03:36:33.763" v="93" actId="1076"/>
          <ac:graphicFrameMkLst>
            <pc:docMk/>
            <pc:sldMk cId="1958788322" sldId="440"/>
            <ac:graphicFrameMk id="8" creationId="{A29F2CE1-B536-C8C0-6A0A-68DA11DF1E36}"/>
          </ac:graphicFrameMkLst>
        </pc:graphicFrameChg>
        <pc:graphicFrameChg chg="del">
          <ac:chgData name="minoo akbari" userId="d4e645198bdb6f8a" providerId="LiveId" clId="{47EF8C9D-3D35-4E9F-B611-61CC81EE74DA}" dt="2025-04-28T16:21:42.455" v="30" actId="478"/>
          <ac:graphicFrameMkLst>
            <pc:docMk/>
            <pc:sldMk cId="1958788322" sldId="440"/>
            <ac:graphicFrameMk id="8" creationId="{BC5F06E5-C804-4E30-9802-B1D8F860FD1B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3:28.419" v="222" actId="20577"/>
        <pc:sldMkLst>
          <pc:docMk/>
          <pc:sldMk cId="0" sldId="443"/>
        </pc:sldMkLst>
        <pc:spChg chg="mod">
          <ac:chgData name="minoo akbari" userId="d4e645198bdb6f8a" providerId="LiveId" clId="{47EF8C9D-3D35-4E9F-B611-61CC81EE74DA}" dt="2025-04-29T03:43:28.419" v="222" actId="20577"/>
          <ac:spMkLst>
            <pc:docMk/>
            <pc:sldMk cId="0" sldId="443"/>
            <ac:spMk id="13" creationId="{8A1C6E99-4415-4CB9-8C18-BF05B4093B65}"/>
          </ac:spMkLst>
        </pc:spChg>
        <pc:graphicFrameChg chg="add mod">
          <ac:chgData name="minoo akbari" userId="d4e645198bdb6f8a" providerId="LiveId" clId="{47EF8C9D-3D35-4E9F-B611-61CC81EE74DA}" dt="2025-04-29T03:14:12.562" v="41" actId="1076"/>
          <ac:graphicFrameMkLst>
            <pc:docMk/>
            <pc:sldMk cId="0" sldId="443"/>
            <ac:graphicFrameMk id="2" creationId="{80740416-B4D6-5E3B-7A59-CD963C82E834}"/>
          </ac:graphicFrameMkLst>
        </pc:graphicFrameChg>
        <pc:graphicFrameChg chg="del">
          <ac:chgData name="minoo akbari" userId="d4e645198bdb6f8a" providerId="LiveId" clId="{47EF8C9D-3D35-4E9F-B611-61CC81EE74DA}" dt="2025-04-28T16:21:13.891" v="14" actId="478"/>
          <ac:graphicFrameMkLst>
            <pc:docMk/>
            <pc:sldMk cId="0" sldId="443"/>
            <ac:graphicFrameMk id="2" creationId="{88AF2038-FD02-E30F-E43E-6E0E3A8998FB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2:59.963" v="212" actId="20577"/>
        <pc:sldMkLst>
          <pc:docMk/>
          <pc:sldMk cId="0" sldId="444"/>
        </pc:sldMkLst>
        <pc:spChg chg="mod">
          <ac:chgData name="minoo akbari" userId="d4e645198bdb6f8a" providerId="LiveId" clId="{47EF8C9D-3D35-4E9F-B611-61CC81EE74DA}" dt="2025-04-29T03:42:59.963" v="212" actId="20577"/>
          <ac:spMkLst>
            <pc:docMk/>
            <pc:sldMk cId="0" sldId="444"/>
            <ac:spMk id="2" creationId="{00000000-0000-0000-0000-000000000000}"/>
          </ac:spMkLst>
        </pc:spChg>
        <pc:graphicFrameChg chg="del">
          <ac:chgData name="minoo akbari" userId="d4e645198bdb6f8a" providerId="LiveId" clId="{47EF8C9D-3D35-4E9F-B611-61CC81EE74DA}" dt="2025-04-28T16:21:20.510" v="17" actId="478"/>
          <ac:graphicFrameMkLst>
            <pc:docMk/>
            <pc:sldMk cId="0" sldId="444"/>
            <ac:graphicFrameMk id="3" creationId="{320C17BF-6F08-D1CC-C19B-164C0E71477B}"/>
          </ac:graphicFrameMkLst>
        </pc:graphicFrameChg>
        <pc:graphicFrameChg chg="add mod">
          <ac:chgData name="minoo akbari" userId="d4e645198bdb6f8a" providerId="LiveId" clId="{47EF8C9D-3D35-4E9F-B611-61CC81EE74DA}" dt="2025-04-29T03:20:24.667" v="47" actId="1076"/>
          <ac:graphicFrameMkLst>
            <pc:docMk/>
            <pc:sldMk cId="0" sldId="444"/>
            <ac:graphicFrameMk id="3" creationId="{3E554BDA-480E-1F91-1A40-D1058576DF10}"/>
          </ac:graphicFrameMkLst>
        </pc:graphicFrameChg>
        <pc:graphicFrameChg chg="del">
          <ac:chgData name="minoo akbari" userId="d4e645198bdb6f8a" providerId="LiveId" clId="{47EF8C9D-3D35-4E9F-B611-61CC81EE74DA}" dt="2025-04-28T16:21:21.427" v="18" actId="478"/>
          <ac:graphicFrameMkLst>
            <pc:docMk/>
            <pc:sldMk cId="0" sldId="444"/>
            <ac:graphicFrameMk id="4" creationId="{8D1F28DA-3DA0-4C8B-8D28-A1211B9D3DB7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2:43.473" v="207" actId="20577"/>
        <pc:sldMkLst>
          <pc:docMk/>
          <pc:sldMk cId="0" sldId="451"/>
        </pc:sldMkLst>
        <pc:spChg chg="mod">
          <ac:chgData name="minoo akbari" userId="d4e645198bdb6f8a" providerId="LiveId" clId="{47EF8C9D-3D35-4E9F-B611-61CC81EE74DA}" dt="2025-04-29T03:42:43.473" v="207" actId="20577"/>
          <ac:spMkLst>
            <pc:docMk/>
            <pc:sldMk cId="0" sldId="451"/>
            <ac:spMk id="16" creationId="{98B109E8-EA1F-4680-BA16-BAE5EF325DA1}"/>
          </ac:spMkLst>
        </pc:spChg>
        <pc:graphicFrameChg chg="del">
          <ac:chgData name="minoo akbari" userId="d4e645198bdb6f8a" providerId="LiveId" clId="{47EF8C9D-3D35-4E9F-B611-61CC81EE74DA}" dt="2025-04-28T16:21:25.196" v="19" actId="478"/>
          <ac:graphicFrameMkLst>
            <pc:docMk/>
            <pc:sldMk cId="0" sldId="451"/>
            <ac:graphicFrameMk id="2" creationId="{6040514A-D115-A653-36DA-670636183E18}"/>
          </ac:graphicFrameMkLst>
        </pc:graphicFrameChg>
        <pc:graphicFrameChg chg="add mod">
          <ac:chgData name="minoo akbari" userId="d4e645198bdb6f8a" providerId="LiveId" clId="{47EF8C9D-3D35-4E9F-B611-61CC81EE74DA}" dt="2025-04-29T03:21:01.669" v="50" actId="1076"/>
          <ac:graphicFrameMkLst>
            <pc:docMk/>
            <pc:sldMk cId="0" sldId="451"/>
            <ac:graphicFrameMk id="2" creationId="{70B048B3-15B1-0A33-EF35-C492D363CF70}"/>
          </ac:graphicFrameMkLst>
        </pc:graphicFrameChg>
        <pc:graphicFrameChg chg="del">
          <ac:chgData name="minoo akbari" userId="d4e645198bdb6f8a" providerId="LiveId" clId="{47EF8C9D-3D35-4E9F-B611-61CC81EE74DA}" dt="2025-04-28T16:21:26.075" v="20" actId="478"/>
          <ac:graphicFrameMkLst>
            <pc:docMk/>
            <pc:sldMk cId="0" sldId="451"/>
            <ac:graphicFrameMk id="8" creationId="{80A33146-D7EC-497C-9133-DB56C673BF82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2:31.190" v="202" actId="20577"/>
        <pc:sldMkLst>
          <pc:docMk/>
          <pc:sldMk cId="0" sldId="453"/>
        </pc:sldMkLst>
        <pc:spChg chg="mod">
          <ac:chgData name="minoo akbari" userId="d4e645198bdb6f8a" providerId="LiveId" clId="{47EF8C9D-3D35-4E9F-B611-61CC81EE74DA}" dt="2025-04-29T03:42:31.190" v="202" actId="20577"/>
          <ac:spMkLst>
            <pc:docMk/>
            <pc:sldMk cId="0" sldId="453"/>
            <ac:spMk id="15" creationId="{C467DE23-B2D0-48A8-9D15-B55DA6C1883F}"/>
          </ac:spMkLst>
        </pc:spChg>
        <pc:graphicFrameChg chg="add del mod">
          <ac:chgData name="minoo akbari" userId="d4e645198bdb6f8a" providerId="LiveId" clId="{47EF8C9D-3D35-4E9F-B611-61CC81EE74DA}" dt="2025-04-29T03:34:58.864" v="72" actId="478"/>
          <ac:graphicFrameMkLst>
            <pc:docMk/>
            <pc:sldMk cId="0" sldId="453"/>
            <ac:graphicFrameMk id="2" creationId="{51AC22B0-3704-A1A3-34B3-46AA35D5D97A}"/>
          </ac:graphicFrameMkLst>
        </pc:graphicFrameChg>
        <pc:graphicFrameChg chg="del">
          <ac:chgData name="minoo akbari" userId="d4e645198bdb6f8a" providerId="LiveId" clId="{47EF8C9D-3D35-4E9F-B611-61CC81EE74DA}" dt="2025-04-28T16:21:28.400" v="21" actId="478"/>
          <ac:graphicFrameMkLst>
            <pc:docMk/>
            <pc:sldMk cId="0" sldId="453"/>
            <ac:graphicFrameMk id="2" creationId="{853F18A0-4890-BA7B-4BC3-DD120E6A8489}"/>
          </ac:graphicFrameMkLst>
        </pc:graphicFrameChg>
        <pc:graphicFrameChg chg="add mod">
          <ac:chgData name="minoo akbari" userId="d4e645198bdb6f8a" providerId="LiveId" clId="{47EF8C9D-3D35-4E9F-B611-61CC81EE74DA}" dt="2025-04-29T03:35:08.177" v="75" actId="1076"/>
          <ac:graphicFrameMkLst>
            <pc:docMk/>
            <pc:sldMk cId="0" sldId="453"/>
            <ac:graphicFrameMk id="8" creationId="{4DB0A161-2569-6C10-D2C5-7C3E55B068E4}"/>
          </ac:graphicFrameMkLst>
        </pc:graphicFrameChg>
        <pc:graphicFrameChg chg="del">
          <ac:chgData name="minoo akbari" userId="d4e645198bdb6f8a" providerId="LiveId" clId="{47EF8C9D-3D35-4E9F-B611-61CC81EE74DA}" dt="2025-04-28T16:21:29.185" v="22" actId="478"/>
          <ac:graphicFrameMkLst>
            <pc:docMk/>
            <pc:sldMk cId="0" sldId="453"/>
            <ac:graphicFrameMk id="8" creationId="{6AC61EF1-2F54-499E-8F2B-5A289D268A70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1:18.887" v="177" actId="20577"/>
        <pc:sldMkLst>
          <pc:docMk/>
          <pc:sldMk cId="583193593" sldId="475"/>
        </pc:sldMkLst>
        <pc:spChg chg="mod">
          <ac:chgData name="minoo akbari" userId="d4e645198bdb6f8a" providerId="LiveId" clId="{47EF8C9D-3D35-4E9F-B611-61CC81EE74DA}" dt="2025-04-29T03:41:18.887" v="177" actId="20577"/>
          <ac:spMkLst>
            <pc:docMk/>
            <pc:sldMk cId="583193593" sldId="475"/>
            <ac:spMk id="13" creationId="{CBCFEFF3-1AD5-4C85-9057-7FB0B406BD5A}"/>
          </ac:spMkLst>
        </pc:spChg>
        <pc:graphicFrameChg chg="del">
          <ac:chgData name="minoo akbari" userId="d4e645198bdb6f8a" providerId="LiveId" clId="{47EF8C9D-3D35-4E9F-B611-61CC81EE74DA}" dt="2025-04-28T16:21:45.115" v="31" actId="478"/>
          <ac:graphicFrameMkLst>
            <pc:docMk/>
            <pc:sldMk cId="583193593" sldId="475"/>
            <ac:graphicFrameMk id="2" creationId="{5A8A6134-7BA2-83CD-83B0-44F08103FA7B}"/>
          </ac:graphicFrameMkLst>
        </pc:graphicFrameChg>
        <pc:graphicFrameChg chg="add del mod">
          <ac:chgData name="minoo akbari" userId="d4e645198bdb6f8a" providerId="LiveId" clId="{47EF8C9D-3D35-4E9F-B611-61CC81EE74DA}" dt="2025-04-29T03:35:29.736" v="80" actId="478"/>
          <ac:graphicFrameMkLst>
            <pc:docMk/>
            <pc:sldMk cId="583193593" sldId="475"/>
            <ac:graphicFrameMk id="2" creationId="{A29F2CE1-B536-C8C0-6A0A-68DA11DF1E36}"/>
          </ac:graphicFrameMkLst>
        </pc:graphicFrameChg>
        <pc:graphicFrameChg chg="del">
          <ac:chgData name="minoo akbari" userId="d4e645198bdb6f8a" providerId="LiveId" clId="{47EF8C9D-3D35-4E9F-B611-61CC81EE74DA}" dt="2025-04-28T16:21:45.815" v="32" actId="478"/>
          <ac:graphicFrameMkLst>
            <pc:docMk/>
            <pc:sldMk cId="583193593" sldId="475"/>
            <ac:graphicFrameMk id="6" creationId="{306B5E8F-D7E6-453D-98B7-592EA954D158}"/>
          </ac:graphicFrameMkLst>
        </pc:graphicFrameChg>
        <pc:graphicFrameChg chg="add mod">
          <ac:chgData name="minoo akbari" userId="d4e645198bdb6f8a" providerId="LiveId" clId="{47EF8C9D-3D35-4E9F-B611-61CC81EE74DA}" dt="2025-04-29T03:36:46.562" v="95"/>
          <ac:graphicFrameMkLst>
            <pc:docMk/>
            <pc:sldMk cId="583193593" sldId="475"/>
            <ac:graphicFrameMk id="6" creationId="{DA29C3E3-29A1-6697-D324-159CC37EEF92}"/>
          </ac:graphicFrameMkLst>
        </pc:graphicFrameChg>
        <pc:graphicFrameChg chg="add mod">
          <ac:chgData name="minoo akbari" userId="d4e645198bdb6f8a" providerId="LiveId" clId="{47EF8C9D-3D35-4E9F-B611-61CC81EE74DA}" dt="2025-04-29T03:36:53.376" v="98" actId="1076"/>
          <ac:graphicFrameMkLst>
            <pc:docMk/>
            <pc:sldMk cId="583193593" sldId="475"/>
            <ac:graphicFrameMk id="7" creationId="{DA29C3E3-29A1-6697-D324-159CC37EEF92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1:04.704" v="172" actId="20577"/>
        <pc:sldMkLst>
          <pc:docMk/>
          <pc:sldMk cId="2294022603" sldId="476"/>
        </pc:sldMkLst>
        <pc:spChg chg="mod">
          <ac:chgData name="minoo akbari" userId="d4e645198bdb6f8a" providerId="LiveId" clId="{47EF8C9D-3D35-4E9F-B611-61CC81EE74DA}" dt="2025-04-29T03:41:04.704" v="172" actId="20577"/>
          <ac:spMkLst>
            <pc:docMk/>
            <pc:sldMk cId="2294022603" sldId="476"/>
            <ac:spMk id="13" creationId="{AC73AB52-D249-4007-8B57-6A6BB97C1F79}"/>
          </ac:spMkLst>
        </pc:spChg>
        <pc:graphicFrameChg chg="del">
          <ac:chgData name="minoo akbari" userId="d4e645198bdb6f8a" providerId="LiveId" clId="{47EF8C9D-3D35-4E9F-B611-61CC81EE74DA}" dt="2025-04-28T16:21:51.253" v="33" actId="478"/>
          <ac:graphicFrameMkLst>
            <pc:docMk/>
            <pc:sldMk cId="2294022603" sldId="476"/>
            <ac:graphicFrameMk id="2" creationId="{366340D9-016E-F337-5A15-3AE58F63563F}"/>
          </ac:graphicFrameMkLst>
        </pc:graphicFrameChg>
        <pc:graphicFrameChg chg="add del mod">
          <ac:chgData name="minoo akbari" userId="d4e645198bdb6f8a" providerId="LiveId" clId="{47EF8C9D-3D35-4E9F-B611-61CC81EE74DA}" dt="2025-04-29T03:35:32.634" v="81" actId="478"/>
          <ac:graphicFrameMkLst>
            <pc:docMk/>
            <pc:sldMk cId="2294022603" sldId="476"/>
            <ac:graphicFrameMk id="2" creationId="{DA29C3E3-29A1-6697-D324-159CC37EEF92}"/>
          </ac:graphicFrameMkLst>
        </pc:graphicFrameChg>
        <pc:graphicFrameChg chg="del">
          <ac:chgData name="minoo akbari" userId="d4e645198bdb6f8a" providerId="LiveId" clId="{47EF8C9D-3D35-4E9F-B611-61CC81EE74DA}" dt="2025-04-28T16:21:52.167" v="34" actId="478"/>
          <ac:graphicFrameMkLst>
            <pc:docMk/>
            <pc:sldMk cId="2294022603" sldId="476"/>
            <ac:graphicFrameMk id="6" creationId="{56137C87-2181-4524-874D-6AEE207800DF}"/>
          </ac:graphicFrameMkLst>
        </pc:graphicFrameChg>
        <pc:graphicFrameChg chg="add mod">
          <ac:chgData name="minoo akbari" userId="d4e645198bdb6f8a" providerId="LiveId" clId="{47EF8C9D-3D35-4E9F-B611-61CC81EE74DA}" dt="2025-04-29T03:37:32.011" v="101" actId="1076"/>
          <ac:graphicFrameMkLst>
            <pc:docMk/>
            <pc:sldMk cId="2294022603" sldId="476"/>
            <ac:graphicFrameMk id="6" creationId="{D04EE083-56F4-A36A-468C-F1F8CB1119E4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0:51.089" v="167" actId="20577"/>
        <pc:sldMkLst>
          <pc:docMk/>
          <pc:sldMk cId="3770526387" sldId="483"/>
        </pc:sldMkLst>
        <pc:spChg chg="mod">
          <ac:chgData name="minoo akbari" userId="d4e645198bdb6f8a" providerId="LiveId" clId="{47EF8C9D-3D35-4E9F-B611-61CC81EE74DA}" dt="2025-04-29T03:40:51.089" v="167" actId="20577"/>
          <ac:spMkLst>
            <pc:docMk/>
            <pc:sldMk cId="3770526387" sldId="483"/>
            <ac:spMk id="10" creationId="{22082C99-F039-4E36-B6C0-07B3D0126EF1}"/>
          </ac:spMkLst>
        </pc:spChg>
        <pc:graphicFrameChg chg="add mod">
          <ac:chgData name="minoo akbari" userId="d4e645198bdb6f8a" providerId="LiveId" clId="{47EF8C9D-3D35-4E9F-B611-61CC81EE74DA}" dt="2025-04-29T03:38:31.250" v="104" actId="1076"/>
          <ac:graphicFrameMkLst>
            <pc:docMk/>
            <pc:sldMk cId="3770526387" sldId="483"/>
            <ac:graphicFrameMk id="2" creationId="{A2FA9E0F-3939-C0D7-E820-06469EFDBCF7}"/>
          </ac:graphicFrameMkLst>
        </pc:graphicFrameChg>
        <pc:graphicFrameChg chg="del">
          <ac:chgData name="minoo akbari" userId="d4e645198bdb6f8a" providerId="LiveId" clId="{47EF8C9D-3D35-4E9F-B611-61CC81EE74DA}" dt="2025-04-28T16:22:03.905" v="35" actId="478"/>
          <ac:graphicFrameMkLst>
            <pc:docMk/>
            <pc:sldMk cId="3770526387" sldId="483"/>
            <ac:graphicFrameMk id="2" creationId="{CB66B96F-F8AC-A0AC-0C6B-5108ED7D0C4C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0:35.626" v="156" actId="20577"/>
        <pc:sldMkLst>
          <pc:docMk/>
          <pc:sldMk cId="1324668405" sldId="484"/>
        </pc:sldMkLst>
        <pc:spChg chg="mod">
          <ac:chgData name="minoo akbari" userId="d4e645198bdb6f8a" providerId="LiveId" clId="{47EF8C9D-3D35-4E9F-B611-61CC81EE74DA}" dt="2025-04-29T03:40:35.626" v="156" actId="20577"/>
          <ac:spMkLst>
            <pc:docMk/>
            <pc:sldMk cId="1324668405" sldId="484"/>
            <ac:spMk id="10" creationId="{2BC4E5B0-4E18-4CD8-94BA-8A8CEE5FE53C}"/>
          </ac:spMkLst>
        </pc:spChg>
        <pc:graphicFrameChg chg="add mod">
          <ac:chgData name="minoo akbari" userId="d4e645198bdb6f8a" providerId="LiveId" clId="{47EF8C9D-3D35-4E9F-B611-61CC81EE74DA}" dt="2025-04-29T03:38:58.963" v="109" actId="1076"/>
          <ac:graphicFrameMkLst>
            <pc:docMk/>
            <pc:sldMk cId="1324668405" sldId="484"/>
            <ac:graphicFrameMk id="2" creationId="{8E891B50-2E4A-8266-1F5D-EA8DCC70E306}"/>
          </ac:graphicFrameMkLst>
        </pc:graphicFrameChg>
        <pc:graphicFrameChg chg="del">
          <ac:chgData name="minoo akbari" userId="d4e645198bdb6f8a" providerId="LiveId" clId="{47EF8C9D-3D35-4E9F-B611-61CC81EE74DA}" dt="2025-04-28T16:22:06.770" v="36" actId="478"/>
          <ac:graphicFrameMkLst>
            <pc:docMk/>
            <pc:sldMk cId="1324668405" sldId="484"/>
            <ac:graphicFrameMk id="6" creationId="{0AA5E01D-4C81-6C8E-D609-6ED7C9062B7F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0:07.207" v="137" actId="20577"/>
        <pc:sldMkLst>
          <pc:docMk/>
          <pc:sldMk cId="3003731955" sldId="487"/>
        </pc:sldMkLst>
        <pc:spChg chg="mod">
          <ac:chgData name="minoo akbari" userId="d4e645198bdb6f8a" providerId="LiveId" clId="{47EF8C9D-3D35-4E9F-B611-61CC81EE74DA}" dt="2025-04-29T03:40:07.207" v="137" actId="20577"/>
          <ac:spMkLst>
            <pc:docMk/>
            <pc:sldMk cId="3003731955" sldId="487"/>
            <ac:spMk id="10" creationId="{3B3EECFC-A636-4922-A368-1F544944B61B}"/>
          </ac:spMkLst>
        </pc:spChg>
        <pc:graphicFrameChg chg="add mod">
          <ac:chgData name="minoo akbari" userId="d4e645198bdb6f8a" providerId="LiveId" clId="{47EF8C9D-3D35-4E9F-B611-61CC81EE74DA}" dt="2025-04-29T03:39:20.307" v="111"/>
          <ac:graphicFrameMkLst>
            <pc:docMk/>
            <pc:sldMk cId="3003731955" sldId="487"/>
            <ac:graphicFrameMk id="2" creationId="{B0CCDCF7-DE0C-1E10-4BF3-93F346D74592}"/>
          </ac:graphicFrameMkLst>
        </pc:graphicFrameChg>
        <pc:graphicFrameChg chg="del">
          <ac:chgData name="minoo akbari" userId="d4e645198bdb6f8a" providerId="LiveId" clId="{47EF8C9D-3D35-4E9F-B611-61CC81EE74DA}" dt="2025-04-28T16:22:14.721" v="37" actId="478"/>
          <ac:graphicFrameMkLst>
            <pc:docMk/>
            <pc:sldMk cId="3003731955" sldId="487"/>
            <ac:graphicFrameMk id="2" creationId="{E4DD69D6-FC00-91E3-5CCF-4E9B23A744CD}"/>
          </ac:graphicFrameMkLst>
        </pc:graphicFrameChg>
        <pc:graphicFrameChg chg="add mod">
          <ac:chgData name="minoo akbari" userId="d4e645198bdb6f8a" providerId="LiveId" clId="{47EF8C9D-3D35-4E9F-B611-61CC81EE74DA}" dt="2025-04-29T03:39:28.092" v="114" actId="1076"/>
          <ac:graphicFrameMkLst>
            <pc:docMk/>
            <pc:sldMk cId="3003731955" sldId="487"/>
            <ac:graphicFrameMk id="3" creationId="{B0CCDCF7-DE0C-1E10-4BF3-93F346D74592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2:15.780" v="197" actId="20577"/>
        <pc:sldMkLst>
          <pc:docMk/>
          <pc:sldMk cId="2142719488" sldId="500"/>
        </pc:sldMkLst>
        <pc:spChg chg="mod">
          <ac:chgData name="minoo akbari" userId="d4e645198bdb6f8a" providerId="LiveId" clId="{47EF8C9D-3D35-4E9F-B611-61CC81EE74DA}" dt="2025-04-29T03:42:15.780" v="197" actId="20577"/>
          <ac:spMkLst>
            <pc:docMk/>
            <pc:sldMk cId="2142719488" sldId="500"/>
            <ac:spMk id="15" creationId="{C467DE23-B2D0-48A8-9D15-B55DA6C1883F}"/>
          </ac:spMkLst>
        </pc:spChg>
        <pc:graphicFrameChg chg="add del mod">
          <ac:chgData name="minoo akbari" userId="d4e645198bdb6f8a" providerId="LiveId" clId="{47EF8C9D-3D35-4E9F-B611-61CC81EE74DA}" dt="2025-04-29T03:35:15.042" v="76" actId="478"/>
          <ac:graphicFrameMkLst>
            <pc:docMk/>
            <pc:sldMk cId="2142719488" sldId="500"/>
            <ac:graphicFrameMk id="2" creationId="{4DB0A161-2569-6C10-D2C5-7C3E55B068E4}"/>
          </ac:graphicFrameMkLst>
        </pc:graphicFrameChg>
        <pc:graphicFrameChg chg="del">
          <ac:chgData name="minoo akbari" userId="d4e645198bdb6f8a" providerId="LiveId" clId="{47EF8C9D-3D35-4E9F-B611-61CC81EE74DA}" dt="2025-04-28T16:21:31.201" v="23" actId="478"/>
          <ac:graphicFrameMkLst>
            <pc:docMk/>
            <pc:sldMk cId="2142719488" sldId="500"/>
            <ac:graphicFrameMk id="2" creationId="{7025ADF1-9D03-31EA-E09A-E484406383C2}"/>
          </ac:graphicFrameMkLst>
        </pc:graphicFrameChg>
        <pc:graphicFrameChg chg="del">
          <ac:chgData name="minoo akbari" userId="d4e645198bdb6f8a" providerId="LiveId" clId="{47EF8C9D-3D35-4E9F-B611-61CC81EE74DA}" dt="2025-04-28T16:21:31.942" v="24" actId="478"/>
          <ac:graphicFrameMkLst>
            <pc:docMk/>
            <pc:sldMk cId="2142719488" sldId="500"/>
            <ac:graphicFrameMk id="8" creationId="{31B4C92A-CD3C-4DD1-9293-F7AE701E01F9}"/>
          </ac:graphicFrameMkLst>
        </pc:graphicFrameChg>
        <pc:graphicFrameChg chg="add mod">
          <ac:chgData name="minoo akbari" userId="d4e645198bdb6f8a" providerId="LiveId" clId="{47EF8C9D-3D35-4E9F-B611-61CC81EE74DA}" dt="2025-04-29T03:35:47.973" v="84" actId="1076"/>
          <ac:graphicFrameMkLst>
            <pc:docMk/>
            <pc:sldMk cId="2142719488" sldId="500"/>
            <ac:graphicFrameMk id="8" creationId="{C3676F58-23A5-8DE9-9E93-4DA5AA706FA8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2:01.869" v="192" actId="20577"/>
        <pc:sldMkLst>
          <pc:docMk/>
          <pc:sldMk cId="3214810945" sldId="501"/>
        </pc:sldMkLst>
        <pc:spChg chg="mod">
          <ac:chgData name="minoo akbari" userId="d4e645198bdb6f8a" providerId="LiveId" clId="{47EF8C9D-3D35-4E9F-B611-61CC81EE74DA}" dt="2025-04-29T03:42:01.869" v="192" actId="20577"/>
          <ac:spMkLst>
            <pc:docMk/>
            <pc:sldMk cId="3214810945" sldId="501"/>
            <ac:spMk id="15" creationId="{C467DE23-B2D0-48A8-9D15-B55DA6C1883F}"/>
          </ac:spMkLst>
        </pc:spChg>
        <pc:graphicFrameChg chg="del">
          <ac:chgData name="minoo akbari" userId="d4e645198bdb6f8a" providerId="LiveId" clId="{47EF8C9D-3D35-4E9F-B611-61CC81EE74DA}" dt="2025-04-28T16:21:34.178" v="25" actId="478"/>
          <ac:graphicFrameMkLst>
            <pc:docMk/>
            <pc:sldMk cId="3214810945" sldId="501"/>
            <ac:graphicFrameMk id="2" creationId="{66764F42-D55E-F9DF-A6BB-60CC5038D11F}"/>
          </ac:graphicFrameMkLst>
        </pc:graphicFrameChg>
        <pc:graphicFrameChg chg="add del mod">
          <ac:chgData name="minoo akbari" userId="d4e645198bdb6f8a" providerId="LiveId" clId="{47EF8C9D-3D35-4E9F-B611-61CC81EE74DA}" dt="2025-04-29T03:35:18.315" v="77" actId="478"/>
          <ac:graphicFrameMkLst>
            <pc:docMk/>
            <pc:sldMk cId="3214810945" sldId="501"/>
            <ac:graphicFrameMk id="2" creationId="{C3676F58-23A5-8DE9-9E93-4DA5AA706FA8}"/>
          </ac:graphicFrameMkLst>
        </pc:graphicFrameChg>
        <pc:graphicFrameChg chg="add mod">
          <ac:chgData name="minoo akbari" userId="d4e645198bdb6f8a" providerId="LiveId" clId="{47EF8C9D-3D35-4E9F-B611-61CC81EE74DA}" dt="2025-04-29T03:36:02.466" v="87" actId="1076"/>
          <ac:graphicFrameMkLst>
            <pc:docMk/>
            <pc:sldMk cId="3214810945" sldId="501"/>
            <ac:graphicFrameMk id="8" creationId="{9D3AC279-503A-EB82-AB4F-82F2831A9C76}"/>
          </ac:graphicFrameMkLst>
        </pc:graphicFrameChg>
        <pc:graphicFrameChg chg="del">
          <ac:chgData name="minoo akbari" userId="d4e645198bdb6f8a" providerId="LiveId" clId="{47EF8C9D-3D35-4E9F-B611-61CC81EE74DA}" dt="2025-04-28T16:21:35.150" v="26" actId="478"/>
          <ac:graphicFrameMkLst>
            <pc:docMk/>
            <pc:sldMk cId="3214810945" sldId="501"/>
            <ac:graphicFrameMk id="8" creationId="{A321CC8C-314B-4372-8530-8BC0A7774CEE}"/>
          </ac:graphicFrameMkLst>
        </pc:graphicFrameChg>
      </pc:sldChg>
      <pc:sldChg chg="addSp modSp mod">
        <pc:chgData name="minoo akbari" userId="d4e645198bdb6f8a" providerId="LiveId" clId="{47EF8C9D-3D35-4E9F-B611-61CC81EE74DA}" dt="2025-04-29T03:12:49.823" v="38" actId="14100"/>
        <pc:sldMkLst>
          <pc:docMk/>
          <pc:sldMk cId="1609821635" sldId="503"/>
        </pc:sldMkLst>
        <pc:spChg chg="mod">
          <ac:chgData name="minoo akbari" userId="d4e645198bdb6f8a" providerId="LiveId" clId="{47EF8C9D-3D35-4E9F-B611-61CC81EE74DA}" dt="2025-04-28T16:20:34.366" v="8"/>
          <ac:spMkLst>
            <pc:docMk/>
            <pc:sldMk cId="1609821635" sldId="503"/>
            <ac:spMk id="3" creationId="{BDADE9EF-6C87-9F9D-EACE-8DBF16680CE0}"/>
          </ac:spMkLst>
        </pc:spChg>
        <pc:spChg chg="mod">
          <ac:chgData name="minoo akbari" userId="d4e645198bdb6f8a" providerId="LiveId" clId="{47EF8C9D-3D35-4E9F-B611-61CC81EE74DA}" dt="2025-04-28T16:20:34.366" v="8"/>
          <ac:spMkLst>
            <pc:docMk/>
            <pc:sldMk cId="1609821635" sldId="503"/>
            <ac:spMk id="4" creationId="{454D3CB5-DFBF-98EA-BE51-F5E43F703A52}"/>
          </ac:spMkLst>
        </pc:spChg>
        <pc:spChg chg="mod">
          <ac:chgData name="minoo akbari" userId="d4e645198bdb6f8a" providerId="LiveId" clId="{47EF8C9D-3D35-4E9F-B611-61CC81EE74DA}" dt="2025-04-28T16:20:28.959" v="7" actId="20577"/>
          <ac:spMkLst>
            <pc:docMk/>
            <pc:sldMk cId="1609821635" sldId="503"/>
            <ac:spMk id="16" creationId="{1022AF0A-A973-4F44-8535-158615553D38}"/>
          </ac:spMkLst>
        </pc:spChg>
        <pc:grpChg chg="add mod">
          <ac:chgData name="minoo akbari" userId="d4e645198bdb6f8a" providerId="LiveId" clId="{47EF8C9D-3D35-4E9F-B611-61CC81EE74DA}" dt="2025-04-28T16:20:34.366" v="8"/>
          <ac:grpSpMkLst>
            <pc:docMk/>
            <pc:sldMk cId="1609821635" sldId="503"/>
            <ac:grpSpMk id="2" creationId="{9140CD57-75B2-027F-0507-CCCDE8ACB02C}"/>
          </ac:grpSpMkLst>
        </pc:grpChg>
        <pc:picChg chg="mod">
          <ac:chgData name="minoo akbari" userId="d4e645198bdb6f8a" providerId="LiveId" clId="{47EF8C9D-3D35-4E9F-B611-61CC81EE74DA}" dt="2025-04-29T03:12:49.823" v="38" actId="14100"/>
          <ac:picMkLst>
            <pc:docMk/>
            <pc:sldMk cId="1609821635" sldId="503"/>
            <ac:picMk id="1026" creationId="{79927917-A93E-4E8A-8DE3-C8A5B0FA0AB8}"/>
          </ac:picMkLst>
        </pc:picChg>
      </pc:sldChg>
      <pc:sldChg chg="addSp delSp modSp mod">
        <pc:chgData name="minoo akbari" userId="d4e645198bdb6f8a" providerId="LiveId" clId="{47EF8C9D-3D35-4E9F-B611-61CC81EE74DA}" dt="2025-04-28T16:20:41.716" v="10" actId="478"/>
        <pc:sldMkLst>
          <pc:docMk/>
          <pc:sldMk cId="2481045791" sldId="504"/>
        </pc:sldMkLst>
        <pc:spChg chg="mod">
          <ac:chgData name="minoo akbari" userId="d4e645198bdb6f8a" providerId="LiveId" clId="{47EF8C9D-3D35-4E9F-B611-61CC81EE74DA}" dt="2025-04-28T16:20:39.946" v="9"/>
          <ac:spMkLst>
            <pc:docMk/>
            <pc:sldMk cId="2481045791" sldId="504"/>
            <ac:spMk id="3" creationId="{4FA995E7-4CCB-C1BB-A0E2-3853BD2979E3}"/>
          </ac:spMkLst>
        </pc:spChg>
        <pc:spChg chg="mod">
          <ac:chgData name="minoo akbari" userId="d4e645198bdb6f8a" providerId="LiveId" clId="{47EF8C9D-3D35-4E9F-B611-61CC81EE74DA}" dt="2025-04-28T16:20:39.946" v="9"/>
          <ac:spMkLst>
            <pc:docMk/>
            <pc:sldMk cId="2481045791" sldId="504"/>
            <ac:spMk id="5" creationId="{4BF6A9CA-964F-58A3-22B8-8B19CD93EB82}"/>
          </ac:spMkLst>
        </pc:spChg>
        <pc:grpChg chg="add mod">
          <ac:chgData name="minoo akbari" userId="d4e645198bdb6f8a" providerId="LiveId" clId="{47EF8C9D-3D35-4E9F-B611-61CC81EE74DA}" dt="2025-04-28T16:20:39.946" v="9"/>
          <ac:grpSpMkLst>
            <pc:docMk/>
            <pc:sldMk cId="2481045791" sldId="504"/>
            <ac:grpSpMk id="2" creationId="{552C736A-6A9A-59A3-E799-81E3CA55E649}"/>
          </ac:grpSpMkLst>
        </pc:grpChg>
        <pc:picChg chg="del">
          <ac:chgData name="minoo akbari" userId="d4e645198bdb6f8a" providerId="LiveId" clId="{47EF8C9D-3D35-4E9F-B611-61CC81EE74DA}" dt="2025-04-28T16:20:41.716" v="10" actId="478"/>
          <ac:picMkLst>
            <pc:docMk/>
            <pc:sldMk cId="2481045791" sldId="504"/>
            <ac:picMk id="4" creationId="{912D9D84-DC04-479B-7954-8B7FC24940A2}"/>
          </ac:picMkLst>
        </pc:picChg>
      </pc:sldChg>
      <pc:sldChg chg="addSp delSp modSp mod">
        <pc:chgData name="minoo akbari" userId="d4e645198bdb6f8a" providerId="LiveId" clId="{47EF8C9D-3D35-4E9F-B611-61CC81EE74DA}" dt="2025-04-29T03:43:17.111" v="217" actId="20577"/>
        <pc:sldMkLst>
          <pc:docMk/>
          <pc:sldMk cId="2419360879" sldId="507"/>
        </pc:sldMkLst>
        <pc:spChg chg="mod">
          <ac:chgData name="minoo akbari" userId="d4e645198bdb6f8a" providerId="LiveId" clId="{47EF8C9D-3D35-4E9F-B611-61CC81EE74DA}" dt="2025-04-29T03:43:17.111" v="217" actId="20577"/>
          <ac:spMkLst>
            <pc:docMk/>
            <pc:sldMk cId="2419360879" sldId="507"/>
            <ac:spMk id="13" creationId="{8A1C6E99-4415-4CB9-8C18-BF05B4093B65}"/>
          </ac:spMkLst>
        </pc:spChg>
        <pc:graphicFrameChg chg="add mod">
          <ac:chgData name="minoo akbari" userId="d4e645198bdb6f8a" providerId="LiveId" clId="{47EF8C9D-3D35-4E9F-B611-61CC81EE74DA}" dt="2025-04-29T03:16:48.950" v="44" actId="1076"/>
          <ac:graphicFrameMkLst>
            <pc:docMk/>
            <pc:sldMk cId="2419360879" sldId="507"/>
            <ac:graphicFrameMk id="2" creationId="{55AB4D2C-1A3C-9BF6-74B0-46C785496E05}"/>
          </ac:graphicFrameMkLst>
        </pc:graphicFrameChg>
        <pc:graphicFrameChg chg="del">
          <ac:chgData name="minoo akbari" userId="d4e645198bdb6f8a" providerId="LiveId" clId="{47EF8C9D-3D35-4E9F-B611-61CC81EE74DA}" dt="2025-04-28T16:21:16.488" v="15" actId="478"/>
          <ac:graphicFrameMkLst>
            <pc:docMk/>
            <pc:sldMk cId="2419360879" sldId="507"/>
            <ac:graphicFrameMk id="2" creationId="{90ED0107-CC6E-0F5F-F0C9-CEFDA51376F2}"/>
          </ac:graphicFrameMkLst>
        </pc:graphicFrameChg>
        <pc:graphicFrameChg chg="del">
          <ac:chgData name="minoo akbari" userId="d4e645198bdb6f8a" providerId="LiveId" clId="{47EF8C9D-3D35-4E9F-B611-61CC81EE74DA}" dt="2025-04-28T16:21:17.867" v="16" actId="478"/>
          <ac:graphicFrameMkLst>
            <pc:docMk/>
            <pc:sldMk cId="2419360879" sldId="507"/>
            <ac:graphicFrameMk id="3" creationId="{75A0858A-3331-4416-B49F-9B885C5FB3DB}"/>
          </ac:graphicFrameMkLst>
        </pc:graphicFrameChg>
      </pc:sldChg>
      <pc:sldChg chg="addSp delSp modSp mod">
        <pc:chgData name="minoo akbari" userId="d4e645198bdb6f8a" providerId="LiveId" clId="{47EF8C9D-3D35-4E9F-B611-61CC81EE74DA}" dt="2025-04-29T03:41:48.292" v="187" actId="20577"/>
        <pc:sldMkLst>
          <pc:docMk/>
          <pc:sldMk cId="1673763615" sldId="508"/>
        </pc:sldMkLst>
        <pc:spChg chg="mod">
          <ac:chgData name="minoo akbari" userId="d4e645198bdb6f8a" providerId="LiveId" clId="{47EF8C9D-3D35-4E9F-B611-61CC81EE74DA}" dt="2025-04-29T03:41:48.292" v="187" actId="20577"/>
          <ac:spMkLst>
            <pc:docMk/>
            <pc:sldMk cId="1673763615" sldId="508"/>
            <ac:spMk id="15" creationId="{C467DE23-B2D0-48A8-9D15-B55DA6C1883F}"/>
          </ac:spMkLst>
        </pc:spChg>
        <pc:graphicFrameChg chg="add del mod">
          <ac:chgData name="minoo akbari" userId="d4e645198bdb6f8a" providerId="LiveId" clId="{47EF8C9D-3D35-4E9F-B611-61CC81EE74DA}" dt="2025-04-29T03:35:21.025" v="78" actId="478"/>
          <ac:graphicFrameMkLst>
            <pc:docMk/>
            <pc:sldMk cId="1673763615" sldId="508"/>
            <ac:graphicFrameMk id="2" creationId="{9D3AC279-503A-EB82-AB4F-82F2831A9C76}"/>
          </ac:graphicFrameMkLst>
        </pc:graphicFrameChg>
        <pc:graphicFrameChg chg="del">
          <ac:chgData name="minoo akbari" userId="d4e645198bdb6f8a" providerId="LiveId" clId="{47EF8C9D-3D35-4E9F-B611-61CC81EE74DA}" dt="2025-04-28T16:21:38.488" v="27" actId="478"/>
          <ac:graphicFrameMkLst>
            <pc:docMk/>
            <pc:sldMk cId="1673763615" sldId="508"/>
            <ac:graphicFrameMk id="2" creationId="{C747A3A1-DE89-6620-21F4-9ED5C42E35BE}"/>
          </ac:graphicFrameMkLst>
        </pc:graphicFrameChg>
        <pc:graphicFrameChg chg="add mod">
          <ac:chgData name="minoo akbari" userId="d4e645198bdb6f8a" providerId="LiveId" clId="{47EF8C9D-3D35-4E9F-B611-61CC81EE74DA}" dt="2025-04-29T03:36:16.608" v="90" actId="1076"/>
          <ac:graphicFrameMkLst>
            <pc:docMk/>
            <pc:sldMk cId="1673763615" sldId="508"/>
            <ac:graphicFrameMk id="8" creationId="{0769B778-DB33-FF68-7437-0C63DEDCA6B2}"/>
          </ac:graphicFrameMkLst>
        </pc:graphicFrameChg>
        <pc:graphicFrameChg chg="del">
          <ac:chgData name="minoo akbari" userId="d4e645198bdb6f8a" providerId="LiveId" clId="{47EF8C9D-3D35-4E9F-B611-61CC81EE74DA}" dt="2025-04-28T16:21:39.233" v="28" actId="478"/>
          <ac:graphicFrameMkLst>
            <pc:docMk/>
            <pc:sldMk cId="1673763615" sldId="508"/>
            <ac:graphicFrameMk id="8" creationId="{A321CC8C-314B-4372-8530-8BC0A7774CE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d4e645198bdb6f8a/Desktop/&#1586;&#1585;&#1605;&#1575;&#1705;&#1575;&#1585;&#1608;&#1606;%20&#1606;&#1740;&#1605;&#1607;%20&#1583;&#1608;&#1605;%20403%20&#1606;&#1607;&#1575;&#1740;&#1740;/&#1605;&#1575;&#1606;&#1583;&#1607;/&#1576;&#1740;&#1587;%20&#1576;&#1575;&#1705;&#1587;/&#1575;&#1740;&#1586;&#1608;-%20&#1585;&#1590;&#1575;&#1740;&#1578;%20&#1587;&#1606;&#1580;&#1740;%20&#1575;&#1586;%20&#1605;&#1581;&#1589;&#1608;&#1604;%20&#1576;&#1740;&#1587;&#1705;&#1608;&#1574;&#1740;&#1578;%20&#1576;&#1740;&#1587;%20&#1576;&#1575;&#1705;&#1587;%20&#1586;&#1585;&#1705;&#1575;&#1605;(&#1588;&#1588;%20&#1605;&#1575;&#1607;&#1607;%20&#1583;&#1608;&#1605;%20&#1777;&#1780;&#1776;&#1779;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../embeddings/oleObject4.bin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https://d.docs.live.net/d4e645198bdb6f8a/Desktop/&#1586;&#1585;&#1605;&#1575;&#1705;&#1575;&#1585;&#1608;&#1606;%20&#1606;&#1740;&#1605;&#1607;%20&#1583;&#1608;&#1605;%20403%20&#1606;&#1607;&#1575;&#1740;&#1740;/&#1605;&#1575;&#1606;&#1583;&#1607;/&#1576;&#1740;&#1587;%20&#1576;&#1575;&#1705;&#1587;/&#1575;&#1740;&#1586;&#1608;-%20&#1585;&#1590;&#1575;&#1740;&#1578;%20&#1587;&#1606;&#1580;&#1740;%20&#1575;&#1586;%20&#1605;&#1581;&#1589;&#1608;&#1604;%20&#1576;&#1740;&#1587;&#1705;&#1608;&#1574;&#1740;&#1578;%20&#1576;&#1740;&#1587;%20&#1576;&#1575;&#1705;&#1587;%20&#1586;&#1585;&#1705;&#1575;&#1605;(&#1588;&#1588;%20&#1605;&#1575;&#1607;&#1607;%20&#1583;&#1608;&#1605;%20&#1777;&#1780;&#1776;&#1779;)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67.100\Market%20Research%20Unit\Projects\1400\0003%20Satisfaction%20Survey\Phase%202\Puder%20Cak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67.100\Market%20Research%20Unit\Projects\1400\0003%20Satisfaction%20Survey\Phase%202\Puder%20Cak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67.100\Market%20Research%20Unit\Projects\1400\0003%20Satisfaction%20Survey\Phase%202\Puder%20Cak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67.100\Market%20Research%20Unit\Projects\1400\0003%20Satisfaction%20Survey\Phase%202\Puder%20Cak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https://d.docs.live.net/d4e645198bdb6f8a/Desktop/&#1586;&#1585;&#1605;&#1575;&#1705;&#1575;&#1585;&#1608;&#1606;%20&#1606;&#1740;&#1605;&#1607;%20&#1583;&#1608;&#1605;%20403%20&#1606;&#1607;&#1575;&#1740;&#1740;/&#1605;&#1575;&#1606;&#1583;&#1607;/&#1576;&#1740;&#1587;%20&#1576;&#1575;&#1705;&#1587;/&#1575;&#1740;&#1586;&#1608;-%20&#1585;&#1590;&#1575;&#1740;&#1578;%20&#1587;&#1606;&#1580;&#1740;%20&#1575;&#1586;%20&#1605;&#1581;&#1589;&#1608;&#1604;%20&#1576;&#1740;&#1587;&#1705;&#1608;&#1574;&#1740;&#1578;%20&#1576;&#1740;&#1587;%20&#1576;&#1575;&#1705;&#1587;%20&#1586;&#1585;&#1705;&#1575;&#1605;(&#1588;&#1588;%20&#1605;&#1575;&#1607;&#1607;%20&#1583;&#1608;&#1605;%20&#1777;&#1780;&#1776;&#1779;)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../embeddings/oleObject6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d4e645198bdb6f8a/Desktop/&#1586;&#1585;&#1605;&#1575;&#1705;&#1575;&#1585;&#1608;&#1606;%20&#1606;&#1740;&#1605;&#1607;%20&#1583;&#1608;&#1605;%20403%20&#1606;&#1607;&#1575;&#1740;&#1740;/&#1605;&#1575;&#1606;&#1583;&#1607;/&#1576;&#1740;&#1587;%20&#1576;&#1575;&#1705;&#1587;/&#1575;&#1740;&#1586;&#1608;-%20&#1585;&#1590;&#1575;&#1740;&#1578;%20&#1587;&#1606;&#1580;&#1740;%20&#1575;&#1586;%20&#1605;&#1581;&#1589;&#1608;&#1604;%20&#1576;&#1740;&#1587;&#1705;&#1608;&#1574;&#1740;&#1578;%20&#1576;&#1740;&#1587;%20&#1576;&#1575;&#1705;&#1587;%20&#1586;&#1585;&#1705;&#1575;&#1605;(&#1588;&#1588;%20&#1605;&#1575;&#1607;&#1607;%20&#1583;&#1608;&#1605;%20&#1777;&#1780;&#1776;&#1779;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d4e645198bdb6f8a/Desktop/&#1586;&#1585;&#1605;&#1575;&#1705;&#1575;&#1585;&#1608;&#1606;%20&#1606;&#1740;&#1605;&#1607;%20&#1583;&#1608;&#1605;%20403%20&#1606;&#1607;&#1575;&#1740;&#1740;/&#1605;&#1575;&#1606;&#1583;&#1607;/&#1576;&#1740;&#1587;%20&#1576;&#1575;&#1705;&#1587;/&#1575;&#1740;&#1586;&#1608;-%20&#1585;&#1590;&#1575;&#1740;&#1578;%20&#1587;&#1606;&#1580;&#1740;%20&#1575;&#1586;%20&#1605;&#1581;&#1589;&#1608;&#1604;%20&#1576;&#1740;&#1587;&#1705;&#1608;&#1574;&#1740;&#1578;%20&#1576;&#1740;&#1587;%20&#1576;&#1575;&#1705;&#1587;%20&#1586;&#1585;&#1705;&#1575;&#1605;(&#1588;&#1588;%20&#1605;&#1575;&#1607;&#1607;%20&#1583;&#1608;&#1605;%20&#1777;&#1780;&#1776;&#1779;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1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2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3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https://d.docs.live.net/d4e645198bdb6f8a/Desktop/&#1586;&#1585;&#1605;&#1575;&#1705;&#1575;&#1585;&#1608;&#1606;%20&#1606;&#1740;&#1605;&#1607;%20&#1583;&#1608;&#1605;%20403%20&#1606;&#1607;&#1575;&#1740;&#1740;/&#1605;&#1575;&#1606;&#1583;&#1607;/&#1576;&#1740;&#1587;%20&#1576;&#1575;&#1705;&#1587;/&#1575;&#1740;&#1586;&#1608;-%20&#1585;&#1590;&#1575;&#1740;&#1578;%20&#1587;&#1606;&#1580;&#1740;%20&#1575;&#1586;%20&#1605;&#1581;&#1589;&#1608;&#1604;%20&#1576;&#1740;&#1587;&#1705;&#1608;&#1574;&#1740;&#1578;%20&#1576;&#1740;&#1587;%20&#1576;&#1575;&#1705;&#1587;%20&#1586;&#1585;&#1705;&#1575;&#1605;(&#1588;&#1588;%20&#1605;&#1575;&#1607;&#1607;%20&#1583;&#1608;&#1605;%20&#1777;&#1780;&#1776;&#1779;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https://d.docs.live.net/d4e645198bdb6f8a/Desktop/&#1586;&#1585;&#1605;&#1575;&#1705;&#1575;&#1585;&#1608;&#1606;%20&#1606;&#1740;&#1605;&#1607;%20&#1583;&#1608;&#1605;%20403%20&#1606;&#1607;&#1575;&#1740;&#1740;/&#1605;&#1575;&#1606;&#1583;&#1607;/&#1576;&#1740;&#1587;%20&#1576;&#1575;&#1705;&#1587;/&#1575;&#1740;&#1586;&#1608;-%20&#1585;&#1590;&#1575;&#1740;&#1578;%20&#1587;&#1606;&#1580;&#1740;%20&#1575;&#1586;%20&#1605;&#1581;&#1589;&#1608;&#1604;%20&#1576;&#1740;&#1587;&#1705;&#1608;&#1574;&#1740;&#1578;%20&#1576;&#1740;&#1587;%20&#1576;&#1575;&#1705;&#1587;%20&#1586;&#1585;&#1705;&#1575;&#1605;(&#1588;&#1588;%20&#1605;&#1575;&#1607;&#1607;%20&#1583;&#1608;&#1605;%20&#1777;&#1780;&#1776;&#1779;)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https://d.docs.live.net/d4e645198bdb6f8a/Desktop/&#1586;&#1585;&#1605;&#1575;&#1705;&#1575;&#1585;&#1608;&#1606;%20&#1606;&#1740;&#1605;&#1607;%20&#1583;&#1608;&#1605;%20403%20&#1606;&#1607;&#1575;&#1740;&#1740;/&#1605;&#1575;&#1606;&#1583;&#1607;/&#1576;&#1740;&#1587;%20&#1576;&#1575;&#1705;&#1587;/&#1575;&#1740;&#1586;&#1608;-%20&#1585;&#1590;&#1575;&#1740;&#1578;%20&#1587;&#1606;&#1580;&#1740;%20&#1575;&#1586;%20&#1605;&#1581;&#1589;&#1608;&#1604;%20&#1576;&#1740;&#1587;&#1705;&#1608;&#1574;&#1740;&#1578;%20&#1576;&#1740;&#1587;%20&#1576;&#1575;&#1705;&#1587;%20&#1586;&#1585;&#1705;&#1575;&#1605;(&#1588;&#1588;%20&#1605;&#1575;&#1607;&#1607;%20&#1583;&#1608;&#1605;%20&#1777;&#1780;&#1776;&#1779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1'!$D$24:$D$28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1'!$E$24:$E$28</c:f>
              <c:numCache>
                <c:formatCode>0.00%</c:formatCode>
                <c:ptCount val="5"/>
                <c:pt idx="0">
                  <c:v>9.2592592592592587E-3</c:v>
                </c:pt>
                <c:pt idx="1">
                  <c:v>0</c:v>
                </c:pt>
                <c:pt idx="2">
                  <c:v>0.1388888888888889</c:v>
                </c:pt>
                <c:pt idx="3">
                  <c:v>0.20370370370370369</c:v>
                </c:pt>
                <c:pt idx="4">
                  <c:v>0.64814814814814814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1-4BA0-B2D9-9FEDFEDBE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1'!$D$151:$D$155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1'!$E$151:$E$155</c:f>
              <c:numCache>
                <c:formatCode>0.00%</c:formatCode>
                <c:ptCount val="5"/>
                <c:pt idx="0">
                  <c:v>9.2592592592592587E-3</c:v>
                </c:pt>
                <c:pt idx="1">
                  <c:v>4.6296296296296294E-2</c:v>
                </c:pt>
                <c:pt idx="2">
                  <c:v>0.21296296296296297</c:v>
                </c:pt>
                <c:pt idx="3">
                  <c:v>0.20370370370370369</c:v>
                </c:pt>
                <c:pt idx="4">
                  <c:v>0.52777777777777779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4-4821-B081-25357D6C3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1'!$D$165:$D$169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1'!$E$165:$E$169</c:f>
              <c:numCache>
                <c:formatCode>0.00%</c:formatCode>
                <c:ptCount val="5"/>
                <c:pt idx="0">
                  <c:v>9.2592592592592587E-3</c:v>
                </c:pt>
                <c:pt idx="1">
                  <c:v>2.7777777777777776E-2</c:v>
                </c:pt>
                <c:pt idx="2">
                  <c:v>0.17592592592592593</c:v>
                </c:pt>
                <c:pt idx="3">
                  <c:v>0.23148148148148145</c:v>
                </c:pt>
                <c:pt idx="4">
                  <c:v>0.55555555555555558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A-4022-A86B-7D3FC24ED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AA-49DF-9823-21CCAA5BAD15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AA-49DF-9823-21CCAA5BAD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حشره!$A$2:$A$3</c:f>
              <c:strCache>
                <c:ptCount val="2"/>
                <c:pt idx="0">
                  <c:v>خیر</c:v>
                </c:pt>
                <c:pt idx="1">
                  <c:v>بله</c:v>
                </c:pt>
              </c:strCache>
            </c:strRef>
          </c:cat>
          <c:val>
            <c:numRef>
              <c:f>حشره!$C$2:$C$3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AA-49DF-9823-21CCAA5BAD1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B Nazanin" panose="00000400000000000000" pitchFamily="2" charset="-78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A9-4198-98CA-2166D3CAE054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A9-4198-98CA-2166D3CAE0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جسم!$A$2:$A$3</c:f>
              <c:strCache>
                <c:ptCount val="2"/>
                <c:pt idx="0">
                  <c:v>خیر</c:v>
                </c:pt>
                <c:pt idx="1">
                  <c:v>بله</c:v>
                </c:pt>
              </c:strCache>
            </c:strRef>
          </c:cat>
          <c:val>
            <c:numRef>
              <c:f>جسم!$C$2:$C$3</c:f>
              <c:numCache>
                <c:formatCode>0%</c:formatCode>
                <c:ptCount val="2"/>
                <c:pt idx="0">
                  <c:v>0.5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A9-4198-98CA-2166D3CAE05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B Nazanin" panose="00000400000000000000" pitchFamily="2" charset="-78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0D-472D-8C0A-2873A7D768E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0D-472D-8C0A-2873A7D768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مسمومیت!$A$2:$A$3</c:f>
              <c:strCache>
                <c:ptCount val="2"/>
                <c:pt idx="0">
                  <c:v>خیر</c:v>
                </c:pt>
                <c:pt idx="1">
                  <c:v>بله</c:v>
                </c:pt>
              </c:strCache>
            </c:strRef>
          </c:cat>
          <c:val>
            <c:numRef>
              <c:f>مسمومیت!$C$2:$C$3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0D-472D-8C0A-2873A7D768E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B Nazanin" panose="00000400000000000000" pitchFamily="2" charset="-78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C-4F80-A82D-EE1132DCD678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C-4F80-A82D-EE1132DCD6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مسمومیت!$A$2:$A$3</c:f>
              <c:strCache>
                <c:ptCount val="2"/>
                <c:pt idx="0">
                  <c:v>خیر</c:v>
                </c:pt>
                <c:pt idx="1">
                  <c:v>بله</c:v>
                </c:pt>
              </c:strCache>
            </c:strRef>
          </c:cat>
          <c:val>
            <c:numRef>
              <c:f>مسمومیت!$C$2:$C$3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EC-4F80-A82D-EE1132DCD6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B Nazanin" panose="00000400000000000000" pitchFamily="2" charset="-78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[ایزو- رضایت سنجی از محصول بیسکوئیت بیس باکس زرکام(شش ماهه دوم ۱۴۰۳).xlsx]Pivot Table 1!Pivot Table 1 19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 Table 1'!$B$232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76EF-4A51-B93C-347D448E49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76EF-4A51-B93C-347D448E492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6EF-4A51-B93C-347D448E492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6EF-4A51-B93C-347D448E49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 1'!$A$233:$A$235</c:f>
              <c:strCache>
                <c:ptCount val="2"/>
                <c:pt idx="0">
                  <c:v>زن</c:v>
                </c:pt>
                <c:pt idx="1">
                  <c:v>مرد</c:v>
                </c:pt>
              </c:strCache>
            </c:strRef>
          </c:cat>
          <c:val>
            <c:numRef>
              <c:f>'Pivot Table 1'!$B$233:$B$235</c:f>
              <c:numCache>
                <c:formatCode>0.00%</c:formatCode>
                <c:ptCount val="2"/>
                <c:pt idx="0">
                  <c:v>0.40740740740740738</c:v>
                </c:pt>
                <c:pt idx="1">
                  <c:v>0.59259259259259256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EF-4A51-B93C-347D448E49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pivotSource>
    <c:name>[ایزو- رضایت سنجی از محصول بیسکوئیت بیس باکس زرکام(شش ماهه دوم ۱۴۰۳).xlsx]Pivot Table 1!Pivot Table 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 1'!$B$2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1'!$A$3:$A$9</c:f>
              <c:strCache>
                <c:ptCount val="6"/>
                <c:pt idx="0">
                  <c:v>دکتری و بالاتر</c:v>
                </c:pt>
                <c:pt idx="1">
                  <c:v>دیپلم</c:v>
                </c:pt>
                <c:pt idx="2">
                  <c:v>زیر دیپلم</c:v>
                </c:pt>
                <c:pt idx="3">
                  <c:v>کاردانی</c:v>
                </c:pt>
                <c:pt idx="4">
                  <c:v>کارشناسی</c:v>
                </c:pt>
                <c:pt idx="5">
                  <c:v>کارشناسی ارشد</c:v>
                </c:pt>
              </c:strCache>
            </c:strRef>
          </c:cat>
          <c:val>
            <c:numRef>
              <c:f>'Pivot Table 1'!$B$3:$B$9</c:f>
              <c:numCache>
                <c:formatCode>0.00%</c:formatCode>
                <c:ptCount val="6"/>
                <c:pt idx="0">
                  <c:v>1.8518518518518517E-2</c:v>
                </c:pt>
                <c:pt idx="1">
                  <c:v>0.45370370370370372</c:v>
                </c:pt>
                <c:pt idx="2">
                  <c:v>0.20370370370370369</c:v>
                </c:pt>
                <c:pt idx="3">
                  <c:v>5.5555555555555552E-2</c:v>
                </c:pt>
                <c:pt idx="4">
                  <c:v>0.17592592592592593</c:v>
                </c:pt>
                <c:pt idx="5">
                  <c:v>9.2592592592592587E-2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CC-471F-848E-D6937692E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pivotSource>
    <c:name>[ایزو- رضایت سنجی از محصول بیسکوئیت بیس باکس زرکام(شش ماهه دوم ۱۴۰۳).xlsx]Pivot Table 1!Pivot Table 1 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 1'!$B$11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1'!$A$12:$A$21</c:f>
              <c:strCache>
                <c:ptCount val="9"/>
                <c:pt idx="0">
                  <c:v>آزاد</c:v>
                </c:pt>
                <c:pt idx="1">
                  <c:v>بازنشسته</c:v>
                </c:pt>
                <c:pt idx="2">
                  <c:v>بیکار</c:v>
                </c:pt>
                <c:pt idx="3">
                  <c:v>خانه‌دار</c:v>
                </c:pt>
                <c:pt idx="4">
                  <c:v>دانشجو</c:v>
                </c:pt>
                <c:pt idx="5">
                  <c:v>سایر موارد</c:v>
                </c:pt>
                <c:pt idx="6">
                  <c:v>سرباز</c:v>
                </c:pt>
                <c:pt idx="7">
                  <c:v>شاغل بخش خصوصی</c:v>
                </c:pt>
                <c:pt idx="8">
                  <c:v>شاغل بخش دولتی</c:v>
                </c:pt>
              </c:strCache>
            </c:strRef>
          </c:cat>
          <c:val>
            <c:numRef>
              <c:f>'Pivot Table 1'!$B$12:$B$21</c:f>
              <c:numCache>
                <c:formatCode>0.00%</c:formatCode>
                <c:ptCount val="9"/>
                <c:pt idx="0">
                  <c:v>0.23148148148148148</c:v>
                </c:pt>
                <c:pt idx="1">
                  <c:v>2.7777777777777776E-2</c:v>
                </c:pt>
                <c:pt idx="2">
                  <c:v>0.14814814814814814</c:v>
                </c:pt>
                <c:pt idx="3">
                  <c:v>0.20370370370370369</c:v>
                </c:pt>
                <c:pt idx="4">
                  <c:v>0.15740740740740741</c:v>
                </c:pt>
                <c:pt idx="5">
                  <c:v>0.1111111111111111</c:v>
                </c:pt>
                <c:pt idx="6">
                  <c:v>1.8518518518518517E-2</c:v>
                </c:pt>
                <c:pt idx="7">
                  <c:v>4.6296296296296294E-2</c:v>
                </c:pt>
                <c:pt idx="8">
                  <c:v>5.5555555555555552E-2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9-46BA-A3C4-270F23B77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1'!$D$38:$D$42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1'!$E$38:$E$42</c:f>
              <c:numCache>
                <c:formatCode>0.00%</c:formatCode>
                <c:ptCount val="5"/>
                <c:pt idx="0">
                  <c:v>0</c:v>
                </c:pt>
                <c:pt idx="1">
                  <c:v>1.8691588785046728E-2</c:v>
                </c:pt>
                <c:pt idx="2">
                  <c:v>9.3457943925233641E-2</c:v>
                </c:pt>
                <c:pt idx="3">
                  <c:v>0.27102803738317754</c:v>
                </c:pt>
                <c:pt idx="4">
                  <c:v>0.61682242990654201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A-455F-B119-4E417595D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1'!$D$51:$D$55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1'!$E$51:$E$55</c:f>
              <c:numCache>
                <c:formatCode>0.00%</c:formatCode>
                <c:ptCount val="5"/>
                <c:pt idx="0">
                  <c:v>5.5555555555555552E-2</c:v>
                </c:pt>
                <c:pt idx="1">
                  <c:v>5.5555555555555552E-2</c:v>
                </c:pt>
                <c:pt idx="2">
                  <c:v>0.19444444444444442</c:v>
                </c:pt>
                <c:pt idx="3">
                  <c:v>0.25</c:v>
                </c:pt>
                <c:pt idx="4">
                  <c:v>0.44444444444444442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1D-4877-957D-EF85EBC45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1'!$D$64:$D$68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1'!$E$64:$E$68</c:f>
              <c:numCache>
                <c:formatCode>0.00%</c:formatCode>
                <c:ptCount val="5"/>
                <c:pt idx="0">
                  <c:v>9.2592592592592587E-3</c:v>
                </c:pt>
                <c:pt idx="1">
                  <c:v>3.7037037037037035E-2</c:v>
                </c:pt>
                <c:pt idx="2">
                  <c:v>0.15740740740740741</c:v>
                </c:pt>
                <c:pt idx="3">
                  <c:v>0.25925925925925924</c:v>
                </c:pt>
                <c:pt idx="4">
                  <c:v>0.53703703703703709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7-415A-93BC-465CB4DA3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1'!$D$79:$D$83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1'!$E$79:$E$83</c:f>
              <c:numCache>
                <c:formatCode>0.00%</c:formatCode>
                <c:ptCount val="5"/>
                <c:pt idx="0">
                  <c:v>0</c:v>
                </c:pt>
                <c:pt idx="1">
                  <c:v>3.7037037037037035E-2</c:v>
                </c:pt>
                <c:pt idx="2">
                  <c:v>0.16666666666666666</c:v>
                </c:pt>
                <c:pt idx="3">
                  <c:v>0.27777777777777779</c:v>
                </c:pt>
                <c:pt idx="4">
                  <c:v>0.51851851851851849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7-4A26-B14C-C80090C37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1'!$D$93:$D$97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1'!$E$93:$E$97</c:f>
              <c:numCache>
                <c:formatCode>0.00%</c:formatCode>
                <c:ptCount val="5"/>
                <c:pt idx="0">
                  <c:v>0</c:v>
                </c:pt>
                <c:pt idx="1">
                  <c:v>1.8518518518518517E-2</c:v>
                </c:pt>
                <c:pt idx="2">
                  <c:v>0.16666666666666666</c:v>
                </c:pt>
                <c:pt idx="3">
                  <c:v>0.27777777777777779</c:v>
                </c:pt>
                <c:pt idx="4">
                  <c:v>0.53703703703703709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E-454D-B283-5A11BF046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1'!$D$109:$D$113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1'!$E$109:$E$113</c:f>
              <c:numCache>
                <c:formatCode>0.00%</c:formatCode>
                <c:ptCount val="5"/>
                <c:pt idx="0">
                  <c:v>1.8518518518518517E-2</c:v>
                </c:pt>
                <c:pt idx="1">
                  <c:v>1.8518518518518517E-2</c:v>
                </c:pt>
                <c:pt idx="2">
                  <c:v>0.24074074074074076</c:v>
                </c:pt>
                <c:pt idx="3">
                  <c:v>0.17592592592592593</c:v>
                </c:pt>
                <c:pt idx="4">
                  <c:v>0.54629629629629628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8-424D-86E1-BC5B1F340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1'!$D$123:$D$127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1'!$E$123:$E$127</c:f>
              <c:numCache>
                <c:formatCode>0.00%</c:formatCode>
                <c:ptCount val="5"/>
                <c:pt idx="0">
                  <c:v>1.8518518518518517E-2</c:v>
                </c:pt>
                <c:pt idx="1">
                  <c:v>5.5555555555555552E-2</c:v>
                </c:pt>
                <c:pt idx="2">
                  <c:v>0.23148148148148145</c:v>
                </c:pt>
                <c:pt idx="3">
                  <c:v>0.23148148148148145</c:v>
                </c:pt>
                <c:pt idx="4">
                  <c:v>0.46296296296296297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3-4947-96D5-FE2F2DEAEF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'[ایزو- رضایت سنجی از محصول بیسکوئیت بیس باکس زرکام(شش ماهه دوم ۱۴۰۳).xlsx]Pivot Table 1'!$D$137:$D$141</c:f>
              <c:strCache>
                <c:ptCount val="5"/>
                <c:pt idx="0">
                  <c:v>خیلی کم</c:v>
                </c:pt>
                <c:pt idx="1">
                  <c:v>کم </c:v>
                </c:pt>
                <c:pt idx="2">
                  <c:v>متوسط </c:v>
                </c:pt>
                <c:pt idx="3">
                  <c:v>زیاد</c:v>
                </c:pt>
                <c:pt idx="4">
                  <c:v>خیلی زیاد</c:v>
                </c:pt>
              </c:strCache>
            </c:strRef>
          </c:cat>
          <c:val>
            <c:numRef>
              <c:f>'[ایزو- رضایت سنجی از محصول بیسکوئیت بیس باکس زرکام(شش ماهه دوم ۱۴۰۳).xlsx]Pivot Table 1'!$E$137:$E$141</c:f>
              <c:numCache>
                <c:formatCode>0.00%</c:formatCode>
                <c:ptCount val="5"/>
                <c:pt idx="0">
                  <c:v>1.8518518518518517E-2</c:v>
                </c:pt>
                <c:pt idx="1">
                  <c:v>6.4814814814814811E-2</c:v>
                </c:pt>
                <c:pt idx="2">
                  <c:v>0.21296296296296297</c:v>
                </c:pt>
                <c:pt idx="3">
                  <c:v>0.28703703703703703</c:v>
                </c:pt>
                <c:pt idx="4">
                  <c:v>0.41666666666666663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9-4AE6-9563-8711AFEA1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62815"/>
        <c:axId val="2095661855"/>
      </c:barChart>
      <c:catAx>
        <c:axId val="20956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61855"/>
        <c:crosses val="autoZero"/>
        <c:auto val="1"/>
        <c:lblAlgn val="ctr"/>
        <c:lblOffset val="100"/>
        <c:noMultiLvlLbl val="0"/>
      </c:catAx>
      <c:valAx>
        <c:axId val="209566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09566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73DF-C9FD-41BA-9BEA-63FD4D30D1C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F04A9-60A5-4F01-92A6-D9CD1FDE13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2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7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8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3"/>
            <a:ext cx="13442941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10692003" y="0"/>
                </a:moveTo>
                <a:lnTo>
                  <a:pt x="0" y="0"/>
                </a:lnTo>
                <a:lnTo>
                  <a:pt x="0" y="7560005"/>
                </a:lnTo>
                <a:lnTo>
                  <a:pt x="10692003" y="7560005"/>
                </a:lnTo>
                <a:lnTo>
                  <a:pt x="10692003" y="0"/>
                </a:lnTo>
                <a:close/>
              </a:path>
            </a:pathLst>
          </a:custGeom>
          <a:solidFill>
            <a:srgbClr val="00154D"/>
          </a:solidFill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17" name="bg object 17"/>
          <p:cNvSpPr/>
          <p:nvPr/>
        </p:nvSpPr>
        <p:spPr>
          <a:xfrm>
            <a:off x="277101" y="302403"/>
            <a:ext cx="12770714" cy="6955790"/>
          </a:xfrm>
          <a:custGeom>
            <a:avLst/>
            <a:gdLst/>
            <a:ahLst/>
            <a:cxnLst/>
            <a:rect l="l" t="t" r="r" b="b"/>
            <a:pathLst>
              <a:path w="10157460" h="6955790">
                <a:moveTo>
                  <a:pt x="424662" y="6955205"/>
                </a:moveTo>
                <a:lnTo>
                  <a:pt x="0" y="6955205"/>
                </a:lnTo>
                <a:lnTo>
                  <a:pt x="0" y="0"/>
                </a:lnTo>
                <a:lnTo>
                  <a:pt x="10157396" y="0"/>
                </a:lnTo>
                <a:lnTo>
                  <a:pt x="10157396" y="6955205"/>
                </a:lnTo>
                <a:lnTo>
                  <a:pt x="9399600" y="6955205"/>
                </a:lnTo>
              </a:path>
            </a:pathLst>
          </a:custGeom>
          <a:ln w="118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18" name="bg object 18"/>
          <p:cNvSpPr/>
          <p:nvPr/>
        </p:nvSpPr>
        <p:spPr>
          <a:xfrm>
            <a:off x="881217" y="6666193"/>
            <a:ext cx="971087" cy="82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9353" y="2493972"/>
            <a:ext cx="12285831" cy="6964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26" b="0" i="0">
                <a:solidFill>
                  <a:srgbClr val="0015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3" y="4235199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6058" y="304830"/>
            <a:ext cx="12770714" cy="6955790"/>
          </a:xfrm>
          <a:custGeom>
            <a:avLst/>
            <a:gdLst/>
            <a:ahLst/>
            <a:cxnLst/>
            <a:rect l="l" t="t" r="r" b="b"/>
            <a:pathLst>
              <a:path w="10157460" h="6955790">
                <a:moveTo>
                  <a:pt x="424662" y="6955205"/>
                </a:moveTo>
                <a:lnTo>
                  <a:pt x="0" y="6955205"/>
                </a:lnTo>
                <a:lnTo>
                  <a:pt x="0" y="0"/>
                </a:lnTo>
                <a:lnTo>
                  <a:pt x="10157409" y="0"/>
                </a:lnTo>
                <a:lnTo>
                  <a:pt x="10157409" y="6955205"/>
                </a:lnTo>
                <a:lnTo>
                  <a:pt x="9399612" y="6955205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17" name="bg object 17"/>
          <p:cNvSpPr/>
          <p:nvPr/>
        </p:nvSpPr>
        <p:spPr>
          <a:xfrm>
            <a:off x="940183" y="6668624"/>
            <a:ext cx="971087" cy="82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160" y="2881828"/>
            <a:ext cx="5596216" cy="754502"/>
          </a:xfrm>
        </p:spPr>
        <p:txBody>
          <a:bodyPr lIns="0" tIns="0" rIns="0" bIns="0"/>
          <a:lstStyle>
            <a:lvl1pPr>
              <a:defRPr sz="4903" b="1" i="0">
                <a:solidFill>
                  <a:schemeClr val="bg1"/>
                </a:solidFill>
                <a:latin typeface="Arial"/>
                <a:cs typeface="B Nazanin" panose="00000400000000000000" pitchFamily="2" charset="-78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160" y="2881828"/>
            <a:ext cx="5596216" cy="754502"/>
          </a:xfrm>
        </p:spPr>
        <p:txBody>
          <a:bodyPr lIns="0" tIns="0" rIns="0" bIns="0"/>
          <a:lstStyle>
            <a:lvl1pPr>
              <a:defRPr sz="4903" b="1" i="0">
                <a:solidFill>
                  <a:schemeClr val="bg1"/>
                </a:solidFill>
                <a:latin typeface="Arial"/>
                <a:cs typeface="B Nazanin" panose="00000400000000000000" pitchFamily="2" charset="-78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160" y="2881828"/>
            <a:ext cx="5596216" cy="754502"/>
          </a:xfrm>
        </p:spPr>
        <p:txBody>
          <a:bodyPr lIns="0" tIns="0" rIns="0" bIns="0"/>
          <a:lstStyle>
            <a:lvl1pPr>
              <a:defRPr sz="4903" b="1" i="0">
                <a:solidFill>
                  <a:schemeClr val="bg1"/>
                </a:solidFill>
                <a:latin typeface="Arial"/>
                <a:cs typeface="B Nazanin" panose="00000400000000000000" pitchFamily="2" charset="-78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160" y="2881828"/>
            <a:ext cx="5596216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1590" y="2908233"/>
            <a:ext cx="96013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1143" y="7033453"/>
            <a:ext cx="43022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3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3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B Nazanin" panose="00000400000000000000" pitchFamily="2" charset="-78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74838">
        <a:defRPr>
          <a:latin typeface="+mn-lt"/>
          <a:ea typeface="+mn-ea"/>
          <a:cs typeface="+mn-cs"/>
        </a:defRPr>
      </a:lvl2pPr>
      <a:lvl3pPr marL="1149675">
        <a:defRPr>
          <a:latin typeface="+mn-lt"/>
          <a:ea typeface="+mn-ea"/>
          <a:cs typeface="+mn-cs"/>
        </a:defRPr>
      </a:lvl3pPr>
      <a:lvl4pPr marL="1724513">
        <a:defRPr>
          <a:latin typeface="+mn-lt"/>
          <a:ea typeface="+mn-ea"/>
          <a:cs typeface="+mn-cs"/>
        </a:defRPr>
      </a:lvl4pPr>
      <a:lvl5pPr marL="2299350">
        <a:defRPr>
          <a:latin typeface="+mn-lt"/>
          <a:ea typeface="+mn-ea"/>
          <a:cs typeface="+mn-cs"/>
        </a:defRPr>
      </a:lvl5pPr>
      <a:lvl6pPr marL="2874188">
        <a:defRPr>
          <a:latin typeface="+mn-lt"/>
          <a:ea typeface="+mn-ea"/>
          <a:cs typeface="+mn-cs"/>
        </a:defRPr>
      </a:lvl6pPr>
      <a:lvl7pPr marL="3449025">
        <a:defRPr>
          <a:latin typeface="+mn-lt"/>
          <a:ea typeface="+mn-ea"/>
          <a:cs typeface="+mn-cs"/>
        </a:defRPr>
      </a:lvl7pPr>
      <a:lvl8pPr marL="4023863">
        <a:defRPr>
          <a:latin typeface="+mn-lt"/>
          <a:ea typeface="+mn-ea"/>
          <a:cs typeface="+mn-cs"/>
        </a:defRPr>
      </a:lvl8pPr>
      <a:lvl9pPr marL="45987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74838">
        <a:defRPr>
          <a:latin typeface="+mn-lt"/>
          <a:ea typeface="+mn-ea"/>
          <a:cs typeface="+mn-cs"/>
        </a:defRPr>
      </a:lvl2pPr>
      <a:lvl3pPr marL="1149675">
        <a:defRPr>
          <a:latin typeface="+mn-lt"/>
          <a:ea typeface="+mn-ea"/>
          <a:cs typeface="+mn-cs"/>
        </a:defRPr>
      </a:lvl3pPr>
      <a:lvl4pPr marL="1724513">
        <a:defRPr>
          <a:latin typeface="+mn-lt"/>
          <a:ea typeface="+mn-ea"/>
          <a:cs typeface="+mn-cs"/>
        </a:defRPr>
      </a:lvl4pPr>
      <a:lvl5pPr marL="2299350">
        <a:defRPr>
          <a:latin typeface="+mn-lt"/>
          <a:ea typeface="+mn-ea"/>
          <a:cs typeface="+mn-cs"/>
        </a:defRPr>
      </a:lvl5pPr>
      <a:lvl6pPr marL="2874188">
        <a:defRPr>
          <a:latin typeface="+mn-lt"/>
          <a:ea typeface="+mn-ea"/>
          <a:cs typeface="+mn-cs"/>
        </a:defRPr>
      </a:lvl6pPr>
      <a:lvl7pPr marL="3449025">
        <a:defRPr>
          <a:latin typeface="+mn-lt"/>
          <a:ea typeface="+mn-ea"/>
          <a:cs typeface="+mn-cs"/>
        </a:defRPr>
      </a:lvl7pPr>
      <a:lvl8pPr marL="4023863">
        <a:defRPr>
          <a:latin typeface="+mn-lt"/>
          <a:ea typeface="+mn-ea"/>
          <a:cs typeface="+mn-cs"/>
        </a:defRPr>
      </a:lvl8pPr>
      <a:lvl9pPr marL="45987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E5FF09A-1C19-41D3-BD20-0CB2D580826F}"/>
              </a:ext>
            </a:extLst>
          </p:cNvPr>
          <p:cNvGrpSpPr/>
          <p:nvPr/>
        </p:nvGrpSpPr>
        <p:grpSpPr>
          <a:xfrm>
            <a:off x="336912" y="238125"/>
            <a:ext cx="12770714" cy="7086600"/>
            <a:chOff x="336062" y="352425"/>
            <a:chExt cx="12770714" cy="69342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7DC117-0EE4-4B71-8C9B-A29E1F22B39E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3A31E745-A993-4158-8704-598F0A22E4EF}"/>
                  </a:ext>
                </a:extLst>
              </p:cNvPr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03E34AE3-36C1-4D5D-B2BE-674CA0DDA654}"/>
                  </a:ext>
                </a:extLst>
              </p:cNvPr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4367BD03-725C-4845-B4EB-C2597A008514}"/>
                </a:ext>
              </a:extLst>
            </p:cNvPr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BEBE76-0BCC-4015-929C-3C4019E5E327}"/>
              </a:ext>
            </a:extLst>
          </p:cNvPr>
          <p:cNvSpPr txBox="1"/>
          <p:nvPr/>
        </p:nvSpPr>
        <p:spPr>
          <a:xfrm>
            <a:off x="1312919" y="6718783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آبان 1400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2AF0A-A973-4F44-8535-158615553D38}"/>
              </a:ext>
            </a:extLst>
          </p:cNvPr>
          <p:cNvSpPr txBox="1"/>
          <p:nvPr/>
        </p:nvSpPr>
        <p:spPr>
          <a:xfrm>
            <a:off x="8469275" y="2572760"/>
            <a:ext cx="41867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>
                <a:cs typeface="B Nazanin" panose="00000400000000000000" pitchFamily="2" charset="-78"/>
              </a:rPr>
              <a:t>بررسی رضایت سنجی مصرف کنندگان بیسکوئیت بیس باکس زرکام</a:t>
            </a:r>
          </a:p>
          <a:p>
            <a:pPr algn="ctr" rtl="1"/>
            <a:endParaRPr lang="fa-IR" sz="2400" b="1" dirty="0">
              <a:cs typeface="B Nazanin" panose="00000400000000000000" pitchFamily="2" charset="-78"/>
            </a:endParaRPr>
          </a:p>
          <a:p>
            <a:pPr algn="ctr" rtl="1"/>
            <a:endParaRPr lang="fa-IR" sz="2400" b="1" dirty="0">
              <a:cs typeface="B Nazanin" panose="00000400000000000000" pitchFamily="2" charset="-78"/>
            </a:endParaRPr>
          </a:p>
          <a:p>
            <a:pPr algn="ctr" rtl="1"/>
            <a:r>
              <a:rPr lang="fa-IR" sz="2000" b="1" dirty="0">
                <a:cs typeface="B Nazanin" panose="00000400000000000000" pitchFamily="2" charset="-78"/>
              </a:rPr>
              <a:t>تحقیقات بازار</a:t>
            </a:r>
          </a:p>
          <a:p>
            <a:pPr algn="ctr" rtl="1"/>
            <a:r>
              <a:rPr lang="fa-IR" sz="2000" b="1" dirty="0">
                <a:cs typeface="B Nazanin" panose="00000400000000000000" pitchFamily="2" charset="-78"/>
              </a:rPr>
              <a:t>نیمه دوم 1403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927917-A93E-4E8A-8DE3-C8A5B0FA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0069" y="831201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140CD57-75B2-027F-0507-CCCDE8ACB02C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3" name="object 7">
              <a:extLst>
                <a:ext uri="{FF2B5EF4-FFF2-40B4-BE49-F238E27FC236}">
                  <a16:creationId xmlns:a16="http://schemas.microsoft.com/office/drawing/2014/main" id="{BDADE9EF-6C87-9F9D-EACE-8DBF16680CE0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4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id="{454D3CB5-DFBF-98EA-BE51-F5E43F703A52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4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82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259862" y="476250"/>
            <a:ext cx="12770714" cy="7086600"/>
            <a:chOff x="336062" y="352425"/>
            <a:chExt cx="12770714" cy="6934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6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7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5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E2851CE-9ED6-480D-9115-2D422A59ACF8}"/>
              </a:ext>
            </a:extLst>
          </p:cNvPr>
          <p:cNvSpPr txBox="1">
            <a:spLocks/>
          </p:cNvSpPr>
          <p:nvPr/>
        </p:nvSpPr>
        <p:spPr>
          <a:xfrm>
            <a:off x="5426869" y="504825"/>
            <a:ext cx="7603707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میزان رضایت از دسترسی به تنوع این محصولات از نظر طعم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7B896-B53E-4F09-A174-F50EB9CC40C5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41689F73-48FA-4DBD-AAC6-6E0125B8EBA0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86ABB581-4C3D-472C-A16E-791C956D31BF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467DE23-B2D0-48A8-9D15-B55DA6C1883F}"/>
              </a:ext>
            </a:extLst>
          </p:cNvPr>
          <p:cNvSpPr txBox="1"/>
          <p:nvPr/>
        </p:nvSpPr>
        <p:spPr>
          <a:xfrm>
            <a:off x="934774" y="5102520"/>
            <a:ext cx="11420889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رضایت در مورد دسترسی به تنوع این محصولات از نظر طعم (وانیل و ...) 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72.22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در حد خیلی زیاد و زیاد رضایت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D3AC279-503A-EB82-AB4F-82F2831A9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039982"/>
              </p:ext>
            </p:extLst>
          </p:nvPr>
        </p:nvGraphicFramePr>
        <p:xfrm>
          <a:off x="3369469" y="1177585"/>
          <a:ext cx="6705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481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259862" y="476250"/>
            <a:ext cx="12770714" cy="7086600"/>
            <a:chOff x="336062" y="352425"/>
            <a:chExt cx="12770714" cy="6934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6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7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5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E2851CE-9ED6-480D-9115-2D422A59ACF8}"/>
              </a:ext>
            </a:extLst>
          </p:cNvPr>
          <p:cNvSpPr txBox="1">
            <a:spLocks/>
          </p:cNvSpPr>
          <p:nvPr/>
        </p:nvSpPr>
        <p:spPr>
          <a:xfrm>
            <a:off x="7179469" y="504825"/>
            <a:ext cx="5851107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میزان رضایت از دسترسی به انواع محصولات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7B896-B53E-4F09-A174-F50EB9CC40C5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41689F73-48FA-4DBD-AAC6-6E0125B8EBA0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86ABB581-4C3D-472C-A16E-791C956D31BF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467DE23-B2D0-48A8-9D15-B55DA6C1883F}"/>
              </a:ext>
            </a:extLst>
          </p:cNvPr>
          <p:cNvSpPr txBox="1"/>
          <p:nvPr/>
        </p:nvSpPr>
        <p:spPr>
          <a:xfrm>
            <a:off x="1273969" y="5102520"/>
            <a:ext cx="10896600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رضایت در مورد دسترسی به انواع این محصولات (بیس باکس و ...) 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69.45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در حد خیلی زیاد و زیاد رضایت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769B778-DB33-FF68-7437-0C63DEDCA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667300"/>
              </p:ext>
            </p:extLst>
          </p:nvPr>
        </p:nvGraphicFramePr>
        <p:xfrm>
          <a:off x="3750469" y="1375705"/>
          <a:ext cx="6858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7376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336912" y="276225"/>
            <a:ext cx="12770714" cy="7086600"/>
            <a:chOff x="336062" y="352425"/>
            <a:chExt cx="12770714" cy="6934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6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7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5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A39031D-2395-47B2-90A1-095062DB208A}"/>
              </a:ext>
            </a:extLst>
          </p:cNvPr>
          <p:cNvSpPr txBox="1">
            <a:spLocks/>
          </p:cNvSpPr>
          <p:nvPr/>
        </p:nvSpPr>
        <p:spPr>
          <a:xfrm>
            <a:off x="6569869" y="318945"/>
            <a:ext cx="6537757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400" kern="0" dirty="0">
                <a:solidFill>
                  <a:schemeClr val="bg1"/>
                </a:solidFill>
                <a:cs typeface="B Titr" panose="00000700000000000000" pitchFamily="2" charset="-78"/>
              </a:rPr>
              <a:t>میزان رضایت از قیمت محصول در مقایسه با محصولات دیگر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1F0769-39C5-4A41-83C2-4A195D0DB037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62AA0FA7-8492-4D73-8536-5C0F6C21312C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F099F89B-8EAF-4A1C-8FD4-D70732E83A3E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C880C97-3982-443E-ABE4-45DCA6974900}"/>
              </a:ext>
            </a:extLst>
          </p:cNvPr>
          <p:cNvSpPr txBox="1"/>
          <p:nvPr/>
        </p:nvSpPr>
        <p:spPr>
          <a:xfrm>
            <a:off x="974149" y="5062662"/>
            <a:ext cx="11496239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رضایت از قیمت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در مقایسه با محصولات دیگر 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70.37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رضایت بالا و خیلی بالا از قیمت محصول در مقایسه با محصولات دیگر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9F2CE1-B536-C8C0-6A0A-68DA11DF1E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47228"/>
              </p:ext>
            </p:extLst>
          </p:nvPr>
        </p:nvGraphicFramePr>
        <p:xfrm>
          <a:off x="3902869" y="1083382"/>
          <a:ext cx="653775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878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BD6E66D-7AD7-4680-BB85-1EB602B3E7BA}"/>
              </a:ext>
            </a:extLst>
          </p:cNvPr>
          <p:cNvSpPr/>
          <p:nvPr/>
        </p:nvSpPr>
        <p:spPr>
          <a:xfrm>
            <a:off x="287417" y="403624"/>
            <a:ext cx="12770714" cy="6854485"/>
          </a:xfrm>
          <a:custGeom>
            <a:avLst/>
            <a:gdLst/>
            <a:ahLst/>
            <a:cxnLst/>
            <a:rect l="l" t="t" r="r" b="b"/>
            <a:pathLst>
              <a:path w="10157460" h="6955790">
                <a:moveTo>
                  <a:pt x="424662" y="6955205"/>
                </a:moveTo>
                <a:lnTo>
                  <a:pt x="0" y="6955205"/>
                </a:lnTo>
                <a:lnTo>
                  <a:pt x="0" y="0"/>
                </a:lnTo>
                <a:lnTo>
                  <a:pt x="10157396" y="0"/>
                </a:lnTo>
                <a:lnTo>
                  <a:pt x="10157396" y="6955205"/>
                </a:lnTo>
                <a:lnTo>
                  <a:pt x="9399600" y="6955205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8720209-7205-46F1-9DF2-CA177266B512}"/>
              </a:ext>
            </a:extLst>
          </p:cNvPr>
          <p:cNvSpPr/>
          <p:nvPr/>
        </p:nvSpPr>
        <p:spPr>
          <a:xfrm>
            <a:off x="940180" y="6348782"/>
            <a:ext cx="971087" cy="10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7BD19B3-8288-4AA3-ACCE-C6E55BD3D726}"/>
              </a:ext>
            </a:extLst>
          </p:cNvPr>
          <p:cNvSpPr/>
          <p:nvPr/>
        </p:nvSpPr>
        <p:spPr>
          <a:xfrm>
            <a:off x="1935343" y="7214083"/>
            <a:ext cx="7656361" cy="0"/>
          </a:xfrm>
          <a:custGeom>
            <a:avLst/>
            <a:gdLst/>
            <a:ahLst/>
            <a:cxnLst/>
            <a:rect l="l" t="t" r="r" b="b"/>
            <a:pathLst>
              <a:path w="6089650">
                <a:moveTo>
                  <a:pt x="0" y="0"/>
                </a:moveTo>
                <a:lnTo>
                  <a:pt x="6089230" y="0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B66A6AD-4365-456A-A081-69E76F93AEC9}"/>
              </a:ext>
            </a:extLst>
          </p:cNvPr>
          <p:cNvSpPr txBox="1">
            <a:spLocks/>
          </p:cNvSpPr>
          <p:nvPr/>
        </p:nvSpPr>
        <p:spPr>
          <a:xfrm>
            <a:off x="8246269" y="504825"/>
            <a:ext cx="4784307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میزان تمایل به خرید مجدد محصول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0B9FAC-787D-43D7-BE61-9CBAB30BAE68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4A69B235-EC3E-4F75-A609-F77425C046ED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00F0CB59-83A6-4A9B-96A6-D5DB8475FFC9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CFEFF3-1AD5-4C85-9057-7FB0B406BD5A}"/>
              </a:ext>
            </a:extLst>
          </p:cNvPr>
          <p:cNvSpPr txBox="1"/>
          <p:nvPr/>
        </p:nvSpPr>
        <p:spPr>
          <a:xfrm>
            <a:off x="1501924" y="5346765"/>
            <a:ext cx="10440690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تمایل به خرید مجدد قیمت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73.15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در حد خیلی زیاد و زیاد تمایل به خرید مجدد محصول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29C3E3-29A1-6697-D324-159CC37EE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159204"/>
              </p:ext>
            </p:extLst>
          </p:nvPr>
        </p:nvGraphicFramePr>
        <p:xfrm>
          <a:off x="2786574" y="1312049"/>
          <a:ext cx="7772400" cy="3994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319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D4225E1-4C08-4E16-80BC-3D5D92B30C39}"/>
              </a:ext>
            </a:extLst>
          </p:cNvPr>
          <p:cNvSpPr/>
          <p:nvPr/>
        </p:nvSpPr>
        <p:spPr>
          <a:xfrm>
            <a:off x="287417" y="403624"/>
            <a:ext cx="12770714" cy="6854485"/>
          </a:xfrm>
          <a:custGeom>
            <a:avLst/>
            <a:gdLst/>
            <a:ahLst/>
            <a:cxnLst/>
            <a:rect l="l" t="t" r="r" b="b"/>
            <a:pathLst>
              <a:path w="10157460" h="6955790">
                <a:moveTo>
                  <a:pt x="424662" y="6955205"/>
                </a:moveTo>
                <a:lnTo>
                  <a:pt x="0" y="6955205"/>
                </a:lnTo>
                <a:lnTo>
                  <a:pt x="0" y="0"/>
                </a:lnTo>
                <a:lnTo>
                  <a:pt x="10157396" y="0"/>
                </a:lnTo>
                <a:lnTo>
                  <a:pt x="10157396" y="6955205"/>
                </a:lnTo>
                <a:lnTo>
                  <a:pt x="9399600" y="6955205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7863CEE-C292-4D9B-A7FC-FA252920ABB2}"/>
              </a:ext>
            </a:extLst>
          </p:cNvPr>
          <p:cNvSpPr/>
          <p:nvPr/>
        </p:nvSpPr>
        <p:spPr>
          <a:xfrm>
            <a:off x="940180" y="6348782"/>
            <a:ext cx="971087" cy="10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5C76B466-ECCB-434D-B937-339A2C48B636}"/>
              </a:ext>
            </a:extLst>
          </p:cNvPr>
          <p:cNvSpPr/>
          <p:nvPr/>
        </p:nvSpPr>
        <p:spPr>
          <a:xfrm>
            <a:off x="1935343" y="7214083"/>
            <a:ext cx="7656361" cy="0"/>
          </a:xfrm>
          <a:custGeom>
            <a:avLst/>
            <a:gdLst/>
            <a:ahLst/>
            <a:cxnLst/>
            <a:rect l="l" t="t" r="r" b="b"/>
            <a:pathLst>
              <a:path w="6089650">
                <a:moveTo>
                  <a:pt x="0" y="0"/>
                </a:moveTo>
                <a:lnTo>
                  <a:pt x="6089230" y="0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57685C-F4F7-4E86-9C65-272F155A9F9B}"/>
              </a:ext>
            </a:extLst>
          </p:cNvPr>
          <p:cNvSpPr txBox="1">
            <a:spLocks/>
          </p:cNvSpPr>
          <p:nvPr/>
        </p:nvSpPr>
        <p:spPr>
          <a:xfrm>
            <a:off x="7664224" y="431348"/>
            <a:ext cx="5393907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میزان تمایل به تشویق دیگران به خرید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81180B-0AEE-40C4-9DC9-8318AEF5739B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B64331F6-F0C5-4F2F-A93F-14A39C340DD7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C71E16AD-9208-4265-B51F-23B979433148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73AB52-D249-4007-8B57-6A6BB97C1F79}"/>
              </a:ext>
            </a:extLst>
          </p:cNvPr>
          <p:cNvSpPr txBox="1"/>
          <p:nvPr/>
        </p:nvSpPr>
        <p:spPr>
          <a:xfrm>
            <a:off x="1351573" y="5346765"/>
            <a:ext cx="10741392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تمایل به تشویق دیگران به خرید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78.71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در حد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B Nazanin" panose="00000400000000000000" pitchFamily="2" charset="-78"/>
              </a:rPr>
              <a:t> خیلی</a:t>
            </a:r>
            <a:r>
              <a:rPr lang="fa-IR" dirty="0">
                <a:cs typeface="B Nazanin" panose="00000400000000000000" pitchFamily="2" charset="-78"/>
              </a:rPr>
              <a:t> زیاد و زیاد  تمایل به تشویق دیگران به خرید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4EE083-56F4-A36A-468C-F1F8CB111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74639"/>
              </p:ext>
            </p:extLst>
          </p:nvPr>
        </p:nvGraphicFramePr>
        <p:xfrm>
          <a:off x="3026569" y="1252638"/>
          <a:ext cx="7391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402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D4225E1-4C08-4E16-80BC-3D5D92B30C39}"/>
              </a:ext>
            </a:extLst>
          </p:cNvPr>
          <p:cNvSpPr/>
          <p:nvPr/>
        </p:nvSpPr>
        <p:spPr>
          <a:xfrm>
            <a:off x="287417" y="403624"/>
            <a:ext cx="12770714" cy="6854485"/>
          </a:xfrm>
          <a:custGeom>
            <a:avLst/>
            <a:gdLst/>
            <a:ahLst/>
            <a:cxnLst/>
            <a:rect l="l" t="t" r="r" b="b"/>
            <a:pathLst>
              <a:path w="10157460" h="6955790">
                <a:moveTo>
                  <a:pt x="424662" y="6955205"/>
                </a:moveTo>
                <a:lnTo>
                  <a:pt x="0" y="6955205"/>
                </a:lnTo>
                <a:lnTo>
                  <a:pt x="0" y="0"/>
                </a:lnTo>
                <a:lnTo>
                  <a:pt x="10157396" y="0"/>
                </a:lnTo>
                <a:lnTo>
                  <a:pt x="10157396" y="6955205"/>
                </a:lnTo>
                <a:lnTo>
                  <a:pt x="9399600" y="6955205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1AB0693-22EB-43C0-9E23-C67D72D4A807}"/>
              </a:ext>
            </a:extLst>
          </p:cNvPr>
          <p:cNvSpPr/>
          <p:nvPr/>
        </p:nvSpPr>
        <p:spPr>
          <a:xfrm>
            <a:off x="940180" y="6348782"/>
            <a:ext cx="971087" cy="10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70BC1494-9F70-4041-89B2-5D7AC461949E}"/>
              </a:ext>
            </a:extLst>
          </p:cNvPr>
          <p:cNvSpPr/>
          <p:nvPr/>
        </p:nvSpPr>
        <p:spPr>
          <a:xfrm>
            <a:off x="1935343" y="7214083"/>
            <a:ext cx="7656361" cy="0"/>
          </a:xfrm>
          <a:custGeom>
            <a:avLst/>
            <a:gdLst/>
            <a:ahLst/>
            <a:cxnLst/>
            <a:rect l="l" t="t" r="r" b="b"/>
            <a:pathLst>
              <a:path w="6089650">
                <a:moveTo>
                  <a:pt x="0" y="0"/>
                </a:moveTo>
                <a:lnTo>
                  <a:pt x="6089230" y="0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D9D166-5B61-4A24-8B77-813CE98967E2}"/>
              </a:ext>
            </a:extLst>
          </p:cNvPr>
          <p:cNvSpPr txBox="1">
            <a:spLocks/>
          </p:cNvSpPr>
          <p:nvPr/>
        </p:nvSpPr>
        <p:spPr>
          <a:xfrm>
            <a:off x="9967180" y="429723"/>
            <a:ext cx="3080581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مشاهده حشرات موذی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984D51-A5EC-4948-80D8-D375809CDFBD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6B0EEC5A-C652-4AE7-98E2-880755C444E1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C4F4A07D-5EF7-4E74-9640-F750D820CA8A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829F785-F259-48BA-B716-EC9019E8225E}"/>
              </a:ext>
            </a:extLst>
          </p:cNvPr>
          <p:cNvSpPr txBox="1"/>
          <p:nvPr/>
        </p:nvSpPr>
        <p:spPr>
          <a:xfrm>
            <a:off x="1693069" y="5434227"/>
            <a:ext cx="10273790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مشاهده حشرات موذی در بسته بندی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100% پاسخگویان در بسته بندی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</a:t>
            </a:r>
            <a:r>
              <a:rPr lang="fa-IR" dirty="0">
                <a:cs typeface="B Nazanin" panose="00000400000000000000" pitchFamily="2" charset="-78"/>
              </a:rPr>
              <a:t>حشرات موذی مشاهده نکردند.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4EC717E-9158-4F0F-8DFD-068CE7B82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893886"/>
              </p:ext>
            </p:extLst>
          </p:nvPr>
        </p:nvGraphicFramePr>
        <p:xfrm>
          <a:off x="4686838" y="1419225"/>
          <a:ext cx="4904866" cy="3505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192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D4225E1-4C08-4E16-80BC-3D5D92B30C39}"/>
              </a:ext>
            </a:extLst>
          </p:cNvPr>
          <p:cNvSpPr/>
          <p:nvPr/>
        </p:nvSpPr>
        <p:spPr>
          <a:xfrm>
            <a:off x="287417" y="403624"/>
            <a:ext cx="12770714" cy="6854485"/>
          </a:xfrm>
          <a:custGeom>
            <a:avLst/>
            <a:gdLst/>
            <a:ahLst/>
            <a:cxnLst/>
            <a:rect l="l" t="t" r="r" b="b"/>
            <a:pathLst>
              <a:path w="10157460" h="6955790">
                <a:moveTo>
                  <a:pt x="424662" y="6955205"/>
                </a:moveTo>
                <a:lnTo>
                  <a:pt x="0" y="6955205"/>
                </a:lnTo>
                <a:lnTo>
                  <a:pt x="0" y="0"/>
                </a:lnTo>
                <a:lnTo>
                  <a:pt x="10157396" y="0"/>
                </a:lnTo>
                <a:lnTo>
                  <a:pt x="10157396" y="6955205"/>
                </a:lnTo>
                <a:lnTo>
                  <a:pt x="9399600" y="6955205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1AB0693-22EB-43C0-9E23-C67D72D4A807}"/>
              </a:ext>
            </a:extLst>
          </p:cNvPr>
          <p:cNvSpPr/>
          <p:nvPr/>
        </p:nvSpPr>
        <p:spPr>
          <a:xfrm>
            <a:off x="940180" y="6348782"/>
            <a:ext cx="971087" cy="10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70BC1494-9F70-4041-89B2-5D7AC461949E}"/>
              </a:ext>
            </a:extLst>
          </p:cNvPr>
          <p:cNvSpPr/>
          <p:nvPr/>
        </p:nvSpPr>
        <p:spPr>
          <a:xfrm>
            <a:off x="1935343" y="7214083"/>
            <a:ext cx="7656361" cy="0"/>
          </a:xfrm>
          <a:custGeom>
            <a:avLst/>
            <a:gdLst/>
            <a:ahLst/>
            <a:cxnLst/>
            <a:rect l="l" t="t" r="r" b="b"/>
            <a:pathLst>
              <a:path w="6089650">
                <a:moveTo>
                  <a:pt x="0" y="0"/>
                </a:moveTo>
                <a:lnTo>
                  <a:pt x="6089230" y="0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endParaRPr sz="2263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070B955-8A90-45F6-AE1D-D145F74E9123}"/>
              </a:ext>
            </a:extLst>
          </p:cNvPr>
          <p:cNvSpPr txBox="1">
            <a:spLocks/>
          </p:cNvSpPr>
          <p:nvPr/>
        </p:nvSpPr>
        <p:spPr>
          <a:xfrm>
            <a:off x="8251371" y="437079"/>
            <a:ext cx="4806760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مشاهده اجسام خارجی در بسته بندی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BA162-DB9E-4474-906C-4518E2A81F47}"/>
              </a:ext>
            </a:extLst>
          </p:cNvPr>
          <p:cNvSpPr txBox="1"/>
          <p:nvPr/>
        </p:nvSpPr>
        <p:spPr>
          <a:xfrm>
            <a:off x="6262914" y="3323771"/>
            <a:ext cx="914400" cy="9144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fa-IR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27AD13-7985-4709-BF47-ED750C26A857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384EF1B-9686-406B-B17F-230FAF1F5E9F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5E355003-9FA0-456F-B53A-376F138A124F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8D1BCB-E73C-43DF-9AF2-E0F14F65E9B8}"/>
              </a:ext>
            </a:extLst>
          </p:cNvPr>
          <p:cNvSpPr txBox="1"/>
          <p:nvPr/>
        </p:nvSpPr>
        <p:spPr>
          <a:xfrm>
            <a:off x="1975274" y="5437681"/>
            <a:ext cx="10055592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مشاهده اجسام خارجی در بسته بندی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هیچکدام از مصرف کنندگان جسم خارجی در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</a:t>
            </a:r>
            <a:r>
              <a:rPr lang="fa-IR" dirty="0">
                <a:cs typeface="B Nazanin" panose="00000400000000000000" pitchFamily="2" charset="-78"/>
              </a:rPr>
              <a:t>مشاهده نکردند.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30D6BFF-CF96-487D-AC74-895560BC3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644807"/>
              </p:ext>
            </p:extLst>
          </p:nvPr>
        </p:nvGraphicFramePr>
        <p:xfrm>
          <a:off x="4664869" y="1495425"/>
          <a:ext cx="4572000" cy="3525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46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D4225E1-4C08-4E16-80BC-3D5D92B30C39}"/>
              </a:ext>
            </a:extLst>
          </p:cNvPr>
          <p:cNvSpPr/>
          <p:nvPr/>
        </p:nvSpPr>
        <p:spPr>
          <a:xfrm>
            <a:off x="287417" y="403624"/>
            <a:ext cx="12770714" cy="6854485"/>
          </a:xfrm>
          <a:custGeom>
            <a:avLst/>
            <a:gdLst/>
            <a:ahLst/>
            <a:cxnLst/>
            <a:rect l="l" t="t" r="r" b="b"/>
            <a:pathLst>
              <a:path w="10157460" h="6955790">
                <a:moveTo>
                  <a:pt x="424662" y="6955205"/>
                </a:moveTo>
                <a:lnTo>
                  <a:pt x="0" y="6955205"/>
                </a:lnTo>
                <a:lnTo>
                  <a:pt x="0" y="0"/>
                </a:lnTo>
                <a:lnTo>
                  <a:pt x="10157396" y="0"/>
                </a:lnTo>
                <a:lnTo>
                  <a:pt x="10157396" y="6955205"/>
                </a:lnTo>
                <a:lnTo>
                  <a:pt x="9399600" y="6955205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1AB0693-22EB-43C0-9E23-C67D72D4A807}"/>
              </a:ext>
            </a:extLst>
          </p:cNvPr>
          <p:cNvSpPr/>
          <p:nvPr/>
        </p:nvSpPr>
        <p:spPr>
          <a:xfrm>
            <a:off x="940180" y="6348782"/>
            <a:ext cx="971087" cy="10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70BC1494-9F70-4041-89B2-5D7AC461949E}"/>
              </a:ext>
            </a:extLst>
          </p:cNvPr>
          <p:cNvSpPr/>
          <p:nvPr/>
        </p:nvSpPr>
        <p:spPr>
          <a:xfrm>
            <a:off x="1935343" y="7214083"/>
            <a:ext cx="7656361" cy="0"/>
          </a:xfrm>
          <a:custGeom>
            <a:avLst/>
            <a:gdLst/>
            <a:ahLst/>
            <a:cxnLst/>
            <a:rect l="l" t="t" r="r" b="b"/>
            <a:pathLst>
              <a:path w="6089650">
                <a:moveTo>
                  <a:pt x="0" y="0"/>
                </a:moveTo>
                <a:lnTo>
                  <a:pt x="6089230" y="0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FEFED1-C245-41CF-8CBA-87260BD89683}"/>
              </a:ext>
            </a:extLst>
          </p:cNvPr>
          <p:cNvSpPr txBox="1">
            <a:spLocks/>
          </p:cNvSpPr>
          <p:nvPr/>
        </p:nvSpPr>
        <p:spPr>
          <a:xfrm>
            <a:off x="10613571" y="409235"/>
            <a:ext cx="2444560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مسمومیت غذایی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60528-D2DE-40EF-BFCE-7B61112F428D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44CDE435-D6FF-405F-AC35-E91DFD341676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439600DF-C996-4954-9547-6EB74CDC0EF1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211C16-86E1-4478-A1E7-C4873BDE4684}"/>
              </a:ext>
            </a:extLst>
          </p:cNvPr>
          <p:cNvSpPr txBox="1"/>
          <p:nvPr/>
        </p:nvSpPr>
        <p:spPr>
          <a:xfrm>
            <a:off x="1464469" y="5416313"/>
            <a:ext cx="10665192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مشاهده مسمومیت غذایی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و طبق نمودار مصرف کنندگان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</a:t>
            </a:r>
            <a:r>
              <a:rPr lang="fa-IR" dirty="0">
                <a:cs typeface="B Nazanin" panose="00000400000000000000" pitchFamily="2" charset="-78"/>
              </a:rPr>
              <a:t>بعد از استفاده از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دچار مسمومیت غذایی نشده اند.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1D84B49-E6DB-4CD8-806F-8F77C3B00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780208"/>
              </p:ext>
            </p:extLst>
          </p:nvPr>
        </p:nvGraphicFramePr>
        <p:xfrm>
          <a:off x="4588669" y="1485982"/>
          <a:ext cx="4429126" cy="3561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5095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CE7B49F-D8D8-4EC5-95C8-2399AE824577}"/>
              </a:ext>
            </a:extLst>
          </p:cNvPr>
          <p:cNvSpPr/>
          <p:nvPr/>
        </p:nvSpPr>
        <p:spPr>
          <a:xfrm>
            <a:off x="1935343" y="7214083"/>
            <a:ext cx="7656361" cy="0"/>
          </a:xfrm>
          <a:custGeom>
            <a:avLst/>
            <a:gdLst/>
            <a:ahLst/>
            <a:cxnLst/>
            <a:rect l="l" t="t" r="r" b="b"/>
            <a:pathLst>
              <a:path w="6089650">
                <a:moveTo>
                  <a:pt x="0" y="0"/>
                </a:moveTo>
                <a:lnTo>
                  <a:pt x="6089230" y="0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CCDA99-61E2-4909-9C81-5F43C53D7A0D}"/>
              </a:ext>
            </a:extLst>
          </p:cNvPr>
          <p:cNvSpPr txBox="1">
            <a:spLocks/>
          </p:cNvSpPr>
          <p:nvPr/>
        </p:nvSpPr>
        <p:spPr>
          <a:xfrm>
            <a:off x="9998869" y="352425"/>
            <a:ext cx="3080581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مشاهده کپک زدگی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8231E7-504E-4B03-8156-6AB58EAA7C78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B4C18BFF-DE88-4B48-A138-864CF1916AB2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2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F91CDCF8-1491-402A-911A-044AE012A94C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2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5967A32-31A0-4523-B55A-6523D2D68C53}"/>
              </a:ext>
            </a:extLst>
          </p:cNvPr>
          <p:cNvSpPr txBox="1"/>
          <p:nvPr/>
        </p:nvSpPr>
        <p:spPr>
          <a:xfrm>
            <a:off x="1159669" y="5417447"/>
            <a:ext cx="11364666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مشاهده کپک زدگی در بسته بندی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و طبق نمودار مصرف کنندگان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</a:t>
            </a:r>
            <a:r>
              <a:rPr lang="fa-IR" dirty="0">
                <a:cs typeface="B Nazanin" panose="00000400000000000000" pitchFamily="2" charset="-78"/>
              </a:rPr>
              <a:t>برند زر کپک زدگی در بسته بندی مشاهده نکرده اند.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B8BF75-BE32-4B73-8378-3A9AA66BD83A}"/>
              </a:ext>
            </a:extLst>
          </p:cNvPr>
          <p:cNvGraphicFramePr>
            <a:graphicFrameLocks/>
          </p:cNvGraphicFramePr>
          <p:nvPr/>
        </p:nvGraphicFramePr>
        <p:xfrm>
          <a:off x="4627439" y="1374343"/>
          <a:ext cx="4429126" cy="3561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169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B91AE3D-C727-40D1-9537-AB8507E3EFE5}"/>
              </a:ext>
            </a:extLst>
          </p:cNvPr>
          <p:cNvSpPr/>
          <p:nvPr/>
        </p:nvSpPr>
        <p:spPr>
          <a:xfrm>
            <a:off x="1935343" y="7214083"/>
            <a:ext cx="7656361" cy="0"/>
          </a:xfrm>
          <a:custGeom>
            <a:avLst/>
            <a:gdLst/>
            <a:ahLst/>
            <a:cxnLst/>
            <a:rect l="l" t="t" r="r" b="b"/>
            <a:pathLst>
              <a:path w="6089650">
                <a:moveTo>
                  <a:pt x="0" y="0"/>
                </a:moveTo>
                <a:lnTo>
                  <a:pt x="6089230" y="0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720DE5-E51B-40F0-AECE-9F6BCBF76AB4}"/>
              </a:ext>
            </a:extLst>
          </p:cNvPr>
          <p:cNvSpPr txBox="1">
            <a:spLocks/>
          </p:cNvSpPr>
          <p:nvPr/>
        </p:nvSpPr>
        <p:spPr>
          <a:xfrm>
            <a:off x="10227469" y="352425"/>
            <a:ext cx="2851981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جنسیت پاسخگویان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B6E7AD-88E8-4488-B335-172743F5EACA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632AB0BC-713D-4FDB-A439-E39D097D76F1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2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17D2F82-DDD9-4DBD-8E0F-FC712FF53542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2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2082C99-F039-4E36-B6C0-07B3D0126EF1}"/>
              </a:ext>
            </a:extLst>
          </p:cNvPr>
          <p:cNvSpPr txBox="1"/>
          <p:nvPr/>
        </p:nvSpPr>
        <p:spPr>
          <a:xfrm>
            <a:off x="1935343" y="5615488"/>
            <a:ext cx="10055592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40.74%</a:t>
            </a:r>
            <a:r>
              <a:rPr lang="fa-IR" dirty="0">
                <a:cs typeface="B Nazanin" panose="00000400000000000000" pitchFamily="2" charset="-78"/>
              </a:rPr>
              <a:t> شرکت کنندگان در این نظرسنجی خانم و </a:t>
            </a:r>
            <a:r>
              <a:rPr lang="en-US" dirty="0">
                <a:cs typeface="B Nazanin" panose="00000400000000000000" pitchFamily="2" charset="-78"/>
              </a:rPr>
              <a:t>59.26</a:t>
            </a:r>
            <a:r>
              <a:rPr lang="fa-IR" dirty="0">
                <a:cs typeface="B Nazanin" panose="00000400000000000000" pitchFamily="2" charset="-78"/>
              </a:rPr>
              <a:t> درصد مرد بودند.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FA9E0F-3939-C0D7-E820-06469EFDBC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174141"/>
              </p:ext>
            </p:extLst>
          </p:nvPr>
        </p:nvGraphicFramePr>
        <p:xfrm>
          <a:off x="3559969" y="1195888"/>
          <a:ext cx="6324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052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265860-3DAF-852B-1ECA-627077A9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23" y="581025"/>
            <a:ext cx="5044983" cy="617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FFCF1-D889-484B-8676-3C10E1EA5EB4}"/>
              </a:ext>
            </a:extLst>
          </p:cNvPr>
          <p:cNvSpPr txBox="1"/>
          <p:nvPr/>
        </p:nvSpPr>
        <p:spPr>
          <a:xfrm>
            <a:off x="8801175" y="2996595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همبستگی بین سوالات گویای روایی محتوایی سوالات می باشد. همچنین آلفای کرونباخ سوالات بالاتر از 0/9 می باشد که بیانگر پایایی عالی می باشد.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B7E79A-4859-465E-8E70-149A71251DCD}"/>
              </a:ext>
            </a:extLst>
          </p:cNvPr>
          <p:cNvSpPr txBox="1">
            <a:spLocks/>
          </p:cNvSpPr>
          <p:nvPr/>
        </p:nvSpPr>
        <p:spPr>
          <a:xfrm>
            <a:off x="9084469" y="504825"/>
            <a:ext cx="3864694" cy="43088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>
            <a:spAutoFit/>
          </a:bodyPr>
          <a:lstStyle>
            <a:lvl1pPr>
              <a:defRPr sz="4903" b="1" i="0">
                <a:solidFill>
                  <a:schemeClr val="bg1"/>
                </a:solidFill>
                <a:latin typeface="Arial"/>
                <a:ea typeface="+mj-ea"/>
                <a:cs typeface="B Nazanin" panose="00000400000000000000" pitchFamily="2" charset="-78"/>
              </a:defRPr>
            </a:lvl1pPr>
          </a:lstStyle>
          <a:p>
            <a:pPr algn="ctr" defTabSz="914400" rtl="1"/>
            <a:r>
              <a:rPr lang="fa-IR" sz="2800" kern="0" dirty="0">
                <a:cs typeface="B Titr" panose="00000700000000000000" pitchFamily="2" charset="-78"/>
              </a:rPr>
              <a:t>پایایی و روایی نظرسنجی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D9776-2996-4D83-ACBD-1FDB4DB08025}"/>
              </a:ext>
            </a:extLst>
          </p:cNvPr>
          <p:cNvSpPr/>
          <p:nvPr/>
        </p:nvSpPr>
        <p:spPr>
          <a:xfrm>
            <a:off x="1540669" y="5991225"/>
            <a:ext cx="630836" cy="3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B2269-D980-4D5F-AFC8-79AD0F796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15" y="3983749"/>
            <a:ext cx="3429000" cy="30742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52C736A-6A9A-59A3-E799-81E3CA55E649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3" name="object 7">
              <a:extLst>
                <a:ext uri="{FF2B5EF4-FFF2-40B4-BE49-F238E27FC236}">
                  <a16:creationId xmlns:a16="http://schemas.microsoft.com/office/drawing/2014/main" id="{4FA995E7-4CCB-C1BB-A0E2-3853BD2979E3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4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4BF6A9CA-964F-58A3-22B8-8B19CD93EB82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4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04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604F610-62DD-4ADF-A207-1A9D514BA762}"/>
              </a:ext>
            </a:extLst>
          </p:cNvPr>
          <p:cNvSpPr/>
          <p:nvPr/>
        </p:nvSpPr>
        <p:spPr>
          <a:xfrm>
            <a:off x="1935343" y="7214083"/>
            <a:ext cx="7656361" cy="0"/>
          </a:xfrm>
          <a:custGeom>
            <a:avLst/>
            <a:gdLst/>
            <a:ahLst/>
            <a:cxnLst/>
            <a:rect l="l" t="t" r="r" b="b"/>
            <a:pathLst>
              <a:path w="6089650">
                <a:moveTo>
                  <a:pt x="0" y="0"/>
                </a:moveTo>
                <a:lnTo>
                  <a:pt x="6089230" y="0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A47DF2-D372-41A3-B32A-0626DA21A54F}"/>
              </a:ext>
            </a:extLst>
          </p:cNvPr>
          <p:cNvSpPr txBox="1">
            <a:spLocks/>
          </p:cNvSpPr>
          <p:nvPr/>
        </p:nvSpPr>
        <p:spPr>
          <a:xfrm>
            <a:off x="10151269" y="323114"/>
            <a:ext cx="2963069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تحصیلات پاسخگویان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EA8E54-32B5-4122-A4AD-91E59612E3DD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A4134EE1-CFC6-4235-9FC7-E6FD66782E1D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2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C9F87B22-7153-4B37-BDF8-78EC1BA40025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2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BC4E5B0-4E18-4CD8-94BA-8A8CEE5FE53C}"/>
              </a:ext>
            </a:extLst>
          </p:cNvPr>
          <p:cNvSpPr txBox="1"/>
          <p:nvPr/>
        </p:nvSpPr>
        <p:spPr>
          <a:xfrm>
            <a:off x="1479547" y="5379649"/>
            <a:ext cx="10422918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تحصیلات پاسخگویان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و طبق نمودار (</a:t>
            </a:r>
            <a:r>
              <a:rPr lang="en-US" dirty="0">
                <a:cs typeface="B Nazanin" panose="00000400000000000000" pitchFamily="2" charset="-78"/>
              </a:rPr>
              <a:t>17.59</a:t>
            </a:r>
            <a:r>
              <a:rPr lang="fa-IR" dirty="0">
                <a:cs typeface="B Nazanin" panose="00000400000000000000" pitchFamily="2" charset="-78"/>
              </a:rPr>
              <a:t>% کارشناسی) ، (</a:t>
            </a:r>
            <a:r>
              <a:rPr lang="en-US" dirty="0">
                <a:cs typeface="B Nazanin" panose="00000400000000000000" pitchFamily="2" charset="-78"/>
              </a:rPr>
              <a:t>45.37</a:t>
            </a:r>
            <a:r>
              <a:rPr lang="fa-IR" dirty="0">
                <a:cs typeface="B Nazanin" panose="00000400000000000000" pitchFamily="2" charset="-78"/>
              </a:rPr>
              <a:t>% دیپلم) ، (</a:t>
            </a:r>
            <a:r>
              <a:rPr lang="en-US" dirty="0">
                <a:cs typeface="B Nazanin" panose="00000400000000000000" pitchFamily="2" charset="-78"/>
              </a:rPr>
              <a:t>5.56</a:t>
            </a:r>
            <a:r>
              <a:rPr lang="fa-IR" dirty="0">
                <a:cs typeface="B Nazanin" panose="00000400000000000000" pitchFamily="2" charset="-78"/>
              </a:rPr>
              <a:t>% کاردانی) ، (</a:t>
            </a:r>
            <a:r>
              <a:rPr lang="en-US" dirty="0">
                <a:cs typeface="B Nazanin" panose="00000400000000000000" pitchFamily="2" charset="-78"/>
              </a:rPr>
              <a:t>11.11</a:t>
            </a:r>
            <a:r>
              <a:rPr lang="fa-IR" dirty="0">
                <a:cs typeface="B Nazanin" panose="00000400000000000000" pitchFamily="2" charset="-78"/>
              </a:rPr>
              <a:t>% کارشناسی ارشد و بالاتر) هستند.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891B50-2E4A-8266-1F5D-EA8DCC70E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009963"/>
              </p:ext>
            </p:extLst>
          </p:nvPr>
        </p:nvGraphicFramePr>
        <p:xfrm>
          <a:off x="2957908" y="1072943"/>
          <a:ext cx="7528722" cy="428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4668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D657E59C-3246-4E1C-AF8C-10EDB7BB9D36}"/>
              </a:ext>
            </a:extLst>
          </p:cNvPr>
          <p:cNvSpPr/>
          <p:nvPr/>
        </p:nvSpPr>
        <p:spPr>
          <a:xfrm>
            <a:off x="1935343" y="7214083"/>
            <a:ext cx="7656361" cy="0"/>
          </a:xfrm>
          <a:custGeom>
            <a:avLst/>
            <a:gdLst/>
            <a:ahLst/>
            <a:cxnLst/>
            <a:rect l="l" t="t" r="r" b="b"/>
            <a:pathLst>
              <a:path w="6089650">
                <a:moveTo>
                  <a:pt x="0" y="0"/>
                </a:moveTo>
                <a:lnTo>
                  <a:pt x="6089230" y="0"/>
                </a:lnTo>
              </a:path>
            </a:pathLst>
          </a:custGeom>
          <a:ln w="11874">
            <a:solidFill>
              <a:srgbClr val="002F7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78A69A-ADAC-4C2E-BF43-DC72C3C8CBA9}"/>
              </a:ext>
            </a:extLst>
          </p:cNvPr>
          <p:cNvSpPr txBox="1">
            <a:spLocks/>
          </p:cNvSpPr>
          <p:nvPr/>
        </p:nvSpPr>
        <p:spPr>
          <a:xfrm>
            <a:off x="10684669" y="342539"/>
            <a:ext cx="2397012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شغل پاسخگویان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279A72-8959-43F9-A8DA-55D8D8501498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825BA8C-3358-4443-8563-5D7B9FC37D02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2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2A031667-CD8F-4173-B64F-1FAF90A949A9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2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3EECFC-A636-4922-A368-1F544944B61B}"/>
              </a:ext>
            </a:extLst>
          </p:cNvPr>
          <p:cNvSpPr txBox="1"/>
          <p:nvPr/>
        </p:nvSpPr>
        <p:spPr>
          <a:xfrm>
            <a:off x="1886379" y="5444872"/>
            <a:ext cx="9688266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نشانگر شغل پاسخگویان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می باشد و طبق نمودار (</a:t>
            </a:r>
            <a:r>
              <a:rPr lang="en-US" dirty="0">
                <a:cs typeface="B Nazanin" panose="00000400000000000000" pitchFamily="2" charset="-78"/>
              </a:rPr>
              <a:t>20.37</a:t>
            </a:r>
            <a:r>
              <a:rPr lang="fa-IR" dirty="0">
                <a:cs typeface="B Nazanin" panose="00000400000000000000" pitchFamily="2" charset="-78"/>
              </a:rPr>
              <a:t>% خانه دار) ، (</a:t>
            </a:r>
            <a:r>
              <a:rPr lang="en-US" dirty="0">
                <a:cs typeface="B Nazanin" panose="00000400000000000000" pitchFamily="2" charset="-78"/>
              </a:rPr>
              <a:t>4.63</a:t>
            </a:r>
            <a:r>
              <a:rPr lang="fa-IR" dirty="0">
                <a:cs typeface="B Nazanin" panose="00000400000000000000" pitchFamily="2" charset="-78"/>
              </a:rPr>
              <a:t>% شاغل بخش خصوصی)، (</a:t>
            </a:r>
            <a:r>
              <a:rPr lang="en-US" dirty="0">
                <a:cs typeface="B Nazanin" panose="00000400000000000000" pitchFamily="2" charset="-78"/>
              </a:rPr>
              <a:t>5.56</a:t>
            </a:r>
            <a:r>
              <a:rPr lang="fa-IR" dirty="0">
                <a:cs typeface="B Nazanin" panose="00000400000000000000" pitchFamily="2" charset="-78"/>
              </a:rPr>
              <a:t>% شاغل بخش دولتی)، (</a:t>
            </a:r>
            <a:r>
              <a:rPr lang="en-US" dirty="0">
                <a:cs typeface="B Nazanin" panose="00000400000000000000" pitchFamily="2" charset="-78"/>
              </a:rPr>
              <a:t>15.74</a:t>
            </a:r>
            <a:r>
              <a:rPr lang="fa-IR" dirty="0">
                <a:cs typeface="B Nazanin" panose="00000400000000000000" pitchFamily="2" charset="-78"/>
              </a:rPr>
              <a:t>% دانشجو)، (</a:t>
            </a:r>
            <a:r>
              <a:rPr lang="en-US" dirty="0">
                <a:cs typeface="B Nazanin" panose="00000400000000000000" pitchFamily="2" charset="-78"/>
              </a:rPr>
              <a:t>23.15</a:t>
            </a:r>
            <a:r>
              <a:rPr lang="fa-IR" dirty="0">
                <a:cs typeface="B Nazanin" panose="00000400000000000000" pitchFamily="2" charset="-78"/>
              </a:rPr>
              <a:t>% آزاد) و بقیه سایر شغل ها هستند .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0CCDCF7-DE0C-1E10-4BF3-93F346D74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596536"/>
              </p:ext>
            </p:extLst>
          </p:nvPr>
        </p:nvGraphicFramePr>
        <p:xfrm>
          <a:off x="2721769" y="883189"/>
          <a:ext cx="8001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37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167FA1-F17E-4254-9005-0C5D6B50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" y="0"/>
            <a:ext cx="13445067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336062" y="352425"/>
            <a:ext cx="12770714" cy="7086600"/>
            <a:chOff x="336062" y="352425"/>
            <a:chExt cx="12770714" cy="6934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7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8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12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669" y="504825"/>
            <a:ext cx="2645494" cy="545134"/>
          </a:xfrm>
          <a:solidFill>
            <a:srgbClr val="0070C0"/>
          </a:solidFill>
        </p:spPr>
        <p:txBody>
          <a:bodyPr/>
          <a:lstStyle/>
          <a:p>
            <a:pPr rtl="1"/>
            <a:r>
              <a:rPr lang="fa-IR" sz="2800" dirty="0">
                <a:cs typeface="B Titr" panose="00000700000000000000" pitchFamily="2" charset="-78"/>
              </a:rPr>
              <a:t>برندهای بیسکوئیت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C6A9D6-150F-4778-BB78-3BDE441CFE04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B0AA3BED-9637-4DD1-A083-9269F9B91742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7EBC948F-80EE-41C0-9E20-2B181703E6D4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581B4C-BBAC-4834-95F9-5466EAA343C8}"/>
              </a:ext>
            </a:extLst>
          </p:cNvPr>
          <p:cNvSpPr txBox="1"/>
          <p:nvPr/>
        </p:nvSpPr>
        <p:spPr>
          <a:xfrm>
            <a:off x="2035119" y="5479650"/>
            <a:ext cx="9372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100 درصد پاسخگویان برند زرکام مصرف می کردند</a:t>
            </a: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32E132-8A84-71A9-6BD0-D51C3249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22" y="1520546"/>
            <a:ext cx="6172994" cy="381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336062" y="352425"/>
            <a:ext cx="12770714" cy="7086600"/>
            <a:chOff x="336062" y="352425"/>
            <a:chExt cx="12770714" cy="6934200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8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9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7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C068238-0C9D-4BA7-9AF7-97D15923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248" y="375730"/>
            <a:ext cx="4335528" cy="601084"/>
          </a:xfrm>
          <a:solidFill>
            <a:srgbClr val="0070C0"/>
          </a:solidFill>
        </p:spPr>
        <p:txBody>
          <a:bodyPr/>
          <a:lstStyle/>
          <a:p>
            <a:pPr rtl="1"/>
            <a:r>
              <a:rPr lang="fa-IR" sz="2800" dirty="0">
                <a:cs typeface="B Titr" panose="00000700000000000000" pitchFamily="2" charset="-78"/>
              </a:rPr>
              <a:t>میزان رضایت از طعم ومزه محصول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046627-7911-44CC-8D2D-8AC79E4FB57B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CC08E454-1C8A-45C3-ABF5-99747A0E16D3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13A4F1D2-FC4C-4A3C-81A2-49B3E4183C9B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1C6E99-4415-4CB9-8C18-BF05B4093B65}"/>
              </a:ext>
            </a:extLst>
          </p:cNvPr>
          <p:cNvSpPr txBox="1"/>
          <p:nvPr/>
        </p:nvSpPr>
        <p:spPr>
          <a:xfrm>
            <a:off x="1616869" y="5192251"/>
            <a:ext cx="10374066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رضایت در مورد طعم و مزه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85.18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در حد زیاد و خیلی زیاد از طعم و مزه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</a:t>
            </a:r>
            <a:r>
              <a:rPr lang="fa-IR" dirty="0">
                <a:cs typeface="B Nazanin" panose="00000400000000000000" pitchFamily="2" charset="-78"/>
              </a:rPr>
              <a:t>رضایت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0740416-B4D6-5E3B-7A59-CD963C82E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870878"/>
              </p:ext>
            </p:extLst>
          </p:nvPr>
        </p:nvGraphicFramePr>
        <p:xfrm>
          <a:off x="3444819" y="1090863"/>
          <a:ext cx="6553200" cy="4152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336062" y="352425"/>
            <a:ext cx="12770714" cy="7086600"/>
            <a:chOff x="336062" y="352425"/>
            <a:chExt cx="12770714" cy="6934200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8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9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7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C068238-0C9D-4BA7-9AF7-97D15923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869" y="375730"/>
            <a:ext cx="5393907" cy="430887"/>
          </a:xfrm>
          <a:solidFill>
            <a:srgbClr val="0070C0"/>
          </a:solidFill>
        </p:spPr>
        <p:txBody>
          <a:bodyPr/>
          <a:lstStyle/>
          <a:p>
            <a:pPr rtl="1"/>
            <a:r>
              <a:rPr lang="fa-IR" sz="2800" dirty="0">
                <a:cs typeface="B Titr" panose="00000700000000000000" pitchFamily="2" charset="-78"/>
              </a:rPr>
              <a:t>میزان رضایت از طعم ومزه کرم محصول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046627-7911-44CC-8D2D-8AC79E4FB57B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CC08E454-1C8A-45C3-ABF5-99747A0E16D3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13A4F1D2-FC4C-4A3C-81A2-49B3E4183C9B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1C6E99-4415-4CB9-8C18-BF05B4093B65}"/>
              </a:ext>
            </a:extLst>
          </p:cNvPr>
          <p:cNvSpPr txBox="1"/>
          <p:nvPr/>
        </p:nvSpPr>
        <p:spPr>
          <a:xfrm>
            <a:off x="1420936" y="5192251"/>
            <a:ext cx="10602666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رضایت در مورد طعم و مزه کرم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88.78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در حد زیاد و خیلی زیاد از طعم و مزه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</a:t>
            </a:r>
            <a:r>
              <a:rPr lang="fa-IR" dirty="0">
                <a:cs typeface="B Nazanin" panose="00000400000000000000" pitchFamily="2" charset="-78"/>
              </a:rPr>
              <a:t>رضایت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AB4D2C-1A3C-9BF6-74B0-46C785496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454276"/>
              </p:ext>
            </p:extLst>
          </p:nvPr>
        </p:nvGraphicFramePr>
        <p:xfrm>
          <a:off x="3101919" y="1062681"/>
          <a:ext cx="7239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936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336062" y="352425"/>
            <a:ext cx="12770714" cy="7086600"/>
            <a:chOff x="336062" y="352425"/>
            <a:chExt cx="12770714" cy="6934200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8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9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7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1217CA10-F793-4CBA-82E1-A0B17667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669" y="377608"/>
            <a:ext cx="5071363" cy="508217"/>
          </a:xfrm>
          <a:solidFill>
            <a:srgbClr val="0070C0"/>
          </a:solidFill>
        </p:spPr>
        <p:txBody>
          <a:bodyPr/>
          <a:lstStyle/>
          <a:p>
            <a:pPr algn="r" rtl="1"/>
            <a:r>
              <a:rPr lang="fa-IR" sz="2800" dirty="0">
                <a:cs typeface="B Titr" panose="00000700000000000000" pitchFamily="2" charset="-78"/>
              </a:rPr>
              <a:t>میزان رضایت از وضعیت ظاهری محصول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13386E-6E93-48E8-A1F2-1F43B9969A37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5C85F53A-27DC-49F0-BEED-225DC1481FD9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C7319461-483E-4B91-A647-B8FD078D46CD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37538" y="5336869"/>
            <a:ext cx="10167759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براساس یافته‌های فوق،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69.44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درصد پاسخگویان در خصوص </a:t>
            </a:r>
            <a:r>
              <a:rPr lang="fa-I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ekan Bakhh"/>
                <a:cs typeface="B Nazanin" panose="00000400000000000000" pitchFamily="2" charset="-78"/>
              </a:rPr>
              <a:t>وضعیت ظاهری(له شدگی، ترک خوردگی، شکستگی، دوییدگی)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نظرشان را در سطح خیلی زیاد و زیاد گزارش کرده‌اند.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554BDA-480E-1F91-1A40-D1058576D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843728"/>
              </p:ext>
            </p:extLst>
          </p:nvPr>
        </p:nvGraphicFramePr>
        <p:xfrm>
          <a:off x="3292417" y="1107140"/>
          <a:ext cx="6858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336062" y="352425"/>
            <a:ext cx="12770714" cy="7086600"/>
            <a:chOff x="336062" y="352425"/>
            <a:chExt cx="12770714" cy="6934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6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7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5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1AE70B53-1121-40AC-8FC0-18638B454C72}"/>
              </a:ext>
            </a:extLst>
          </p:cNvPr>
          <p:cNvSpPr txBox="1">
            <a:spLocks/>
          </p:cNvSpPr>
          <p:nvPr/>
        </p:nvSpPr>
        <p:spPr>
          <a:xfrm>
            <a:off x="9694069" y="377607"/>
            <a:ext cx="3394963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سهولت مصرف بسته بندی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05DE86-C692-4EE6-8872-F92560240555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E41F1CD2-F648-4D68-9865-5A2AA2B29E24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609D72BA-6AD9-40D2-9612-CEDBB53D8BE5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B109E8-EA1F-4680-BA16-BAE5EF325DA1}"/>
              </a:ext>
            </a:extLst>
          </p:cNvPr>
          <p:cNvSpPr txBox="1"/>
          <p:nvPr/>
        </p:nvSpPr>
        <p:spPr>
          <a:xfrm>
            <a:off x="1006419" y="5155277"/>
            <a:ext cx="11430000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رضایت در مورد سهولت مصرف بسته بندی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79.63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در حد زیاد و خیلی زیاد از سهولت مصرف بسته بندی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</a:t>
            </a:r>
            <a:r>
              <a:rPr lang="fa-IR" dirty="0">
                <a:cs typeface="B Nazanin" panose="00000400000000000000" pitchFamily="2" charset="-78"/>
              </a:rPr>
              <a:t>رضایت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B048B3-15B1-0A33-EF35-C492D363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066628"/>
              </p:ext>
            </p:extLst>
          </p:nvPr>
        </p:nvGraphicFramePr>
        <p:xfrm>
          <a:off x="3063819" y="1033304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259862" y="476250"/>
            <a:ext cx="12770714" cy="7086600"/>
            <a:chOff x="336062" y="352425"/>
            <a:chExt cx="12770714" cy="6934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6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7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5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E2851CE-9ED6-480D-9115-2D422A59ACF8}"/>
              </a:ext>
            </a:extLst>
          </p:cNvPr>
          <p:cNvSpPr txBox="1">
            <a:spLocks/>
          </p:cNvSpPr>
          <p:nvPr/>
        </p:nvSpPr>
        <p:spPr>
          <a:xfrm>
            <a:off x="5503069" y="504825"/>
            <a:ext cx="7527507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میزان رضایت از اطلاعات درج شده روی بسته بندی محصول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7B896-B53E-4F09-A174-F50EB9CC40C5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41689F73-48FA-4DBD-AAC6-6E0125B8EBA0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86ABB581-4C3D-472C-A16E-791C956D31BF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467DE23-B2D0-48A8-9D15-B55DA6C1883F}"/>
              </a:ext>
            </a:extLst>
          </p:cNvPr>
          <p:cNvSpPr txBox="1"/>
          <p:nvPr/>
        </p:nvSpPr>
        <p:spPr>
          <a:xfrm>
            <a:off x="1463619" y="5147417"/>
            <a:ext cx="10515600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رضایت در مورد اطلاعات درج شده روی محصول 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79.63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در حد خیلی زیاد و زیاد رضایت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B0A161-2569-6C10-D2C5-7C3E55B06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784195"/>
              </p:ext>
            </p:extLst>
          </p:nvPr>
        </p:nvGraphicFramePr>
        <p:xfrm>
          <a:off x="3292419" y="1212322"/>
          <a:ext cx="6705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2C5AFE-1C8C-412B-8809-881E21C4AEDF}"/>
              </a:ext>
            </a:extLst>
          </p:cNvPr>
          <p:cNvGrpSpPr/>
          <p:nvPr/>
        </p:nvGrpSpPr>
        <p:grpSpPr>
          <a:xfrm>
            <a:off x="259862" y="476250"/>
            <a:ext cx="12770714" cy="7086600"/>
            <a:chOff x="336062" y="352425"/>
            <a:chExt cx="12770714" cy="6934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8C77E2-A8EA-4FD3-AD5A-7C2C3654A8D4}"/>
                </a:ext>
              </a:extLst>
            </p:cNvPr>
            <p:cNvGrpSpPr/>
            <p:nvPr/>
          </p:nvGrpSpPr>
          <p:grpSpPr>
            <a:xfrm>
              <a:off x="336062" y="352425"/>
              <a:ext cx="12770714" cy="6934200"/>
              <a:chOff x="336062" y="352425"/>
              <a:chExt cx="12770714" cy="6934200"/>
            </a:xfrm>
          </p:grpSpPr>
          <p:sp>
            <p:nvSpPr>
              <p:cNvPr id="6" name="object 3"/>
              <p:cNvSpPr/>
              <p:nvPr/>
            </p:nvSpPr>
            <p:spPr>
              <a:xfrm>
                <a:off x="336062" y="352425"/>
                <a:ext cx="12770714" cy="6707077"/>
              </a:xfrm>
              <a:custGeom>
                <a:avLst/>
                <a:gdLst/>
                <a:ahLst/>
                <a:cxnLst/>
                <a:rect l="l" t="t" r="r" b="b"/>
                <a:pathLst>
                  <a:path w="10157460" h="6955790">
                    <a:moveTo>
                      <a:pt x="424662" y="6955205"/>
                    </a:moveTo>
                    <a:lnTo>
                      <a:pt x="0" y="6955205"/>
                    </a:lnTo>
                    <a:lnTo>
                      <a:pt x="0" y="0"/>
                    </a:lnTo>
                    <a:lnTo>
                      <a:pt x="10157396" y="0"/>
                    </a:lnTo>
                    <a:lnTo>
                      <a:pt x="10157396" y="6955205"/>
                    </a:lnTo>
                    <a:lnTo>
                      <a:pt x="9399600" y="6955205"/>
                    </a:lnTo>
                  </a:path>
                </a:pathLst>
              </a:custGeom>
              <a:ln w="11874">
                <a:solidFill>
                  <a:srgbClr val="002F73"/>
                </a:solidFill>
              </a:ln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  <p:sp>
            <p:nvSpPr>
              <p:cNvPr id="7" name="object 4"/>
              <p:cNvSpPr/>
              <p:nvPr/>
            </p:nvSpPr>
            <p:spPr>
              <a:xfrm>
                <a:off x="940180" y="6219828"/>
                <a:ext cx="971087" cy="106679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63"/>
              </a:p>
            </p:txBody>
          </p:sp>
        </p:grpSp>
        <p:sp>
          <p:nvSpPr>
            <p:cNvPr id="5" name="object 8"/>
            <p:cNvSpPr/>
            <p:nvPr/>
          </p:nvSpPr>
          <p:spPr>
            <a:xfrm>
              <a:off x="1935343" y="7066520"/>
              <a:ext cx="7656361" cy="0"/>
            </a:xfrm>
            <a:custGeom>
              <a:avLst/>
              <a:gdLst/>
              <a:ahLst/>
              <a:cxnLst/>
              <a:rect l="l" t="t" r="r" b="b"/>
              <a:pathLst>
                <a:path w="6089650">
                  <a:moveTo>
                    <a:pt x="0" y="0"/>
                  </a:moveTo>
                  <a:lnTo>
                    <a:pt x="6089230" y="0"/>
                  </a:lnTo>
                </a:path>
              </a:pathLst>
            </a:custGeom>
            <a:ln w="11874">
              <a:solidFill>
                <a:srgbClr val="002F73"/>
              </a:solidFill>
            </a:ln>
          </p:spPr>
          <p:txBody>
            <a:bodyPr wrap="square" lIns="0" tIns="0" rIns="0" bIns="0" rtlCol="0"/>
            <a:lstStyle/>
            <a:p>
              <a:endParaRPr sz="2263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E2851CE-9ED6-480D-9115-2D422A59ACF8}"/>
              </a:ext>
            </a:extLst>
          </p:cNvPr>
          <p:cNvSpPr txBox="1">
            <a:spLocks/>
          </p:cNvSpPr>
          <p:nvPr/>
        </p:nvSpPr>
        <p:spPr>
          <a:xfrm>
            <a:off x="8779669" y="504825"/>
            <a:ext cx="4250907" cy="54065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>
              <a:defRPr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algn="r" defTabSz="914400" rtl="1"/>
            <a:r>
              <a:rPr lang="fa-IR" sz="2800" kern="0" dirty="0">
                <a:solidFill>
                  <a:schemeClr val="bg1"/>
                </a:solidFill>
                <a:cs typeface="B Titr" panose="00000700000000000000" pitchFamily="2" charset="-78"/>
              </a:rPr>
              <a:t>میزان رضایت از طرح بسته بندی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7B896-B53E-4F09-A174-F50EB9CC40C5}"/>
              </a:ext>
            </a:extLst>
          </p:cNvPr>
          <p:cNvGrpSpPr/>
          <p:nvPr/>
        </p:nvGrpSpPr>
        <p:grpSpPr>
          <a:xfrm>
            <a:off x="9732093" y="6446889"/>
            <a:ext cx="2258842" cy="1064821"/>
            <a:chOff x="9732093" y="6446889"/>
            <a:chExt cx="2258842" cy="1064821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41689F73-48FA-4DBD-AAC6-6E0125B8EBA0}"/>
                </a:ext>
              </a:extLst>
            </p:cNvPr>
            <p:cNvSpPr/>
            <p:nvPr/>
          </p:nvSpPr>
          <p:spPr>
            <a:xfrm>
              <a:off x="10722733" y="6673513"/>
              <a:ext cx="1268202" cy="838197"/>
            </a:xfrm>
            <a:prstGeom prst="rect">
              <a:avLst/>
            </a:prstGeom>
            <a:blipFill>
              <a:blip r:embed="rId3" cstate="print"/>
              <a:stretch>
                <a:fillRect l="-103932" t="4472" b="-86154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86ABB581-4C3D-472C-A16E-791C956D31BF}"/>
                </a:ext>
              </a:extLst>
            </p:cNvPr>
            <p:cNvSpPr/>
            <p:nvPr/>
          </p:nvSpPr>
          <p:spPr>
            <a:xfrm>
              <a:off x="9732093" y="6446889"/>
              <a:ext cx="1143001" cy="838197"/>
            </a:xfrm>
            <a:prstGeom prst="rect">
              <a:avLst/>
            </a:prstGeom>
            <a:blipFill>
              <a:blip r:embed="rId3" cstate="print"/>
              <a:stretch>
                <a:fillRect l="-54102" t="-81682" r="-72168"/>
              </a:stretch>
            </a:blipFill>
          </p:spPr>
          <p:txBody>
            <a:bodyPr wrap="square" lIns="0" tIns="0" rIns="0" bIns="0" rtlCol="0"/>
            <a:lstStyle/>
            <a:p>
              <a:endParaRPr sz="2263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467DE23-B2D0-48A8-9D15-B55DA6C1883F}"/>
              </a:ext>
            </a:extLst>
          </p:cNvPr>
          <p:cNvSpPr txBox="1"/>
          <p:nvPr/>
        </p:nvSpPr>
        <p:spPr>
          <a:xfrm>
            <a:off x="1311219" y="5135963"/>
            <a:ext cx="10668000" cy="8887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نمودار بالا میزان رضایت در مورد طرح بسته بندی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را نشان می دهد و مشاهده می شود که </a:t>
            </a:r>
            <a:r>
              <a:rPr lang="en-US" dirty="0">
                <a:cs typeface="B Nazanin" panose="00000400000000000000" pitchFamily="2" charset="-78"/>
              </a:rPr>
              <a:t>81.48</a:t>
            </a:r>
            <a:r>
              <a:rPr lang="fa-IR" dirty="0">
                <a:cs typeface="B Nazanin" panose="00000400000000000000" pitchFamily="2" charset="-78"/>
              </a:rPr>
              <a:t>% از مصرف کنندگان برند زر، در حد خیلی زیاد و زیاد از طرح بسته بندی </a:t>
            </a:r>
            <a:r>
              <a:rPr lang="fa-IR" sz="1800" dirty="0">
                <a:cs typeface="B Nazanin" panose="00000400000000000000" pitchFamily="2" charset="-78"/>
              </a:rPr>
              <a:t>بیسکوئیت بیس باکس زرکام </a:t>
            </a:r>
            <a:r>
              <a:rPr lang="fa-IR" dirty="0">
                <a:cs typeface="B Nazanin" panose="00000400000000000000" pitchFamily="2" charset="-78"/>
              </a:rPr>
              <a:t>رضایت دارند. 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3676F58-23A5-8DE9-9E93-4DA5AA706F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610662"/>
              </p:ext>
            </p:extLst>
          </p:nvPr>
        </p:nvGraphicFramePr>
        <p:xfrm>
          <a:off x="3407569" y="1271988"/>
          <a:ext cx="6629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271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6779</TotalTime>
  <Words>880</Words>
  <Application>Microsoft Office PowerPoint</Application>
  <PresentationFormat>Custom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 Nazanin</vt:lpstr>
      <vt:lpstr>B Titr</vt:lpstr>
      <vt:lpstr>Calibri</vt:lpstr>
      <vt:lpstr>Trebuchet MS</vt:lpstr>
      <vt:lpstr>Yekan Bakhh</vt:lpstr>
      <vt:lpstr>Office Theme</vt:lpstr>
      <vt:lpstr>PowerPoint Presentation</vt:lpstr>
      <vt:lpstr>PowerPoint Presentation</vt:lpstr>
      <vt:lpstr>برندهای بیسکوئیت</vt:lpstr>
      <vt:lpstr>میزان رضایت از طعم ومزه محصول</vt:lpstr>
      <vt:lpstr>میزان رضایت از طعم ومزه کرم محصول</vt:lpstr>
      <vt:lpstr>میزان رضایت از وضعیت ظاهری محصول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 presentation</dc:title>
  <dc:creator>مهسا چکنی - زرماکارون</dc:creator>
  <cp:lastModifiedBy>amirali habashizadeh</cp:lastModifiedBy>
  <cp:revision>559</cp:revision>
  <dcterms:created xsi:type="dcterms:W3CDTF">2020-07-14T10:51:05Z</dcterms:created>
  <dcterms:modified xsi:type="dcterms:W3CDTF">2025-04-29T05:12:09Z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2020-06-16T00:00:00Z</vt:filetime>
  </property>
  <property fmtid="{D5CDD505-2E9C-101B-9397-08002B2CF9AE}" pid="3" name="Creator">
    <vt:lpwstr>Adobe Illustrator CC 23.0 (Macintosh)</vt:lpwstr>
  </property>
  <property fmtid="{D5CDD505-2E9C-101B-9397-08002B2CF9AE}" pid="4" name="LastSaved">
    <vt:filetime>2020-07-14T00:00:00Z</vt:filetime>
  </property>
</Properties>
</file>