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D32D-646F-41CF-96BE-B1572CCBCDB8}" type="datetimeFigureOut">
              <a:rPr lang="en-US" smtClean="0"/>
              <a:pPr/>
              <a:t>4/25/2007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6A8E-A8E4-439D-BC26-8643C0E67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D32D-646F-41CF-96BE-B1572CCBCDB8}" type="datetimeFigureOut">
              <a:rPr lang="en-US" smtClean="0"/>
              <a:pPr/>
              <a:t>4/25/2007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6A8E-A8E4-439D-BC26-8643C0E67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D32D-646F-41CF-96BE-B1572CCBCDB8}" type="datetimeFigureOut">
              <a:rPr lang="en-US" smtClean="0"/>
              <a:pPr/>
              <a:t>4/25/2007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6A8E-A8E4-439D-BC26-8643C0E67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D32D-646F-41CF-96BE-B1572CCBCDB8}" type="datetimeFigureOut">
              <a:rPr lang="en-US" smtClean="0"/>
              <a:pPr/>
              <a:t>4/25/2007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6A8E-A8E4-439D-BC26-8643C0E67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D32D-646F-41CF-96BE-B1572CCBCDB8}" type="datetimeFigureOut">
              <a:rPr lang="en-US" smtClean="0"/>
              <a:pPr/>
              <a:t>4/25/2007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6A8E-A8E4-439D-BC26-8643C0E67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D32D-646F-41CF-96BE-B1572CCBCDB8}" type="datetimeFigureOut">
              <a:rPr lang="en-US" smtClean="0"/>
              <a:pPr/>
              <a:t>4/25/2007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6A8E-A8E4-439D-BC26-8643C0E67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D32D-646F-41CF-96BE-B1572CCBCDB8}" type="datetimeFigureOut">
              <a:rPr lang="en-US" smtClean="0"/>
              <a:pPr/>
              <a:t>4/25/2007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6A8E-A8E4-439D-BC26-8643C0E67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D32D-646F-41CF-96BE-B1572CCBCDB8}" type="datetimeFigureOut">
              <a:rPr lang="en-US" smtClean="0"/>
              <a:pPr/>
              <a:t>4/25/2007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6A8E-A8E4-439D-BC26-8643C0E67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D32D-646F-41CF-96BE-B1572CCBCDB8}" type="datetimeFigureOut">
              <a:rPr lang="en-US" smtClean="0"/>
              <a:pPr/>
              <a:t>4/25/2007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6A8E-A8E4-439D-BC26-8643C0E67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D32D-646F-41CF-96BE-B1572CCBCDB8}" type="datetimeFigureOut">
              <a:rPr lang="en-US" smtClean="0"/>
              <a:pPr/>
              <a:t>4/25/2007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6A8E-A8E4-439D-BC26-8643C0E67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D32D-646F-41CF-96BE-B1572CCBCDB8}" type="datetimeFigureOut">
              <a:rPr lang="en-US" smtClean="0"/>
              <a:pPr/>
              <a:t>4/25/2007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6A8E-A8E4-439D-BC26-8643C0E67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BD32D-646F-41CF-96BE-B1572CCBCDB8}" type="datetimeFigureOut">
              <a:rPr lang="en-US" smtClean="0"/>
              <a:pPr/>
              <a:t>4/25/2007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26A8E-A8E4-439D-BC26-8643C0E67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Salayze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Amir Raminfar</a:t>
            </a:r>
          </a:p>
          <a:p>
            <a:r>
              <a:rPr lang="en-US" dirty="0" smtClean="0"/>
              <a:t>The George Washington University</a:t>
            </a:r>
          </a:p>
          <a:p>
            <a:r>
              <a:rPr lang="en-US" dirty="0" smtClean="0"/>
              <a:t>Thursday, April 26, 2007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Diagram</a:t>
            </a:r>
            <a:endParaRPr lang="en-US" dirty="0"/>
          </a:p>
        </p:txBody>
      </p:sp>
      <p:pic>
        <p:nvPicPr>
          <p:cNvPr id="4" name="Picture 3" descr="C:\Users\Amir\Desktop\data flow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340154" cy="539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Three possible queries</a:t>
            </a:r>
          </a:p>
          <a:p>
            <a:r>
              <a:rPr lang="en-US" dirty="0" smtClean="0"/>
              <a:t>Why three?</a:t>
            </a:r>
            <a:endParaRPr lang="en-US" dirty="0"/>
          </a:p>
        </p:txBody>
      </p:sp>
      <p:pic>
        <p:nvPicPr>
          <p:cNvPr id="4" name="Picture 3" descr="C:\Users\Amir\Desktop\Untitled-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611454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of Code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371614"/>
          <a:ext cx="8458200" cy="4800585"/>
        </p:xfrm>
        <a:graphic>
          <a:graphicData uri="http://schemas.openxmlformats.org/drawingml/2006/table">
            <a:tbl>
              <a:tblPr/>
              <a:tblGrid>
                <a:gridCol w="7405591"/>
                <a:gridCol w="1052609"/>
              </a:tblGrid>
              <a:tr h="25740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./Salayze.java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0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./Salayzer/DBParser/ColumnInfo.java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0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./Salayzer/DBParser/DatabaseInfo.java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0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./Salayzer/DBParser/Info.java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0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BFBFBF"/>
                          </a:solidFill>
                          <a:latin typeface="Arial"/>
                        </a:rPr>
                        <a:t>./Salayzer/JavaParser/JavaLexer.java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BFBFBF"/>
                          </a:solidFill>
                          <a:latin typeface="Arial"/>
                        </a:rPr>
                        <a:t>2256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0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C0C0C0"/>
                          </a:solidFill>
                          <a:latin typeface="Arial"/>
                        </a:rPr>
                        <a:t>./Salayzer/JavaParser/JavaRecognizer.java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C0C0C0"/>
                          </a:solidFill>
                          <a:latin typeface="Arial"/>
                        </a:rPr>
                        <a:t>6746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0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C0C0C0"/>
                          </a:solidFill>
                          <a:latin typeface="Arial"/>
                        </a:rPr>
                        <a:t>./Salayzer/JavaParser/JavaTokenTypes.java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C0C0C0"/>
                          </a:solidFill>
                          <a:latin typeface="Arial"/>
                        </a:rPr>
                        <a:t>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0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C0C0C0"/>
                          </a:solidFill>
                          <a:latin typeface="Arial"/>
                        </a:rPr>
                        <a:t>./Salayzer/JavaParser/JavaTreeParser.java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C0C0C0"/>
                          </a:solidFill>
                          <a:latin typeface="Arial"/>
                        </a:rPr>
                        <a:t>4067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71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C0C0C0"/>
                          </a:solidFill>
                          <a:latin typeface="Arial"/>
                        </a:rPr>
                        <a:t>./Salayzer/JavaParser/JavaTreeParserTokenTypes.java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C0C0C0"/>
                          </a:solidFill>
                          <a:latin typeface="Arial"/>
                        </a:rPr>
                        <a:t>174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0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./Salayzer/JavaParser/Parameter.java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0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./Salayzer/JavaParser/ParseFile.java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0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./Salayzer/JavaParser/ParseQueryVariable.java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0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./Salayzer/JavaParser/QueryParameters.java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0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./Salayzer/SQLParser/SQLError.java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0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./Salayzer/SQLParser/SQLStatement.java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0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0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14481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40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new code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77</Words>
  <Application>Microsoft Office PowerPoint</Application>
  <PresentationFormat>On-screen Show (4:3)</PresentationFormat>
  <Paragraphs>48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Salayze</vt:lpstr>
      <vt:lpstr>High-level Diagram</vt:lpstr>
      <vt:lpstr>Example Code</vt:lpstr>
      <vt:lpstr>Lines of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Salayze</dc:title>
  <dc:creator>Amir</dc:creator>
  <cp:lastModifiedBy>Amir</cp:lastModifiedBy>
  <cp:revision>3</cp:revision>
  <dcterms:created xsi:type="dcterms:W3CDTF">2007-04-25T22:26:02Z</dcterms:created>
  <dcterms:modified xsi:type="dcterms:W3CDTF">2007-04-25T22:56:16Z</dcterms:modified>
</cp:coreProperties>
</file>