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Arial Narrow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regular.fntdata"/><Relationship Id="rId10" Type="http://schemas.openxmlformats.org/officeDocument/2006/relationships/slide" Target="slides/slide6.xml"/><Relationship Id="rId13" Type="http://schemas.openxmlformats.org/officeDocument/2006/relationships/font" Target="fonts/ArialNarrow-italic.fntdata"/><Relationship Id="rId12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font" Target="fonts/ArialNarrow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3884612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884612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none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98989"/>
              </a:buClr>
              <a:buFont typeface="Arial"/>
              <a:buNone/>
              <a:defRPr b="0" i="0" sz="3200" u="none" cap="none" strike="noStrike">
                <a:solidFill>
                  <a:srgbClr val="898989"/>
                </a:solidFill>
              </a:defRPr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2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24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20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20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20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20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20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20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Relationship Id="rId4" Type="http://schemas.openxmlformats.org/officeDocument/2006/relationships/image" Target="../media/image01.jpg"/><Relationship Id="rId5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38162" y="1154112"/>
            <a:ext cx="8101012" cy="384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UWM Now!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CS-743: Intelligent User Interfaces class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Mcroy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by UWM students for UWM students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Communicate with fellow students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an effective class discussion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successful in studies. Work Smarter, Not Harder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687" y="4108450"/>
            <a:ext cx="1924049" cy="191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6637" y="4108450"/>
            <a:ext cx="1876424" cy="187166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640387" y="6081712"/>
            <a:ext cx="31623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Sean, working toward B.S. in C.S. from UWM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38162" y="6081712"/>
            <a:ext cx="30876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Amir, B.S. in C.S. from UWM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98436" y="919162"/>
            <a:ext cx="8755062" cy="597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aspects of UWM Now!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proof of concept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work, and does not follow best coding practices in software engineering (e.g. time complexity, efficiency, dynamic programing and more)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Components:</a:t>
            </a: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 I/O server-side JavaScript environment based on V8 which is chrome engine (minimum requirement of 512 MB / 1GB for 32 / 64 bit)</a:t>
            </a: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Express.js: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RESTful web framework for Node.js</a:t>
            </a: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ORM: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Sequelize.js, supporting dialects: </a:t>
            </a:r>
            <a:r>
              <a:rPr b="1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sqlite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mysql, mariadb, postgres, mssql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Perfect starting point: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 5000 lines of code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 design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 ready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Flexible thanks to ORM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frame: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November 1, created git repository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November 25, last commit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0887" y="4021137"/>
            <a:ext cx="3201987" cy="192563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237162" y="6010275"/>
            <a:ext cx="3716336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Repository: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https://github.com/amir734jj/UWMNow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14362" y="1016000"/>
            <a:ext cx="798353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Architecture p.1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4137" y="3055936"/>
            <a:ext cx="6503987" cy="3506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776287" y="1450975"/>
            <a:ext cx="6805611" cy="152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 rate class difficulty, to be used for schedule evaluation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threads for a specified class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news item or friendly advice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Weekly and daily weather forecast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614362" y="1016000"/>
            <a:ext cx="798353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Architecture p.2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4137" y="3168650"/>
            <a:ext cx="6503987" cy="340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14362" y="1450975"/>
            <a:ext cx="7983537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	Evaluate difficulty of schedule based on user ratings and weekly dates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F.	Information about class, including number of registered students and count 	discussion posts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G.	Quick access to discussion thread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14362" y="903287"/>
            <a:ext cx="798353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Students feedback (10 students) ← Biased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77786" y="1435100"/>
            <a:ext cx="9056686" cy="581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Positive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➢"/>
            </a:pPr>
            <a:r>
              <a:rPr b="1" lang="en-US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neat website.</a:t>
            </a:r>
          </a:p>
          <a:p>
            <a:pPr indent="-285750" lvl="1" marL="7429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➢"/>
            </a:pPr>
            <a:r>
              <a:rPr b="1" lang="en-US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It is very responsive.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different uses of the site are interesting and relevant to students here at UWM.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➢"/>
            </a:pPr>
            <a:r>
              <a:rPr b="1" lang="en-US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Rating the classes...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a sizeable amount of students use that feature</a:t>
            </a:r>
            <a:r>
              <a:rPr b="1" lang="en-US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could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in my opinion, </a:t>
            </a:r>
            <a:r>
              <a:rPr b="1" lang="en-US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one of the most useful.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site looks very useful and can be utilized by many students from any major.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Suggestions: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 a sort function for rating the classes.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 the ability to add a description as to why you rated the class difficulty that would be cool.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Tips to help other students succeed in that class would be a good addition.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layout and design is great and easy to use but it did take me a minute to understand the purpose of the website.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Homework tracker, input all of their homework and upcoming tests and order them by closest date or highest importance.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8711" y="1358900"/>
            <a:ext cx="1473199" cy="124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614362" y="912812"/>
            <a:ext cx="798353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Classmate feedback (4 participants) ← Fair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58762" y="1296987"/>
            <a:ext cx="8643937" cy="304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Populate more data to prove concept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an option for a short / anonymous comment to justify class rating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a guide on how to use the system in the activation email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1081087"/>
            <a:ext cx="1778000" cy="129381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88962" y="3973512"/>
            <a:ext cx="798353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improvements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354012" y="4727575"/>
            <a:ext cx="8643937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evaluation with larger set of participants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Add optional comment section to class rating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Include a link, in the activation email, to introductory videos.</a:t>
            </a:r>
          </a:p>
          <a:p>
            <a:pPr indent="-12700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radPresentation_Blan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