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>
        <p:scale>
          <a:sx n="74" d="100"/>
          <a:sy n="74" d="100"/>
        </p:scale>
        <p:origin x="308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A022-9158-4C37-ABAC-B4F3DA51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E9057-5E35-44DB-AC1F-B73C631E5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DC05-BB98-46E5-8F6C-50DE2183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BB1A-52CF-48B0-B848-729C378D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9209-F888-43F4-BA60-F26CD644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527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7D26-A017-4E98-9D46-16DAAA01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2368-1F7F-42C3-AFBC-6EE94280F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0CB8-FC72-4D03-BAC8-C9FF4129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B22F1-9BFA-4DC1-BE81-29079305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A67E-CF20-45B0-855A-A33E89C5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031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0F2F3-B531-4E14-8518-9BA46E131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2216C-1FAC-4482-A5DF-877E3F2D0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2D062-A42E-4CBB-9425-0BEE7EFE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F75F-CE31-4DA4-B71A-721D6DE4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A669A-0B01-4C93-BCC0-66B1BCD0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8725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79BA-47AC-45A1-86C0-2E47C779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E706-E1CB-4BCE-A463-888D67F6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102E-2015-4F85-9A62-A17D3B8A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B3FC-340D-4CDD-9318-73BEC363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0217-5B92-4A20-84EA-D3A925EE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808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60C1-ABC2-43A7-9BCF-CD501AE4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AB99-48FF-480D-88B5-516C5BC97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C2755-5E7A-47D0-9590-2B08CAD2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0C0C-2348-4C0D-9281-C3D5C3C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EE98-300A-479F-AF66-BCCABD2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7354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4EAB-D348-46ED-AC69-CB6DF507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348C-8748-4160-A136-588FE3C22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5DE12-1206-4E78-97DC-3571E2FB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EDF38-75FA-47EE-AEDB-BE9F3EEE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A1ED1-4825-479E-BA01-31935909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DC58A-64AA-4679-A0FA-BFD8D9F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0184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A765-A053-4BCC-9288-0528CEE7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C51B-0743-49B2-8636-7A16986D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B6306-3701-4238-9209-3E0841ABE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BECAF-555B-475C-B349-A8A3E67F1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E78-52CD-4F53-8FF0-F6C2181F4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400DC-9031-4256-833F-6AD9D7FE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8AD88-F15D-40A8-9D73-B8DF2CCA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2966D-8A7A-4AD3-870E-5D63CB4C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140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5271-DE0D-4FD5-9ECF-0CE8ABE1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7B42D-A1C5-4B49-B89E-1B713E84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C526-A458-4A6D-ABE8-807650A4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F88FD-FDAC-43C8-831B-AE7A1655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1523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2487B-5942-4442-9FB2-A6CF92FF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20551-AE79-445C-95CA-4A64A6E0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6F81A-9CA4-45EE-A926-C993004E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3223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3D66-9DC6-496B-8E59-973558A1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8089-4206-4791-A63E-1B1C16D8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AAA1C-49E0-4903-BF82-43CB43FCF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FA25-DF1C-44CB-84E7-E60DAB3E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3E96D-E1CE-4594-9402-D6BC2803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75310-395F-42CE-9212-E00BB3F2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498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629E-EEF7-4135-AD70-9234A500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19615-00A8-45C1-8FF1-600840BF2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DD7F7-D415-451F-A1E0-CD240EB2D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54B91-D945-448D-857D-6BEE524C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FC1A6-BBD7-4C33-AD5B-5BABBF6F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5F02F-D729-41C5-B8DA-D0AD202A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96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517BC-A867-41D9-ABC4-D4861CD9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368B0-7CCC-4795-87A2-6265F858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1A46-1AF8-4C90-A3C0-E7F53642A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65A6-FCC7-405C-B81C-9A8E51402B24}" type="datetimeFigureOut">
              <a:rPr lang="fa-IR" smtClean="0"/>
              <a:t>26/03/1442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372B-8655-40C9-96FD-2241B5719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15F2-3CBD-4C89-A296-18B30F323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F9E1-C383-4EB0-9D42-AB65D7F47CB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737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B36046-80CF-49F9-A8AB-E2E8A8E0360F}"/>
                  </a:ext>
                </a:extLst>
              </p:cNvPr>
              <p:cNvSpPr txBox="1"/>
              <p:nvPr/>
            </p:nvSpPr>
            <p:spPr>
              <a:xfrm>
                <a:off x="5485958" y="2329840"/>
                <a:ext cx="306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B36046-80CF-49F9-A8AB-E2E8A8E0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58" y="2329840"/>
                <a:ext cx="306944" cy="276999"/>
              </a:xfrm>
              <a:prstGeom prst="rect">
                <a:avLst/>
              </a:prstGeom>
              <a:blipFill>
                <a:blip r:embed="rId2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F89C5-9A4B-4619-B664-9CE6033A4D92}"/>
                  </a:ext>
                </a:extLst>
              </p:cNvPr>
              <p:cNvSpPr txBox="1"/>
              <p:nvPr/>
            </p:nvSpPr>
            <p:spPr>
              <a:xfrm>
                <a:off x="5463068" y="3047999"/>
                <a:ext cx="35272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F89C5-9A4B-4619-B664-9CE6033A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68" y="3047999"/>
                <a:ext cx="352725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F723EC-F04A-4B7C-9806-15E2676DE393}"/>
                  </a:ext>
                </a:extLst>
              </p:cNvPr>
              <p:cNvSpPr txBox="1"/>
              <p:nvPr/>
            </p:nvSpPr>
            <p:spPr>
              <a:xfrm>
                <a:off x="7667098" y="3047999"/>
                <a:ext cx="352725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F723EC-F04A-4B7C-9806-15E2676D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98" y="3047999"/>
                <a:ext cx="352725" cy="474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9BE623-2D2D-4E0E-9D68-2282C3596FCA}"/>
                  </a:ext>
                </a:extLst>
              </p:cNvPr>
              <p:cNvSpPr txBox="1"/>
              <p:nvPr/>
            </p:nvSpPr>
            <p:spPr>
              <a:xfrm>
                <a:off x="2798975" y="3961724"/>
                <a:ext cx="35272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9BE623-2D2D-4E0E-9D68-2282C3596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975" y="3961724"/>
                <a:ext cx="352725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138F07-40CE-4C9A-B76D-128D652D86AF}"/>
                  </a:ext>
                </a:extLst>
              </p:cNvPr>
              <p:cNvSpPr txBox="1"/>
              <p:nvPr/>
            </p:nvSpPr>
            <p:spPr>
              <a:xfrm>
                <a:off x="3417628" y="3960377"/>
                <a:ext cx="352725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138F07-40CE-4C9A-B76D-128D652D8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28" y="3960377"/>
                <a:ext cx="352725" cy="474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C90D4A-C24F-4843-B10F-171F2E8CEE4D}"/>
                  </a:ext>
                </a:extLst>
              </p:cNvPr>
              <p:cNvSpPr txBox="1"/>
              <p:nvPr/>
            </p:nvSpPr>
            <p:spPr>
              <a:xfrm>
                <a:off x="4036281" y="3960826"/>
                <a:ext cx="47218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C90D4A-C24F-4843-B10F-171F2E8CE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281" y="3960826"/>
                <a:ext cx="472181" cy="4743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C9279F-8C55-40D9-97DC-A13F5384590F}"/>
                  </a:ext>
                </a:extLst>
              </p:cNvPr>
              <p:cNvSpPr txBox="1"/>
              <p:nvPr/>
            </p:nvSpPr>
            <p:spPr>
              <a:xfrm>
                <a:off x="4774390" y="3961275"/>
                <a:ext cx="352725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C9279F-8C55-40D9-97DC-A13F5384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90" y="3961275"/>
                <a:ext cx="352725" cy="474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813EB0-0037-4C87-85FC-91B3CE2BC77A}"/>
                  </a:ext>
                </a:extLst>
              </p:cNvPr>
              <p:cNvSpPr txBox="1"/>
              <p:nvPr/>
            </p:nvSpPr>
            <p:spPr>
              <a:xfrm>
                <a:off x="5393043" y="3961724"/>
                <a:ext cx="47218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813EB0-0037-4C87-85FC-91B3CE2B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43" y="3961724"/>
                <a:ext cx="472181" cy="4743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CA4707-4283-43FF-9067-36B60510538D}"/>
                  </a:ext>
                </a:extLst>
              </p:cNvPr>
              <p:cNvSpPr txBox="1"/>
              <p:nvPr/>
            </p:nvSpPr>
            <p:spPr>
              <a:xfrm>
                <a:off x="6131152" y="3960826"/>
                <a:ext cx="47218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CA4707-4283-43FF-9067-36B605105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52" y="3960826"/>
                <a:ext cx="472181" cy="474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FD9C7E-65FC-400D-BB6C-60A0E0257D8E}"/>
                  </a:ext>
                </a:extLst>
              </p:cNvPr>
              <p:cNvSpPr txBox="1"/>
              <p:nvPr/>
            </p:nvSpPr>
            <p:spPr>
              <a:xfrm>
                <a:off x="6869261" y="3962174"/>
                <a:ext cx="47218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FD9C7E-65FC-400D-BB6C-60A0E0257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261" y="3962174"/>
                <a:ext cx="472181" cy="4743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EFBACB-78A9-44C9-95DA-70556EB11172}"/>
                  </a:ext>
                </a:extLst>
              </p:cNvPr>
              <p:cNvSpPr txBox="1"/>
              <p:nvPr/>
            </p:nvSpPr>
            <p:spPr>
              <a:xfrm>
                <a:off x="7607370" y="3961275"/>
                <a:ext cx="47218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EFBACB-78A9-44C9-95DA-70556EB11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70" y="3961275"/>
                <a:ext cx="472181" cy="4743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6EDD07-1C4A-48CA-A0D7-18102498E97A}"/>
                  </a:ext>
                </a:extLst>
              </p:cNvPr>
              <p:cNvSpPr txBox="1"/>
              <p:nvPr/>
            </p:nvSpPr>
            <p:spPr>
              <a:xfrm>
                <a:off x="8345476" y="3960377"/>
                <a:ext cx="47218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6EDD07-1C4A-48CA-A0D7-18102498E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476" y="3960377"/>
                <a:ext cx="472181" cy="4743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7776CB-4E2A-4233-A932-E7F5E52FEE3B}"/>
                  </a:ext>
                </a:extLst>
              </p:cNvPr>
              <p:cNvSpPr txBox="1"/>
              <p:nvPr/>
            </p:nvSpPr>
            <p:spPr>
              <a:xfrm>
                <a:off x="3417627" y="3047999"/>
                <a:ext cx="35272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7776CB-4E2A-4233-A932-E7F5E52FE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27" y="3047999"/>
                <a:ext cx="352725" cy="4725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940DAD-2D82-405F-A1C4-C276E44D354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639430" y="2606839"/>
            <a:ext cx="1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66E8B8-067C-4018-8BA1-562B2A0EAD5A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2975338" y="3520564"/>
            <a:ext cx="618652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787036-DC35-4D2E-BDB5-7B3FED69A903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3593990" y="3520564"/>
            <a:ext cx="1" cy="439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19D040-7617-4568-934E-0208FBBB1531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3593990" y="3520564"/>
            <a:ext cx="678382" cy="44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1579D8-7694-40E2-84C7-3D8A66984FA3}"/>
              </a:ext>
            </a:extLst>
          </p:cNvPr>
          <p:cNvCxnSpPr>
            <a:stCxn id="6" idx="2"/>
            <a:endCxn id="26" idx="0"/>
          </p:cNvCxnSpPr>
          <p:nvPr/>
        </p:nvCxnSpPr>
        <p:spPr>
          <a:xfrm flipH="1">
            <a:off x="5629134" y="3520564"/>
            <a:ext cx="10297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04D711-558D-4B27-983B-A5DC69C0669E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4950753" y="3520564"/>
            <a:ext cx="688678" cy="440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0E3A79-F77A-44D0-BDE8-F4ECC3EED81D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5639431" y="3520564"/>
            <a:ext cx="727812" cy="44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B378-CC0B-4E06-A5C8-74E73F5E1255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flipH="1">
            <a:off x="7105352" y="3522360"/>
            <a:ext cx="738109" cy="43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F373F-BA60-447C-B72F-E5B25104DCEA}"/>
              </a:ext>
            </a:extLst>
          </p:cNvPr>
          <p:cNvCxnSpPr>
            <a:stCxn id="8" idx="2"/>
            <a:endCxn id="36" idx="0"/>
          </p:cNvCxnSpPr>
          <p:nvPr/>
        </p:nvCxnSpPr>
        <p:spPr>
          <a:xfrm>
            <a:off x="7843461" y="3522360"/>
            <a:ext cx="0" cy="43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B9327D-B82C-450A-A5FB-64B35C360A18}"/>
              </a:ext>
            </a:extLst>
          </p:cNvPr>
          <p:cNvCxnSpPr>
            <a:stCxn id="8" idx="2"/>
            <a:endCxn id="38" idx="0"/>
          </p:cNvCxnSpPr>
          <p:nvPr/>
        </p:nvCxnSpPr>
        <p:spPr>
          <a:xfrm>
            <a:off x="7843461" y="3522360"/>
            <a:ext cx="738106" cy="438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27C3EAA-EE42-4C2E-8BCB-6D2811DE4F27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3593990" y="2606839"/>
            <a:ext cx="2045440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9AFFA-C074-4CAC-ABB9-CD35040D753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639430" y="2606839"/>
            <a:ext cx="2204031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1FFE24C-2785-42F6-9291-6AFD2ACFBE02}"/>
                  </a:ext>
                </a:extLst>
              </p:cNvPr>
              <p:cNvSpPr txBox="1"/>
              <p:nvPr/>
            </p:nvSpPr>
            <p:spPr>
              <a:xfrm>
                <a:off x="2907209" y="4593959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1FFE24C-2785-42F6-9291-6AFD2ACFB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9" y="4593959"/>
                <a:ext cx="136256" cy="276999"/>
              </a:xfrm>
              <a:prstGeom prst="rect">
                <a:avLst/>
              </a:prstGeom>
              <a:blipFill>
                <a:blip r:embed="rId15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FD3073-D7BB-4D77-A193-4CA304E0D62C}"/>
                  </a:ext>
                </a:extLst>
              </p:cNvPr>
              <p:cNvSpPr txBox="1"/>
              <p:nvPr/>
            </p:nvSpPr>
            <p:spPr>
              <a:xfrm>
                <a:off x="3608336" y="4593959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FD3073-D7BB-4D77-A193-4CA304E0D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36" y="4593959"/>
                <a:ext cx="136256" cy="276999"/>
              </a:xfrm>
              <a:prstGeom prst="rect">
                <a:avLst/>
              </a:prstGeom>
              <a:blipFill>
                <a:blip r:embed="rId16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58FD44-7031-4844-B3C5-4C9CDE706503}"/>
                  </a:ext>
                </a:extLst>
              </p:cNvPr>
              <p:cNvSpPr txBox="1"/>
              <p:nvPr/>
            </p:nvSpPr>
            <p:spPr>
              <a:xfrm>
                <a:off x="4309463" y="4594408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58FD44-7031-4844-B3C5-4C9CDE70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463" y="4594408"/>
                <a:ext cx="136256" cy="276999"/>
              </a:xfrm>
              <a:prstGeom prst="rect">
                <a:avLst/>
              </a:prstGeom>
              <a:blipFill>
                <a:blip r:embed="rId17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0974C9B-A6DD-4BAF-A754-8AED955B7D56}"/>
                  </a:ext>
                </a:extLst>
              </p:cNvPr>
              <p:cNvSpPr txBox="1"/>
              <p:nvPr/>
            </p:nvSpPr>
            <p:spPr>
              <a:xfrm>
                <a:off x="5010590" y="4594857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0974C9B-A6DD-4BAF-A754-8AED955B7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590" y="4594857"/>
                <a:ext cx="136256" cy="276999"/>
              </a:xfrm>
              <a:prstGeom prst="rect">
                <a:avLst/>
              </a:prstGeom>
              <a:blipFill>
                <a:blip r:embed="rId18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A870082-CF14-47BB-AD16-EED0E1053523}"/>
                  </a:ext>
                </a:extLst>
              </p:cNvPr>
              <p:cNvSpPr txBox="1"/>
              <p:nvPr/>
            </p:nvSpPr>
            <p:spPr>
              <a:xfrm>
                <a:off x="5711717" y="4595306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A870082-CF14-47BB-AD16-EED0E1053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717" y="4595306"/>
                <a:ext cx="136256" cy="276999"/>
              </a:xfrm>
              <a:prstGeom prst="rect">
                <a:avLst/>
              </a:prstGeom>
              <a:blipFill>
                <a:blip r:embed="rId19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6263F5B-9DD2-40EF-BC18-2028D12DC04B}"/>
                  </a:ext>
                </a:extLst>
              </p:cNvPr>
              <p:cNvSpPr txBox="1"/>
              <p:nvPr/>
            </p:nvSpPr>
            <p:spPr>
              <a:xfrm>
                <a:off x="6412844" y="4594408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6263F5B-9DD2-40EF-BC18-2028D12DC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844" y="4594408"/>
                <a:ext cx="136256" cy="276999"/>
              </a:xfrm>
              <a:prstGeom prst="rect">
                <a:avLst/>
              </a:prstGeom>
              <a:blipFill>
                <a:blip r:embed="rId20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A82E169-DDE6-4347-B1D5-3EF9046B58D0}"/>
                  </a:ext>
                </a:extLst>
              </p:cNvPr>
              <p:cNvSpPr txBox="1"/>
              <p:nvPr/>
            </p:nvSpPr>
            <p:spPr>
              <a:xfrm>
                <a:off x="7113971" y="4595756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A82E169-DDE6-4347-B1D5-3EF9046B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971" y="4595756"/>
                <a:ext cx="136256" cy="276999"/>
              </a:xfrm>
              <a:prstGeom prst="rect">
                <a:avLst/>
              </a:prstGeom>
              <a:blipFill>
                <a:blip r:embed="rId21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5810B-8A95-4D72-BA8B-C5182B2DA4D1}"/>
                  </a:ext>
                </a:extLst>
              </p:cNvPr>
              <p:cNvSpPr txBox="1"/>
              <p:nvPr/>
            </p:nvSpPr>
            <p:spPr>
              <a:xfrm>
                <a:off x="7815098" y="4594857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5810B-8A95-4D72-BA8B-C5182B2DA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8" y="4594857"/>
                <a:ext cx="136256" cy="276999"/>
              </a:xfrm>
              <a:prstGeom prst="rect">
                <a:avLst/>
              </a:prstGeom>
              <a:blipFill>
                <a:blip r:embed="rId22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C754587-24A8-4EDC-9DAF-BD074421BBA8}"/>
                  </a:ext>
                </a:extLst>
              </p:cNvPr>
              <p:cNvSpPr txBox="1"/>
              <p:nvPr/>
            </p:nvSpPr>
            <p:spPr>
              <a:xfrm>
                <a:off x="8516222" y="4593959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C754587-24A8-4EDC-9DAF-BD074421B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22" y="4593959"/>
                <a:ext cx="136256" cy="276999"/>
              </a:xfrm>
              <a:prstGeom prst="rect">
                <a:avLst/>
              </a:prstGeom>
              <a:blipFill>
                <a:blip r:embed="rId23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49D297-ECF9-4AFC-8371-AA1622B8C9BE}"/>
                  </a:ext>
                </a:extLst>
              </p:cNvPr>
              <p:cNvSpPr txBox="1"/>
              <p:nvPr/>
            </p:nvSpPr>
            <p:spPr>
              <a:xfrm>
                <a:off x="9484540" y="2329840"/>
                <a:ext cx="306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49D297-ECF9-4AFC-8371-AA1622B8C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540" y="2329840"/>
                <a:ext cx="306944" cy="276999"/>
              </a:xfrm>
              <a:prstGeom prst="rect">
                <a:avLst/>
              </a:prstGeom>
              <a:blipFill>
                <a:blip r:embed="rId24"/>
                <a:stretch>
                  <a:fillRect l="-10000" r="-8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B9CDD0C-2FF8-4399-823B-BFA2F42B1C76}"/>
                  </a:ext>
                </a:extLst>
              </p:cNvPr>
              <p:cNvSpPr txBox="1"/>
              <p:nvPr/>
            </p:nvSpPr>
            <p:spPr>
              <a:xfrm>
                <a:off x="9466042" y="3025011"/>
                <a:ext cx="343940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B9CDD0C-2FF8-4399-823B-BFA2F42B1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042" y="3025011"/>
                <a:ext cx="343940" cy="51854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7FDA92-0125-450C-A789-8B43F5509D4A}"/>
                  </a:ext>
                </a:extLst>
              </p:cNvPr>
              <p:cNvSpPr txBox="1"/>
              <p:nvPr/>
            </p:nvSpPr>
            <p:spPr>
              <a:xfrm>
                <a:off x="9279966" y="3859034"/>
                <a:ext cx="716093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7FDA92-0125-450C-A789-8B43F5509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966" y="3859034"/>
                <a:ext cx="716093" cy="6770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78EF3C9-43A1-4463-ACE4-7498EF84B527}"/>
              </a:ext>
            </a:extLst>
          </p:cNvPr>
          <p:cNvCxnSpPr>
            <a:stCxn id="4" idx="3"/>
            <a:endCxn id="95" idx="1"/>
          </p:cNvCxnSpPr>
          <p:nvPr/>
        </p:nvCxnSpPr>
        <p:spPr>
          <a:xfrm>
            <a:off x="5792902" y="2468340"/>
            <a:ext cx="3691638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AE63A6F-AC63-459C-8C79-A8894571E8D6}"/>
              </a:ext>
            </a:extLst>
          </p:cNvPr>
          <p:cNvCxnSpPr>
            <a:stCxn id="8" idx="3"/>
            <a:endCxn id="97" idx="1"/>
          </p:cNvCxnSpPr>
          <p:nvPr/>
        </p:nvCxnSpPr>
        <p:spPr>
          <a:xfrm flipV="1">
            <a:off x="8019823" y="3284281"/>
            <a:ext cx="1446219" cy="89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7777084-45A2-4C27-ABBF-FA53E98CAB8F}"/>
              </a:ext>
            </a:extLst>
          </p:cNvPr>
          <p:cNvCxnSpPr>
            <a:stCxn id="38" idx="3"/>
            <a:endCxn id="99" idx="1"/>
          </p:cNvCxnSpPr>
          <p:nvPr/>
        </p:nvCxnSpPr>
        <p:spPr>
          <a:xfrm flipV="1">
            <a:off x="8817657" y="4197557"/>
            <a:ext cx="462309" cy="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34D92C-5BEB-41EC-AE7B-7A99D9B9CC69}"/>
              </a:ext>
            </a:extLst>
          </p:cNvPr>
          <p:cNvCxnSpPr>
            <a:cxnSpLocks/>
          </p:cNvCxnSpPr>
          <p:nvPr/>
        </p:nvCxnSpPr>
        <p:spPr>
          <a:xfrm>
            <a:off x="2697480" y="2329840"/>
            <a:ext cx="0" cy="254111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454C45-A277-48E4-9083-45C49A4D8107}"/>
                  </a:ext>
                </a:extLst>
              </p:cNvPr>
              <p:cNvSpPr txBox="1"/>
              <p:nvPr/>
            </p:nvSpPr>
            <p:spPr>
              <a:xfrm>
                <a:off x="2290516" y="3405051"/>
                <a:ext cx="41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454C45-A277-48E4-9083-45C49A4D8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16" y="3405051"/>
                <a:ext cx="415948" cy="276999"/>
              </a:xfrm>
              <a:prstGeom prst="rect">
                <a:avLst/>
              </a:prstGeom>
              <a:blipFill>
                <a:blip r:embed="rId27"/>
                <a:stretch>
                  <a:fillRect l="-17647" t="-2222" r="-5882" b="-3777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88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12E29956-98F2-41CF-96C3-C497CBEA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037" y="1874748"/>
            <a:ext cx="6017274" cy="256663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D32D884-032F-4EF0-9A19-384A973B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05" y="4682667"/>
            <a:ext cx="2104390" cy="73059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20CD67-29A8-40CA-BA3A-2EEC5FED4595}"/>
              </a:ext>
            </a:extLst>
          </p:cNvPr>
          <p:cNvCxnSpPr>
            <a:cxnSpLocks/>
          </p:cNvCxnSpPr>
          <p:nvPr/>
        </p:nvCxnSpPr>
        <p:spPr>
          <a:xfrm>
            <a:off x="7346197" y="2536053"/>
            <a:ext cx="1791885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CFEF29-C785-4C86-80AD-FD37AACD2A55}"/>
              </a:ext>
            </a:extLst>
          </p:cNvPr>
          <p:cNvSpPr/>
          <p:nvPr/>
        </p:nvSpPr>
        <p:spPr>
          <a:xfrm>
            <a:off x="7740069" y="1967879"/>
            <a:ext cx="453073" cy="568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213933-7E96-4CA4-AA15-AED58E66FA57}"/>
              </a:ext>
            </a:extLst>
          </p:cNvPr>
          <p:cNvSpPr/>
          <p:nvPr/>
        </p:nvSpPr>
        <p:spPr>
          <a:xfrm>
            <a:off x="8092673" y="1734904"/>
            <a:ext cx="578840" cy="80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73567D-27A5-4C73-8199-9D1A78A3AC2F}"/>
              </a:ext>
            </a:extLst>
          </p:cNvPr>
          <p:cNvCxnSpPr>
            <a:cxnSpLocks/>
          </p:cNvCxnSpPr>
          <p:nvPr/>
        </p:nvCxnSpPr>
        <p:spPr>
          <a:xfrm>
            <a:off x="9619227" y="2536052"/>
            <a:ext cx="1791885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1306D-F501-48A7-A42C-6F5298A7F696}"/>
              </a:ext>
            </a:extLst>
          </p:cNvPr>
          <p:cNvSpPr/>
          <p:nvPr/>
        </p:nvSpPr>
        <p:spPr>
          <a:xfrm>
            <a:off x="10557731" y="1967881"/>
            <a:ext cx="453073" cy="568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EB78A-9A0B-4F97-83E5-FF1DEAEACEFD}"/>
              </a:ext>
            </a:extLst>
          </p:cNvPr>
          <p:cNvSpPr/>
          <p:nvPr/>
        </p:nvSpPr>
        <p:spPr>
          <a:xfrm>
            <a:off x="10102066" y="1734906"/>
            <a:ext cx="578840" cy="80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03C9BB-1FAA-4579-AEC2-F2805A2A9627}"/>
              </a:ext>
            </a:extLst>
          </p:cNvPr>
          <p:cNvCxnSpPr>
            <a:cxnSpLocks/>
          </p:cNvCxnSpPr>
          <p:nvPr/>
        </p:nvCxnSpPr>
        <p:spPr>
          <a:xfrm>
            <a:off x="7346197" y="1399538"/>
            <a:ext cx="1791885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D0D4A04-CDE1-4CB6-9171-53CA026EE8EF}"/>
              </a:ext>
            </a:extLst>
          </p:cNvPr>
          <p:cNvSpPr/>
          <p:nvPr/>
        </p:nvSpPr>
        <p:spPr>
          <a:xfrm>
            <a:off x="7571105" y="831367"/>
            <a:ext cx="453073" cy="568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83F9EC-BFFF-4F5E-8694-F9E1C3A75022}"/>
              </a:ext>
            </a:extLst>
          </p:cNvPr>
          <p:cNvSpPr/>
          <p:nvPr/>
        </p:nvSpPr>
        <p:spPr>
          <a:xfrm>
            <a:off x="8373065" y="598391"/>
            <a:ext cx="578840" cy="80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AB7E24-FC4C-41E4-A98A-1CA73C6BE820}"/>
              </a:ext>
            </a:extLst>
          </p:cNvPr>
          <p:cNvCxnSpPr>
            <a:cxnSpLocks/>
          </p:cNvCxnSpPr>
          <p:nvPr/>
        </p:nvCxnSpPr>
        <p:spPr>
          <a:xfrm>
            <a:off x="9619227" y="1399537"/>
            <a:ext cx="1791885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C04B8-0893-4DEF-8A66-45DC68BA0490}"/>
              </a:ext>
            </a:extLst>
          </p:cNvPr>
          <p:cNvSpPr/>
          <p:nvPr/>
        </p:nvSpPr>
        <p:spPr>
          <a:xfrm>
            <a:off x="10722984" y="831366"/>
            <a:ext cx="453073" cy="568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E95028-7666-4BBF-BA12-2BBE935DA6BE}"/>
              </a:ext>
            </a:extLst>
          </p:cNvPr>
          <p:cNvSpPr/>
          <p:nvPr/>
        </p:nvSpPr>
        <p:spPr>
          <a:xfrm>
            <a:off x="9875530" y="598391"/>
            <a:ext cx="578840" cy="80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D7200B-C6DA-4C46-B263-4EA3627E8E52}"/>
              </a:ext>
            </a:extLst>
          </p:cNvPr>
          <p:cNvCxnSpPr>
            <a:cxnSpLocks/>
          </p:cNvCxnSpPr>
          <p:nvPr/>
        </p:nvCxnSpPr>
        <p:spPr>
          <a:xfrm>
            <a:off x="7346197" y="3672566"/>
            <a:ext cx="1791885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453CF-BF27-443C-99A4-1F9095780423}"/>
              </a:ext>
            </a:extLst>
          </p:cNvPr>
          <p:cNvSpPr/>
          <p:nvPr/>
        </p:nvSpPr>
        <p:spPr>
          <a:xfrm>
            <a:off x="7740069" y="3104392"/>
            <a:ext cx="1211836" cy="568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6C7A0-D9A8-4191-A473-9B9EC6C58527}"/>
              </a:ext>
            </a:extLst>
          </p:cNvPr>
          <p:cNvSpPr/>
          <p:nvPr/>
        </p:nvSpPr>
        <p:spPr>
          <a:xfrm>
            <a:off x="7952719" y="2871417"/>
            <a:ext cx="578840" cy="80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A9147-ACA4-46F8-BA24-E4B64F53C523}"/>
              </a:ext>
            </a:extLst>
          </p:cNvPr>
          <p:cNvCxnSpPr>
            <a:cxnSpLocks/>
          </p:cNvCxnSpPr>
          <p:nvPr/>
        </p:nvCxnSpPr>
        <p:spPr>
          <a:xfrm>
            <a:off x="9619227" y="3672565"/>
            <a:ext cx="1791885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60418-234A-4B05-AAB3-95A3DEAA1C5D}"/>
              </a:ext>
            </a:extLst>
          </p:cNvPr>
          <p:cNvSpPr/>
          <p:nvPr/>
        </p:nvSpPr>
        <p:spPr>
          <a:xfrm>
            <a:off x="10253968" y="3104392"/>
            <a:ext cx="453073" cy="568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98B740-7F2A-4C11-8851-2C852A29820F}"/>
              </a:ext>
            </a:extLst>
          </p:cNvPr>
          <p:cNvSpPr/>
          <p:nvPr/>
        </p:nvSpPr>
        <p:spPr>
          <a:xfrm>
            <a:off x="10102066" y="2871419"/>
            <a:ext cx="1025321" cy="80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866E4B-486C-42BF-AD71-C25C0ACA2203}"/>
              </a:ext>
            </a:extLst>
          </p:cNvPr>
          <p:cNvCxnSpPr>
            <a:cxnSpLocks/>
          </p:cNvCxnSpPr>
          <p:nvPr/>
        </p:nvCxnSpPr>
        <p:spPr>
          <a:xfrm>
            <a:off x="7797047" y="3717013"/>
            <a:ext cx="3203450" cy="0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2BB818F-3A7A-448E-B16E-E64E0748034B}"/>
              </a:ext>
            </a:extLst>
          </p:cNvPr>
          <p:cNvSpPr/>
          <p:nvPr/>
        </p:nvSpPr>
        <p:spPr>
          <a:xfrm>
            <a:off x="8040536" y="2985168"/>
            <a:ext cx="493449" cy="7307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279509-E4F0-4DCF-80A5-AA1F0ACAD687}"/>
              </a:ext>
            </a:extLst>
          </p:cNvPr>
          <p:cNvCxnSpPr>
            <a:cxnSpLocks/>
          </p:cNvCxnSpPr>
          <p:nvPr/>
        </p:nvCxnSpPr>
        <p:spPr>
          <a:xfrm flipV="1">
            <a:off x="7797047" y="2432587"/>
            <a:ext cx="0" cy="1284423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CF8CA0E-1A73-4D64-8D04-C8E5F39CAAB6}"/>
              </a:ext>
            </a:extLst>
          </p:cNvPr>
          <p:cNvSpPr/>
          <p:nvPr/>
        </p:nvSpPr>
        <p:spPr>
          <a:xfrm>
            <a:off x="7797046" y="347344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9E938-DAF1-4A22-B47F-07C36745049F}"/>
              </a:ext>
            </a:extLst>
          </p:cNvPr>
          <p:cNvSpPr/>
          <p:nvPr/>
        </p:nvSpPr>
        <p:spPr>
          <a:xfrm>
            <a:off x="7797046" y="322987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EE7E69-843C-4B99-9AF9-DFEAE9283A49}"/>
              </a:ext>
            </a:extLst>
          </p:cNvPr>
          <p:cNvSpPr/>
          <p:nvPr/>
        </p:nvSpPr>
        <p:spPr>
          <a:xfrm>
            <a:off x="7797042" y="2986309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A277AB-47B1-44FE-AEB0-7308BA66BA39}"/>
              </a:ext>
            </a:extLst>
          </p:cNvPr>
          <p:cNvSpPr/>
          <p:nvPr/>
        </p:nvSpPr>
        <p:spPr>
          <a:xfrm>
            <a:off x="7797042" y="2742740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76B1B-A2E1-462E-B67B-67E8F4E69332}"/>
              </a:ext>
            </a:extLst>
          </p:cNvPr>
          <p:cNvSpPr/>
          <p:nvPr/>
        </p:nvSpPr>
        <p:spPr>
          <a:xfrm>
            <a:off x="7797034" y="2499174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70C431-2BC3-4446-A132-C74561DD298F}"/>
              </a:ext>
            </a:extLst>
          </p:cNvPr>
          <p:cNvSpPr/>
          <p:nvPr/>
        </p:nvSpPr>
        <p:spPr>
          <a:xfrm>
            <a:off x="8040609" y="347344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A378E2-684E-40A0-A57B-C0692658E248}"/>
              </a:ext>
            </a:extLst>
          </p:cNvPr>
          <p:cNvSpPr/>
          <p:nvPr/>
        </p:nvSpPr>
        <p:spPr>
          <a:xfrm>
            <a:off x="8040609" y="322987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E2E54D-7217-49E2-B578-E4A1DE121E72}"/>
              </a:ext>
            </a:extLst>
          </p:cNvPr>
          <p:cNvSpPr/>
          <p:nvPr/>
        </p:nvSpPr>
        <p:spPr>
          <a:xfrm>
            <a:off x="8040605" y="2986309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21C7FC-96D9-4295-84CF-FA1A1DF08E26}"/>
              </a:ext>
            </a:extLst>
          </p:cNvPr>
          <p:cNvSpPr/>
          <p:nvPr/>
        </p:nvSpPr>
        <p:spPr>
          <a:xfrm>
            <a:off x="8040605" y="2742740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348659-3942-4F98-B088-ADDC4EAB0B18}"/>
              </a:ext>
            </a:extLst>
          </p:cNvPr>
          <p:cNvSpPr/>
          <p:nvPr/>
        </p:nvSpPr>
        <p:spPr>
          <a:xfrm>
            <a:off x="8040597" y="2499174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687C9E-3E50-4CD7-B3A2-C8D30D7360C2}"/>
              </a:ext>
            </a:extLst>
          </p:cNvPr>
          <p:cNvSpPr/>
          <p:nvPr/>
        </p:nvSpPr>
        <p:spPr>
          <a:xfrm>
            <a:off x="8284158" y="347344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4D1C42-EC2B-45AA-9575-BDAA9EFEE94B}"/>
              </a:ext>
            </a:extLst>
          </p:cNvPr>
          <p:cNvSpPr/>
          <p:nvPr/>
        </p:nvSpPr>
        <p:spPr>
          <a:xfrm>
            <a:off x="8284158" y="322987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8CC575-9A3F-46D1-9948-C1F7C940A2EA}"/>
              </a:ext>
            </a:extLst>
          </p:cNvPr>
          <p:cNvSpPr/>
          <p:nvPr/>
        </p:nvSpPr>
        <p:spPr>
          <a:xfrm>
            <a:off x="8284154" y="298630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7ADF71-77F7-4E80-B04D-AA842790B596}"/>
              </a:ext>
            </a:extLst>
          </p:cNvPr>
          <p:cNvSpPr/>
          <p:nvPr/>
        </p:nvSpPr>
        <p:spPr>
          <a:xfrm>
            <a:off x="8284154" y="2742739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4FA888-2C23-4740-A9CD-D00BAB76594E}"/>
              </a:ext>
            </a:extLst>
          </p:cNvPr>
          <p:cNvSpPr/>
          <p:nvPr/>
        </p:nvSpPr>
        <p:spPr>
          <a:xfrm>
            <a:off x="8284146" y="249917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5C524B-A97A-4D7E-BF4D-C7BB39DA47C3}"/>
              </a:ext>
            </a:extLst>
          </p:cNvPr>
          <p:cNvSpPr/>
          <p:nvPr/>
        </p:nvSpPr>
        <p:spPr>
          <a:xfrm>
            <a:off x="8527704" y="347344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FB535D-F1F0-4D34-89C0-BA4FB6836084}"/>
              </a:ext>
            </a:extLst>
          </p:cNvPr>
          <p:cNvSpPr/>
          <p:nvPr/>
        </p:nvSpPr>
        <p:spPr>
          <a:xfrm>
            <a:off x="8527704" y="322987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16F747-ABC3-4CAB-B5B5-2F9B18D73375}"/>
              </a:ext>
            </a:extLst>
          </p:cNvPr>
          <p:cNvSpPr/>
          <p:nvPr/>
        </p:nvSpPr>
        <p:spPr>
          <a:xfrm>
            <a:off x="8527700" y="298630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1C358F-3FC7-4DD4-AE2A-F72057432FE9}"/>
              </a:ext>
            </a:extLst>
          </p:cNvPr>
          <p:cNvSpPr/>
          <p:nvPr/>
        </p:nvSpPr>
        <p:spPr>
          <a:xfrm>
            <a:off x="8527700" y="2742739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AC383A-9CA5-4BF6-9510-3F2B39502193}"/>
              </a:ext>
            </a:extLst>
          </p:cNvPr>
          <p:cNvSpPr/>
          <p:nvPr/>
        </p:nvSpPr>
        <p:spPr>
          <a:xfrm>
            <a:off x="8527692" y="249917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A85B09-B041-43E0-BA11-5039CA1D2C29}"/>
              </a:ext>
            </a:extLst>
          </p:cNvPr>
          <p:cNvSpPr/>
          <p:nvPr/>
        </p:nvSpPr>
        <p:spPr>
          <a:xfrm>
            <a:off x="8771233" y="3473440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80CF1E-BB53-4EF8-A566-217C7FA5C973}"/>
              </a:ext>
            </a:extLst>
          </p:cNvPr>
          <p:cNvSpPr/>
          <p:nvPr/>
        </p:nvSpPr>
        <p:spPr>
          <a:xfrm>
            <a:off x="8771233" y="322987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123760F-12B9-4223-BF7A-FC0E037B9EE0}"/>
              </a:ext>
            </a:extLst>
          </p:cNvPr>
          <p:cNvSpPr/>
          <p:nvPr/>
        </p:nvSpPr>
        <p:spPr>
          <a:xfrm>
            <a:off x="8771229" y="298630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272851-AA0F-4747-98F1-ED381F885785}"/>
              </a:ext>
            </a:extLst>
          </p:cNvPr>
          <p:cNvSpPr/>
          <p:nvPr/>
        </p:nvSpPr>
        <p:spPr>
          <a:xfrm>
            <a:off x="8771229" y="274273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5551CF9-7047-49F4-97B1-E64B8833D8ED}"/>
              </a:ext>
            </a:extLst>
          </p:cNvPr>
          <p:cNvSpPr/>
          <p:nvPr/>
        </p:nvSpPr>
        <p:spPr>
          <a:xfrm>
            <a:off x="8771221" y="249916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EFB13C-438B-4768-A828-0FDD8DE13B55}"/>
              </a:ext>
            </a:extLst>
          </p:cNvPr>
          <p:cNvSpPr/>
          <p:nvPr/>
        </p:nvSpPr>
        <p:spPr>
          <a:xfrm>
            <a:off x="9014796" y="3473440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850E63-ADE8-452A-9F41-E211DD9D0B1D}"/>
              </a:ext>
            </a:extLst>
          </p:cNvPr>
          <p:cNvSpPr/>
          <p:nvPr/>
        </p:nvSpPr>
        <p:spPr>
          <a:xfrm>
            <a:off x="9014796" y="322987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B7321D-294D-480F-B38F-99929601D1C1}"/>
              </a:ext>
            </a:extLst>
          </p:cNvPr>
          <p:cNvSpPr/>
          <p:nvPr/>
        </p:nvSpPr>
        <p:spPr>
          <a:xfrm>
            <a:off x="9014792" y="298630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1272FD3-4C24-493D-AF02-8F818C0A4AC9}"/>
              </a:ext>
            </a:extLst>
          </p:cNvPr>
          <p:cNvSpPr/>
          <p:nvPr/>
        </p:nvSpPr>
        <p:spPr>
          <a:xfrm>
            <a:off x="9014792" y="274273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2D6D30-2C19-4BE0-B83C-FF950A5F893B}"/>
              </a:ext>
            </a:extLst>
          </p:cNvPr>
          <p:cNvSpPr/>
          <p:nvPr/>
        </p:nvSpPr>
        <p:spPr>
          <a:xfrm>
            <a:off x="9014784" y="249916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BB3D7B-25EC-4E12-BF6E-FA23C17BCE25}"/>
              </a:ext>
            </a:extLst>
          </p:cNvPr>
          <p:cNvSpPr/>
          <p:nvPr/>
        </p:nvSpPr>
        <p:spPr>
          <a:xfrm>
            <a:off x="9258345" y="3473439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601E2-9F3A-42CC-B828-B10E1890A27B}"/>
              </a:ext>
            </a:extLst>
          </p:cNvPr>
          <p:cNvSpPr/>
          <p:nvPr/>
        </p:nvSpPr>
        <p:spPr>
          <a:xfrm>
            <a:off x="9258345" y="3229870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462F49-9A1C-4B66-984B-6AD897B98F06}"/>
              </a:ext>
            </a:extLst>
          </p:cNvPr>
          <p:cNvSpPr/>
          <p:nvPr/>
        </p:nvSpPr>
        <p:spPr>
          <a:xfrm>
            <a:off x="9258341" y="298630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3B4937-5322-4218-B8BC-23E47CAC50E4}"/>
              </a:ext>
            </a:extLst>
          </p:cNvPr>
          <p:cNvSpPr/>
          <p:nvPr/>
        </p:nvSpPr>
        <p:spPr>
          <a:xfrm>
            <a:off x="9258341" y="274273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085F52-E322-40DE-9A55-34CF2E25E61D}"/>
              </a:ext>
            </a:extLst>
          </p:cNvPr>
          <p:cNvSpPr/>
          <p:nvPr/>
        </p:nvSpPr>
        <p:spPr>
          <a:xfrm>
            <a:off x="9258333" y="249916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A42934-0D53-4E0F-B6D0-19AE58F21F7F}"/>
              </a:ext>
            </a:extLst>
          </p:cNvPr>
          <p:cNvSpPr/>
          <p:nvPr/>
        </p:nvSpPr>
        <p:spPr>
          <a:xfrm>
            <a:off x="9501891" y="3473439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069C3F-A1FB-4BEB-B568-B5FE333B0AF4}"/>
              </a:ext>
            </a:extLst>
          </p:cNvPr>
          <p:cNvSpPr/>
          <p:nvPr/>
        </p:nvSpPr>
        <p:spPr>
          <a:xfrm>
            <a:off x="9501891" y="3229870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6BB2D57-7B2C-42A4-8FCA-8C533626E210}"/>
              </a:ext>
            </a:extLst>
          </p:cNvPr>
          <p:cNvSpPr/>
          <p:nvPr/>
        </p:nvSpPr>
        <p:spPr>
          <a:xfrm>
            <a:off x="9501887" y="298630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73780F4-45CF-437D-A8BF-698450B8B3A3}"/>
              </a:ext>
            </a:extLst>
          </p:cNvPr>
          <p:cNvSpPr/>
          <p:nvPr/>
        </p:nvSpPr>
        <p:spPr>
          <a:xfrm>
            <a:off x="9501887" y="274273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F07640-687C-4671-9144-88C357C0A7FC}"/>
              </a:ext>
            </a:extLst>
          </p:cNvPr>
          <p:cNvSpPr/>
          <p:nvPr/>
        </p:nvSpPr>
        <p:spPr>
          <a:xfrm>
            <a:off x="9501879" y="249916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D9C833-0D67-48A3-8287-7940D2AFCC83}"/>
              </a:ext>
            </a:extLst>
          </p:cNvPr>
          <p:cNvSpPr/>
          <p:nvPr/>
        </p:nvSpPr>
        <p:spPr>
          <a:xfrm>
            <a:off x="9745400" y="347457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E4F476-B8F9-4006-B31E-BB0C411128FC}"/>
              </a:ext>
            </a:extLst>
          </p:cNvPr>
          <p:cNvSpPr/>
          <p:nvPr/>
        </p:nvSpPr>
        <p:spPr>
          <a:xfrm>
            <a:off x="9745400" y="323100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059DD0B-50ED-49D5-97A0-A7BE83A11EFB}"/>
              </a:ext>
            </a:extLst>
          </p:cNvPr>
          <p:cNvSpPr/>
          <p:nvPr/>
        </p:nvSpPr>
        <p:spPr>
          <a:xfrm>
            <a:off x="9745396" y="298743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1ED887-3329-4201-8D37-261309FE9B58}"/>
              </a:ext>
            </a:extLst>
          </p:cNvPr>
          <p:cNvSpPr/>
          <p:nvPr/>
        </p:nvSpPr>
        <p:spPr>
          <a:xfrm>
            <a:off x="9745396" y="2743869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DBE37B0-A1EB-4B06-9EFF-780DEA00B57A}"/>
              </a:ext>
            </a:extLst>
          </p:cNvPr>
          <p:cNvSpPr/>
          <p:nvPr/>
        </p:nvSpPr>
        <p:spPr>
          <a:xfrm>
            <a:off x="9745388" y="250030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75BA8E-8D17-40F9-9791-27A341F6B495}"/>
              </a:ext>
            </a:extLst>
          </p:cNvPr>
          <p:cNvSpPr/>
          <p:nvPr/>
        </p:nvSpPr>
        <p:spPr>
          <a:xfrm>
            <a:off x="9988963" y="347457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6B89DB-1F6C-483F-B06D-01E0DA1BA106}"/>
              </a:ext>
            </a:extLst>
          </p:cNvPr>
          <p:cNvSpPr/>
          <p:nvPr/>
        </p:nvSpPr>
        <p:spPr>
          <a:xfrm>
            <a:off x="9988963" y="323100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588928-A48E-4D3B-B02A-A7C28049B74D}"/>
              </a:ext>
            </a:extLst>
          </p:cNvPr>
          <p:cNvSpPr/>
          <p:nvPr/>
        </p:nvSpPr>
        <p:spPr>
          <a:xfrm>
            <a:off x="9988959" y="298743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782B79F-205E-430F-88C3-15C3D208E049}"/>
              </a:ext>
            </a:extLst>
          </p:cNvPr>
          <p:cNvSpPr/>
          <p:nvPr/>
        </p:nvSpPr>
        <p:spPr>
          <a:xfrm>
            <a:off x="9988959" y="2743869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DA2D46-2A1C-4968-B827-A4C7E4748B62}"/>
              </a:ext>
            </a:extLst>
          </p:cNvPr>
          <p:cNvSpPr/>
          <p:nvPr/>
        </p:nvSpPr>
        <p:spPr>
          <a:xfrm>
            <a:off x="9988951" y="250030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A16B084-6DFF-45A5-B10F-1B07DFF497A1}"/>
              </a:ext>
            </a:extLst>
          </p:cNvPr>
          <p:cNvSpPr/>
          <p:nvPr/>
        </p:nvSpPr>
        <p:spPr>
          <a:xfrm>
            <a:off x="10232512" y="3474575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1982EB2-CB7A-4532-9A3B-8DF75B819FDB}"/>
              </a:ext>
            </a:extLst>
          </p:cNvPr>
          <p:cNvSpPr/>
          <p:nvPr/>
        </p:nvSpPr>
        <p:spPr>
          <a:xfrm>
            <a:off x="10232512" y="323100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84E06C3-39A0-48A7-BA4A-0D6F766C0EF4}"/>
              </a:ext>
            </a:extLst>
          </p:cNvPr>
          <p:cNvSpPr/>
          <p:nvPr/>
        </p:nvSpPr>
        <p:spPr>
          <a:xfrm>
            <a:off x="10232508" y="298743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8084911-412F-4CB0-A930-95948DE649EB}"/>
              </a:ext>
            </a:extLst>
          </p:cNvPr>
          <p:cNvSpPr/>
          <p:nvPr/>
        </p:nvSpPr>
        <p:spPr>
          <a:xfrm>
            <a:off x="10232508" y="274386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D57612F-603C-4A52-955B-F5DE7CE5986F}"/>
              </a:ext>
            </a:extLst>
          </p:cNvPr>
          <p:cNvSpPr/>
          <p:nvPr/>
        </p:nvSpPr>
        <p:spPr>
          <a:xfrm>
            <a:off x="10232500" y="250030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A362D2D-C31E-4696-BC41-0B26CB431009}"/>
              </a:ext>
            </a:extLst>
          </p:cNvPr>
          <p:cNvSpPr/>
          <p:nvPr/>
        </p:nvSpPr>
        <p:spPr>
          <a:xfrm>
            <a:off x="10476058" y="3474575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EEB4654-8054-485E-AA17-B0BC7DA02AA6}"/>
              </a:ext>
            </a:extLst>
          </p:cNvPr>
          <p:cNvSpPr/>
          <p:nvPr/>
        </p:nvSpPr>
        <p:spPr>
          <a:xfrm>
            <a:off x="10476058" y="323100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352D7C6-2678-4C24-8771-EE0121BE8CEB}"/>
              </a:ext>
            </a:extLst>
          </p:cNvPr>
          <p:cNvSpPr/>
          <p:nvPr/>
        </p:nvSpPr>
        <p:spPr>
          <a:xfrm>
            <a:off x="10476054" y="298743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6B6356A-8AEF-4EDE-A728-DB51F552DB34}"/>
              </a:ext>
            </a:extLst>
          </p:cNvPr>
          <p:cNvSpPr/>
          <p:nvPr/>
        </p:nvSpPr>
        <p:spPr>
          <a:xfrm>
            <a:off x="10476054" y="274386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076750C-FBC5-4638-B739-BE8E05EB9DD5}"/>
              </a:ext>
            </a:extLst>
          </p:cNvPr>
          <p:cNvSpPr/>
          <p:nvPr/>
        </p:nvSpPr>
        <p:spPr>
          <a:xfrm>
            <a:off x="10476046" y="250030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786E941-19F9-4301-9CC6-768BF2A4E3E3}"/>
              </a:ext>
            </a:extLst>
          </p:cNvPr>
          <p:cNvSpPr/>
          <p:nvPr/>
        </p:nvSpPr>
        <p:spPr>
          <a:xfrm>
            <a:off x="8284024" y="2742729"/>
            <a:ext cx="493530" cy="9720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6BE7295-6A10-4B2A-9438-CCB43B2F7FC9}"/>
              </a:ext>
            </a:extLst>
          </p:cNvPr>
          <p:cNvSpPr/>
          <p:nvPr/>
        </p:nvSpPr>
        <p:spPr>
          <a:xfrm>
            <a:off x="9258307" y="2985158"/>
            <a:ext cx="493530" cy="7295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D12A09F-29D7-492A-AE00-15011DA305C1}"/>
              </a:ext>
            </a:extLst>
          </p:cNvPr>
          <p:cNvSpPr/>
          <p:nvPr/>
        </p:nvSpPr>
        <p:spPr>
          <a:xfrm>
            <a:off x="9508428" y="2496902"/>
            <a:ext cx="1211109" cy="121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D82A275-7BE7-4A6B-A134-0F8982DDAE0C}"/>
              </a:ext>
            </a:extLst>
          </p:cNvPr>
          <p:cNvSpPr/>
          <p:nvPr/>
        </p:nvSpPr>
        <p:spPr>
          <a:xfrm>
            <a:off x="9985578" y="3229864"/>
            <a:ext cx="493530" cy="484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graphicFrame>
        <p:nvGraphicFramePr>
          <p:cNvPr id="147" name="Table 147">
            <a:extLst>
              <a:ext uri="{FF2B5EF4-FFF2-40B4-BE49-F238E27FC236}">
                <a16:creationId xmlns:a16="http://schemas.microsoft.com/office/drawing/2014/main" id="{46D55B59-3B05-4E3D-ABCF-0D6CD6D7A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96139"/>
              </p:ext>
            </p:extLst>
          </p:nvPr>
        </p:nvGraphicFramePr>
        <p:xfrm>
          <a:off x="6428651" y="1096410"/>
          <a:ext cx="873404" cy="402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1221022019"/>
                    </a:ext>
                  </a:extLst>
                </a:gridCol>
                <a:gridCol w="441287">
                  <a:extLst>
                    <a:ext uri="{9D8B030D-6E8A-4147-A177-3AD203B41FA5}">
                      <a16:colId xmlns:a16="http://schemas.microsoft.com/office/drawing/2014/main" val="704777515"/>
                    </a:ext>
                  </a:extLst>
                </a:gridCol>
              </a:tblGrid>
              <a:tr h="26325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fa-IR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a-IR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53908"/>
                  </a:ext>
                </a:extLst>
              </a:tr>
              <a:tr h="26325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-3</a:t>
                      </a:r>
                      <a:endParaRPr lang="fa-I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1</a:t>
                      </a:r>
                      <a:endParaRPr lang="fa-I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93520"/>
                  </a:ext>
                </a:extLst>
              </a:tr>
              <a:tr h="26325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-4</a:t>
                      </a:r>
                      <a:endParaRPr lang="fa-I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2</a:t>
                      </a:r>
                      <a:endParaRPr lang="fa-I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6789"/>
                  </a:ext>
                </a:extLst>
              </a:tr>
              <a:tr h="26325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3</a:t>
                      </a:r>
                      <a:endParaRPr lang="fa-I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3</a:t>
                      </a:r>
                      <a:endParaRPr lang="fa-I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83437"/>
                  </a:ext>
                </a:extLst>
              </a:tr>
              <a:tr h="26325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4</a:t>
                      </a:r>
                      <a:endParaRPr lang="fa-I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5</a:t>
                      </a:r>
                      <a:endParaRPr lang="fa-I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49984"/>
                  </a:ext>
                </a:extLst>
              </a:tr>
              <a:tr h="26325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-3</a:t>
                      </a:r>
                      <a:endParaRPr lang="fa-I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6</a:t>
                      </a:r>
                      <a:endParaRPr lang="fa-I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915556"/>
                  </a:ext>
                </a:extLst>
              </a:tr>
              <a:tr h="26325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-5</a:t>
                      </a:r>
                      <a:endParaRPr lang="fa-I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7</a:t>
                      </a:r>
                      <a:endParaRPr lang="fa-I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102059"/>
                  </a:ext>
                </a:extLst>
              </a:tr>
              <a:tr h="26325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3</a:t>
                      </a:r>
                      <a:endParaRPr lang="fa-I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8</a:t>
                      </a:r>
                      <a:endParaRPr lang="fa-I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71149"/>
                  </a:ext>
                </a:extLst>
              </a:tr>
              <a:tr h="26325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-2</a:t>
                      </a:r>
                      <a:endParaRPr lang="fa-I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9</a:t>
                      </a:r>
                      <a:endParaRPr lang="fa-I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567094"/>
                  </a:ext>
                </a:extLst>
              </a:tr>
              <a:tr h="26325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2</a:t>
                      </a:r>
                      <a:endParaRPr lang="fa-I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10</a:t>
                      </a:r>
                      <a:endParaRPr lang="fa-I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888620"/>
                  </a:ext>
                </a:extLst>
              </a:tr>
              <a:tr h="26325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5</a:t>
                      </a:r>
                      <a:endParaRPr lang="fa-I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11</a:t>
                      </a:r>
                      <a:endParaRPr lang="fa-I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40385"/>
                  </a:ext>
                </a:extLst>
              </a:tr>
            </a:tbl>
          </a:graphicData>
        </a:graphic>
      </p:graphicFrame>
      <p:pic>
        <p:nvPicPr>
          <p:cNvPr id="151" name="Picture 150">
            <a:extLst>
              <a:ext uri="{FF2B5EF4-FFF2-40B4-BE49-F238E27FC236}">
                <a16:creationId xmlns:a16="http://schemas.microsoft.com/office/drawing/2014/main" id="{9E94CE26-45A6-460E-AA2E-F17B07C2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643" y="1832648"/>
            <a:ext cx="493450" cy="23050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6999D8-FB63-4FBF-9C14-47B3C23A1ED5}"/>
              </a:ext>
            </a:extLst>
          </p:cNvPr>
          <p:cNvSpPr/>
          <p:nvPr/>
        </p:nvSpPr>
        <p:spPr>
          <a:xfrm>
            <a:off x="1750427" y="3338113"/>
            <a:ext cx="493449" cy="7307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4BD3B-EC95-4247-99BF-110E5238950E}"/>
              </a:ext>
            </a:extLst>
          </p:cNvPr>
          <p:cNvSpPr/>
          <p:nvPr/>
        </p:nvSpPr>
        <p:spPr>
          <a:xfrm>
            <a:off x="1506937" y="382639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5DFEB-C132-4718-B463-3D8C1ADC0E8C}"/>
              </a:ext>
            </a:extLst>
          </p:cNvPr>
          <p:cNvSpPr/>
          <p:nvPr/>
        </p:nvSpPr>
        <p:spPr>
          <a:xfrm>
            <a:off x="1506937" y="358282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0D413-0C29-48A3-BFC1-E5C98CCD8E95}"/>
              </a:ext>
            </a:extLst>
          </p:cNvPr>
          <p:cNvSpPr/>
          <p:nvPr/>
        </p:nvSpPr>
        <p:spPr>
          <a:xfrm>
            <a:off x="1506933" y="3339254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B7AE4F-9F96-496B-ACAF-A8DC50458F73}"/>
              </a:ext>
            </a:extLst>
          </p:cNvPr>
          <p:cNvSpPr/>
          <p:nvPr/>
        </p:nvSpPr>
        <p:spPr>
          <a:xfrm>
            <a:off x="1506933" y="3095685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CDD8A-A43C-4D2D-8E6F-A0B7D5F22108}"/>
              </a:ext>
            </a:extLst>
          </p:cNvPr>
          <p:cNvSpPr/>
          <p:nvPr/>
        </p:nvSpPr>
        <p:spPr>
          <a:xfrm>
            <a:off x="1506925" y="2852119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0E1348-AED5-4564-9B5D-A47D93D145FC}"/>
              </a:ext>
            </a:extLst>
          </p:cNvPr>
          <p:cNvSpPr/>
          <p:nvPr/>
        </p:nvSpPr>
        <p:spPr>
          <a:xfrm>
            <a:off x="1750500" y="382639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C0309D-8D97-4E24-8DE9-385199288AF7}"/>
              </a:ext>
            </a:extLst>
          </p:cNvPr>
          <p:cNvSpPr/>
          <p:nvPr/>
        </p:nvSpPr>
        <p:spPr>
          <a:xfrm>
            <a:off x="1750500" y="358282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FEB0D-C3D9-43F7-9FF1-9434837813BC}"/>
              </a:ext>
            </a:extLst>
          </p:cNvPr>
          <p:cNvSpPr/>
          <p:nvPr/>
        </p:nvSpPr>
        <p:spPr>
          <a:xfrm>
            <a:off x="1750496" y="3339254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D45348-927F-49D5-B6B2-988874B5BF6E}"/>
              </a:ext>
            </a:extLst>
          </p:cNvPr>
          <p:cNvSpPr/>
          <p:nvPr/>
        </p:nvSpPr>
        <p:spPr>
          <a:xfrm>
            <a:off x="1750496" y="3095685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D8C5A-FA4B-4C56-A01A-AE06B17355EF}"/>
              </a:ext>
            </a:extLst>
          </p:cNvPr>
          <p:cNvSpPr/>
          <p:nvPr/>
        </p:nvSpPr>
        <p:spPr>
          <a:xfrm>
            <a:off x="1750488" y="2852119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3D1977-4C20-480A-9A72-DFC1DD946FC4}"/>
              </a:ext>
            </a:extLst>
          </p:cNvPr>
          <p:cNvSpPr/>
          <p:nvPr/>
        </p:nvSpPr>
        <p:spPr>
          <a:xfrm>
            <a:off x="1994049" y="382639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FFA0CF-463F-4B19-AA90-4CD8C704DFAD}"/>
              </a:ext>
            </a:extLst>
          </p:cNvPr>
          <p:cNvSpPr/>
          <p:nvPr/>
        </p:nvSpPr>
        <p:spPr>
          <a:xfrm>
            <a:off x="1994049" y="358282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55C6FC-B4D1-4EBC-A76A-ECAA78C9E75F}"/>
              </a:ext>
            </a:extLst>
          </p:cNvPr>
          <p:cNvSpPr/>
          <p:nvPr/>
        </p:nvSpPr>
        <p:spPr>
          <a:xfrm>
            <a:off x="1994045" y="333925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619B4D-BA88-4D72-9F3F-5CC43524F1E3}"/>
              </a:ext>
            </a:extLst>
          </p:cNvPr>
          <p:cNvSpPr/>
          <p:nvPr/>
        </p:nvSpPr>
        <p:spPr>
          <a:xfrm>
            <a:off x="1994045" y="3095684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BE3752-99D7-48B4-80A6-7B7F39AAF11B}"/>
              </a:ext>
            </a:extLst>
          </p:cNvPr>
          <p:cNvSpPr/>
          <p:nvPr/>
        </p:nvSpPr>
        <p:spPr>
          <a:xfrm>
            <a:off x="1994037" y="285211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74CCD4-5FA8-4D6C-9DBF-800F97ED5C18}"/>
              </a:ext>
            </a:extLst>
          </p:cNvPr>
          <p:cNvSpPr/>
          <p:nvPr/>
        </p:nvSpPr>
        <p:spPr>
          <a:xfrm>
            <a:off x="2237595" y="382639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00DDE7-E8B3-45BA-851C-D18AB4BDDD74}"/>
              </a:ext>
            </a:extLst>
          </p:cNvPr>
          <p:cNvSpPr/>
          <p:nvPr/>
        </p:nvSpPr>
        <p:spPr>
          <a:xfrm>
            <a:off x="2237595" y="358282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533ECA-94BF-4DC8-B01C-83FB99C37D77}"/>
              </a:ext>
            </a:extLst>
          </p:cNvPr>
          <p:cNvSpPr/>
          <p:nvPr/>
        </p:nvSpPr>
        <p:spPr>
          <a:xfrm>
            <a:off x="2237591" y="333925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652680-84D2-43A1-A754-735BD5D8F112}"/>
              </a:ext>
            </a:extLst>
          </p:cNvPr>
          <p:cNvSpPr/>
          <p:nvPr/>
        </p:nvSpPr>
        <p:spPr>
          <a:xfrm>
            <a:off x="2237591" y="3095684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C87303-0DAF-4C9F-80A0-C817F5D0710C}"/>
              </a:ext>
            </a:extLst>
          </p:cNvPr>
          <p:cNvSpPr/>
          <p:nvPr/>
        </p:nvSpPr>
        <p:spPr>
          <a:xfrm>
            <a:off x="2237583" y="285211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CC50BE-95F5-4825-B96B-FDC26EDBAAD9}"/>
              </a:ext>
            </a:extLst>
          </p:cNvPr>
          <p:cNvSpPr/>
          <p:nvPr/>
        </p:nvSpPr>
        <p:spPr>
          <a:xfrm>
            <a:off x="2481124" y="3826385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8B2634-F371-48AE-85F8-E1CA6A4E40C1}"/>
              </a:ext>
            </a:extLst>
          </p:cNvPr>
          <p:cNvSpPr/>
          <p:nvPr/>
        </p:nvSpPr>
        <p:spPr>
          <a:xfrm>
            <a:off x="2481124" y="358281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76FC1C-616F-4F01-B7BA-98F7F2B2321B}"/>
              </a:ext>
            </a:extLst>
          </p:cNvPr>
          <p:cNvSpPr/>
          <p:nvPr/>
        </p:nvSpPr>
        <p:spPr>
          <a:xfrm>
            <a:off x="2481120" y="333924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16CC8-45E7-41B2-B9EE-90C3531CE4FE}"/>
              </a:ext>
            </a:extLst>
          </p:cNvPr>
          <p:cNvSpPr/>
          <p:nvPr/>
        </p:nvSpPr>
        <p:spPr>
          <a:xfrm>
            <a:off x="2481120" y="309567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374ADA-431D-4F49-8780-30F1E4B82973}"/>
              </a:ext>
            </a:extLst>
          </p:cNvPr>
          <p:cNvSpPr/>
          <p:nvPr/>
        </p:nvSpPr>
        <p:spPr>
          <a:xfrm>
            <a:off x="2481112" y="285211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E77036-7054-475F-B7CD-53D2F6BF4F9B}"/>
              </a:ext>
            </a:extLst>
          </p:cNvPr>
          <p:cNvSpPr/>
          <p:nvPr/>
        </p:nvSpPr>
        <p:spPr>
          <a:xfrm>
            <a:off x="2724687" y="3826385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78CAB7-C21B-4699-8503-516B2FB2AF47}"/>
              </a:ext>
            </a:extLst>
          </p:cNvPr>
          <p:cNvSpPr/>
          <p:nvPr/>
        </p:nvSpPr>
        <p:spPr>
          <a:xfrm>
            <a:off x="2724687" y="358281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DC5561-8A6F-4334-B076-7CEE0A0E18AB}"/>
              </a:ext>
            </a:extLst>
          </p:cNvPr>
          <p:cNvSpPr/>
          <p:nvPr/>
        </p:nvSpPr>
        <p:spPr>
          <a:xfrm>
            <a:off x="2724683" y="333924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0AABB9-E7BA-42B5-80D9-14AB9A4C63CC}"/>
              </a:ext>
            </a:extLst>
          </p:cNvPr>
          <p:cNvSpPr/>
          <p:nvPr/>
        </p:nvSpPr>
        <p:spPr>
          <a:xfrm>
            <a:off x="2724683" y="309567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6B3B6A-464D-4BCD-9876-3CB78EEEBDD1}"/>
              </a:ext>
            </a:extLst>
          </p:cNvPr>
          <p:cNvSpPr/>
          <p:nvPr/>
        </p:nvSpPr>
        <p:spPr>
          <a:xfrm>
            <a:off x="2724675" y="285211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21B507-DB41-4582-B5F8-A1EBB5330A82}"/>
              </a:ext>
            </a:extLst>
          </p:cNvPr>
          <p:cNvSpPr/>
          <p:nvPr/>
        </p:nvSpPr>
        <p:spPr>
          <a:xfrm>
            <a:off x="2968236" y="3826384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5FB4DB-1424-45F6-B918-DC72C8396373}"/>
              </a:ext>
            </a:extLst>
          </p:cNvPr>
          <p:cNvSpPr/>
          <p:nvPr/>
        </p:nvSpPr>
        <p:spPr>
          <a:xfrm>
            <a:off x="2968236" y="3582815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B76E33-23A9-4DA3-A70E-8ACB6B67882E}"/>
              </a:ext>
            </a:extLst>
          </p:cNvPr>
          <p:cNvSpPr/>
          <p:nvPr/>
        </p:nvSpPr>
        <p:spPr>
          <a:xfrm>
            <a:off x="2968232" y="333924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6489A3-D9E7-47C6-A957-DFB32F62DE60}"/>
              </a:ext>
            </a:extLst>
          </p:cNvPr>
          <p:cNvSpPr/>
          <p:nvPr/>
        </p:nvSpPr>
        <p:spPr>
          <a:xfrm>
            <a:off x="2968232" y="309567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3F3CA4-B35C-4780-BBD3-DF9FFD0D0A5C}"/>
              </a:ext>
            </a:extLst>
          </p:cNvPr>
          <p:cNvSpPr/>
          <p:nvPr/>
        </p:nvSpPr>
        <p:spPr>
          <a:xfrm>
            <a:off x="2968224" y="285211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13E650-FDD4-479C-80FD-743CB567EB7C}"/>
              </a:ext>
            </a:extLst>
          </p:cNvPr>
          <p:cNvSpPr/>
          <p:nvPr/>
        </p:nvSpPr>
        <p:spPr>
          <a:xfrm>
            <a:off x="3211782" y="3826384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2A02CB-8D6E-4EBE-BD2E-247D2D2430AE}"/>
              </a:ext>
            </a:extLst>
          </p:cNvPr>
          <p:cNvSpPr/>
          <p:nvPr/>
        </p:nvSpPr>
        <p:spPr>
          <a:xfrm>
            <a:off x="3211782" y="3582815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A36C50-E7CF-411D-9124-E7B0FEF0E90A}"/>
              </a:ext>
            </a:extLst>
          </p:cNvPr>
          <p:cNvSpPr/>
          <p:nvPr/>
        </p:nvSpPr>
        <p:spPr>
          <a:xfrm>
            <a:off x="3211778" y="3339246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7C98C1-36AC-45CD-885F-1B29ECE4BE06}"/>
              </a:ext>
            </a:extLst>
          </p:cNvPr>
          <p:cNvSpPr/>
          <p:nvPr/>
        </p:nvSpPr>
        <p:spPr>
          <a:xfrm>
            <a:off x="3211778" y="309567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3A859F9-8A93-4117-9BCC-621973B22AF0}"/>
              </a:ext>
            </a:extLst>
          </p:cNvPr>
          <p:cNvSpPr/>
          <p:nvPr/>
        </p:nvSpPr>
        <p:spPr>
          <a:xfrm>
            <a:off x="3211770" y="285211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1C99627-4CF5-4936-9D47-050BCFCF40F9}"/>
              </a:ext>
            </a:extLst>
          </p:cNvPr>
          <p:cNvSpPr/>
          <p:nvPr/>
        </p:nvSpPr>
        <p:spPr>
          <a:xfrm>
            <a:off x="3455291" y="382752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25E0A28-B33F-42BD-803F-07EEFDA9258C}"/>
              </a:ext>
            </a:extLst>
          </p:cNvPr>
          <p:cNvSpPr/>
          <p:nvPr/>
        </p:nvSpPr>
        <p:spPr>
          <a:xfrm>
            <a:off x="3455291" y="358395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C9D9702-5B2A-4F97-BB0B-50CF37345B85}"/>
              </a:ext>
            </a:extLst>
          </p:cNvPr>
          <p:cNvSpPr/>
          <p:nvPr/>
        </p:nvSpPr>
        <p:spPr>
          <a:xfrm>
            <a:off x="3455287" y="334038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85179A-61A3-47B1-BBAF-514D2DDE67F7}"/>
              </a:ext>
            </a:extLst>
          </p:cNvPr>
          <p:cNvSpPr/>
          <p:nvPr/>
        </p:nvSpPr>
        <p:spPr>
          <a:xfrm>
            <a:off x="3455287" y="3096814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6B45516-5E44-4A6B-854E-1F1D7F943D2B}"/>
              </a:ext>
            </a:extLst>
          </p:cNvPr>
          <p:cNvSpPr/>
          <p:nvPr/>
        </p:nvSpPr>
        <p:spPr>
          <a:xfrm>
            <a:off x="3455279" y="285324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C8D6549-6F34-400D-8265-63689149C205}"/>
              </a:ext>
            </a:extLst>
          </p:cNvPr>
          <p:cNvSpPr/>
          <p:nvPr/>
        </p:nvSpPr>
        <p:spPr>
          <a:xfrm>
            <a:off x="3698854" y="382752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921BF10-635C-4541-AA5B-319A7EF2F9EA}"/>
              </a:ext>
            </a:extLst>
          </p:cNvPr>
          <p:cNvSpPr/>
          <p:nvPr/>
        </p:nvSpPr>
        <p:spPr>
          <a:xfrm>
            <a:off x="3698854" y="358395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FADE2C9-F1FE-45CE-B9BE-551C37E193E3}"/>
              </a:ext>
            </a:extLst>
          </p:cNvPr>
          <p:cNvSpPr/>
          <p:nvPr/>
        </p:nvSpPr>
        <p:spPr>
          <a:xfrm>
            <a:off x="3698850" y="334038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347428B-49B6-43DF-8F45-F31B045DE4AB}"/>
              </a:ext>
            </a:extLst>
          </p:cNvPr>
          <p:cNvSpPr/>
          <p:nvPr/>
        </p:nvSpPr>
        <p:spPr>
          <a:xfrm>
            <a:off x="3698850" y="3096814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ABC8263-FB91-4AF4-944B-FD89E99BB7C1}"/>
              </a:ext>
            </a:extLst>
          </p:cNvPr>
          <p:cNvSpPr/>
          <p:nvPr/>
        </p:nvSpPr>
        <p:spPr>
          <a:xfrm>
            <a:off x="3698842" y="2853248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8BB6D6A-30A3-4C04-A416-1BC4C43B5B41}"/>
              </a:ext>
            </a:extLst>
          </p:cNvPr>
          <p:cNvSpPr/>
          <p:nvPr/>
        </p:nvSpPr>
        <p:spPr>
          <a:xfrm>
            <a:off x="3942403" y="3827520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BAE649E-6D50-44FA-9FE7-4C82C4670BCB}"/>
              </a:ext>
            </a:extLst>
          </p:cNvPr>
          <p:cNvSpPr/>
          <p:nvPr/>
        </p:nvSpPr>
        <p:spPr>
          <a:xfrm>
            <a:off x="3942403" y="358395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7700046-52A1-4845-82F5-AA8F51442B5E}"/>
              </a:ext>
            </a:extLst>
          </p:cNvPr>
          <p:cNvSpPr/>
          <p:nvPr/>
        </p:nvSpPr>
        <p:spPr>
          <a:xfrm>
            <a:off x="3942399" y="334038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DD6EEEB-325D-42AE-BCEE-8D8D36832F05}"/>
              </a:ext>
            </a:extLst>
          </p:cNvPr>
          <p:cNvSpPr/>
          <p:nvPr/>
        </p:nvSpPr>
        <p:spPr>
          <a:xfrm>
            <a:off x="3942399" y="309681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E1FD10A-C795-43C1-BBC7-936CBAC36603}"/>
              </a:ext>
            </a:extLst>
          </p:cNvPr>
          <p:cNvSpPr/>
          <p:nvPr/>
        </p:nvSpPr>
        <p:spPr>
          <a:xfrm>
            <a:off x="3942391" y="285324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C9D04E3-946C-4413-A304-657C17117093}"/>
              </a:ext>
            </a:extLst>
          </p:cNvPr>
          <p:cNvSpPr/>
          <p:nvPr/>
        </p:nvSpPr>
        <p:spPr>
          <a:xfrm>
            <a:off x="4185949" y="3827520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68301DB-DF70-425D-BF79-2DD9F61220A9}"/>
              </a:ext>
            </a:extLst>
          </p:cNvPr>
          <p:cNvSpPr/>
          <p:nvPr/>
        </p:nvSpPr>
        <p:spPr>
          <a:xfrm>
            <a:off x="4185949" y="3583951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0C4DE41-7281-47B9-A346-7E1BA5CDD2F3}"/>
              </a:ext>
            </a:extLst>
          </p:cNvPr>
          <p:cNvSpPr/>
          <p:nvPr/>
        </p:nvSpPr>
        <p:spPr>
          <a:xfrm>
            <a:off x="4185945" y="3340382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F3F0729-7DA5-4E50-94A5-0FA294CAC65F}"/>
              </a:ext>
            </a:extLst>
          </p:cNvPr>
          <p:cNvSpPr/>
          <p:nvPr/>
        </p:nvSpPr>
        <p:spPr>
          <a:xfrm>
            <a:off x="4185945" y="3096813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285F4D7-3D71-4B89-A5AA-1E033FD3B7BD}"/>
              </a:ext>
            </a:extLst>
          </p:cNvPr>
          <p:cNvSpPr/>
          <p:nvPr/>
        </p:nvSpPr>
        <p:spPr>
          <a:xfrm>
            <a:off x="4185937" y="2853247"/>
            <a:ext cx="243563" cy="243563"/>
          </a:xfrm>
          <a:prstGeom prst="rect">
            <a:avLst/>
          </a:prstGeom>
          <a:noFill/>
          <a:ln>
            <a:solidFill>
              <a:srgbClr val="C00000">
                <a:alpha val="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776E45D-E53C-4052-AA40-8253E42998E2}"/>
              </a:ext>
            </a:extLst>
          </p:cNvPr>
          <p:cNvSpPr/>
          <p:nvPr/>
        </p:nvSpPr>
        <p:spPr>
          <a:xfrm>
            <a:off x="1993915" y="3095674"/>
            <a:ext cx="493530" cy="9720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2049AAD-D70C-41EF-A799-763E4B98170C}"/>
              </a:ext>
            </a:extLst>
          </p:cNvPr>
          <p:cNvSpPr/>
          <p:nvPr/>
        </p:nvSpPr>
        <p:spPr>
          <a:xfrm>
            <a:off x="2968198" y="3338103"/>
            <a:ext cx="493530" cy="7295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0944F08-3B50-4078-8B88-3F1424F5DD6A}"/>
              </a:ext>
            </a:extLst>
          </p:cNvPr>
          <p:cNvSpPr/>
          <p:nvPr/>
        </p:nvSpPr>
        <p:spPr>
          <a:xfrm>
            <a:off x="3218319" y="2849847"/>
            <a:ext cx="1211109" cy="121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356D8FF-C409-494B-9E75-B0FFE838AA2F}"/>
              </a:ext>
            </a:extLst>
          </p:cNvPr>
          <p:cNvSpPr/>
          <p:nvPr/>
        </p:nvSpPr>
        <p:spPr>
          <a:xfrm>
            <a:off x="3695469" y="3582809"/>
            <a:ext cx="493530" cy="484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rgbClr val="C00000"/>
              </a:solidFill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B87D4C2-9855-4898-9F94-2771EE0474CF}"/>
              </a:ext>
            </a:extLst>
          </p:cNvPr>
          <p:cNvGrpSpPr/>
          <p:nvPr/>
        </p:nvGrpSpPr>
        <p:grpSpPr>
          <a:xfrm>
            <a:off x="1001027" y="154004"/>
            <a:ext cx="4201975" cy="2208702"/>
            <a:chOff x="1001027" y="154004"/>
            <a:chExt cx="4201975" cy="2208702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D7F8ABF-5988-431C-84CE-53811DAF62D4}"/>
                </a:ext>
              </a:extLst>
            </p:cNvPr>
            <p:cNvSpPr/>
            <p:nvPr/>
          </p:nvSpPr>
          <p:spPr>
            <a:xfrm>
              <a:off x="1001027" y="154004"/>
              <a:ext cx="4201975" cy="2208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76C0D23C-5898-4D21-9DD4-6F0170662E8D}"/>
                </a:ext>
              </a:extLst>
            </p:cNvPr>
            <p:cNvSpPr/>
            <p:nvPr/>
          </p:nvSpPr>
          <p:spPr>
            <a:xfrm>
              <a:off x="1433418" y="120701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562619B-DE91-4783-BFCB-548ACFEC7027}"/>
                </a:ext>
              </a:extLst>
            </p:cNvPr>
            <p:cNvSpPr/>
            <p:nvPr/>
          </p:nvSpPr>
          <p:spPr>
            <a:xfrm>
              <a:off x="2602893" y="1158893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1B6D8CD-D117-44E6-9B0B-F816B81BD2D3}"/>
                </a:ext>
              </a:extLst>
            </p:cNvPr>
            <p:cNvSpPr/>
            <p:nvPr/>
          </p:nvSpPr>
          <p:spPr>
            <a:xfrm>
              <a:off x="2019565" y="497305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DC02833-9C31-403E-924F-9632A9095AD5}"/>
                </a:ext>
              </a:extLst>
            </p:cNvPr>
            <p:cNvSpPr/>
            <p:nvPr/>
          </p:nvSpPr>
          <p:spPr>
            <a:xfrm>
              <a:off x="4473847" y="1688268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2FA08A8-C5CD-4C6E-B596-761FDDFD02FC}"/>
                </a:ext>
              </a:extLst>
            </p:cNvPr>
            <p:cNvSpPr/>
            <p:nvPr/>
          </p:nvSpPr>
          <p:spPr>
            <a:xfrm>
              <a:off x="1750427" y="1311293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88FAE24-BAB1-49DB-A12D-931BED2679D2}"/>
                </a:ext>
              </a:extLst>
            </p:cNvPr>
            <p:cNvSpPr/>
            <p:nvPr/>
          </p:nvSpPr>
          <p:spPr>
            <a:xfrm>
              <a:off x="2719367" y="65130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59C3D25-5C9E-44F7-970E-74F73F641DD8}"/>
                </a:ext>
              </a:extLst>
            </p:cNvPr>
            <p:cNvSpPr/>
            <p:nvPr/>
          </p:nvSpPr>
          <p:spPr>
            <a:xfrm>
              <a:off x="3180358" y="199242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E4B2A78-1A13-4F3F-BFA7-1715D90407A8}"/>
                </a:ext>
              </a:extLst>
            </p:cNvPr>
            <p:cNvSpPr/>
            <p:nvPr/>
          </p:nvSpPr>
          <p:spPr>
            <a:xfrm>
              <a:off x="3484315" y="1215040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A8F2A2CE-40D4-48C1-9E5B-062BA7CF1F27}"/>
                </a:ext>
              </a:extLst>
            </p:cNvPr>
            <p:cNvSpPr/>
            <p:nvPr/>
          </p:nvSpPr>
          <p:spPr>
            <a:xfrm>
              <a:off x="4211465" y="526180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F6A6B7E-2AC6-4628-B1AD-0C04908FDD29}"/>
                </a:ext>
              </a:extLst>
            </p:cNvPr>
            <p:cNvSpPr/>
            <p:nvPr/>
          </p:nvSpPr>
          <p:spPr>
            <a:xfrm>
              <a:off x="3628935" y="555056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2E9AE526-B9B6-438C-B6D1-E4CD1AE46280}"/>
                </a:ext>
              </a:extLst>
            </p:cNvPr>
            <p:cNvSpPr/>
            <p:nvPr/>
          </p:nvSpPr>
          <p:spPr>
            <a:xfrm>
              <a:off x="2968198" y="1490504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930C108-65B5-454C-A37A-62C03E049A72}"/>
                </a:ext>
              </a:extLst>
            </p:cNvPr>
            <p:cNvSpPr/>
            <p:nvPr/>
          </p:nvSpPr>
          <p:spPr>
            <a:xfrm>
              <a:off x="4115212" y="807381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C67A034-EC7E-47C8-B0CC-C71033AD0A58}"/>
                </a:ext>
              </a:extLst>
            </p:cNvPr>
            <p:cNvSpPr/>
            <p:nvPr/>
          </p:nvSpPr>
          <p:spPr>
            <a:xfrm>
              <a:off x="3919322" y="156429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BACE5CD-4FC8-4939-9A6A-65DFB35BBE59}"/>
              </a:ext>
            </a:extLst>
          </p:cNvPr>
          <p:cNvGrpSpPr/>
          <p:nvPr/>
        </p:nvGrpSpPr>
        <p:grpSpPr>
          <a:xfrm>
            <a:off x="757498" y="4323997"/>
            <a:ext cx="4201975" cy="2208702"/>
            <a:chOff x="1001027" y="154004"/>
            <a:chExt cx="4201975" cy="2208702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3C421D06-C5CE-4FF8-8983-1EA7F34033A9}"/>
                </a:ext>
              </a:extLst>
            </p:cNvPr>
            <p:cNvSpPr/>
            <p:nvPr/>
          </p:nvSpPr>
          <p:spPr>
            <a:xfrm>
              <a:off x="1001027" y="154004"/>
              <a:ext cx="4201975" cy="2208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F239018D-608A-4399-B163-D7FCC90E3603}"/>
                </a:ext>
              </a:extLst>
            </p:cNvPr>
            <p:cNvSpPr/>
            <p:nvPr/>
          </p:nvSpPr>
          <p:spPr>
            <a:xfrm>
              <a:off x="1433418" y="120701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16B8841-F69B-4291-BA93-FF3C94338446}"/>
                </a:ext>
              </a:extLst>
            </p:cNvPr>
            <p:cNvSpPr/>
            <p:nvPr/>
          </p:nvSpPr>
          <p:spPr>
            <a:xfrm>
              <a:off x="2602893" y="1158893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87D633A-3EEB-48AB-9222-6426986BCB2B}"/>
                </a:ext>
              </a:extLst>
            </p:cNvPr>
            <p:cNvSpPr/>
            <p:nvPr/>
          </p:nvSpPr>
          <p:spPr>
            <a:xfrm>
              <a:off x="2019565" y="497305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44AAEABC-37FB-4C9E-A6DF-F6841B32548B}"/>
                </a:ext>
              </a:extLst>
            </p:cNvPr>
            <p:cNvSpPr/>
            <p:nvPr/>
          </p:nvSpPr>
          <p:spPr>
            <a:xfrm>
              <a:off x="4473847" y="1688268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CBE10052-3F06-4B1D-9B74-CBF0A1AD6A1D}"/>
                </a:ext>
              </a:extLst>
            </p:cNvPr>
            <p:cNvSpPr/>
            <p:nvPr/>
          </p:nvSpPr>
          <p:spPr>
            <a:xfrm>
              <a:off x="1750427" y="1311293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3DB6A5E-9904-4E7E-B4E0-CDEC697A7DD6}"/>
                </a:ext>
              </a:extLst>
            </p:cNvPr>
            <p:cNvSpPr/>
            <p:nvPr/>
          </p:nvSpPr>
          <p:spPr>
            <a:xfrm>
              <a:off x="2719367" y="65130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89AF121-57CA-44DC-8226-0315D616AB38}"/>
                </a:ext>
              </a:extLst>
            </p:cNvPr>
            <p:cNvSpPr/>
            <p:nvPr/>
          </p:nvSpPr>
          <p:spPr>
            <a:xfrm>
              <a:off x="3180358" y="199242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1C52F589-1F1D-44D1-91CF-3AF1DE91A2CB}"/>
                </a:ext>
              </a:extLst>
            </p:cNvPr>
            <p:cNvSpPr/>
            <p:nvPr/>
          </p:nvSpPr>
          <p:spPr>
            <a:xfrm>
              <a:off x="3484315" y="1215040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8FE0F9A6-8FF7-4590-A0CB-FD0DE0469926}"/>
                </a:ext>
              </a:extLst>
            </p:cNvPr>
            <p:cNvSpPr/>
            <p:nvPr/>
          </p:nvSpPr>
          <p:spPr>
            <a:xfrm>
              <a:off x="4211465" y="526180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CA93C3B8-FC29-4978-AA60-16CF388AA178}"/>
                </a:ext>
              </a:extLst>
            </p:cNvPr>
            <p:cNvSpPr/>
            <p:nvPr/>
          </p:nvSpPr>
          <p:spPr>
            <a:xfrm>
              <a:off x="3628935" y="555056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429FA70-81E3-434E-9044-66407C5ED350}"/>
                </a:ext>
              </a:extLst>
            </p:cNvPr>
            <p:cNvSpPr/>
            <p:nvPr/>
          </p:nvSpPr>
          <p:spPr>
            <a:xfrm>
              <a:off x="2968198" y="1490504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DCDF9A5-3B81-4B2C-B939-D6768ED12C15}"/>
                </a:ext>
              </a:extLst>
            </p:cNvPr>
            <p:cNvSpPr/>
            <p:nvPr/>
          </p:nvSpPr>
          <p:spPr>
            <a:xfrm>
              <a:off x="4115212" y="807381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85854F2-DE59-4567-9353-2E74DAFD683A}"/>
                </a:ext>
              </a:extLst>
            </p:cNvPr>
            <p:cNvSpPr/>
            <p:nvPr/>
          </p:nvSpPr>
          <p:spPr>
            <a:xfrm>
              <a:off x="3919322" y="156429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47982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73274B-2868-4887-8C6F-73D93C4700DD}"/>
              </a:ext>
            </a:extLst>
          </p:cNvPr>
          <p:cNvGrpSpPr/>
          <p:nvPr/>
        </p:nvGrpSpPr>
        <p:grpSpPr>
          <a:xfrm>
            <a:off x="288759" y="221381"/>
            <a:ext cx="2197406" cy="1155032"/>
            <a:chOff x="1001027" y="154004"/>
            <a:chExt cx="4201975" cy="22087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908217-A6F4-4A51-9FB4-0DC4AF7641B5}"/>
                </a:ext>
              </a:extLst>
            </p:cNvPr>
            <p:cNvSpPr/>
            <p:nvPr/>
          </p:nvSpPr>
          <p:spPr>
            <a:xfrm>
              <a:off x="1001027" y="154004"/>
              <a:ext cx="4201975" cy="2208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1BF3E3-1389-4F16-A27A-F974349E00B9}"/>
                </a:ext>
              </a:extLst>
            </p:cNvPr>
            <p:cNvSpPr/>
            <p:nvPr/>
          </p:nvSpPr>
          <p:spPr>
            <a:xfrm>
              <a:off x="1433418" y="120701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23E42D-9E8E-44F8-B148-356924394F8E}"/>
                </a:ext>
              </a:extLst>
            </p:cNvPr>
            <p:cNvSpPr/>
            <p:nvPr/>
          </p:nvSpPr>
          <p:spPr>
            <a:xfrm>
              <a:off x="2602893" y="1158893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B49DE-F639-4E9F-8BC8-3B9FE398D356}"/>
                </a:ext>
              </a:extLst>
            </p:cNvPr>
            <p:cNvSpPr/>
            <p:nvPr/>
          </p:nvSpPr>
          <p:spPr>
            <a:xfrm>
              <a:off x="2019565" y="497305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F15731-C7E8-4E68-ABAA-BE294C6B8F38}"/>
                </a:ext>
              </a:extLst>
            </p:cNvPr>
            <p:cNvSpPr/>
            <p:nvPr/>
          </p:nvSpPr>
          <p:spPr>
            <a:xfrm>
              <a:off x="4473847" y="1688268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405AB5-2361-42C5-824B-498A55EB11E3}"/>
                </a:ext>
              </a:extLst>
            </p:cNvPr>
            <p:cNvSpPr/>
            <p:nvPr/>
          </p:nvSpPr>
          <p:spPr>
            <a:xfrm>
              <a:off x="1750427" y="1311293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CFB49C-3D00-49C1-BC9D-F8278FDBAACB}"/>
                </a:ext>
              </a:extLst>
            </p:cNvPr>
            <p:cNvSpPr/>
            <p:nvPr/>
          </p:nvSpPr>
          <p:spPr>
            <a:xfrm>
              <a:off x="2719367" y="65130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491B40-D0A8-4784-8475-359C243C3CBD}"/>
                </a:ext>
              </a:extLst>
            </p:cNvPr>
            <p:cNvSpPr/>
            <p:nvPr/>
          </p:nvSpPr>
          <p:spPr>
            <a:xfrm>
              <a:off x="3180358" y="199242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8B4BF8-7C63-4EE8-951E-52CC287507F9}"/>
                </a:ext>
              </a:extLst>
            </p:cNvPr>
            <p:cNvSpPr/>
            <p:nvPr/>
          </p:nvSpPr>
          <p:spPr>
            <a:xfrm>
              <a:off x="3484315" y="1215040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CF2FFE-E297-45AF-BDDD-0DC863AC304C}"/>
                </a:ext>
              </a:extLst>
            </p:cNvPr>
            <p:cNvSpPr/>
            <p:nvPr/>
          </p:nvSpPr>
          <p:spPr>
            <a:xfrm>
              <a:off x="4211465" y="526180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C53313-4DC6-4171-9067-28FDDEFD7078}"/>
                </a:ext>
              </a:extLst>
            </p:cNvPr>
            <p:cNvSpPr/>
            <p:nvPr/>
          </p:nvSpPr>
          <p:spPr>
            <a:xfrm>
              <a:off x="3628935" y="555056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A094E6-42E1-4BA0-AF53-47A3CF279F53}"/>
                </a:ext>
              </a:extLst>
            </p:cNvPr>
            <p:cNvSpPr/>
            <p:nvPr/>
          </p:nvSpPr>
          <p:spPr>
            <a:xfrm>
              <a:off x="2968198" y="1490504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9516D7-2509-4DB2-B512-5413478342EC}"/>
                </a:ext>
              </a:extLst>
            </p:cNvPr>
            <p:cNvSpPr/>
            <p:nvPr/>
          </p:nvSpPr>
          <p:spPr>
            <a:xfrm>
              <a:off x="4115212" y="807381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717717-1AFA-4A08-9A56-E93AE4BC1303}"/>
                </a:ext>
              </a:extLst>
            </p:cNvPr>
            <p:cNvSpPr/>
            <p:nvPr/>
          </p:nvSpPr>
          <p:spPr>
            <a:xfrm>
              <a:off x="3919322" y="1564299"/>
              <a:ext cx="96253" cy="962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7F847B-512A-4F3C-BD78-0FA32701A56E}"/>
              </a:ext>
            </a:extLst>
          </p:cNvPr>
          <p:cNvGrpSpPr/>
          <p:nvPr/>
        </p:nvGrpSpPr>
        <p:grpSpPr>
          <a:xfrm>
            <a:off x="3183915" y="244870"/>
            <a:ext cx="2197406" cy="1155032"/>
            <a:chOff x="3183915" y="244870"/>
            <a:chExt cx="2197406" cy="115503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3217DC-A7F4-4A5E-BD14-23148FE63E98}"/>
                </a:ext>
              </a:extLst>
            </p:cNvPr>
            <p:cNvGrpSpPr/>
            <p:nvPr/>
          </p:nvGrpSpPr>
          <p:grpSpPr>
            <a:xfrm>
              <a:off x="3183915" y="244870"/>
              <a:ext cx="2197406" cy="1155032"/>
              <a:chOff x="1001027" y="154004"/>
              <a:chExt cx="4201975" cy="220870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E38DF75-D803-47F4-AAB6-E697145D80CF}"/>
                  </a:ext>
                </a:extLst>
              </p:cNvPr>
              <p:cNvSpPr/>
              <p:nvPr/>
            </p:nvSpPr>
            <p:spPr>
              <a:xfrm>
                <a:off x="1001027" y="154004"/>
                <a:ext cx="4201975" cy="22087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3E4B786-AF7A-4739-A4BE-455F6C479B39}"/>
                  </a:ext>
                </a:extLst>
              </p:cNvPr>
              <p:cNvSpPr/>
              <p:nvPr/>
            </p:nvSpPr>
            <p:spPr>
              <a:xfrm>
                <a:off x="1433418" y="1207019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D789D32-9FFF-41C9-956E-AA5362160C61}"/>
                  </a:ext>
                </a:extLst>
              </p:cNvPr>
              <p:cNvSpPr/>
              <p:nvPr/>
            </p:nvSpPr>
            <p:spPr>
              <a:xfrm>
                <a:off x="2602893" y="1158893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8444612-21D3-4678-B052-70FFC58B588F}"/>
                  </a:ext>
                </a:extLst>
              </p:cNvPr>
              <p:cNvSpPr/>
              <p:nvPr/>
            </p:nvSpPr>
            <p:spPr>
              <a:xfrm>
                <a:off x="2019565" y="497305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F3F9CF9-AC64-418F-9EB5-DD40D1E64631}"/>
                  </a:ext>
                </a:extLst>
              </p:cNvPr>
              <p:cNvSpPr/>
              <p:nvPr/>
            </p:nvSpPr>
            <p:spPr>
              <a:xfrm>
                <a:off x="4473847" y="1688268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BF8424D-4B82-4E73-B93D-AB475AC14DA7}"/>
                  </a:ext>
                </a:extLst>
              </p:cNvPr>
              <p:cNvSpPr/>
              <p:nvPr/>
            </p:nvSpPr>
            <p:spPr>
              <a:xfrm>
                <a:off x="1750427" y="1311293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F095FFE-B68D-4875-B2EA-220655ABA437}"/>
                  </a:ext>
                </a:extLst>
              </p:cNvPr>
              <p:cNvSpPr/>
              <p:nvPr/>
            </p:nvSpPr>
            <p:spPr>
              <a:xfrm>
                <a:off x="2719367" y="651309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7132A71-5649-46EF-99D2-A93BBAAB15B6}"/>
                  </a:ext>
                </a:extLst>
              </p:cNvPr>
              <p:cNvSpPr/>
              <p:nvPr/>
            </p:nvSpPr>
            <p:spPr>
              <a:xfrm>
                <a:off x="3180358" y="1992429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A31F40E-C7FB-49FB-91CD-97D70F060435}"/>
                  </a:ext>
                </a:extLst>
              </p:cNvPr>
              <p:cNvSpPr/>
              <p:nvPr/>
            </p:nvSpPr>
            <p:spPr>
              <a:xfrm>
                <a:off x="3484315" y="1215040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CC7CC56-5355-49D1-9847-D040E91FD4E8}"/>
                  </a:ext>
                </a:extLst>
              </p:cNvPr>
              <p:cNvSpPr/>
              <p:nvPr/>
            </p:nvSpPr>
            <p:spPr>
              <a:xfrm>
                <a:off x="4211465" y="526180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2E36DF1-C63B-4B7A-AC3E-161D5E6F6362}"/>
                  </a:ext>
                </a:extLst>
              </p:cNvPr>
              <p:cNvSpPr/>
              <p:nvPr/>
            </p:nvSpPr>
            <p:spPr>
              <a:xfrm>
                <a:off x="3628935" y="555056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4A9E9D3-1DAC-45A5-A930-CA08D1A47F7A}"/>
                  </a:ext>
                </a:extLst>
              </p:cNvPr>
              <p:cNvSpPr/>
              <p:nvPr/>
            </p:nvSpPr>
            <p:spPr>
              <a:xfrm>
                <a:off x="2968198" y="1490504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F5C395C-CC0F-4380-82F1-69131C5B8F11}"/>
                  </a:ext>
                </a:extLst>
              </p:cNvPr>
              <p:cNvSpPr/>
              <p:nvPr/>
            </p:nvSpPr>
            <p:spPr>
              <a:xfrm>
                <a:off x="4115212" y="807381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997C1D5-A475-44C4-9C42-4B2257D15B01}"/>
                  </a:ext>
                </a:extLst>
              </p:cNvPr>
              <p:cNvSpPr/>
              <p:nvPr/>
            </p:nvSpPr>
            <p:spPr>
              <a:xfrm>
                <a:off x="3919322" y="1564299"/>
                <a:ext cx="96253" cy="9625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0175E05-636A-42B9-87AD-2B6C4CA13DC7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4282618" y="244870"/>
              <a:ext cx="0" cy="11550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48CCA28-5CA6-4036-A5D6-A2DDBF07B19C}"/>
              </a:ext>
            </a:extLst>
          </p:cNvPr>
          <p:cNvGrpSpPr/>
          <p:nvPr/>
        </p:nvGrpSpPr>
        <p:grpSpPr>
          <a:xfrm>
            <a:off x="5508367" y="-12810"/>
            <a:ext cx="2197406" cy="1155032"/>
            <a:chOff x="5592000" y="221381"/>
            <a:chExt cx="2197406" cy="115503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B8026BC-5045-46D9-830E-67B5740714E8}"/>
                </a:ext>
              </a:extLst>
            </p:cNvPr>
            <p:cNvGrpSpPr/>
            <p:nvPr/>
          </p:nvGrpSpPr>
          <p:grpSpPr>
            <a:xfrm>
              <a:off x="5592000" y="221381"/>
              <a:ext cx="2197406" cy="1155032"/>
              <a:chOff x="3183915" y="244870"/>
              <a:chExt cx="2197406" cy="115503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DB1916D-EFAA-4987-A012-25435E62F926}"/>
                  </a:ext>
                </a:extLst>
              </p:cNvPr>
              <p:cNvGrpSpPr/>
              <p:nvPr/>
            </p:nvGrpSpPr>
            <p:grpSpPr>
              <a:xfrm>
                <a:off x="3183915" y="244870"/>
                <a:ext cx="2197406" cy="1155032"/>
                <a:chOff x="1001027" y="154004"/>
                <a:chExt cx="4201975" cy="2208702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F4C0BB6-3A28-4F31-9353-9B0CED9DA0F6}"/>
                    </a:ext>
                  </a:extLst>
                </p:cNvPr>
                <p:cNvSpPr/>
                <p:nvPr/>
              </p:nvSpPr>
              <p:spPr>
                <a:xfrm>
                  <a:off x="1001027" y="154004"/>
                  <a:ext cx="4201975" cy="22087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79AF1D6-3969-47E9-8B3C-294A50A39812}"/>
                    </a:ext>
                  </a:extLst>
                </p:cNvPr>
                <p:cNvSpPr/>
                <p:nvPr/>
              </p:nvSpPr>
              <p:spPr>
                <a:xfrm>
                  <a:off x="1433418" y="1207019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79CFCB2-1755-40B4-B866-13FA07F67B90}"/>
                    </a:ext>
                  </a:extLst>
                </p:cNvPr>
                <p:cNvSpPr/>
                <p:nvPr/>
              </p:nvSpPr>
              <p:spPr>
                <a:xfrm>
                  <a:off x="2602893" y="1158893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9C2B633-2343-42B8-8267-69E52A0F781F}"/>
                    </a:ext>
                  </a:extLst>
                </p:cNvPr>
                <p:cNvSpPr/>
                <p:nvPr/>
              </p:nvSpPr>
              <p:spPr>
                <a:xfrm>
                  <a:off x="2019565" y="497305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E571268-7644-4C50-A439-ADB726E22598}"/>
                    </a:ext>
                  </a:extLst>
                </p:cNvPr>
                <p:cNvSpPr/>
                <p:nvPr/>
              </p:nvSpPr>
              <p:spPr>
                <a:xfrm>
                  <a:off x="4473847" y="1688268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EF68F63-EE11-4C86-B7A4-58CEE7360657}"/>
                    </a:ext>
                  </a:extLst>
                </p:cNvPr>
                <p:cNvSpPr/>
                <p:nvPr/>
              </p:nvSpPr>
              <p:spPr>
                <a:xfrm>
                  <a:off x="1750427" y="1311293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660DCA-5C47-4030-B669-A26A39D6514D}"/>
                    </a:ext>
                  </a:extLst>
                </p:cNvPr>
                <p:cNvSpPr/>
                <p:nvPr/>
              </p:nvSpPr>
              <p:spPr>
                <a:xfrm>
                  <a:off x="2719367" y="651309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6ADE9B6-BFCB-4098-AA58-1DD245171C53}"/>
                    </a:ext>
                  </a:extLst>
                </p:cNvPr>
                <p:cNvSpPr/>
                <p:nvPr/>
              </p:nvSpPr>
              <p:spPr>
                <a:xfrm>
                  <a:off x="3180358" y="1992429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CFB09A5-3E5A-46DD-9727-30F08F6EFDD5}"/>
                    </a:ext>
                  </a:extLst>
                </p:cNvPr>
                <p:cNvSpPr/>
                <p:nvPr/>
              </p:nvSpPr>
              <p:spPr>
                <a:xfrm>
                  <a:off x="3484315" y="1215040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DAE2E41-04F7-4FE9-9F18-14DD1AF7808D}"/>
                    </a:ext>
                  </a:extLst>
                </p:cNvPr>
                <p:cNvSpPr/>
                <p:nvPr/>
              </p:nvSpPr>
              <p:spPr>
                <a:xfrm>
                  <a:off x="4211465" y="526180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97D58B7-91B5-4AA2-A755-136FFE7B8DFF}"/>
                    </a:ext>
                  </a:extLst>
                </p:cNvPr>
                <p:cNvSpPr/>
                <p:nvPr/>
              </p:nvSpPr>
              <p:spPr>
                <a:xfrm>
                  <a:off x="3628935" y="555056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CD0BC96-775C-4EB2-B86D-7F9ECC38AB82}"/>
                    </a:ext>
                  </a:extLst>
                </p:cNvPr>
                <p:cNvSpPr/>
                <p:nvPr/>
              </p:nvSpPr>
              <p:spPr>
                <a:xfrm>
                  <a:off x="2968198" y="1490504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1F65B8F-AF0D-413F-AF7B-CB979827F81D}"/>
                    </a:ext>
                  </a:extLst>
                </p:cNvPr>
                <p:cNvSpPr/>
                <p:nvPr/>
              </p:nvSpPr>
              <p:spPr>
                <a:xfrm>
                  <a:off x="4115212" y="807381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E884242A-3D52-45B0-9844-1C7551303CAA}"/>
                    </a:ext>
                  </a:extLst>
                </p:cNvPr>
                <p:cNvSpPr/>
                <p:nvPr/>
              </p:nvSpPr>
              <p:spPr>
                <a:xfrm>
                  <a:off x="3919322" y="1564299"/>
                  <a:ext cx="96253" cy="962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9AB31CC-782B-4BB4-BF21-CC8C2272F969}"/>
                  </a:ext>
                </a:extLst>
              </p:cNvPr>
              <p:cNvCxnSpPr>
                <a:stCxn id="55" idx="0"/>
                <a:endCxn id="55" idx="2"/>
              </p:cNvCxnSpPr>
              <p:nvPr/>
            </p:nvCxnSpPr>
            <p:spPr>
              <a:xfrm>
                <a:off x="4282618" y="244870"/>
                <a:ext cx="0" cy="11550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BD7D94-FC43-408E-8C75-6880B4493C38}"/>
                </a:ext>
              </a:extLst>
            </p:cNvPr>
            <p:cNvCxnSpPr>
              <a:cxnSpLocks/>
              <a:stCxn id="64" idx="7"/>
              <a:endCxn id="67" idx="3"/>
            </p:cNvCxnSpPr>
            <p:nvPr/>
          </p:nvCxnSpPr>
          <p:spPr>
            <a:xfrm flipH="1">
              <a:off x="7227922" y="423380"/>
              <a:ext cx="85928" cy="182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C4160E8-569C-4369-9F18-4245C18C135B}"/>
                </a:ext>
              </a:extLst>
            </p:cNvPr>
            <p:cNvCxnSpPr>
              <a:cxnSpLocks/>
              <a:stCxn id="56" idx="1"/>
              <a:endCxn id="60" idx="6"/>
            </p:cNvCxnSpPr>
            <p:nvPr/>
          </p:nvCxnSpPr>
          <p:spPr>
            <a:xfrm>
              <a:off x="5825488" y="779422"/>
              <a:ext cx="208743" cy="72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6003A89-3670-41F5-86E7-C51B16F7F3BA}"/>
              </a:ext>
            </a:extLst>
          </p:cNvPr>
          <p:cNvGrpSpPr/>
          <p:nvPr/>
        </p:nvGrpSpPr>
        <p:grpSpPr>
          <a:xfrm>
            <a:off x="7229717" y="1479830"/>
            <a:ext cx="2197406" cy="1155032"/>
            <a:chOff x="7229717" y="1479830"/>
            <a:chExt cx="2197406" cy="115503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390F010-8067-468E-BB24-9C3DD6A28622}"/>
                </a:ext>
              </a:extLst>
            </p:cNvPr>
            <p:cNvGrpSpPr/>
            <p:nvPr/>
          </p:nvGrpSpPr>
          <p:grpSpPr>
            <a:xfrm>
              <a:off x="7229717" y="1479830"/>
              <a:ext cx="2197406" cy="1155032"/>
              <a:chOff x="5592000" y="221381"/>
              <a:chExt cx="2197406" cy="115503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2FC948A-41F8-4CBD-B8DC-763B6DFD7745}"/>
                  </a:ext>
                </a:extLst>
              </p:cNvPr>
              <p:cNvGrpSpPr/>
              <p:nvPr/>
            </p:nvGrpSpPr>
            <p:grpSpPr>
              <a:xfrm>
                <a:off x="5592000" y="221381"/>
                <a:ext cx="2197406" cy="1155032"/>
                <a:chOff x="3183915" y="244870"/>
                <a:chExt cx="2197406" cy="115503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32B25C2B-99B9-44F9-AC72-7E04B65D03E2}"/>
                    </a:ext>
                  </a:extLst>
                </p:cNvPr>
                <p:cNvGrpSpPr/>
                <p:nvPr/>
              </p:nvGrpSpPr>
              <p:grpSpPr>
                <a:xfrm>
                  <a:off x="3183915" y="244870"/>
                  <a:ext cx="2197406" cy="1155032"/>
                  <a:chOff x="1001027" y="154004"/>
                  <a:chExt cx="4201975" cy="2208702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A4CA1337-C3D0-4001-A7BF-3C3F8F9AAF15}"/>
                      </a:ext>
                    </a:extLst>
                  </p:cNvPr>
                  <p:cNvSpPr/>
                  <p:nvPr/>
                </p:nvSpPr>
                <p:spPr>
                  <a:xfrm>
                    <a:off x="1001027" y="154004"/>
                    <a:ext cx="4201975" cy="22087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3E4E8658-17BD-4602-91AB-EF636E3920B6}"/>
                      </a:ext>
                    </a:extLst>
                  </p:cNvPr>
                  <p:cNvSpPr/>
                  <p:nvPr/>
                </p:nvSpPr>
                <p:spPr>
                  <a:xfrm>
                    <a:off x="1433418" y="1207019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26310294-FF19-4EBC-B8E7-74B687149E8A}"/>
                      </a:ext>
                    </a:extLst>
                  </p:cNvPr>
                  <p:cNvSpPr/>
                  <p:nvPr/>
                </p:nvSpPr>
                <p:spPr>
                  <a:xfrm>
                    <a:off x="2602893" y="1158893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434F582E-F586-4388-9EE4-708B34E6A1A0}"/>
                      </a:ext>
                    </a:extLst>
                  </p:cNvPr>
                  <p:cNvSpPr/>
                  <p:nvPr/>
                </p:nvSpPr>
                <p:spPr>
                  <a:xfrm>
                    <a:off x="2019565" y="497305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2F017F04-97AB-4425-88D7-0388050CC974}"/>
                      </a:ext>
                    </a:extLst>
                  </p:cNvPr>
                  <p:cNvSpPr/>
                  <p:nvPr/>
                </p:nvSpPr>
                <p:spPr>
                  <a:xfrm>
                    <a:off x="4473847" y="1688268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988C7EF5-926D-40A9-A142-2DDB1B286AAC}"/>
                      </a:ext>
                    </a:extLst>
                  </p:cNvPr>
                  <p:cNvSpPr/>
                  <p:nvPr/>
                </p:nvSpPr>
                <p:spPr>
                  <a:xfrm>
                    <a:off x="1750427" y="1311293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DFC00220-8B74-443A-9758-0FFF794308CB}"/>
                      </a:ext>
                    </a:extLst>
                  </p:cNvPr>
                  <p:cNvSpPr/>
                  <p:nvPr/>
                </p:nvSpPr>
                <p:spPr>
                  <a:xfrm>
                    <a:off x="2719367" y="651309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D72552B3-2B59-4CE3-8F51-393C1D24AA7F}"/>
                      </a:ext>
                    </a:extLst>
                  </p:cNvPr>
                  <p:cNvSpPr/>
                  <p:nvPr/>
                </p:nvSpPr>
                <p:spPr>
                  <a:xfrm>
                    <a:off x="3180358" y="1992429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0803E05E-0188-444E-8A3B-A2AB88AD13C5}"/>
                      </a:ext>
                    </a:extLst>
                  </p:cNvPr>
                  <p:cNvSpPr/>
                  <p:nvPr/>
                </p:nvSpPr>
                <p:spPr>
                  <a:xfrm>
                    <a:off x="3484315" y="1215040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5DBAC528-7336-4D5A-ABCC-76266EBA19AC}"/>
                      </a:ext>
                    </a:extLst>
                  </p:cNvPr>
                  <p:cNvSpPr/>
                  <p:nvPr/>
                </p:nvSpPr>
                <p:spPr>
                  <a:xfrm>
                    <a:off x="4211465" y="526180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3E472A84-BBA6-42B5-A20F-95B197953ABB}"/>
                      </a:ext>
                    </a:extLst>
                  </p:cNvPr>
                  <p:cNvSpPr/>
                  <p:nvPr/>
                </p:nvSpPr>
                <p:spPr>
                  <a:xfrm>
                    <a:off x="3628935" y="555056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DB4C16E3-8055-40CE-A12C-A80CE3E61A2F}"/>
                      </a:ext>
                    </a:extLst>
                  </p:cNvPr>
                  <p:cNvSpPr/>
                  <p:nvPr/>
                </p:nvSpPr>
                <p:spPr>
                  <a:xfrm>
                    <a:off x="2968198" y="1490504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E79464E2-4BCF-4CB5-925E-7BA2A515567A}"/>
                      </a:ext>
                    </a:extLst>
                  </p:cNvPr>
                  <p:cNvSpPr/>
                  <p:nvPr/>
                </p:nvSpPr>
                <p:spPr>
                  <a:xfrm>
                    <a:off x="4115212" y="807381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967E81C4-1773-4D73-B027-46260993A29B}"/>
                      </a:ext>
                    </a:extLst>
                  </p:cNvPr>
                  <p:cNvSpPr/>
                  <p:nvPr/>
                </p:nvSpPr>
                <p:spPr>
                  <a:xfrm>
                    <a:off x="3919322" y="1564299"/>
                    <a:ext cx="96253" cy="96253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</p:grp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3FA1C46-18FB-49C1-8CED-0B8EED6A99AC}"/>
                    </a:ext>
                  </a:extLst>
                </p:cNvPr>
                <p:cNvCxnSpPr>
                  <a:stCxn id="84" idx="0"/>
                  <a:endCxn id="84" idx="2"/>
                </p:cNvCxnSpPr>
                <p:nvPr/>
              </p:nvCxnSpPr>
              <p:spPr>
                <a:xfrm>
                  <a:off x="4282618" y="244870"/>
                  <a:ext cx="0" cy="11550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6096353-FEDA-46C8-93E8-62E53C12776A}"/>
                  </a:ext>
                </a:extLst>
              </p:cNvPr>
              <p:cNvCxnSpPr>
                <a:cxnSpLocks/>
                <a:stCxn id="93" idx="7"/>
                <a:endCxn id="96" idx="3"/>
              </p:cNvCxnSpPr>
              <p:nvPr/>
            </p:nvCxnSpPr>
            <p:spPr>
              <a:xfrm flipH="1">
                <a:off x="7227922" y="423380"/>
                <a:ext cx="85928" cy="1826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141188-A1DC-435C-82D7-4E84B3AF0D7D}"/>
                  </a:ext>
                </a:extLst>
              </p:cNvPr>
              <p:cNvCxnSpPr>
                <a:cxnSpLocks/>
                <a:stCxn id="85" idx="1"/>
                <a:endCxn id="89" idx="6"/>
              </p:cNvCxnSpPr>
              <p:nvPr/>
            </p:nvCxnSpPr>
            <p:spPr>
              <a:xfrm>
                <a:off x="5825488" y="779422"/>
                <a:ext cx="208743" cy="723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9AC952C-E0CB-482F-95B8-B9FFA7184AF2}"/>
                </a:ext>
              </a:extLst>
            </p:cNvPr>
            <p:cNvSpPr/>
            <p:nvPr/>
          </p:nvSpPr>
          <p:spPr>
            <a:xfrm>
              <a:off x="8134869" y="1479830"/>
              <a:ext cx="388664" cy="11550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153744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7240B4-6CD0-4715-823B-647C1AA5F48D}"/>
                  </a:ext>
                </a:extLst>
              </p:cNvPr>
              <p:cNvSpPr txBox="1"/>
              <p:nvPr/>
            </p:nvSpPr>
            <p:spPr>
              <a:xfrm>
                <a:off x="5485958" y="2329840"/>
                <a:ext cx="536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7240B4-6CD0-4715-823B-647C1AA5F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58" y="2329840"/>
                <a:ext cx="536429" cy="276999"/>
              </a:xfrm>
              <a:prstGeom prst="rect">
                <a:avLst/>
              </a:prstGeom>
              <a:blipFill>
                <a:blip r:embed="rId2"/>
                <a:stretch>
                  <a:fillRect l="-9091" r="-14773" b="-3478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7258D-885E-450A-9A02-9FECBA310C8B}"/>
                  </a:ext>
                </a:extLst>
              </p:cNvPr>
              <p:cNvSpPr txBox="1"/>
              <p:nvPr/>
            </p:nvSpPr>
            <p:spPr>
              <a:xfrm>
                <a:off x="5867057" y="3047999"/>
                <a:ext cx="53642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7258D-885E-450A-9A02-9FECBA310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057" y="3047999"/>
                <a:ext cx="536429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815E21-1FFE-423E-8ACA-D7CB6ED75D41}"/>
                  </a:ext>
                </a:extLst>
              </p:cNvPr>
              <p:cNvSpPr txBox="1"/>
              <p:nvPr/>
            </p:nvSpPr>
            <p:spPr>
              <a:xfrm>
                <a:off x="7660665" y="3145782"/>
                <a:ext cx="308866" cy="29001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borderBox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815E21-1FFE-423E-8ACA-D7CB6ED7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65" y="3145782"/>
                <a:ext cx="308866" cy="290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C6DC86-6DEF-4AFA-B503-31078EE1249A}"/>
                  </a:ext>
                </a:extLst>
              </p:cNvPr>
              <p:cNvSpPr txBox="1"/>
              <p:nvPr/>
            </p:nvSpPr>
            <p:spPr>
              <a:xfrm>
                <a:off x="1795160" y="4084884"/>
                <a:ext cx="940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C6DC86-6DEF-4AFA-B503-31078EE12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60" y="4084884"/>
                <a:ext cx="940386" cy="276999"/>
              </a:xfrm>
              <a:prstGeom prst="rect">
                <a:avLst/>
              </a:prstGeom>
              <a:blipFill>
                <a:blip r:embed="rId5"/>
                <a:stretch>
                  <a:fillRect l="-4516" r="-7742" b="-3478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964838-7078-437C-A0D8-47C3DFFA878E}"/>
                  </a:ext>
                </a:extLst>
              </p:cNvPr>
              <p:cNvSpPr txBox="1"/>
              <p:nvPr/>
            </p:nvSpPr>
            <p:spPr>
              <a:xfrm>
                <a:off x="2985890" y="3964081"/>
                <a:ext cx="9403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964838-7078-437C-A0D8-47C3DFFA8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90" y="3964081"/>
                <a:ext cx="940386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2C252E-2FD5-4A04-9F62-C46B88E38A6C}"/>
                  </a:ext>
                </a:extLst>
              </p:cNvPr>
              <p:cNvSpPr txBox="1"/>
              <p:nvPr/>
            </p:nvSpPr>
            <p:spPr>
              <a:xfrm>
                <a:off x="4176620" y="4066385"/>
                <a:ext cx="712824" cy="31399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borderBox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2C252E-2FD5-4A04-9F62-C46B88E38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620" y="4066385"/>
                <a:ext cx="712824" cy="313997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6D295-DB3B-4F29-A43E-5F024CAA5742}"/>
                  </a:ext>
                </a:extLst>
              </p:cNvPr>
              <p:cNvSpPr txBox="1"/>
              <p:nvPr/>
            </p:nvSpPr>
            <p:spPr>
              <a:xfrm>
                <a:off x="5139788" y="3987101"/>
                <a:ext cx="940386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6D295-DB3B-4F29-A43E-5F024CAA5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788" y="3987101"/>
                <a:ext cx="940386" cy="4725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99C834-C545-415E-B733-02D86E03F1B0}"/>
                  </a:ext>
                </a:extLst>
              </p:cNvPr>
              <p:cNvSpPr txBox="1"/>
              <p:nvPr/>
            </p:nvSpPr>
            <p:spPr>
              <a:xfrm>
                <a:off x="6330518" y="3987101"/>
                <a:ext cx="53642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99C834-C545-415E-B733-02D86E03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518" y="3987101"/>
                <a:ext cx="536429" cy="4725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16270E-4866-4AA1-A087-EB5BF059C1FD}"/>
                  </a:ext>
                </a:extLst>
              </p:cNvPr>
              <p:cNvSpPr txBox="1"/>
              <p:nvPr/>
            </p:nvSpPr>
            <p:spPr>
              <a:xfrm>
                <a:off x="7117291" y="3925738"/>
                <a:ext cx="308866" cy="5952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16270E-4866-4AA1-A087-EB5BF059C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291" y="3925738"/>
                <a:ext cx="308866" cy="5952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DF1C1A-C0BE-4E89-9499-1E9A5C471E30}"/>
                  </a:ext>
                </a:extLst>
              </p:cNvPr>
              <p:cNvSpPr txBox="1"/>
              <p:nvPr/>
            </p:nvSpPr>
            <p:spPr>
              <a:xfrm>
                <a:off x="3417627" y="3145782"/>
                <a:ext cx="940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DF1C1A-C0BE-4E89-9499-1E9A5C471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27" y="3145782"/>
                <a:ext cx="940386" cy="276999"/>
              </a:xfrm>
              <a:prstGeom prst="rect">
                <a:avLst/>
              </a:prstGeom>
              <a:blipFill>
                <a:blip r:embed="rId11"/>
                <a:stretch>
                  <a:fillRect l="-5195" r="-8442" b="-3777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8593B9-D64B-4404-8D8C-F5ACD3DD638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54173" y="2606839"/>
            <a:ext cx="381099" cy="44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E9073D-140A-420F-BDA2-7A0243D13D03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flipH="1">
            <a:off x="2265353" y="3422781"/>
            <a:ext cx="1622467" cy="662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45CE9C-0147-4538-A072-89AE9B4FA2C8}"/>
              </a:ext>
            </a:extLst>
          </p:cNvPr>
          <p:cNvCxnSpPr>
            <a:stCxn id="16" idx="2"/>
            <a:endCxn id="8" idx="0"/>
          </p:cNvCxnSpPr>
          <p:nvPr/>
        </p:nvCxnSpPr>
        <p:spPr>
          <a:xfrm flipH="1">
            <a:off x="3456083" y="3422781"/>
            <a:ext cx="431737" cy="54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09D87A-95CC-4978-A6A4-67C1D66F1667}"/>
              </a:ext>
            </a:extLst>
          </p:cNvPr>
          <p:cNvCxnSpPr>
            <a:stCxn id="16" idx="2"/>
            <a:endCxn id="9" idx="0"/>
          </p:cNvCxnSpPr>
          <p:nvPr/>
        </p:nvCxnSpPr>
        <p:spPr>
          <a:xfrm>
            <a:off x="3887820" y="3422781"/>
            <a:ext cx="645212" cy="64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1C6DD-A885-44DA-B0A8-3B9014D5B89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135272" y="3520564"/>
            <a:ext cx="463461" cy="466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513874-3E0F-427D-A8EA-F3D50D8F00C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609981" y="3520564"/>
            <a:ext cx="525291" cy="466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D027BA-C947-4284-8F68-09642424E4BB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6135272" y="3520564"/>
            <a:ext cx="1136452" cy="405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187994-0233-42C3-9CE0-E56D9C4AC39D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3887820" y="2606839"/>
            <a:ext cx="1866353" cy="538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73E345-6517-48D5-B588-42F75BD7905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754173" y="2606839"/>
            <a:ext cx="2060925" cy="538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6F4EC5-41A9-41E0-B17D-3B402C41334D}"/>
                  </a:ext>
                </a:extLst>
              </p:cNvPr>
              <p:cNvSpPr txBox="1"/>
              <p:nvPr/>
            </p:nvSpPr>
            <p:spPr>
              <a:xfrm>
                <a:off x="2197225" y="4787703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6F4EC5-41A9-41E0-B17D-3B402C413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25" y="4787703"/>
                <a:ext cx="136256" cy="276999"/>
              </a:xfrm>
              <a:prstGeom prst="rect">
                <a:avLst/>
              </a:prstGeom>
              <a:blipFill>
                <a:blip r:embed="rId12"/>
                <a:stretch>
                  <a:fillRect l="-34783" r="-30435" b="-652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6FCE0D-4336-48C1-A250-ACAAA708DCF8}"/>
                  </a:ext>
                </a:extLst>
              </p:cNvPr>
              <p:cNvSpPr txBox="1"/>
              <p:nvPr/>
            </p:nvSpPr>
            <p:spPr>
              <a:xfrm>
                <a:off x="3428126" y="4787703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6FCE0D-4336-48C1-A250-ACAAA708D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26" y="4787703"/>
                <a:ext cx="136256" cy="276999"/>
              </a:xfrm>
              <a:prstGeom prst="rect">
                <a:avLst/>
              </a:prstGeom>
              <a:blipFill>
                <a:blip r:embed="rId13"/>
                <a:stretch>
                  <a:fillRect l="-34783" r="-30435" b="-652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D6C957-A0EF-455E-9EDC-C77113B2CDB7}"/>
                  </a:ext>
                </a:extLst>
              </p:cNvPr>
              <p:cNvSpPr txBox="1"/>
              <p:nvPr/>
            </p:nvSpPr>
            <p:spPr>
              <a:xfrm>
                <a:off x="5531504" y="4787703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D6C957-A0EF-455E-9EDC-C77113B2C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04" y="4787703"/>
                <a:ext cx="136256" cy="276999"/>
              </a:xfrm>
              <a:prstGeom prst="rect">
                <a:avLst/>
              </a:prstGeom>
              <a:blipFill>
                <a:blip r:embed="rId14"/>
                <a:stretch>
                  <a:fillRect l="-34783" r="-30435" b="-652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2B79B2-4DD1-42AE-9788-7E7C98943DC2}"/>
                  </a:ext>
                </a:extLst>
              </p:cNvPr>
              <p:cNvSpPr txBox="1"/>
              <p:nvPr/>
            </p:nvSpPr>
            <p:spPr>
              <a:xfrm>
                <a:off x="6532563" y="4787703"/>
                <a:ext cx="136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2B79B2-4DD1-42AE-9788-7E7C9894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63" y="4787703"/>
                <a:ext cx="136256" cy="276999"/>
              </a:xfrm>
              <a:prstGeom prst="rect">
                <a:avLst/>
              </a:prstGeom>
              <a:blipFill>
                <a:blip r:embed="rId15"/>
                <a:stretch>
                  <a:fillRect l="-36364" r="-36364" b="-652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EA9FDE7-C134-4AF4-A266-B4698C7C2A09}"/>
                  </a:ext>
                </a:extLst>
              </p:cNvPr>
              <p:cNvSpPr txBox="1"/>
              <p:nvPr/>
            </p:nvSpPr>
            <p:spPr>
              <a:xfrm>
                <a:off x="8483777" y="3145782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EA9FDE7-C134-4AF4-A266-B4698C7C2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777" y="3145782"/>
                <a:ext cx="201145" cy="276999"/>
              </a:xfrm>
              <a:prstGeom prst="rect">
                <a:avLst/>
              </a:prstGeom>
              <a:blipFill>
                <a:blip r:embed="rId16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FC0B11-15AC-4392-B10F-D147BA6E9B42}"/>
                  </a:ext>
                </a:extLst>
              </p:cNvPr>
              <p:cNvSpPr txBox="1"/>
              <p:nvPr/>
            </p:nvSpPr>
            <p:spPr>
              <a:xfrm>
                <a:off x="8537848" y="3964081"/>
                <a:ext cx="73334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FC0B11-15AC-4392-B10F-D147BA6E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48" y="3964081"/>
                <a:ext cx="733341" cy="5186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9C10FA-83BA-46B4-8F22-6E865EEC99D2}"/>
              </a:ext>
            </a:extLst>
          </p:cNvPr>
          <p:cNvCxnSpPr>
            <a:stCxn id="6" idx="3"/>
            <a:endCxn id="39" idx="1"/>
          </p:cNvCxnSpPr>
          <p:nvPr/>
        </p:nvCxnSpPr>
        <p:spPr>
          <a:xfrm flipV="1">
            <a:off x="7969531" y="3284282"/>
            <a:ext cx="514246" cy="650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F0D7EF-A56E-49B3-B0EE-00EA439A9696}"/>
              </a:ext>
            </a:extLst>
          </p:cNvPr>
          <p:cNvCxnSpPr>
            <a:cxnSpLocks/>
            <a:stCxn id="12" idx="3"/>
            <a:endCxn id="40" idx="1"/>
          </p:cNvCxnSpPr>
          <p:nvPr/>
        </p:nvCxnSpPr>
        <p:spPr>
          <a:xfrm flipV="1">
            <a:off x="7426157" y="4223383"/>
            <a:ext cx="1111691" cy="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51065D-7933-45B1-9E9C-34CA1FC5EDCF}"/>
              </a:ext>
            </a:extLst>
          </p:cNvPr>
          <p:cNvCxnSpPr>
            <a:cxnSpLocks/>
          </p:cNvCxnSpPr>
          <p:nvPr/>
        </p:nvCxnSpPr>
        <p:spPr>
          <a:xfrm>
            <a:off x="1312345" y="2329840"/>
            <a:ext cx="0" cy="254111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7AFF9A-90F0-4CA4-932E-33E39BF14FAC}"/>
                  </a:ext>
                </a:extLst>
              </p:cNvPr>
              <p:cNvSpPr txBox="1"/>
              <p:nvPr/>
            </p:nvSpPr>
            <p:spPr>
              <a:xfrm>
                <a:off x="905381" y="3405051"/>
                <a:ext cx="41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7AFF9A-90F0-4CA4-932E-33E39BF14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81" y="3405051"/>
                <a:ext cx="415948" cy="276999"/>
              </a:xfrm>
              <a:prstGeom prst="rect">
                <a:avLst/>
              </a:prstGeom>
              <a:blipFill>
                <a:blip r:embed="rId18"/>
                <a:stretch>
                  <a:fillRect l="-17647" t="-2222" r="-5882" b="-3777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BD4B39-A360-48A4-B25A-3253A353F9C5}"/>
                  </a:ext>
                </a:extLst>
              </p:cNvPr>
              <p:cNvSpPr txBox="1"/>
              <p:nvPr/>
            </p:nvSpPr>
            <p:spPr>
              <a:xfrm>
                <a:off x="8559740" y="4459666"/>
                <a:ext cx="2057432" cy="75270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BD4B39-A360-48A4-B25A-3253A353F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740" y="4459666"/>
                <a:ext cx="2057432" cy="7527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F6B5D1-1B28-4FA2-8379-DB14E1386EDF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271724" y="4818674"/>
            <a:ext cx="1288016" cy="1734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8C3119A3-27AB-4B6A-91D8-BDC68E3F1B9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93447" y="370630"/>
            <a:ext cx="6875998" cy="20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126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Amirhossein Alibakhshi</dc:creator>
  <cp:lastModifiedBy>Amirhossein Alibakhshi</cp:lastModifiedBy>
  <cp:revision>17</cp:revision>
  <dcterms:created xsi:type="dcterms:W3CDTF">2020-11-10T08:35:52Z</dcterms:created>
  <dcterms:modified xsi:type="dcterms:W3CDTF">2020-11-11T16:14:45Z</dcterms:modified>
</cp:coreProperties>
</file>