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C332-B89C-4E03-8FC7-B9CD835E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627D9-0721-4AC6-9F41-731E5E9E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82-1C91-453C-9455-5177994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EF86-DB43-4AF3-BB86-92878CF0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08FF-9EAA-40CC-B50A-1EB93D1E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23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42E5-0ECC-4480-AEB0-832D80A4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B1941-182A-4E90-8DF2-D4F908F1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3F32-18DC-4FBF-BB2C-7C3EA207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28AA-A010-46D0-B6E0-F93738DC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A273-A2E3-4BCC-8194-7949A8FA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92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CAAF7-C513-4D28-8CDE-E719A54FE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571-5150-43EF-A561-D601F6E4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5C9F-8026-43F1-A615-05482FF2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6D2A-53AB-4940-B4B7-FA374EF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F8D6-0FB0-40FD-A7A5-583EF0A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99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09C4-EC16-42F0-9F12-236451D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F5DE-8452-4FEA-B7A4-4485C99F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DC19-D635-49CD-ACC9-961FEAF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1ACE-3335-4330-99C3-1B58B15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9499-06A6-4453-BEEB-0263F912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948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9259-032E-4263-8A34-81E6BC5A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6E51-E4BC-4F1F-AF66-C9E3715A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2892-98F1-46E4-94F4-A6E74F40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2EE6-58D1-4647-A4AD-F17BF31E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D288-2B0A-4DBF-96A2-645369F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029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CF92-D150-457A-A645-0F89A45A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369D-5984-4ED6-BCA5-577220D7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D02E-18EB-4541-A665-D45AF78C3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D70C8-0D6E-43FD-9592-4924C6D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3A6D-CE50-4718-BDD1-F2E5E61E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37CA-3C52-495A-9C6D-30A9C53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0896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8595-B44A-4757-9A36-D69D7130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E1AD9-7189-476A-96EE-CC272771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C460A-60B2-40A5-8249-AC881A99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431C-7E0E-4EEF-BCD5-691F63E7D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01F3-C145-4451-A0F1-7411EF4A3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90E2F-478C-4C34-A22A-50769288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5D93F-8165-49FF-9E88-FA1DD54D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B90F-8EE7-4DC7-B7DB-BE56068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6551-68C4-487E-9835-1632038F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B861F-4B9C-4BA1-A045-92A124D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30BC-84BC-4D3F-AC1B-B553466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CDFD4-222F-45F7-8E20-7365718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9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55B23-DADD-4FE7-9794-27104ED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2A42B-A76E-4E12-A354-1E483C9A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52CEC-0897-461D-AC65-D71654E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23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489-5A9F-4262-85D6-890FB02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9582-8E94-47E2-BBFF-CE7B1121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893B7-3265-4481-97F9-187EB5BA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F4A6-3C33-428C-B562-B68526B2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71EF-0EFE-41C2-9611-6F45E419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BD8E0-2BBF-4130-8A7F-373A19F0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316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6AC0-FCC3-44B8-8C18-CCA92A62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C84F-BD0D-4D36-B426-6628793B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D370-B91E-442D-B597-72052107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640B-8FBD-472A-8523-A38EC2D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89C9-DD33-4789-BBCA-DAA73E73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7695F-84B6-42A6-9EF0-3367967E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06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550-A962-422E-A58C-8480AB34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C02E-DA8F-4E7B-8A8C-1F97D183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476C-D3B2-4AC5-9C0F-9BB272760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EB29-7A5D-4053-9E7C-A3AD198ECC6E}" type="datetimeFigureOut">
              <a:rPr lang="fa-IR" smtClean="0"/>
              <a:t>06/05/1442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DCA6-CB37-47E5-B722-D7C539E0D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AD83-F541-4CB9-88E9-48C331BD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AC00-5ABE-4254-BD30-B11341AD30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740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D8DD1DB-605F-4EC7-897A-0BC6195C98AD}"/>
              </a:ext>
            </a:extLst>
          </p:cNvPr>
          <p:cNvGrpSpPr/>
          <p:nvPr/>
        </p:nvGrpSpPr>
        <p:grpSpPr>
          <a:xfrm>
            <a:off x="1584974" y="692496"/>
            <a:ext cx="6917636" cy="4323529"/>
            <a:chOff x="1759226" y="1113176"/>
            <a:chExt cx="6917636" cy="432352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76CEDA22-2E22-44C5-AD98-A56CD539BE56}"/>
                </a:ext>
              </a:extLst>
            </p:cNvPr>
            <p:cNvSpPr/>
            <p:nvPr/>
          </p:nvSpPr>
          <p:spPr>
            <a:xfrm>
              <a:off x="1759226" y="3707296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BBBECDC2-89A4-47B7-B4AB-4820E6EB8436}"/>
                </a:ext>
              </a:extLst>
            </p:cNvPr>
            <p:cNvSpPr/>
            <p:nvPr/>
          </p:nvSpPr>
          <p:spPr>
            <a:xfrm>
              <a:off x="3488635" y="3707295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C5D56BE4-8FA6-4AF4-B0AE-936186FDDAB7}"/>
                </a:ext>
              </a:extLst>
            </p:cNvPr>
            <p:cNvSpPr/>
            <p:nvPr/>
          </p:nvSpPr>
          <p:spPr>
            <a:xfrm>
              <a:off x="5218044" y="3707294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05D251B-3C46-4880-AB38-EB945916402E}"/>
                </a:ext>
              </a:extLst>
            </p:cNvPr>
            <p:cNvSpPr/>
            <p:nvPr/>
          </p:nvSpPr>
          <p:spPr>
            <a:xfrm>
              <a:off x="6947453" y="3707294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A79FFACF-957C-438A-B922-F31B70211655}"/>
                </a:ext>
              </a:extLst>
            </p:cNvPr>
            <p:cNvSpPr/>
            <p:nvPr/>
          </p:nvSpPr>
          <p:spPr>
            <a:xfrm>
              <a:off x="2623930" y="2842588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1200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39361D8-3CEF-4F59-8FB4-26688B6AA4E8}"/>
                </a:ext>
              </a:extLst>
            </p:cNvPr>
            <p:cNvSpPr/>
            <p:nvPr/>
          </p:nvSpPr>
          <p:spPr>
            <a:xfrm>
              <a:off x="4353339" y="2842587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720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BFE1AE7-009F-40B7-94E7-FAE4EA13BE7E}"/>
                </a:ext>
              </a:extLst>
            </p:cNvPr>
            <p:cNvSpPr/>
            <p:nvPr/>
          </p:nvSpPr>
          <p:spPr>
            <a:xfrm>
              <a:off x="6082748" y="2842587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2880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14067D91-EA5D-476C-AD5D-B54D2ED4E36B}"/>
                </a:ext>
              </a:extLst>
            </p:cNvPr>
            <p:cNvSpPr/>
            <p:nvPr/>
          </p:nvSpPr>
          <p:spPr>
            <a:xfrm>
              <a:off x="3488632" y="1977881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1200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E77C089-D73C-4CFF-982D-84735FF950E8}"/>
                </a:ext>
              </a:extLst>
            </p:cNvPr>
            <p:cNvSpPr/>
            <p:nvPr/>
          </p:nvSpPr>
          <p:spPr>
            <a:xfrm>
              <a:off x="5218043" y="1977882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912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D82D6DDF-813B-402A-9003-A71AE8646CD5}"/>
                </a:ext>
              </a:extLst>
            </p:cNvPr>
            <p:cNvSpPr/>
            <p:nvPr/>
          </p:nvSpPr>
          <p:spPr>
            <a:xfrm>
              <a:off x="4353338" y="1113176"/>
              <a:ext cx="1729409" cy="172940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1232</a:t>
              </a:r>
              <a:endParaRPr lang="fa-I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B657EF-647A-4A9D-A368-4091970CAA57}"/>
              </a:ext>
            </a:extLst>
          </p:cNvPr>
          <p:cNvGrpSpPr/>
          <p:nvPr/>
        </p:nvGrpSpPr>
        <p:grpSpPr>
          <a:xfrm rot="18900000">
            <a:off x="781605" y="2184570"/>
            <a:ext cx="4868937" cy="278057"/>
            <a:chOff x="1866418" y="1468284"/>
            <a:chExt cx="4868937" cy="2780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37D897-4806-4535-9A3E-4FC3E7CCD2A9}"/>
                </a:ext>
              </a:extLst>
            </p:cNvPr>
            <p:cNvSpPr/>
            <p:nvPr/>
          </p:nvSpPr>
          <p:spPr>
            <a:xfrm flipH="1">
              <a:off x="1866418" y="1468284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FF1BB-4225-4342-93FB-50557532A418}"/>
                </a:ext>
              </a:extLst>
            </p:cNvPr>
            <p:cNvSpPr/>
            <p:nvPr/>
          </p:nvSpPr>
          <p:spPr>
            <a:xfrm flipH="1">
              <a:off x="5535051" y="1468284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67CAE0-E45D-47BE-8F64-22BF63BA8AE5}"/>
                </a:ext>
              </a:extLst>
            </p:cNvPr>
            <p:cNvSpPr/>
            <p:nvPr/>
          </p:nvSpPr>
          <p:spPr>
            <a:xfrm flipH="1">
              <a:off x="3090536" y="1468284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B05B76-7399-4D5B-9729-8946CBC7C8E8}"/>
                </a:ext>
              </a:extLst>
            </p:cNvPr>
            <p:cNvSpPr/>
            <p:nvPr/>
          </p:nvSpPr>
          <p:spPr>
            <a:xfrm flipH="1">
              <a:off x="4310935" y="1468284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6B7E7E-31DE-4AB4-AE54-90E5619E1170}"/>
              </a:ext>
            </a:extLst>
          </p:cNvPr>
          <p:cNvGrpSpPr/>
          <p:nvPr/>
        </p:nvGrpSpPr>
        <p:grpSpPr>
          <a:xfrm rot="18900000">
            <a:off x="6739583" y="-117972"/>
            <a:ext cx="278057" cy="4868938"/>
            <a:chOff x="6756685" y="1757628"/>
            <a:chExt cx="278057" cy="48689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294A41-1520-4061-ACB7-36E10EA9DCEB}"/>
                </a:ext>
              </a:extLst>
            </p:cNvPr>
            <p:cNvSpPr/>
            <p:nvPr/>
          </p:nvSpPr>
          <p:spPr>
            <a:xfrm rot="5400000" flipH="1">
              <a:off x="6295562" y="2218751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A1229E-910E-4761-BB5E-79306B63D885}"/>
                </a:ext>
              </a:extLst>
            </p:cNvPr>
            <p:cNvSpPr/>
            <p:nvPr/>
          </p:nvSpPr>
          <p:spPr>
            <a:xfrm rot="5400000" flipH="1">
              <a:off x="6295562" y="5887385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D5CEAB-8A28-48FF-A25A-1BCF596D3538}"/>
                </a:ext>
              </a:extLst>
            </p:cNvPr>
            <p:cNvSpPr/>
            <p:nvPr/>
          </p:nvSpPr>
          <p:spPr>
            <a:xfrm rot="5400000" flipH="1">
              <a:off x="6295562" y="3442869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8C4A30-1DFD-4F61-BE9B-9E2FD70EFA96}"/>
                </a:ext>
              </a:extLst>
            </p:cNvPr>
            <p:cNvSpPr/>
            <p:nvPr/>
          </p:nvSpPr>
          <p:spPr>
            <a:xfrm rot="5400000" flipH="1">
              <a:off x="6295562" y="4663269"/>
              <a:ext cx="1200304" cy="278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  <a:endParaRPr lang="fa-IR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7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158D3C5E-E3C3-4300-9D89-1F6445E2129F}"/>
              </a:ext>
            </a:extLst>
          </p:cNvPr>
          <p:cNvSpPr/>
          <p:nvPr/>
        </p:nvSpPr>
        <p:spPr>
          <a:xfrm>
            <a:off x="2623930" y="2842588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26E0DB7-E4A7-47D5-812F-E6489516245C}"/>
              </a:ext>
            </a:extLst>
          </p:cNvPr>
          <p:cNvSpPr/>
          <p:nvPr/>
        </p:nvSpPr>
        <p:spPr>
          <a:xfrm>
            <a:off x="4353339" y="2842587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318DE29-848A-4827-BA3A-6C94497F3246}"/>
              </a:ext>
            </a:extLst>
          </p:cNvPr>
          <p:cNvSpPr/>
          <p:nvPr/>
        </p:nvSpPr>
        <p:spPr>
          <a:xfrm>
            <a:off x="6082748" y="2842587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D615A71-0802-41E4-9A44-FBAD12F4BD29}"/>
              </a:ext>
            </a:extLst>
          </p:cNvPr>
          <p:cNvSpPr/>
          <p:nvPr/>
        </p:nvSpPr>
        <p:spPr>
          <a:xfrm>
            <a:off x="3488634" y="1977883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27876318-2DFF-4E5C-991C-1948B66F7B90}"/>
              </a:ext>
            </a:extLst>
          </p:cNvPr>
          <p:cNvSpPr/>
          <p:nvPr/>
        </p:nvSpPr>
        <p:spPr>
          <a:xfrm>
            <a:off x="5218043" y="1977882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250AC0-D428-432B-947C-0FAE49C96B97}"/>
              </a:ext>
            </a:extLst>
          </p:cNvPr>
          <p:cNvSpPr/>
          <p:nvPr/>
        </p:nvSpPr>
        <p:spPr>
          <a:xfrm>
            <a:off x="4353338" y="1113176"/>
            <a:ext cx="1729409" cy="172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30A35-F5F6-43B2-983F-70460AFF6697}"/>
              </a:ext>
            </a:extLst>
          </p:cNvPr>
          <p:cNvSpPr/>
          <p:nvPr/>
        </p:nvSpPr>
        <p:spPr>
          <a:xfrm rot="18900000" flipH="1">
            <a:off x="4072147" y="1316173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fa-IR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AE24A-5C47-41AF-94A4-10BBC7D66A76}"/>
              </a:ext>
            </a:extLst>
          </p:cNvPr>
          <p:cNvSpPr/>
          <p:nvPr/>
        </p:nvSpPr>
        <p:spPr>
          <a:xfrm rot="18900000" flipH="1">
            <a:off x="2343614" y="3044706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fa-I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5C16-208E-4A3A-83F8-9AB461515CBD}"/>
              </a:ext>
            </a:extLst>
          </p:cNvPr>
          <p:cNvSpPr/>
          <p:nvPr/>
        </p:nvSpPr>
        <p:spPr>
          <a:xfrm rot="18900000" flipH="1">
            <a:off x="3206566" y="2181754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fa-IR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153D6F-EE19-4230-8AEB-581EEC2C271B}"/>
              </a:ext>
            </a:extLst>
          </p:cNvPr>
          <p:cNvSpPr/>
          <p:nvPr/>
        </p:nvSpPr>
        <p:spPr>
          <a:xfrm rot="2700000" flipH="1">
            <a:off x="5140570" y="1309071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fa-IR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C221E-3F2A-43ED-A6D4-7432974CAF68}"/>
              </a:ext>
            </a:extLst>
          </p:cNvPr>
          <p:cNvSpPr/>
          <p:nvPr/>
        </p:nvSpPr>
        <p:spPr>
          <a:xfrm rot="2700000" flipH="1">
            <a:off x="6006152" y="2174653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fa-IR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DC3B2-D538-441A-9176-E9BC4F3CC633}"/>
              </a:ext>
            </a:extLst>
          </p:cNvPr>
          <p:cNvSpPr/>
          <p:nvPr/>
        </p:nvSpPr>
        <p:spPr>
          <a:xfrm rot="2700000" flipH="1">
            <a:off x="6869105" y="3037606"/>
            <a:ext cx="1200304" cy="27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fa-I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ECBC-E331-4E12-8BE2-6740F7CF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54" y="365126"/>
            <a:ext cx="3247849" cy="407173"/>
          </a:xfrm>
        </p:spPr>
        <p:txBody>
          <a:bodyPr>
            <a:normAutofit fontScale="90000"/>
          </a:bodyPr>
          <a:lstStyle/>
          <a:p>
            <a:r>
              <a:rPr lang="fa-IR" dirty="0"/>
              <a:t>عکس</a:t>
            </a:r>
            <a:br>
              <a:rPr lang="fa-IR" dirty="0"/>
            </a:b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C1639-0590-4658-B73B-604BFC4E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1161092"/>
            <a:ext cx="2716696" cy="1687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DBEE8-4A36-42C7-93C6-9977A99A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08" y="1309467"/>
            <a:ext cx="2074939" cy="13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37A71-CC59-406D-B9F5-3CC9DFF950BD}"/>
              </a:ext>
            </a:extLst>
          </p:cNvPr>
          <p:cNvSpPr/>
          <p:nvPr/>
        </p:nvSpPr>
        <p:spPr>
          <a:xfrm>
            <a:off x="705678" y="824948"/>
            <a:ext cx="1848678" cy="184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8C08C-0519-4104-8100-6C9E422B1D0F}"/>
              </a:ext>
            </a:extLst>
          </p:cNvPr>
          <p:cNvSpPr/>
          <p:nvPr/>
        </p:nvSpPr>
        <p:spPr>
          <a:xfrm>
            <a:off x="705678" y="2673626"/>
            <a:ext cx="1848678" cy="184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07ECE-0011-4925-9378-742299EBFDCF}"/>
              </a:ext>
            </a:extLst>
          </p:cNvPr>
          <p:cNvSpPr/>
          <p:nvPr/>
        </p:nvSpPr>
        <p:spPr>
          <a:xfrm>
            <a:off x="705678" y="4522304"/>
            <a:ext cx="1848678" cy="184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DA3BE-0135-443F-BA9E-95C4BEAC7CD0}"/>
              </a:ext>
            </a:extLst>
          </p:cNvPr>
          <p:cNvSpPr/>
          <p:nvPr/>
        </p:nvSpPr>
        <p:spPr>
          <a:xfrm>
            <a:off x="3200401" y="268357"/>
            <a:ext cx="710648" cy="3160643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کوله‌پشتی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۳۰</a:t>
            </a:r>
            <a:r>
              <a:rPr lang="en-US" sz="1050" dirty="0">
                <a:latin typeface="IRANSans" panose="020B0506030804020204" pitchFamily="34" charset="-78"/>
                <a:cs typeface="IRANSans" panose="020B0506030804020204" pitchFamily="34" charset="-78"/>
              </a:rPr>
              <a:t>kg</a:t>
            </a:r>
            <a:endParaRPr lang="fa-IR" sz="105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BC984-FEEA-4724-B2CC-BB471332305A}"/>
              </a:ext>
            </a:extLst>
          </p:cNvPr>
          <p:cNvSpPr/>
          <p:nvPr/>
        </p:nvSpPr>
        <p:spPr>
          <a:xfrm>
            <a:off x="5514560" y="2375452"/>
            <a:ext cx="710648" cy="1053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قطعه۲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۶۰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۱۰</a:t>
            </a:r>
            <a:r>
              <a:rPr lang="en-US" sz="1050" dirty="0">
                <a:latin typeface="IRANSans" panose="020B0506030804020204" pitchFamily="34" charset="-78"/>
                <a:cs typeface="IRANSans" panose="020B0506030804020204" pitchFamily="34" charset="-78"/>
              </a:rPr>
              <a:t>kg</a:t>
            </a:r>
            <a:endParaRPr lang="fa-IR" sz="105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73FC9-3020-46EE-B033-462FDE1BC075}"/>
              </a:ext>
            </a:extLst>
          </p:cNvPr>
          <p:cNvSpPr/>
          <p:nvPr/>
        </p:nvSpPr>
        <p:spPr>
          <a:xfrm>
            <a:off x="4586913" y="2902226"/>
            <a:ext cx="710648" cy="52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قطعه۱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۵۰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۵</a:t>
            </a:r>
            <a:r>
              <a:rPr lang="en-US" sz="1050" dirty="0">
                <a:latin typeface="IRANSans" panose="020B0506030804020204" pitchFamily="34" charset="-78"/>
                <a:cs typeface="IRANSans" panose="020B0506030804020204" pitchFamily="34" charset="-78"/>
              </a:rPr>
              <a:t>kg</a:t>
            </a:r>
            <a:endParaRPr lang="fa-IR" sz="105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741DB-A0F9-4373-B9B2-AC9095995DD0}"/>
              </a:ext>
            </a:extLst>
          </p:cNvPr>
          <p:cNvSpPr/>
          <p:nvPr/>
        </p:nvSpPr>
        <p:spPr>
          <a:xfrm>
            <a:off x="6442207" y="1321905"/>
            <a:ext cx="710648" cy="21070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قطعه۳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۱۴۰</a:t>
            </a:r>
          </a:p>
          <a:p>
            <a:pPr algn="ctr"/>
            <a:r>
              <a:rPr lang="fa-IR" sz="1050" dirty="0">
                <a:latin typeface="IRANSans" panose="020B0506030804020204" pitchFamily="34" charset="-78"/>
                <a:cs typeface="IRANSans" panose="020B0506030804020204" pitchFamily="34" charset="-78"/>
              </a:rPr>
              <a:t>۲۰</a:t>
            </a:r>
          </a:p>
        </p:txBody>
      </p:sp>
    </p:spTree>
    <p:extLst>
      <p:ext uri="{BB962C8B-B14F-4D97-AF65-F5344CB8AC3E}">
        <p14:creationId xmlns:p14="http://schemas.microsoft.com/office/powerpoint/2010/main" val="416569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017A94-5C79-42F6-B343-C400E9B73739}"/>
              </a:ext>
            </a:extLst>
          </p:cNvPr>
          <p:cNvGrpSpPr/>
          <p:nvPr/>
        </p:nvGrpSpPr>
        <p:grpSpPr>
          <a:xfrm>
            <a:off x="705679" y="268357"/>
            <a:ext cx="1673086" cy="3160643"/>
            <a:chOff x="705679" y="268357"/>
            <a:chExt cx="1673086" cy="3160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5C2262-51E0-4B49-8E60-073CDB4570C6}"/>
                </a:ext>
              </a:extLst>
            </p:cNvPr>
            <p:cNvSpPr/>
            <p:nvPr/>
          </p:nvSpPr>
          <p:spPr>
            <a:xfrm>
              <a:off x="705679" y="268357"/>
              <a:ext cx="710648" cy="3160643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کوله‌پشتی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۳۰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255F1B-D70E-42ED-A3C5-EEA383F161C8}"/>
                </a:ext>
              </a:extLst>
            </p:cNvPr>
            <p:cNvSpPr/>
            <p:nvPr/>
          </p:nvSpPr>
          <p:spPr>
            <a:xfrm>
              <a:off x="1668117" y="2375452"/>
              <a:ext cx="710648" cy="10535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قطعه۲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۶۰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۱۰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E3EEDC-55F6-474D-B8EF-85723F7C09C0}"/>
                </a:ext>
              </a:extLst>
            </p:cNvPr>
            <p:cNvSpPr/>
            <p:nvPr/>
          </p:nvSpPr>
          <p:spPr>
            <a:xfrm>
              <a:off x="705679" y="2902226"/>
              <a:ext cx="710648" cy="5267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قطعه۱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467FB2-7788-4BEA-940B-4B041FA5BFE4}"/>
                </a:ext>
              </a:extLst>
            </p:cNvPr>
            <p:cNvSpPr/>
            <p:nvPr/>
          </p:nvSpPr>
          <p:spPr>
            <a:xfrm>
              <a:off x="705679" y="795131"/>
              <a:ext cx="710648" cy="21070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قطعه۳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۱۴۰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۲۰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8D10E9-A81B-43FF-A2B5-81F83F2ADD31}"/>
              </a:ext>
            </a:extLst>
          </p:cNvPr>
          <p:cNvGrpSpPr/>
          <p:nvPr/>
        </p:nvGrpSpPr>
        <p:grpSpPr>
          <a:xfrm>
            <a:off x="3200401" y="268357"/>
            <a:ext cx="3270811" cy="3160643"/>
            <a:chOff x="3200401" y="268357"/>
            <a:chExt cx="3270811" cy="3160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9D803-1461-4DCA-AA17-6C85544ADBED}"/>
                </a:ext>
              </a:extLst>
            </p:cNvPr>
            <p:cNvSpPr/>
            <p:nvPr/>
          </p:nvSpPr>
          <p:spPr>
            <a:xfrm>
              <a:off x="3200401" y="268357"/>
              <a:ext cx="710648" cy="3160643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کوله‌پشتی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۳۰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05F720-16EB-4412-9B27-F15A6B13B7A6}"/>
                </a:ext>
              </a:extLst>
            </p:cNvPr>
            <p:cNvSpPr/>
            <p:nvPr/>
          </p:nvSpPr>
          <p:spPr>
            <a:xfrm>
              <a:off x="4965417" y="2375452"/>
              <a:ext cx="710648" cy="10535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قطعه۲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۶۰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۱۰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1A8B31-2735-4127-B8D6-23437A6C63FF}"/>
                </a:ext>
              </a:extLst>
            </p:cNvPr>
            <p:cNvSpPr/>
            <p:nvPr/>
          </p:nvSpPr>
          <p:spPr>
            <a:xfrm>
              <a:off x="4199275" y="2902226"/>
              <a:ext cx="710648" cy="5267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قطعه۱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548A50-C62E-4496-8333-F8C12E820EA7}"/>
                </a:ext>
              </a:extLst>
            </p:cNvPr>
            <p:cNvSpPr/>
            <p:nvPr/>
          </p:nvSpPr>
          <p:spPr>
            <a:xfrm>
              <a:off x="5760564" y="1321905"/>
              <a:ext cx="710648" cy="21070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قطعه۳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۱۴۰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۲۰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C0DA61-B887-4D09-B7DC-58A7F2E4660D}"/>
              </a:ext>
            </a:extLst>
          </p:cNvPr>
          <p:cNvGrpSpPr/>
          <p:nvPr/>
        </p:nvGrpSpPr>
        <p:grpSpPr>
          <a:xfrm>
            <a:off x="8230433" y="268357"/>
            <a:ext cx="1612627" cy="3160643"/>
            <a:chOff x="8280953" y="268357"/>
            <a:chExt cx="1612627" cy="31606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3EA647-6E80-4863-9B68-DCC362169192}"/>
                </a:ext>
              </a:extLst>
            </p:cNvPr>
            <p:cNvSpPr/>
            <p:nvPr/>
          </p:nvSpPr>
          <p:spPr>
            <a:xfrm>
              <a:off x="8280953" y="268357"/>
              <a:ext cx="710648" cy="3160643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کوله‌پشتی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۳۰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9D9919-0B8D-49FA-8DAD-68388342EFCE}"/>
                </a:ext>
              </a:extLst>
            </p:cNvPr>
            <p:cNvSpPr/>
            <p:nvPr/>
          </p:nvSpPr>
          <p:spPr>
            <a:xfrm>
              <a:off x="8280953" y="2902226"/>
              <a:ext cx="710648" cy="5267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قطعه۱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A696D-AA44-4A69-B2DE-EDFD8F35ED61}"/>
                </a:ext>
              </a:extLst>
            </p:cNvPr>
            <p:cNvSpPr/>
            <p:nvPr/>
          </p:nvSpPr>
          <p:spPr>
            <a:xfrm>
              <a:off x="8280953" y="795130"/>
              <a:ext cx="710648" cy="21070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قطعه۳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۱۴۰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۲۰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74913C-B3A6-4257-8981-BE6306E2470D}"/>
                </a:ext>
              </a:extLst>
            </p:cNvPr>
            <p:cNvSpPr/>
            <p:nvPr/>
          </p:nvSpPr>
          <p:spPr>
            <a:xfrm>
              <a:off x="9182932" y="2902225"/>
              <a:ext cx="710648" cy="526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قطعه۲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۶۰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6CA3E-4AF7-4A1D-BC96-70CC16BA6652}"/>
                </a:ext>
              </a:extLst>
            </p:cNvPr>
            <p:cNvSpPr/>
            <p:nvPr/>
          </p:nvSpPr>
          <p:spPr>
            <a:xfrm>
              <a:off x="8280953" y="271667"/>
              <a:ext cx="710648" cy="526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قطعه۲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۶۰</a:t>
              </a:r>
            </a:p>
            <a:p>
              <a:pPr algn="ctr"/>
              <a:r>
                <a:rPr lang="fa-IR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r>
                <a:rPr lang="en-US" sz="1050" dirty="0">
                  <a:latin typeface="IRANSans" panose="020B0506030804020204" pitchFamily="34" charset="-78"/>
                  <a:cs typeface="IRANSans" panose="020B0506030804020204" pitchFamily="34" charset="-78"/>
                </a:rPr>
                <a:t>kg</a:t>
              </a:r>
              <a:endParaRPr lang="fa-IR" sz="105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69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236D4-12AB-42C5-B06F-33719027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15" y="2097803"/>
            <a:ext cx="902947" cy="1718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7C995-9292-42CA-BDC2-84F4E57A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32" y="2097803"/>
            <a:ext cx="1751072" cy="171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E8060-ED75-4F50-8A36-69FD517F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033" y="1918253"/>
            <a:ext cx="873923" cy="17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IRANSans</vt:lpstr>
      <vt:lpstr>Office Theme</vt:lpstr>
      <vt:lpstr>PowerPoint Presentation</vt:lpstr>
      <vt:lpstr>PowerPoint Presentation</vt:lpstr>
      <vt:lpstr>عکس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 Alibakhshi</dc:creator>
  <cp:lastModifiedBy>Amirhossein Alibakhshi</cp:lastModifiedBy>
  <cp:revision>8</cp:revision>
  <dcterms:created xsi:type="dcterms:W3CDTF">2020-12-19T10:28:05Z</dcterms:created>
  <dcterms:modified xsi:type="dcterms:W3CDTF">2020-12-20T15:22:50Z</dcterms:modified>
</cp:coreProperties>
</file>