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</p:sldMasterIdLst>
  <p:sldIdLst>
    <p:sldId id="258" r:id="rId2"/>
  </p:sldIdLst>
  <p:sldSz cx="10231438" cy="6410325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w_Ray Extra Bold" panose="020B0604020202020204" charset="-78"/>
      <p:bold r:id="rId5"/>
    </p:embeddedFont>
    <p:embeddedFont>
      <p:font typeface="w_Ray Medium" panose="020B0604020202020204" charset="-78"/>
      <p:regular r:id="rId6"/>
    </p:embeddedFont>
    <p:embeddedFont>
      <p:font typeface="B Roya" panose="00000400000000000000" pitchFamily="2" charset="-78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79D"/>
    <a:srgbClr val="3F0CCB"/>
    <a:srgbClr val="4512C4"/>
    <a:srgbClr val="2B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930" y="1049098"/>
            <a:ext cx="7673579" cy="2231743"/>
          </a:xfrm>
        </p:spPr>
        <p:txBody>
          <a:bodyPr anchor="b"/>
          <a:lstStyle>
            <a:lvl1pPr algn="ctr"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930" y="3366905"/>
            <a:ext cx="7673579" cy="1547678"/>
          </a:xfrm>
        </p:spPr>
        <p:txBody>
          <a:bodyPr/>
          <a:lstStyle>
            <a:lvl1pPr marL="0" indent="0" algn="ctr">
              <a:buNone/>
              <a:defRPr sz="2014"/>
            </a:lvl1pPr>
            <a:lvl2pPr marL="383682" indent="0" algn="ctr">
              <a:buNone/>
              <a:defRPr sz="1678"/>
            </a:lvl2pPr>
            <a:lvl3pPr marL="767364" indent="0" algn="ctr">
              <a:buNone/>
              <a:defRPr sz="1511"/>
            </a:lvl3pPr>
            <a:lvl4pPr marL="1151047" indent="0" algn="ctr">
              <a:buNone/>
              <a:defRPr sz="1343"/>
            </a:lvl4pPr>
            <a:lvl5pPr marL="1534729" indent="0" algn="ctr">
              <a:buNone/>
              <a:defRPr sz="1343"/>
            </a:lvl5pPr>
            <a:lvl6pPr marL="1918411" indent="0" algn="ctr">
              <a:buNone/>
              <a:defRPr sz="1343"/>
            </a:lvl6pPr>
            <a:lvl7pPr marL="2302093" indent="0" algn="ctr">
              <a:buNone/>
              <a:defRPr sz="1343"/>
            </a:lvl7pPr>
            <a:lvl8pPr marL="2685776" indent="0" algn="ctr">
              <a:buNone/>
              <a:defRPr sz="1343"/>
            </a:lvl8pPr>
            <a:lvl9pPr marL="3069458" indent="0" algn="ctr">
              <a:buNone/>
              <a:defRPr sz="13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1873" y="341291"/>
            <a:ext cx="2206154" cy="5432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3412" y="341291"/>
            <a:ext cx="6490568" cy="5432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3" y="1598130"/>
            <a:ext cx="8824615" cy="2666517"/>
          </a:xfrm>
        </p:spPr>
        <p:txBody>
          <a:bodyPr anchor="b"/>
          <a:lstStyle>
            <a:lvl1pPr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083" y="4289874"/>
            <a:ext cx="8824615" cy="1402258"/>
          </a:xfrm>
        </p:spPr>
        <p:txBody>
          <a:bodyPr/>
          <a:lstStyle>
            <a:lvl1pPr marL="0" indent="0">
              <a:buNone/>
              <a:defRPr sz="2014">
                <a:solidFill>
                  <a:schemeClr val="tx1">
                    <a:tint val="75000"/>
                  </a:schemeClr>
                </a:solidFill>
              </a:defRPr>
            </a:lvl1pPr>
            <a:lvl2pPr marL="383682" indent="0">
              <a:buNone/>
              <a:defRPr sz="1678">
                <a:solidFill>
                  <a:schemeClr val="tx1">
                    <a:tint val="75000"/>
                  </a:schemeClr>
                </a:solidFill>
              </a:defRPr>
            </a:lvl2pPr>
            <a:lvl3pPr marL="767364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3pPr>
            <a:lvl4pPr marL="1151047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4pPr>
            <a:lvl5pPr marL="1534729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5pPr>
            <a:lvl6pPr marL="1918411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6pPr>
            <a:lvl7pPr marL="2302093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7pPr>
            <a:lvl8pPr marL="2685776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8pPr>
            <a:lvl9pPr marL="3069458" indent="0">
              <a:buNone/>
              <a:defRPr sz="13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411" y="1706452"/>
            <a:ext cx="4348361" cy="4067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9666" y="1706452"/>
            <a:ext cx="4348361" cy="4067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44" y="341291"/>
            <a:ext cx="8824615" cy="1239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745" y="1571420"/>
            <a:ext cx="4328377" cy="770129"/>
          </a:xfrm>
        </p:spPr>
        <p:txBody>
          <a:bodyPr anchor="b"/>
          <a:lstStyle>
            <a:lvl1pPr marL="0" indent="0">
              <a:buNone/>
              <a:defRPr sz="2014" b="1"/>
            </a:lvl1pPr>
            <a:lvl2pPr marL="383682" indent="0">
              <a:buNone/>
              <a:defRPr sz="1678" b="1"/>
            </a:lvl2pPr>
            <a:lvl3pPr marL="767364" indent="0">
              <a:buNone/>
              <a:defRPr sz="1511" b="1"/>
            </a:lvl3pPr>
            <a:lvl4pPr marL="1151047" indent="0">
              <a:buNone/>
              <a:defRPr sz="1343" b="1"/>
            </a:lvl4pPr>
            <a:lvl5pPr marL="1534729" indent="0">
              <a:buNone/>
              <a:defRPr sz="1343" b="1"/>
            </a:lvl5pPr>
            <a:lvl6pPr marL="1918411" indent="0">
              <a:buNone/>
              <a:defRPr sz="1343" b="1"/>
            </a:lvl6pPr>
            <a:lvl7pPr marL="2302093" indent="0">
              <a:buNone/>
              <a:defRPr sz="1343" b="1"/>
            </a:lvl7pPr>
            <a:lvl8pPr marL="2685776" indent="0">
              <a:buNone/>
              <a:defRPr sz="1343" b="1"/>
            </a:lvl8pPr>
            <a:lvl9pPr marL="3069458" indent="0">
              <a:buNone/>
              <a:defRPr sz="13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745" y="2341549"/>
            <a:ext cx="4328377" cy="3444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9665" y="1571420"/>
            <a:ext cx="4349694" cy="770129"/>
          </a:xfrm>
        </p:spPr>
        <p:txBody>
          <a:bodyPr anchor="b"/>
          <a:lstStyle>
            <a:lvl1pPr marL="0" indent="0">
              <a:buNone/>
              <a:defRPr sz="2014" b="1"/>
            </a:lvl1pPr>
            <a:lvl2pPr marL="383682" indent="0">
              <a:buNone/>
              <a:defRPr sz="1678" b="1"/>
            </a:lvl2pPr>
            <a:lvl3pPr marL="767364" indent="0">
              <a:buNone/>
              <a:defRPr sz="1511" b="1"/>
            </a:lvl3pPr>
            <a:lvl4pPr marL="1151047" indent="0">
              <a:buNone/>
              <a:defRPr sz="1343" b="1"/>
            </a:lvl4pPr>
            <a:lvl5pPr marL="1534729" indent="0">
              <a:buNone/>
              <a:defRPr sz="1343" b="1"/>
            </a:lvl5pPr>
            <a:lvl6pPr marL="1918411" indent="0">
              <a:buNone/>
              <a:defRPr sz="1343" b="1"/>
            </a:lvl6pPr>
            <a:lvl7pPr marL="2302093" indent="0">
              <a:buNone/>
              <a:defRPr sz="1343" b="1"/>
            </a:lvl7pPr>
            <a:lvl8pPr marL="2685776" indent="0">
              <a:buNone/>
              <a:defRPr sz="1343" b="1"/>
            </a:lvl8pPr>
            <a:lvl9pPr marL="3069458" indent="0">
              <a:buNone/>
              <a:defRPr sz="13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665" y="2341549"/>
            <a:ext cx="4349694" cy="3444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44" y="427355"/>
            <a:ext cx="3299905" cy="1495743"/>
          </a:xfrm>
        </p:spPr>
        <p:txBody>
          <a:bodyPr anchor="b"/>
          <a:lstStyle>
            <a:lvl1pPr>
              <a:defRPr sz="2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694" y="922968"/>
            <a:ext cx="5179665" cy="4555486"/>
          </a:xfrm>
        </p:spPr>
        <p:txBody>
          <a:bodyPr/>
          <a:lstStyle>
            <a:lvl1pPr>
              <a:defRPr sz="2685"/>
            </a:lvl1pPr>
            <a:lvl2pPr>
              <a:defRPr sz="2350"/>
            </a:lvl2pPr>
            <a:lvl3pPr>
              <a:defRPr sz="2014"/>
            </a:lvl3pPr>
            <a:lvl4pPr>
              <a:defRPr sz="1678"/>
            </a:lvl4pPr>
            <a:lvl5pPr>
              <a:defRPr sz="1678"/>
            </a:lvl5pPr>
            <a:lvl6pPr>
              <a:defRPr sz="1678"/>
            </a:lvl6pPr>
            <a:lvl7pPr>
              <a:defRPr sz="1678"/>
            </a:lvl7pPr>
            <a:lvl8pPr>
              <a:defRPr sz="1678"/>
            </a:lvl8pPr>
            <a:lvl9pPr>
              <a:defRPr sz="1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744" y="1923098"/>
            <a:ext cx="3299905" cy="3562776"/>
          </a:xfrm>
        </p:spPr>
        <p:txBody>
          <a:bodyPr/>
          <a:lstStyle>
            <a:lvl1pPr marL="0" indent="0">
              <a:buNone/>
              <a:defRPr sz="1343"/>
            </a:lvl1pPr>
            <a:lvl2pPr marL="383682" indent="0">
              <a:buNone/>
              <a:defRPr sz="1175"/>
            </a:lvl2pPr>
            <a:lvl3pPr marL="767364" indent="0">
              <a:buNone/>
              <a:defRPr sz="1007"/>
            </a:lvl3pPr>
            <a:lvl4pPr marL="1151047" indent="0">
              <a:buNone/>
              <a:defRPr sz="839"/>
            </a:lvl4pPr>
            <a:lvl5pPr marL="1534729" indent="0">
              <a:buNone/>
              <a:defRPr sz="839"/>
            </a:lvl5pPr>
            <a:lvl6pPr marL="1918411" indent="0">
              <a:buNone/>
              <a:defRPr sz="839"/>
            </a:lvl6pPr>
            <a:lvl7pPr marL="2302093" indent="0">
              <a:buNone/>
              <a:defRPr sz="839"/>
            </a:lvl7pPr>
            <a:lvl8pPr marL="2685776" indent="0">
              <a:buNone/>
              <a:defRPr sz="839"/>
            </a:lvl8pPr>
            <a:lvl9pPr marL="3069458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44" y="427355"/>
            <a:ext cx="3299905" cy="1495743"/>
          </a:xfrm>
        </p:spPr>
        <p:txBody>
          <a:bodyPr anchor="b"/>
          <a:lstStyle>
            <a:lvl1pPr>
              <a:defRPr sz="2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9694" y="922968"/>
            <a:ext cx="5179665" cy="4555486"/>
          </a:xfrm>
        </p:spPr>
        <p:txBody>
          <a:bodyPr anchor="t"/>
          <a:lstStyle>
            <a:lvl1pPr marL="0" indent="0">
              <a:buNone/>
              <a:defRPr sz="2685"/>
            </a:lvl1pPr>
            <a:lvl2pPr marL="383682" indent="0">
              <a:buNone/>
              <a:defRPr sz="2350"/>
            </a:lvl2pPr>
            <a:lvl3pPr marL="767364" indent="0">
              <a:buNone/>
              <a:defRPr sz="2014"/>
            </a:lvl3pPr>
            <a:lvl4pPr marL="1151047" indent="0">
              <a:buNone/>
              <a:defRPr sz="1678"/>
            </a:lvl4pPr>
            <a:lvl5pPr marL="1534729" indent="0">
              <a:buNone/>
              <a:defRPr sz="1678"/>
            </a:lvl5pPr>
            <a:lvl6pPr marL="1918411" indent="0">
              <a:buNone/>
              <a:defRPr sz="1678"/>
            </a:lvl6pPr>
            <a:lvl7pPr marL="2302093" indent="0">
              <a:buNone/>
              <a:defRPr sz="1678"/>
            </a:lvl7pPr>
            <a:lvl8pPr marL="2685776" indent="0">
              <a:buNone/>
              <a:defRPr sz="1678"/>
            </a:lvl8pPr>
            <a:lvl9pPr marL="3069458" indent="0">
              <a:buNone/>
              <a:defRPr sz="1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744" y="1923098"/>
            <a:ext cx="3299905" cy="3562776"/>
          </a:xfrm>
        </p:spPr>
        <p:txBody>
          <a:bodyPr/>
          <a:lstStyle>
            <a:lvl1pPr marL="0" indent="0">
              <a:buNone/>
              <a:defRPr sz="1343"/>
            </a:lvl1pPr>
            <a:lvl2pPr marL="383682" indent="0">
              <a:buNone/>
              <a:defRPr sz="1175"/>
            </a:lvl2pPr>
            <a:lvl3pPr marL="767364" indent="0">
              <a:buNone/>
              <a:defRPr sz="1007"/>
            </a:lvl3pPr>
            <a:lvl4pPr marL="1151047" indent="0">
              <a:buNone/>
              <a:defRPr sz="839"/>
            </a:lvl4pPr>
            <a:lvl5pPr marL="1534729" indent="0">
              <a:buNone/>
              <a:defRPr sz="839"/>
            </a:lvl5pPr>
            <a:lvl6pPr marL="1918411" indent="0">
              <a:buNone/>
              <a:defRPr sz="839"/>
            </a:lvl6pPr>
            <a:lvl7pPr marL="2302093" indent="0">
              <a:buNone/>
              <a:defRPr sz="839"/>
            </a:lvl7pPr>
            <a:lvl8pPr marL="2685776" indent="0">
              <a:buNone/>
              <a:defRPr sz="839"/>
            </a:lvl8pPr>
            <a:lvl9pPr marL="3069458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3412" y="341291"/>
            <a:ext cx="8824615" cy="1239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412" y="1706452"/>
            <a:ext cx="8824615" cy="406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3411" y="5941422"/>
            <a:ext cx="2302074" cy="341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FB27-4D0C-4A98-9BE2-22B0CFD8FBF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9164" y="5941422"/>
            <a:ext cx="3453110" cy="341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5953" y="5941422"/>
            <a:ext cx="2302074" cy="341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E343-971A-4C26-911E-A038D449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67364" rtl="0" eaLnBrk="1" latinLnBrk="0" hangingPunct="1">
        <a:lnSpc>
          <a:spcPct val="90000"/>
        </a:lnSpc>
        <a:spcBef>
          <a:spcPct val="0"/>
        </a:spcBef>
        <a:buNone/>
        <a:defRPr sz="36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41" indent="-191841" algn="l" defTabSz="767364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75523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4" kern="1200">
          <a:solidFill>
            <a:schemeClr val="tx1"/>
          </a:solidFill>
          <a:latin typeface="+mn-lt"/>
          <a:ea typeface="+mn-ea"/>
          <a:cs typeface="+mn-cs"/>
        </a:defRPr>
      </a:lvl2pPr>
      <a:lvl3pPr marL="959206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78" kern="1200">
          <a:solidFill>
            <a:schemeClr val="tx1"/>
          </a:solidFill>
          <a:latin typeface="+mn-lt"/>
          <a:ea typeface="+mn-ea"/>
          <a:cs typeface="+mn-cs"/>
        </a:defRPr>
      </a:lvl3pPr>
      <a:lvl4pPr marL="1342888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726570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52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493935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877617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261299" indent="-191841" algn="l" defTabSz="76736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1pPr>
      <a:lvl2pPr marL="383682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67364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3pPr>
      <a:lvl4pPr marL="1151047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534729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1918411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302093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685776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069458" algn="l" defTabSz="767364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75213" y="2481405"/>
            <a:ext cx="2305006" cy="46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 rtl="1"/>
            <a:r>
              <a:rPr lang="fa-IR" sz="22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ea typeface="w_Ray Medium" panose="02000500000000020004" pitchFamily="2" charset="-78"/>
                <a:cs typeface="B Roya" panose="00000400000000000000" pitchFamily="2" charset="-78"/>
              </a:rPr>
              <a:t>نام</a:t>
            </a:r>
            <a:r>
              <a:rPr lang="en-US" sz="2186" dirty="0">
                <a:solidFill>
                  <a:schemeClr val="tx1">
                    <a:lumMod val="85000"/>
                    <a:lumOff val="15000"/>
                  </a:schemeClr>
                </a:solidFill>
                <a:latin typeface="w_Ray Extra Bold" panose="02000500000000020004" pitchFamily="2" charset="-78"/>
                <a:cs typeface="B Roya" panose="00000400000000000000" pitchFamily="2" charset="-78"/>
              </a:rPr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3235" y="2514120"/>
            <a:ext cx="1561470" cy="45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fa-IR" sz="22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ea typeface="w_Ray Medium" panose="02000500000000020004" pitchFamily="2" charset="-78"/>
                <a:cs typeface="B Roya" panose="00000400000000000000" pitchFamily="2" charset="-78"/>
              </a:rPr>
              <a:t>تاریخ</a:t>
            </a:r>
            <a:r>
              <a:rPr lang="fa-IR" sz="2186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ea typeface="w_Ray Medium" panose="02000500000000020004" pitchFamily="2" charset="-78"/>
                <a:cs typeface="B Roya" panose="00000400000000000000" pitchFamily="2" charset="-78"/>
              </a:rPr>
              <a:t> تولد</a:t>
            </a:r>
            <a:endParaRPr lang="en-US" sz="2186" b="1" dirty="0">
              <a:solidFill>
                <a:schemeClr val="tx1">
                  <a:lumMod val="85000"/>
                  <a:lumOff val="15000"/>
                </a:schemeClr>
              </a:solidFill>
              <a:latin typeface="w_Ray Medium" panose="02000500000000020004" pitchFamily="2" charset="-78"/>
              <a:ea typeface="w_Ray Medium" panose="02000500000000020004" pitchFamily="2" charset="-78"/>
              <a:cs typeface="B Roya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232" y="3032989"/>
            <a:ext cx="1947495" cy="40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fa-IR" sz="227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ea typeface="w_Ray Medium" panose="02000500000000020004" pitchFamily="2" charset="-78"/>
                <a:cs typeface="B Roya" panose="00000400000000000000" pitchFamily="2" charset="-78"/>
              </a:rPr>
              <a:t>کد ملی</a:t>
            </a:r>
            <a:endParaRPr lang="en-US" sz="2279" b="1" dirty="0">
              <a:solidFill>
                <a:schemeClr val="tx1">
                  <a:lumMod val="85000"/>
                  <a:lumOff val="15000"/>
                </a:schemeClr>
              </a:solidFill>
              <a:latin typeface="w_Ray Medium" panose="02000500000000020004" pitchFamily="2" charset="-78"/>
              <a:ea typeface="w_Ray Medium" panose="02000500000000020004" pitchFamily="2" charset="-78"/>
              <a:cs typeface="B Roya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3232" y="3546301"/>
            <a:ext cx="1737552" cy="45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ar-SA" altLang="fa-IR" sz="22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ea typeface="w_Ray Medium" panose="02000500000000020004" pitchFamily="2" charset="-78"/>
                <a:cs typeface="B Roya" panose="00000400000000000000" pitchFamily="2" charset="-78"/>
              </a:rPr>
              <a:t>تلفن</a:t>
            </a:r>
            <a:endParaRPr lang="en-US" sz="2279" b="1" dirty="0">
              <a:solidFill>
                <a:schemeClr val="tx1">
                  <a:lumMod val="85000"/>
                  <a:lumOff val="15000"/>
                </a:schemeClr>
              </a:solidFill>
              <a:latin typeface="w_Ray Medium" panose="02000500000000020004" pitchFamily="2" charset="-78"/>
              <a:ea typeface="w_Ray Medium" panose="02000500000000020004" pitchFamily="2" charset="-78"/>
              <a:cs typeface="B Roya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9551" y="1913492"/>
            <a:ext cx="2145180" cy="2145180"/>
          </a:xfrm>
          <a:prstGeom prst="rect">
            <a:avLst/>
          </a:prstGeom>
        </p:spPr>
      </p:pic>
      <p:sp>
        <p:nvSpPr>
          <p:cNvPr id="13" name="Oval 12"/>
          <p:cNvSpPr>
            <a:spLocks/>
          </p:cNvSpPr>
          <p:nvPr/>
        </p:nvSpPr>
        <p:spPr>
          <a:xfrm>
            <a:off x="1169971" y="2593321"/>
            <a:ext cx="1615728" cy="1615728"/>
          </a:xfrm>
          <a:prstGeom prst="ellipse">
            <a:avLst/>
          </a:prstGeom>
          <a:blipFill dpi="0"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8">
              <a:cs typeface="B Roya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400" y="5316365"/>
            <a:ext cx="281201" cy="281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6192" y="5306763"/>
            <a:ext cx="282980" cy="282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809" y="5296858"/>
            <a:ext cx="282980" cy="2829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64916" y="3032989"/>
            <a:ext cx="1115328" cy="40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 rtl="1"/>
            <a:r>
              <a:rPr lang="fa-IR" sz="22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cs typeface="B Roya" panose="00000400000000000000" pitchFamily="2" charset="-78"/>
              </a:rPr>
              <a:t>شماره ملي</a:t>
            </a:r>
            <a:endParaRPr lang="en-US" sz="2279" b="1" dirty="0">
              <a:solidFill>
                <a:schemeClr val="tx1">
                  <a:lumMod val="85000"/>
                  <a:lumOff val="15000"/>
                </a:schemeClr>
              </a:solidFill>
              <a:latin typeface="w_Ray Medium" panose="02000500000000020004" pitchFamily="2" charset="-78"/>
              <a:cs typeface="B Roya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72877" y="3568455"/>
            <a:ext cx="1407358" cy="40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 rtl="1"/>
            <a:r>
              <a:rPr lang="fa-IR" sz="22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w_Ray Medium" panose="02000500000000020004" pitchFamily="2" charset="-78"/>
                <a:cs typeface="B Roya" panose="00000400000000000000" pitchFamily="2" charset="-78"/>
              </a:rPr>
              <a:t>تماس ضروري</a:t>
            </a:r>
            <a:endParaRPr lang="en-US" sz="2279" b="1" dirty="0">
              <a:solidFill>
                <a:schemeClr val="tx1">
                  <a:lumMod val="85000"/>
                  <a:lumOff val="15000"/>
                </a:schemeClr>
              </a:solidFill>
              <a:latin typeface="w_Ray Medium" panose="02000500000000020004" pitchFamily="2" charset="-78"/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4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w_Ray Extra Bold</vt:lpstr>
      <vt:lpstr>w_Ray Medium</vt:lpstr>
      <vt:lpstr>B Roya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 hajizade</dc:creator>
  <cp:lastModifiedBy>Microsoft account</cp:lastModifiedBy>
  <cp:revision>117</cp:revision>
  <dcterms:created xsi:type="dcterms:W3CDTF">2020-09-26T15:24:25Z</dcterms:created>
  <dcterms:modified xsi:type="dcterms:W3CDTF">2021-10-16T07:12:59Z</dcterms:modified>
</cp:coreProperties>
</file>