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18288000" cy="10287000"/>
  <p:embeddedFontLst>
    <p:embeddedFont>
      <p:font typeface="Arim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/XRNMqNTJmHCuFCLdeb7HBr+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18288000" cy="9737090"/>
          </a:xfrm>
          <a:custGeom>
            <a:rect b="b" l="l" r="r" t="t"/>
            <a:pathLst>
              <a:path extrusionOk="0" h="9737090" w="18288000">
                <a:moveTo>
                  <a:pt x="0" y="9736500"/>
                </a:moveTo>
                <a:lnTo>
                  <a:pt x="18288000" y="9736500"/>
                </a:lnTo>
                <a:lnTo>
                  <a:pt x="18288000" y="0"/>
                </a:lnTo>
                <a:lnTo>
                  <a:pt x="0" y="0"/>
                </a:lnTo>
                <a:lnTo>
                  <a:pt x="0" y="973650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0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18288000" cy="9737090"/>
          </a:xfrm>
          <a:custGeom>
            <a:rect b="b" l="l" r="r" t="t"/>
            <a:pathLst>
              <a:path extrusionOk="0" h="9737090" w="18288000">
                <a:moveTo>
                  <a:pt x="0" y="9736499"/>
                </a:moveTo>
                <a:lnTo>
                  <a:pt x="18288000" y="9736499"/>
                </a:lnTo>
                <a:lnTo>
                  <a:pt x="18288000" y="0"/>
                </a:lnTo>
                <a:lnTo>
                  <a:pt x="0" y="0"/>
                </a:lnTo>
                <a:lnTo>
                  <a:pt x="0" y="9736499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8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18"/>
          <p:cNvSpPr/>
          <p:nvPr/>
        </p:nvSpPr>
        <p:spPr>
          <a:xfrm>
            <a:off x="9270065" y="3015867"/>
            <a:ext cx="3286125" cy="3286125"/>
          </a:xfrm>
          <a:custGeom>
            <a:rect b="b" l="l" r="r" t="t"/>
            <a:pathLst>
              <a:path extrusionOk="0" h="3286125" w="3286125">
                <a:moveTo>
                  <a:pt x="1643062" y="3286124"/>
                </a:moveTo>
                <a:lnTo>
                  <a:pt x="1594617" y="3285424"/>
                </a:lnTo>
                <a:lnTo>
                  <a:pt x="1546520" y="3283335"/>
                </a:lnTo>
                <a:lnTo>
                  <a:pt x="1498790" y="3279878"/>
                </a:lnTo>
                <a:lnTo>
                  <a:pt x="1451446" y="3275070"/>
                </a:lnTo>
                <a:lnTo>
                  <a:pt x="1404509" y="3268933"/>
                </a:lnTo>
                <a:lnTo>
                  <a:pt x="1357996" y="3261484"/>
                </a:lnTo>
                <a:lnTo>
                  <a:pt x="1311928" y="3252743"/>
                </a:lnTo>
                <a:lnTo>
                  <a:pt x="1266323" y="3242730"/>
                </a:lnTo>
                <a:lnTo>
                  <a:pt x="1221201" y="3231463"/>
                </a:lnTo>
                <a:lnTo>
                  <a:pt x="1176581" y="3218963"/>
                </a:lnTo>
                <a:lnTo>
                  <a:pt x="1132483" y="3205247"/>
                </a:lnTo>
                <a:lnTo>
                  <a:pt x="1088925" y="3190336"/>
                </a:lnTo>
                <a:lnTo>
                  <a:pt x="1045927" y="3174249"/>
                </a:lnTo>
                <a:lnTo>
                  <a:pt x="1003508" y="3157004"/>
                </a:lnTo>
                <a:lnTo>
                  <a:pt x="961688" y="3138622"/>
                </a:lnTo>
                <a:lnTo>
                  <a:pt x="920485" y="3119121"/>
                </a:lnTo>
                <a:lnTo>
                  <a:pt x="879919" y="3098522"/>
                </a:lnTo>
                <a:lnTo>
                  <a:pt x="840010" y="3076842"/>
                </a:lnTo>
                <a:lnTo>
                  <a:pt x="800776" y="3054101"/>
                </a:lnTo>
                <a:lnTo>
                  <a:pt x="762236" y="3030319"/>
                </a:lnTo>
                <a:lnTo>
                  <a:pt x="724411" y="3005515"/>
                </a:lnTo>
                <a:lnTo>
                  <a:pt x="687318" y="2979708"/>
                </a:lnTo>
                <a:lnTo>
                  <a:pt x="650979" y="2952917"/>
                </a:lnTo>
                <a:lnTo>
                  <a:pt x="615411" y="2925162"/>
                </a:lnTo>
                <a:lnTo>
                  <a:pt x="580634" y="2896461"/>
                </a:lnTo>
                <a:lnTo>
                  <a:pt x="546667" y="2866835"/>
                </a:lnTo>
                <a:lnTo>
                  <a:pt x="513530" y="2836302"/>
                </a:lnTo>
                <a:lnTo>
                  <a:pt x="481242" y="2804882"/>
                </a:lnTo>
                <a:lnTo>
                  <a:pt x="449822" y="2772594"/>
                </a:lnTo>
                <a:lnTo>
                  <a:pt x="419289" y="2739457"/>
                </a:lnTo>
                <a:lnTo>
                  <a:pt x="389663" y="2705490"/>
                </a:lnTo>
                <a:lnTo>
                  <a:pt x="360962" y="2670713"/>
                </a:lnTo>
                <a:lnTo>
                  <a:pt x="333207" y="2635145"/>
                </a:lnTo>
                <a:lnTo>
                  <a:pt x="306416" y="2598805"/>
                </a:lnTo>
                <a:lnTo>
                  <a:pt x="280609" y="2561713"/>
                </a:lnTo>
                <a:lnTo>
                  <a:pt x="255805" y="2523888"/>
                </a:lnTo>
                <a:lnTo>
                  <a:pt x="232023" y="2485348"/>
                </a:lnTo>
                <a:lnTo>
                  <a:pt x="209282" y="2446114"/>
                </a:lnTo>
                <a:lnTo>
                  <a:pt x="187602" y="2406204"/>
                </a:lnTo>
                <a:lnTo>
                  <a:pt x="167002" y="2365639"/>
                </a:lnTo>
                <a:lnTo>
                  <a:pt x="147502" y="2324436"/>
                </a:lnTo>
                <a:lnTo>
                  <a:pt x="129120" y="2282615"/>
                </a:lnTo>
                <a:lnTo>
                  <a:pt x="111875" y="2240197"/>
                </a:lnTo>
                <a:lnTo>
                  <a:pt x="95788" y="2197199"/>
                </a:lnTo>
                <a:lnTo>
                  <a:pt x="80877" y="2153641"/>
                </a:lnTo>
                <a:lnTo>
                  <a:pt x="67161" y="2109542"/>
                </a:lnTo>
                <a:lnTo>
                  <a:pt x="54661" y="2064923"/>
                </a:lnTo>
                <a:lnTo>
                  <a:pt x="43394" y="2019801"/>
                </a:lnTo>
                <a:lnTo>
                  <a:pt x="33381" y="1974196"/>
                </a:lnTo>
                <a:lnTo>
                  <a:pt x="24640" y="1928128"/>
                </a:lnTo>
                <a:lnTo>
                  <a:pt x="17191" y="1881615"/>
                </a:lnTo>
                <a:lnTo>
                  <a:pt x="11054" y="1834678"/>
                </a:lnTo>
                <a:lnTo>
                  <a:pt x="6246" y="1787334"/>
                </a:lnTo>
                <a:lnTo>
                  <a:pt x="2789" y="1739604"/>
                </a:lnTo>
                <a:lnTo>
                  <a:pt x="700" y="1691507"/>
                </a:lnTo>
                <a:lnTo>
                  <a:pt x="0" y="1643062"/>
                </a:lnTo>
                <a:lnTo>
                  <a:pt x="700" y="1594617"/>
                </a:lnTo>
                <a:lnTo>
                  <a:pt x="2789" y="1546520"/>
                </a:lnTo>
                <a:lnTo>
                  <a:pt x="6246" y="1498790"/>
                </a:lnTo>
                <a:lnTo>
                  <a:pt x="11054" y="1451446"/>
                </a:lnTo>
                <a:lnTo>
                  <a:pt x="17191" y="1404509"/>
                </a:lnTo>
                <a:lnTo>
                  <a:pt x="24640" y="1357996"/>
                </a:lnTo>
                <a:lnTo>
                  <a:pt x="33381" y="1311928"/>
                </a:lnTo>
                <a:lnTo>
                  <a:pt x="43394" y="1266323"/>
                </a:lnTo>
                <a:lnTo>
                  <a:pt x="54661" y="1221201"/>
                </a:lnTo>
                <a:lnTo>
                  <a:pt x="67161" y="1176581"/>
                </a:lnTo>
                <a:lnTo>
                  <a:pt x="80877" y="1132483"/>
                </a:lnTo>
                <a:lnTo>
                  <a:pt x="95788" y="1088925"/>
                </a:lnTo>
                <a:lnTo>
                  <a:pt x="111875" y="1045927"/>
                </a:lnTo>
                <a:lnTo>
                  <a:pt x="129120" y="1003508"/>
                </a:lnTo>
                <a:lnTo>
                  <a:pt x="147502" y="961688"/>
                </a:lnTo>
                <a:lnTo>
                  <a:pt x="167002" y="920485"/>
                </a:lnTo>
                <a:lnTo>
                  <a:pt x="187602" y="879919"/>
                </a:lnTo>
                <a:lnTo>
                  <a:pt x="209282" y="840010"/>
                </a:lnTo>
                <a:lnTo>
                  <a:pt x="232023" y="800776"/>
                </a:lnTo>
                <a:lnTo>
                  <a:pt x="255805" y="762236"/>
                </a:lnTo>
                <a:lnTo>
                  <a:pt x="280609" y="724411"/>
                </a:lnTo>
                <a:lnTo>
                  <a:pt x="306416" y="687318"/>
                </a:lnTo>
                <a:lnTo>
                  <a:pt x="333207" y="650979"/>
                </a:lnTo>
                <a:lnTo>
                  <a:pt x="360962" y="615411"/>
                </a:lnTo>
                <a:lnTo>
                  <a:pt x="389663" y="580634"/>
                </a:lnTo>
                <a:lnTo>
                  <a:pt x="419289" y="546667"/>
                </a:lnTo>
                <a:lnTo>
                  <a:pt x="449822" y="513530"/>
                </a:lnTo>
                <a:lnTo>
                  <a:pt x="481242" y="481242"/>
                </a:lnTo>
                <a:lnTo>
                  <a:pt x="513530" y="449822"/>
                </a:lnTo>
                <a:lnTo>
                  <a:pt x="546667" y="419289"/>
                </a:lnTo>
                <a:lnTo>
                  <a:pt x="580634" y="389663"/>
                </a:lnTo>
                <a:lnTo>
                  <a:pt x="615411" y="360962"/>
                </a:lnTo>
                <a:lnTo>
                  <a:pt x="650979" y="333207"/>
                </a:lnTo>
                <a:lnTo>
                  <a:pt x="687318" y="306416"/>
                </a:lnTo>
                <a:lnTo>
                  <a:pt x="724411" y="280609"/>
                </a:lnTo>
                <a:lnTo>
                  <a:pt x="762236" y="255805"/>
                </a:lnTo>
                <a:lnTo>
                  <a:pt x="800776" y="232023"/>
                </a:lnTo>
                <a:lnTo>
                  <a:pt x="840010" y="209282"/>
                </a:lnTo>
                <a:lnTo>
                  <a:pt x="879919" y="187602"/>
                </a:lnTo>
                <a:lnTo>
                  <a:pt x="920485" y="167002"/>
                </a:lnTo>
                <a:lnTo>
                  <a:pt x="961688" y="147502"/>
                </a:lnTo>
                <a:lnTo>
                  <a:pt x="1003508" y="129120"/>
                </a:lnTo>
                <a:lnTo>
                  <a:pt x="1045927" y="111875"/>
                </a:lnTo>
                <a:lnTo>
                  <a:pt x="1088925" y="95788"/>
                </a:lnTo>
                <a:lnTo>
                  <a:pt x="1132483" y="80877"/>
                </a:lnTo>
                <a:lnTo>
                  <a:pt x="1176581" y="67161"/>
                </a:lnTo>
                <a:lnTo>
                  <a:pt x="1221201" y="54661"/>
                </a:lnTo>
                <a:lnTo>
                  <a:pt x="1266323" y="43394"/>
                </a:lnTo>
                <a:lnTo>
                  <a:pt x="1311928" y="33381"/>
                </a:lnTo>
                <a:lnTo>
                  <a:pt x="1357996" y="24640"/>
                </a:lnTo>
                <a:lnTo>
                  <a:pt x="1404509" y="17191"/>
                </a:lnTo>
                <a:lnTo>
                  <a:pt x="1451446" y="11054"/>
                </a:lnTo>
                <a:lnTo>
                  <a:pt x="1498790" y="6246"/>
                </a:lnTo>
                <a:lnTo>
                  <a:pt x="1546520" y="2789"/>
                </a:lnTo>
                <a:lnTo>
                  <a:pt x="1594617" y="700"/>
                </a:lnTo>
                <a:lnTo>
                  <a:pt x="1643062" y="0"/>
                </a:lnTo>
                <a:lnTo>
                  <a:pt x="1691507" y="700"/>
                </a:lnTo>
                <a:lnTo>
                  <a:pt x="1739604" y="2789"/>
                </a:lnTo>
                <a:lnTo>
                  <a:pt x="1787334" y="6246"/>
                </a:lnTo>
                <a:lnTo>
                  <a:pt x="1834678" y="11054"/>
                </a:lnTo>
                <a:lnTo>
                  <a:pt x="1881615" y="17191"/>
                </a:lnTo>
                <a:lnTo>
                  <a:pt x="1928128" y="24640"/>
                </a:lnTo>
                <a:lnTo>
                  <a:pt x="1974196" y="33381"/>
                </a:lnTo>
                <a:lnTo>
                  <a:pt x="2019801" y="43394"/>
                </a:lnTo>
                <a:lnTo>
                  <a:pt x="2064923" y="54661"/>
                </a:lnTo>
                <a:lnTo>
                  <a:pt x="2109542" y="67161"/>
                </a:lnTo>
                <a:lnTo>
                  <a:pt x="2153641" y="80877"/>
                </a:lnTo>
                <a:lnTo>
                  <a:pt x="2197199" y="95788"/>
                </a:lnTo>
                <a:lnTo>
                  <a:pt x="2240197" y="111875"/>
                </a:lnTo>
                <a:lnTo>
                  <a:pt x="2282615" y="129120"/>
                </a:lnTo>
                <a:lnTo>
                  <a:pt x="2324436" y="147502"/>
                </a:lnTo>
                <a:lnTo>
                  <a:pt x="2365639" y="167002"/>
                </a:lnTo>
                <a:lnTo>
                  <a:pt x="2406204" y="187602"/>
                </a:lnTo>
                <a:lnTo>
                  <a:pt x="2446114" y="209282"/>
                </a:lnTo>
                <a:lnTo>
                  <a:pt x="2485348" y="232023"/>
                </a:lnTo>
                <a:lnTo>
                  <a:pt x="2523888" y="255805"/>
                </a:lnTo>
                <a:lnTo>
                  <a:pt x="2561713" y="280609"/>
                </a:lnTo>
                <a:lnTo>
                  <a:pt x="2598805" y="306416"/>
                </a:lnTo>
                <a:lnTo>
                  <a:pt x="2635145" y="333207"/>
                </a:lnTo>
                <a:lnTo>
                  <a:pt x="2670713" y="360962"/>
                </a:lnTo>
                <a:lnTo>
                  <a:pt x="2705490" y="389663"/>
                </a:lnTo>
                <a:lnTo>
                  <a:pt x="2739457" y="419289"/>
                </a:lnTo>
                <a:lnTo>
                  <a:pt x="2772594" y="449822"/>
                </a:lnTo>
                <a:lnTo>
                  <a:pt x="2804882" y="481242"/>
                </a:lnTo>
                <a:lnTo>
                  <a:pt x="2836302" y="513530"/>
                </a:lnTo>
                <a:lnTo>
                  <a:pt x="2866835" y="546667"/>
                </a:lnTo>
                <a:lnTo>
                  <a:pt x="2896461" y="580634"/>
                </a:lnTo>
                <a:lnTo>
                  <a:pt x="2925162" y="615411"/>
                </a:lnTo>
                <a:lnTo>
                  <a:pt x="2952917" y="650979"/>
                </a:lnTo>
                <a:lnTo>
                  <a:pt x="2979708" y="687318"/>
                </a:lnTo>
                <a:lnTo>
                  <a:pt x="3005515" y="724411"/>
                </a:lnTo>
                <a:lnTo>
                  <a:pt x="3030319" y="762236"/>
                </a:lnTo>
                <a:lnTo>
                  <a:pt x="3054101" y="800776"/>
                </a:lnTo>
                <a:lnTo>
                  <a:pt x="3076842" y="840010"/>
                </a:lnTo>
                <a:lnTo>
                  <a:pt x="3098522" y="879919"/>
                </a:lnTo>
                <a:lnTo>
                  <a:pt x="3119121" y="920485"/>
                </a:lnTo>
                <a:lnTo>
                  <a:pt x="3138622" y="961688"/>
                </a:lnTo>
                <a:lnTo>
                  <a:pt x="3157004" y="1003508"/>
                </a:lnTo>
                <a:lnTo>
                  <a:pt x="3174249" y="1045927"/>
                </a:lnTo>
                <a:lnTo>
                  <a:pt x="3190336" y="1088925"/>
                </a:lnTo>
                <a:lnTo>
                  <a:pt x="3205247" y="1132483"/>
                </a:lnTo>
                <a:lnTo>
                  <a:pt x="3218963" y="1176581"/>
                </a:lnTo>
                <a:lnTo>
                  <a:pt x="3231463" y="1221201"/>
                </a:lnTo>
                <a:lnTo>
                  <a:pt x="3242730" y="1266323"/>
                </a:lnTo>
                <a:lnTo>
                  <a:pt x="3252743" y="1311928"/>
                </a:lnTo>
                <a:lnTo>
                  <a:pt x="3261484" y="1357996"/>
                </a:lnTo>
                <a:lnTo>
                  <a:pt x="3268933" y="1404509"/>
                </a:lnTo>
                <a:lnTo>
                  <a:pt x="3275070" y="1451446"/>
                </a:lnTo>
                <a:lnTo>
                  <a:pt x="3279878" y="1498790"/>
                </a:lnTo>
                <a:lnTo>
                  <a:pt x="3283335" y="1546520"/>
                </a:lnTo>
                <a:lnTo>
                  <a:pt x="3285424" y="1594617"/>
                </a:lnTo>
                <a:lnTo>
                  <a:pt x="3286124" y="1643062"/>
                </a:lnTo>
                <a:lnTo>
                  <a:pt x="3285424" y="1691507"/>
                </a:lnTo>
                <a:lnTo>
                  <a:pt x="3283335" y="1739604"/>
                </a:lnTo>
                <a:lnTo>
                  <a:pt x="3279878" y="1787334"/>
                </a:lnTo>
                <a:lnTo>
                  <a:pt x="3275070" y="1834678"/>
                </a:lnTo>
                <a:lnTo>
                  <a:pt x="3268933" y="1881615"/>
                </a:lnTo>
                <a:lnTo>
                  <a:pt x="3261484" y="1928128"/>
                </a:lnTo>
                <a:lnTo>
                  <a:pt x="3252743" y="1974196"/>
                </a:lnTo>
                <a:lnTo>
                  <a:pt x="3242730" y="2019801"/>
                </a:lnTo>
                <a:lnTo>
                  <a:pt x="3231463" y="2064923"/>
                </a:lnTo>
                <a:lnTo>
                  <a:pt x="3218963" y="2109542"/>
                </a:lnTo>
                <a:lnTo>
                  <a:pt x="3205247" y="2153641"/>
                </a:lnTo>
                <a:lnTo>
                  <a:pt x="3190336" y="2197199"/>
                </a:lnTo>
                <a:lnTo>
                  <a:pt x="3174249" y="2240197"/>
                </a:lnTo>
                <a:lnTo>
                  <a:pt x="3157004" y="2282615"/>
                </a:lnTo>
                <a:lnTo>
                  <a:pt x="3138622" y="2324436"/>
                </a:lnTo>
                <a:lnTo>
                  <a:pt x="3119121" y="2365639"/>
                </a:lnTo>
                <a:lnTo>
                  <a:pt x="3098522" y="2406204"/>
                </a:lnTo>
                <a:lnTo>
                  <a:pt x="3076842" y="2446114"/>
                </a:lnTo>
                <a:lnTo>
                  <a:pt x="3054101" y="2485348"/>
                </a:lnTo>
                <a:lnTo>
                  <a:pt x="3030319" y="2523888"/>
                </a:lnTo>
                <a:lnTo>
                  <a:pt x="3005515" y="2561713"/>
                </a:lnTo>
                <a:lnTo>
                  <a:pt x="2979708" y="2598805"/>
                </a:lnTo>
                <a:lnTo>
                  <a:pt x="2952917" y="2635145"/>
                </a:lnTo>
                <a:lnTo>
                  <a:pt x="2925162" y="2670713"/>
                </a:lnTo>
                <a:lnTo>
                  <a:pt x="2896461" y="2705490"/>
                </a:lnTo>
                <a:lnTo>
                  <a:pt x="2866835" y="2739457"/>
                </a:lnTo>
                <a:lnTo>
                  <a:pt x="2836302" y="2772594"/>
                </a:lnTo>
                <a:lnTo>
                  <a:pt x="2804882" y="2804882"/>
                </a:lnTo>
                <a:lnTo>
                  <a:pt x="2772594" y="2836302"/>
                </a:lnTo>
                <a:lnTo>
                  <a:pt x="2739457" y="2866835"/>
                </a:lnTo>
                <a:lnTo>
                  <a:pt x="2705490" y="2896461"/>
                </a:lnTo>
                <a:lnTo>
                  <a:pt x="2670713" y="2925162"/>
                </a:lnTo>
                <a:lnTo>
                  <a:pt x="2635145" y="2952917"/>
                </a:lnTo>
                <a:lnTo>
                  <a:pt x="2598805" y="2979708"/>
                </a:lnTo>
                <a:lnTo>
                  <a:pt x="2561713" y="3005515"/>
                </a:lnTo>
                <a:lnTo>
                  <a:pt x="2523888" y="3030319"/>
                </a:lnTo>
                <a:lnTo>
                  <a:pt x="2485348" y="3054101"/>
                </a:lnTo>
                <a:lnTo>
                  <a:pt x="2446114" y="3076842"/>
                </a:lnTo>
                <a:lnTo>
                  <a:pt x="2406204" y="3098522"/>
                </a:lnTo>
                <a:lnTo>
                  <a:pt x="2365639" y="3119121"/>
                </a:lnTo>
                <a:lnTo>
                  <a:pt x="2324436" y="3138622"/>
                </a:lnTo>
                <a:lnTo>
                  <a:pt x="2282615" y="3157004"/>
                </a:lnTo>
                <a:lnTo>
                  <a:pt x="2240197" y="3174249"/>
                </a:lnTo>
                <a:lnTo>
                  <a:pt x="2197199" y="3190336"/>
                </a:lnTo>
                <a:lnTo>
                  <a:pt x="2153641" y="3205247"/>
                </a:lnTo>
                <a:lnTo>
                  <a:pt x="2109542" y="3218963"/>
                </a:lnTo>
                <a:lnTo>
                  <a:pt x="2064923" y="3231463"/>
                </a:lnTo>
                <a:lnTo>
                  <a:pt x="2019801" y="3242730"/>
                </a:lnTo>
                <a:lnTo>
                  <a:pt x="1974196" y="3252743"/>
                </a:lnTo>
                <a:lnTo>
                  <a:pt x="1928128" y="3261484"/>
                </a:lnTo>
                <a:lnTo>
                  <a:pt x="1881615" y="3268933"/>
                </a:lnTo>
                <a:lnTo>
                  <a:pt x="1834678" y="3275070"/>
                </a:lnTo>
                <a:lnTo>
                  <a:pt x="1787334" y="3279878"/>
                </a:lnTo>
                <a:lnTo>
                  <a:pt x="1739604" y="3283335"/>
                </a:lnTo>
                <a:lnTo>
                  <a:pt x="1691507" y="3285424"/>
                </a:lnTo>
                <a:lnTo>
                  <a:pt x="1643062" y="3286124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18"/>
          <p:cNvSpPr/>
          <p:nvPr/>
        </p:nvSpPr>
        <p:spPr>
          <a:xfrm>
            <a:off x="12993014" y="5341406"/>
            <a:ext cx="3875404" cy="27940"/>
          </a:xfrm>
          <a:custGeom>
            <a:rect b="b" l="l" r="r" t="t"/>
            <a:pathLst>
              <a:path extrusionOk="0" h="27939" w="3875405">
                <a:moveTo>
                  <a:pt x="3874964" y="27940"/>
                </a:moveTo>
                <a:lnTo>
                  <a:pt x="0" y="27940"/>
                </a:lnTo>
                <a:lnTo>
                  <a:pt x="0" y="0"/>
                </a:lnTo>
                <a:lnTo>
                  <a:pt x="3874964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18"/>
          <p:cNvSpPr/>
          <p:nvPr/>
        </p:nvSpPr>
        <p:spPr>
          <a:xfrm>
            <a:off x="639860" y="5341406"/>
            <a:ext cx="4655820" cy="27940"/>
          </a:xfrm>
          <a:custGeom>
            <a:rect b="b" l="l" r="r" t="t"/>
            <a:pathLst>
              <a:path extrusionOk="0" h="27939" w="4655820">
                <a:moveTo>
                  <a:pt x="4655617" y="27940"/>
                </a:moveTo>
                <a:lnTo>
                  <a:pt x="0" y="27940"/>
                </a:lnTo>
                <a:lnTo>
                  <a:pt x="0" y="0"/>
                </a:lnTo>
                <a:lnTo>
                  <a:pt x="4655617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8"/>
          <p:cNvSpPr/>
          <p:nvPr/>
        </p:nvSpPr>
        <p:spPr>
          <a:xfrm>
            <a:off x="4644843" y="3043737"/>
            <a:ext cx="7911155" cy="396292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8"/>
          <p:cNvSpPr/>
          <p:nvPr/>
        </p:nvSpPr>
        <p:spPr>
          <a:xfrm>
            <a:off x="8866784" y="331240"/>
            <a:ext cx="27940" cy="9232900"/>
          </a:xfrm>
          <a:custGeom>
            <a:rect b="b" l="l" r="r" t="t"/>
            <a:pathLst>
              <a:path extrusionOk="0" h="9232900" w="27940">
                <a:moveTo>
                  <a:pt x="27940" y="5357431"/>
                </a:moveTo>
                <a:lnTo>
                  <a:pt x="0" y="5357431"/>
                </a:lnTo>
                <a:lnTo>
                  <a:pt x="0" y="9232392"/>
                </a:lnTo>
                <a:lnTo>
                  <a:pt x="27940" y="9232392"/>
                </a:lnTo>
                <a:lnTo>
                  <a:pt x="27940" y="5357431"/>
                </a:lnTo>
                <a:close/>
              </a:path>
              <a:path extrusionOk="0" h="9232900" w="27940">
                <a:moveTo>
                  <a:pt x="27940" y="0"/>
                </a:moveTo>
                <a:lnTo>
                  <a:pt x="0" y="0"/>
                </a:lnTo>
                <a:lnTo>
                  <a:pt x="0" y="3874960"/>
                </a:lnTo>
                <a:lnTo>
                  <a:pt x="27940" y="3874960"/>
                </a:lnTo>
                <a:lnTo>
                  <a:pt x="27940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18"/>
          <p:cNvSpPr/>
          <p:nvPr/>
        </p:nvSpPr>
        <p:spPr>
          <a:xfrm>
            <a:off x="1603147" y="1363248"/>
            <a:ext cx="3371849" cy="35146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18"/>
          <p:cNvSpPr/>
          <p:nvPr/>
        </p:nvSpPr>
        <p:spPr>
          <a:xfrm>
            <a:off x="1513807" y="5687811"/>
            <a:ext cx="3333749" cy="3409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18"/>
          <p:cNvSpPr/>
          <p:nvPr/>
        </p:nvSpPr>
        <p:spPr>
          <a:xfrm>
            <a:off x="12992161" y="1237612"/>
            <a:ext cx="3467099" cy="35528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18"/>
          <p:cNvSpPr/>
          <p:nvPr/>
        </p:nvSpPr>
        <p:spPr>
          <a:xfrm>
            <a:off x="12996733" y="5617738"/>
            <a:ext cx="3467099" cy="35051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18"/>
          <p:cNvSpPr txBox="1"/>
          <p:nvPr>
            <p:ph type="ctrTitle"/>
          </p:nvPr>
        </p:nvSpPr>
        <p:spPr>
          <a:xfrm>
            <a:off x="425313" y="187145"/>
            <a:ext cx="17437373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0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0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/>
        </p:nvSpPr>
        <p:spPr>
          <a:xfrm>
            <a:off x="0" y="5"/>
            <a:ext cx="18288000" cy="9737090"/>
          </a:xfrm>
          <a:custGeom>
            <a:rect b="b" l="l" r="r" t="t"/>
            <a:pathLst>
              <a:path extrusionOk="0" h="9737090" w="18288000">
                <a:moveTo>
                  <a:pt x="0" y="9736494"/>
                </a:moveTo>
                <a:lnTo>
                  <a:pt x="18288000" y="9736494"/>
                </a:lnTo>
                <a:lnTo>
                  <a:pt x="18288000" y="0"/>
                </a:lnTo>
                <a:lnTo>
                  <a:pt x="0" y="0"/>
                </a:lnTo>
                <a:lnTo>
                  <a:pt x="0" y="9736494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0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0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00" u="none" cap="none" strike="noStrike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800" u="none" cap="none" strike="noStrike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0" y="0"/>
            <a:ext cx="18288000" cy="9718040"/>
          </a:xfrm>
          <a:custGeom>
            <a:rect b="b" l="l" r="r" t="t"/>
            <a:pathLst>
              <a:path extrusionOk="0" h="9718040" w="18288000">
                <a:moveTo>
                  <a:pt x="0" y="9717450"/>
                </a:moveTo>
                <a:lnTo>
                  <a:pt x="18288000" y="9717450"/>
                </a:lnTo>
                <a:lnTo>
                  <a:pt x="18288000" y="0"/>
                </a:lnTo>
                <a:lnTo>
                  <a:pt x="0" y="0"/>
                </a:lnTo>
                <a:lnTo>
                  <a:pt x="0" y="9717450"/>
                </a:lnTo>
                <a:close/>
              </a:path>
            </a:pathLst>
          </a:custGeom>
          <a:solidFill>
            <a:srgbClr val="F7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"/>
          <p:cNvSpPr/>
          <p:nvPr/>
        </p:nvSpPr>
        <p:spPr>
          <a:xfrm>
            <a:off x="0" y="9717450"/>
            <a:ext cx="18288000" cy="569595"/>
          </a:xfrm>
          <a:custGeom>
            <a:rect b="b" l="l" r="r" t="t"/>
            <a:pathLst>
              <a:path extrusionOk="0" h="569595" w="18288000">
                <a:moveTo>
                  <a:pt x="0" y="0"/>
                </a:moveTo>
                <a:lnTo>
                  <a:pt x="18288000" y="0"/>
                </a:lnTo>
                <a:lnTo>
                  <a:pt x="18288000" y="569549"/>
                </a:lnTo>
                <a:lnTo>
                  <a:pt x="0" y="569549"/>
                </a:lnTo>
                <a:lnTo>
                  <a:pt x="0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1"/>
          <p:cNvSpPr/>
          <p:nvPr/>
        </p:nvSpPr>
        <p:spPr>
          <a:xfrm>
            <a:off x="15965606" y="2390686"/>
            <a:ext cx="762000" cy="762000"/>
          </a:xfrm>
          <a:custGeom>
            <a:rect b="b" l="l" r="r" t="t"/>
            <a:pathLst>
              <a:path extrusionOk="0" h="762000" w="762000">
                <a:moveTo>
                  <a:pt x="380999" y="761999"/>
                </a:moveTo>
                <a:lnTo>
                  <a:pt x="333208" y="759031"/>
                </a:lnTo>
                <a:lnTo>
                  <a:pt x="287187" y="750363"/>
                </a:lnTo>
                <a:lnTo>
                  <a:pt x="243296" y="736354"/>
                </a:lnTo>
                <a:lnTo>
                  <a:pt x="201890" y="717359"/>
                </a:lnTo>
                <a:lnTo>
                  <a:pt x="163326" y="693737"/>
                </a:lnTo>
                <a:lnTo>
                  <a:pt x="127962" y="665844"/>
                </a:lnTo>
                <a:lnTo>
                  <a:pt x="96155" y="634037"/>
                </a:lnTo>
                <a:lnTo>
                  <a:pt x="68262" y="598673"/>
                </a:lnTo>
                <a:lnTo>
                  <a:pt x="44640" y="560109"/>
                </a:lnTo>
                <a:lnTo>
                  <a:pt x="25645" y="518703"/>
                </a:lnTo>
                <a:lnTo>
                  <a:pt x="11636" y="474812"/>
                </a:lnTo>
                <a:lnTo>
                  <a:pt x="2968" y="428791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90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28791" y="2968"/>
                </a:lnTo>
                <a:lnTo>
                  <a:pt x="474812" y="11636"/>
                </a:lnTo>
                <a:lnTo>
                  <a:pt x="518703" y="25645"/>
                </a:lnTo>
                <a:lnTo>
                  <a:pt x="560109" y="44640"/>
                </a:lnTo>
                <a:lnTo>
                  <a:pt x="598673" y="68262"/>
                </a:lnTo>
                <a:lnTo>
                  <a:pt x="634037" y="96155"/>
                </a:lnTo>
                <a:lnTo>
                  <a:pt x="665844" y="127962"/>
                </a:lnTo>
                <a:lnTo>
                  <a:pt x="693737" y="163326"/>
                </a:lnTo>
                <a:lnTo>
                  <a:pt x="717359" y="201890"/>
                </a:lnTo>
                <a:lnTo>
                  <a:pt x="736354" y="243296"/>
                </a:lnTo>
                <a:lnTo>
                  <a:pt x="750363" y="287187"/>
                </a:lnTo>
                <a:lnTo>
                  <a:pt x="759031" y="333208"/>
                </a:lnTo>
                <a:lnTo>
                  <a:pt x="761999" y="380999"/>
                </a:lnTo>
                <a:lnTo>
                  <a:pt x="759031" y="428791"/>
                </a:lnTo>
                <a:lnTo>
                  <a:pt x="750363" y="474812"/>
                </a:lnTo>
                <a:lnTo>
                  <a:pt x="736354" y="518703"/>
                </a:lnTo>
                <a:lnTo>
                  <a:pt x="717359" y="560109"/>
                </a:lnTo>
                <a:lnTo>
                  <a:pt x="693737" y="598673"/>
                </a:lnTo>
                <a:lnTo>
                  <a:pt x="665844" y="634037"/>
                </a:lnTo>
                <a:lnTo>
                  <a:pt x="634037" y="665844"/>
                </a:lnTo>
                <a:lnTo>
                  <a:pt x="598673" y="693737"/>
                </a:lnTo>
                <a:lnTo>
                  <a:pt x="560109" y="717359"/>
                </a:lnTo>
                <a:lnTo>
                  <a:pt x="518703" y="736354"/>
                </a:lnTo>
                <a:lnTo>
                  <a:pt x="474812" y="750363"/>
                </a:lnTo>
                <a:lnTo>
                  <a:pt x="428791" y="759031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1" name="Google Shape;61;p1"/>
          <p:cNvGrpSpPr/>
          <p:nvPr/>
        </p:nvGrpSpPr>
        <p:grpSpPr>
          <a:xfrm>
            <a:off x="10726463" y="1761756"/>
            <a:ext cx="6114952" cy="6267910"/>
            <a:chOff x="10726463" y="1761756"/>
            <a:chExt cx="6114952" cy="6267910"/>
          </a:xfrm>
        </p:grpSpPr>
        <p:sp>
          <p:nvSpPr>
            <p:cNvPr id="62" name="Google Shape;62;p1"/>
            <p:cNvSpPr/>
            <p:nvPr/>
          </p:nvSpPr>
          <p:spPr>
            <a:xfrm>
              <a:off x="12403470" y="4076791"/>
              <a:ext cx="3952875" cy="3952875"/>
            </a:xfrm>
            <a:custGeom>
              <a:rect b="b" l="l" r="r" t="t"/>
              <a:pathLst>
                <a:path extrusionOk="0" h="3952875" w="3952875">
                  <a:moveTo>
                    <a:pt x="1976437" y="3952875"/>
                  </a:moveTo>
                  <a:lnTo>
                    <a:pt x="1928416" y="3952303"/>
                  </a:lnTo>
                  <a:lnTo>
                    <a:pt x="1880677" y="3950595"/>
                  </a:lnTo>
                  <a:lnTo>
                    <a:pt x="1833232" y="3947766"/>
                  </a:lnTo>
                  <a:lnTo>
                    <a:pt x="1786093" y="3943827"/>
                  </a:lnTo>
                  <a:lnTo>
                    <a:pt x="1739275" y="3938792"/>
                  </a:lnTo>
                  <a:lnTo>
                    <a:pt x="1692789" y="3932673"/>
                  </a:lnTo>
                  <a:lnTo>
                    <a:pt x="1646649" y="3925483"/>
                  </a:lnTo>
                  <a:lnTo>
                    <a:pt x="1600868" y="3917236"/>
                  </a:lnTo>
                  <a:lnTo>
                    <a:pt x="1555459" y="3907945"/>
                  </a:lnTo>
                  <a:lnTo>
                    <a:pt x="1510434" y="3897621"/>
                  </a:lnTo>
                  <a:lnTo>
                    <a:pt x="1465807" y="3886279"/>
                  </a:lnTo>
                  <a:lnTo>
                    <a:pt x="1421591" y="3873931"/>
                  </a:lnTo>
                  <a:lnTo>
                    <a:pt x="1377798" y="3860590"/>
                  </a:lnTo>
                  <a:lnTo>
                    <a:pt x="1334441" y="3846269"/>
                  </a:lnTo>
                  <a:lnTo>
                    <a:pt x="1291534" y="3830981"/>
                  </a:lnTo>
                  <a:lnTo>
                    <a:pt x="1249089" y="3814739"/>
                  </a:lnTo>
                  <a:lnTo>
                    <a:pt x="1207119" y="3797556"/>
                  </a:lnTo>
                  <a:lnTo>
                    <a:pt x="1165637" y="3779445"/>
                  </a:lnTo>
                  <a:lnTo>
                    <a:pt x="1124657" y="3760418"/>
                  </a:lnTo>
                  <a:lnTo>
                    <a:pt x="1084191" y="3740489"/>
                  </a:lnTo>
                  <a:lnTo>
                    <a:pt x="1044251" y="3719671"/>
                  </a:lnTo>
                  <a:lnTo>
                    <a:pt x="1004852" y="3697976"/>
                  </a:lnTo>
                  <a:lnTo>
                    <a:pt x="966005" y="3675418"/>
                  </a:lnTo>
                  <a:lnTo>
                    <a:pt x="927724" y="3652009"/>
                  </a:lnTo>
                  <a:lnTo>
                    <a:pt x="890023" y="3627763"/>
                  </a:lnTo>
                  <a:lnTo>
                    <a:pt x="852912" y="3602692"/>
                  </a:lnTo>
                  <a:lnTo>
                    <a:pt x="816407" y="3576809"/>
                  </a:lnTo>
                  <a:lnTo>
                    <a:pt x="780519" y="3550128"/>
                  </a:lnTo>
                  <a:lnTo>
                    <a:pt x="745261" y="3522660"/>
                  </a:lnTo>
                  <a:lnTo>
                    <a:pt x="710647" y="3494420"/>
                  </a:lnTo>
                  <a:lnTo>
                    <a:pt x="676690" y="3465420"/>
                  </a:lnTo>
                  <a:lnTo>
                    <a:pt x="643402" y="3435673"/>
                  </a:lnTo>
                  <a:lnTo>
                    <a:pt x="610796" y="3405191"/>
                  </a:lnTo>
                  <a:lnTo>
                    <a:pt x="578885" y="3373989"/>
                  </a:lnTo>
                  <a:lnTo>
                    <a:pt x="547683" y="3342078"/>
                  </a:lnTo>
                  <a:lnTo>
                    <a:pt x="517201" y="3309472"/>
                  </a:lnTo>
                  <a:lnTo>
                    <a:pt x="487454" y="3276184"/>
                  </a:lnTo>
                  <a:lnTo>
                    <a:pt x="458454" y="3242227"/>
                  </a:lnTo>
                  <a:lnTo>
                    <a:pt x="430214" y="3207613"/>
                  </a:lnTo>
                  <a:lnTo>
                    <a:pt x="402746" y="3172355"/>
                  </a:lnTo>
                  <a:lnTo>
                    <a:pt x="376065" y="3136467"/>
                  </a:lnTo>
                  <a:lnTo>
                    <a:pt x="350182" y="3099962"/>
                  </a:lnTo>
                  <a:lnTo>
                    <a:pt x="325111" y="3062851"/>
                  </a:lnTo>
                  <a:lnTo>
                    <a:pt x="300865" y="3025150"/>
                  </a:lnTo>
                  <a:lnTo>
                    <a:pt x="277456" y="2986869"/>
                  </a:lnTo>
                  <a:lnTo>
                    <a:pt x="254898" y="2948022"/>
                  </a:lnTo>
                  <a:lnTo>
                    <a:pt x="233203" y="2908623"/>
                  </a:lnTo>
                  <a:lnTo>
                    <a:pt x="212385" y="2868683"/>
                  </a:lnTo>
                  <a:lnTo>
                    <a:pt x="192456" y="2828217"/>
                  </a:lnTo>
                  <a:lnTo>
                    <a:pt x="173429" y="2787237"/>
                  </a:lnTo>
                  <a:lnTo>
                    <a:pt x="155318" y="2745755"/>
                  </a:lnTo>
                  <a:lnTo>
                    <a:pt x="138135" y="2703785"/>
                  </a:lnTo>
                  <a:lnTo>
                    <a:pt x="121893" y="2661340"/>
                  </a:lnTo>
                  <a:lnTo>
                    <a:pt x="106605" y="2618433"/>
                  </a:lnTo>
                  <a:lnTo>
                    <a:pt x="92284" y="2575076"/>
                  </a:lnTo>
                  <a:lnTo>
                    <a:pt x="78943" y="2531283"/>
                  </a:lnTo>
                  <a:lnTo>
                    <a:pt x="66595" y="2487067"/>
                  </a:lnTo>
                  <a:lnTo>
                    <a:pt x="55253" y="2442440"/>
                  </a:lnTo>
                  <a:lnTo>
                    <a:pt x="44929" y="2397415"/>
                  </a:lnTo>
                  <a:lnTo>
                    <a:pt x="35638" y="2352006"/>
                  </a:lnTo>
                  <a:lnTo>
                    <a:pt x="27391" y="2306225"/>
                  </a:lnTo>
                  <a:lnTo>
                    <a:pt x="20201" y="2260085"/>
                  </a:lnTo>
                  <a:lnTo>
                    <a:pt x="14082" y="2213599"/>
                  </a:lnTo>
                  <a:lnTo>
                    <a:pt x="9047" y="2166781"/>
                  </a:lnTo>
                  <a:lnTo>
                    <a:pt x="5108" y="2119642"/>
                  </a:lnTo>
                  <a:lnTo>
                    <a:pt x="2279" y="2072197"/>
                  </a:lnTo>
                  <a:lnTo>
                    <a:pt x="571" y="2024458"/>
                  </a:lnTo>
                  <a:lnTo>
                    <a:pt x="0" y="1976437"/>
                  </a:lnTo>
                  <a:lnTo>
                    <a:pt x="571" y="1928416"/>
                  </a:lnTo>
                  <a:lnTo>
                    <a:pt x="2279" y="1880677"/>
                  </a:lnTo>
                  <a:lnTo>
                    <a:pt x="5108" y="1833232"/>
                  </a:lnTo>
                  <a:lnTo>
                    <a:pt x="9047" y="1786093"/>
                  </a:lnTo>
                  <a:lnTo>
                    <a:pt x="14082" y="1739275"/>
                  </a:lnTo>
                  <a:lnTo>
                    <a:pt x="20201" y="1692789"/>
                  </a:lnTo>
                  <a:lnTo>
                    <a:pt x="27391" y="1646649"/>
                  </a:lnTo>
                  <a:lnTo>
                    <a:pt x="35638" y="1600868"/>
                  </a:lnTo>
                  <a:lnTo>
                    <a:pt x="44929" y="1555459"/>
                  </a:lnTo>
                  <a:lnTo>
                    <a:pt x="55253" y="1510434"/>
                  </a:lnTo>
                  <a:lnTo>
                    <a:pt x="66595" y="1465807"/>
                  </a:lnTo>
                  <a:lnTo>
                    <a:pt x="78943" y="1421591"/>
                  </a:lnTo>
                  <a:lnTo>
                    <a:pt x="92284" y="1377798"/>
                  </a:lnTo>
                  <a:lnTo>
                    <a:pt x="106605" y="1334441"/>
                  </a:lnTo>
                  <a:lnTo>
                    <a:pt x="121893" y="1291534"/>
                  </a:lnTo>
                  <a:lnTo>
                    <a:pt x="138135" y="1249089"/>
                  </a:lnTo>
                  <a:lnTo>
                    <a:pt x="155318" y="1207119"/>
                  </a:lnTo>
                  <a:lnTo>
                    <a:pt x="173429" y="1165637"/>
                  </a:lnTo>
                  <a:lnTo>
                    <a:pt x="192456" y="1124657"/>
                  </a:lnTo>
                  <a:lnTo>
                    <a:pt x="212385" y="1084191"/>
                  </a:lnTo>
                  <a:lnTo>
                    <a:pt x="233203" y="1044251"/>
                  </a:lnTo>
                  <a:lnTo>
                    <a:pt x="254898" y="1004852"/>
                  </a:lnTo>
                  <a:lnTo>
                    <a:pt x="277456" y="966005"/>
                  </a:lnTo>
                  <a:lnTo>
                    <a:pt x="300865" y="927724"/>
                  </a:lnTo>
                  <a:lnTo>
                    <a:pt x="325111" y="890023"/>
                  </a:lnTo>
                  <a:lnTo>
                    <a:pt x="350182" y="852912"/>
                  </a:lnTo>
                  <a:lnTo>
                    <a:pt x="376065" y="816407"/>
                  </a:lnTo>
                  <a:lnTo>
                    <a:pt x="402746" y="780519"/>
                  </a:lnTo>
                  <a:lnTo>
                    <a:pt x="430214" y="745261"/>
                  </a:lnTo>
                  <a:lnTo>
                    <a:pt x="458454" y="710647"/>
                  </a:lnTo>
                  <a:lnTo>
                    <a:pt x="487454" y="676690"/>
                  </a:lnTo>
                  <a:lnTo>
                    <a:pt x="517201" y="643402"/>
                  </a:lnTo>
                  <a:lnTo>
                    <a:pt x="547683" y="610796"/>
                  </a:lnTo>
                  <a:lnTo>
                    <a:pt x="578885" y="578885"/>
                  </a:lnTo>
                  <a:lnTo>
                    <a:pt x="610796" y="547683"/>
                  </a:lnTo>
                  <a:lnTo>
                    <a:pt x="643402" y="517201"/>
                  </a:lnTo>
                  <a:lnTo>
                    <a:pt x="676690" y="487454"/>
                  </a:lnTo>
                  <a:lnTo>
                    <a:pt x="710647" y="458454"/>
                  </a:lnTo>
                  <a:lnTo>
                    <a:pt x="745261" y="430214"/>
                  </a:lnTo>
                  <a:lnTo>
                    <a:pt x="780519" y="402746"/>
                  </a:lnTo>
                  <a:lnTo>
                    <a:pt x="816407" y="376065"/>
                  </a:lnTo>
                  <a:lnTo>
                    <a:pt x="852912" y="350182"/>
                  </a:lnTo>
                  <a:lnTo>
                    <a:pt x="890023" y="325111"/>
                  </a:lnTo>
                  <a:lnTo>
                    <a:pt x="927724" y="300865"/>
                  </a:lnTo>
                  <a:lnTo>
                    <a:pt x="966005" y="277456"/>
                  </a:lnTo>
                  <a:lnTo>
                    <a:pt x="1004852" y="254898"/>
                  </a:lnTo>
                  <a:lnTo>
                    <a:pt x="1044251" y="233203"/>
                  </a:lnTo>
                  <a:lnTo>
                    <a:pt x="1084191" y="212385"/>
                  </a:lnTo>
                  <a:lnTo>
                    <a:pt x="1124657" y="192456"/>
                  </a:lnTo>
                  <a:lnTo>
                    <a:pt x="1165637" y="173429"/>
                  </a:lnTo>
                  <a:lnTo>
                    <a:pt x="1207119" y="155318"/>
                  </a:lnTo>
                  <a:lnTo>
                    <a:pt x="1249089" y="138135"/>
                  </a:lnTo>
                  <a:lnTo>
                    <a:pt x="1291534" y="121893"/>
                  </a:lnTo>
                  <a:lnTo>
                    <a:pt x="1334441" y="106605"/>
                  </a:lnTo>
                  <a:lnTo>
                    <a:pt x="1377798" y="92284"/>
                  </a:lnTo>
                  <a:lnTo>
                    <a:pt x="1421591" y="78943"/>
                  </a:lnTo>
                  <a:lnTo>
                    <a:pt x="1465807" y="66595"/>
                  </a:lnTo>
                  <a:lnTo>
                    <a:pt x="1510434" y="55253"/>
                  </a:lnTo>
                  <a:lnTo>
                    <a:pt x="1555459" y="44929"/>
                  </a:lnTo>
                  <a:lnTo>
                    <a:pt x="1600868" y="35638"/>
                  </a:lnTo>
                  <a:lnTo>
                    <a:pt x="1646649" y="27391"/>
                  </a:lnTo>
                  <a:lnTo>
                    <a:pt x="1692789" y="20201"/>
                  </a:lnTo>
                  <a:lnTo>
                    <a:pt x="1739275" y="14082"/>
                  </a:lnTo>
                  <a:lnTo>
                    <a:pt x="1786093" y="9047"/>
                  </a:lnTo>
                  <a:lnTo>
                    <a:pt x="1833232" y="5108"/>
                  </a:lnTo>
                  <a:lnTo>
                    <a:pt x="1880677" y="2279"/>
                  </a:lnTo>
                  <a:lnTo>
                    <a:pt x="1928416" y="571"/>
                  </a:lnTo>
                  <a:lnTo>
                    <a:pt x="1976437" y="0"/>
                  </a:lnTo>
                  <a:lnTo>
                    <a:pt x="2024458" y="571"/>
                  </a:lnTo>
                  <a:lnTo>
                    <a:pt x="2072197" y="2279"/>
                  </a:lnTo>
                  <a:lnTo>
                    <a:pt x="2119642" y="5108"/>
                  </a:lnTo>
                  <a:lnTo>
                    <a:pt x="2166781" y="9047"/>
                  </a:lnTo>
                  <a:lnTo>
                    <a:pt x="2213599" y="14082"/>
                  </a:lnTo>
                  <a:lnTo>
                    <a:pt x="2260085" y="20201"/>
                  </a:lnTo>
                  <a:lnTo>
                    <a:pt x="2306225" y="27391"/>
                  </a:lnTo>
                  <a:lnTo>
                    <a:pt x="2352006" y="35638"/>
                  </a:lnTo>
                  <a:lnTo>
                    <a:pt x="2397415" y="44929"/>
                  </a:lnTo>
                  <a:lnTo>
                    <a:pt x="2442440" y="55253"/>
                  </a:lnTo>
                  <a:lnTo>
                    <a:pt x="2487067" y="66595"/>
                  </a:lnTo>
                  <a:lnTo>
                    <a:pt x="2531283" y="78943"/>
                  </a:lnTo>
                  <a:lnTo>
                    <a:pt x="2575076" y="92284"/>
                  </a:lnTo>
                  <a:lnTo>
                    <a:pt x="2618433" y="106605"/>
                  </a:lnTo>
                  <a:lnTo>
                    <a:pt x="2661340" y="121893"/>
                  </a:lnTo>
                  <a:lnTo>
                    <a:pt x="2703785" y="138135"/>
                  </a:lnTo>
                  <a:lnTo>
                    <a:pt x="2745755" y="155318"/>
                  </a:lnTo>
                  <a:lnTo>
                    <a:pt x="2787237" y="173429"/>
                  </a:lnTo>
                  <a:lnTo>
                    <a:pt x="2828217" y="192456"/>
                  </a:lnTo>
                  <a:lnTo>
                    <a:pt x="2868683" y="212385"/>
                  </a:lnTo>
                  <a:lnTo>
                    <a:pt x="2908623" y="233203"/>
                  </a:lnTo>
                  <a:lnTo>
                    <a:pt x="2948022" y="254898"/>
                  </a:lnTo>
                  <a:lnTo>
                    <a:pt x="2986869" y="277456"/>
                  </a:lnTo>
                  <a:lnTo>
                    <a:pt x="3025150" y="300865"/>
                  </a:lnTo>
                  <a:lnTo>
                    <a:pt x="3062851" y="325111"/>
                  </a:lnTo>
                  <a:lnTo>
                    <a:pt x="3099962" y="350182"/>
                  </a:lnTo>
                  <a:lnTo>
                    <a:pt x="3136467" y="376065"/>
                  </a:lnTo>
                  <a:lnTo>
                    <a:pt x="3172355" y="402746"/>
                  </a:lnTo>
                  <a:lnTo>
                    <a:pt x="3207613" y="430214"/>
                  </a:lnTo>
                  <a:lnTo>
                    <a:pt x="3242227" y="458454"/>
                  </a:lnTo>
                  <a:lnTo>
                    <a:pt x="3276184" y="487454"/>
                  </a:lnTo>
                  <a:lnTo>
                    <a:pt x="3309472" y="517201"/>
                  </a:lnTo>
                  <a:lnTo>
                    <a:pt x="3342078" y="547683"/>
                  </a:lnTo>
                  <a:lnTo>
                    <a:pt x="3373989" y="578885"/>
                  </a:lnTo>
                  <a:lnTo>
                    <a:pt x="3405191" y="610796"/>
                  </a:lnTo>
                  <a:lnTo>
                    <a:pt x="3435673" y="643402"/>
                  </a:lnTo>
                  <a:lnTo>
                    <a:pt x="3465420" y="676690"/>
                  </a:lnTo>
                  <a:lnTo>
                    <a:pt x="3494420" y="710647"/>
                  </a:lnTo>
                  <a:lnTo>
                    <a:pt x="3522660" y="745261"/>
                  </a:lnTo>
                  <a:lnTo>
                    <a:pt x="3550128" y="780519"/>
                  </a:lnTo>
                  <a:lnTo>
                    <a:pt x="3576809" y="816407"/>
                  </a:lnTo>
                  <a:lnTo>
                    <a:pt x="3602692" y="852912"/>
                  </a:lnTo>
                  <a:lnTo>
                    <a:pt x="3627763" y="890023"/>
                  </a:lnTo>
                  <a:lnTo>
                    <a:pt x="3652009" y="927724"/>
                  </a:lnTo>
                  <a:lnTo>
                    <a:pt x="3675418" y="966005"/>
                  </a:lnTo>
                  <a:lnTo>
                    <a:pt x="3697976" y="1004852"/>
                  </a:lnTo>
                  <a:lnTo>
                    <a:pt x="3719671" y="1044251"/>
                  </a:lnTo>
                  <a:lnTo>
                    <a:pt x="3740489" y="1084191"/>
                  </a:lnTo>
                  <a:lnTo>
                    <a:pt x="3760418" y="1124657"/>
                  </a:lnTo>
                  <a:lnTo>
                    <a:pt x="3779445" y="1165637"/>
                  </a:lnTo>
                  <a:lnTo>
                    <a:pt x="3797556" y="1207119"/>
                  </a:lnTo>
                  <a:lnTo>
                    <a:pt x="3814739" y="1249089"/>
                  </a:lnTo>
                  <a:lnTo>
                    <a:pt x="3830981" y="1291534"/>
                  </a:lnTo>
                  <a:lnTo>
                    <a:pt x="3846269" y="1334441"/>
                  </a:lnTo>
                  <a:lnTo>
                    <a:pt x="3860590" y="1377798"/>
                  </a:lnTo>
                  <a:lnTo>
                    <a:pt x="3873931" y="1421591"/>
                  </a:lnTo>
                  <a:lnTo>
                    <a:pt x="3886279" y="1465807"/>
                  </a:lnTo>
                  <a:lnTo>
                    <a:pt x="3897621" y="1510434"/>
                  </a:lnTo>
                  <a:lnTo>
                    <a:pt x="3907945" y="1555459"/>
                  </a:lnTo>
                  <a:lnTo>
                    <a:pt x="3917236" y="1600868"/>
                  </a:lnTo>
                  <a:lnTo>
                    <a:pt x="3925483" y="1646649"/>
                  </a:lnTo>
                  <a:lnTo>
                    <a:pt x="3932673" y="1692789"/>
                  </a:lnTo>
                  <a:lnTo>
                    <a:pt x="3938792" y="1739275"/>
                  </a:lnTo>
                  <a:lnTo>
                    <a:pt x="3943827" y="1786093"/>
                  </a:lnTo>
                  <a:lnTo>
                    <a:pt x="3947766" y="1833232"/>
                  </a:lnTo>
                  <a:lnTo>
                    <a:pt x="3950595" y="1880677"/>
                  </a:lnTo>
                  <a:lnTo>
                    <a:pt x="3952303" y="1928416"/>
                  </a:lnTo>
                  <a:lnTo>
                    <a:pt x="3952875" y="1976437"/>
                  </a:lnTo>
                  <a:lnTo>
                    <a:pt x="3952303" y="2024458"/>
                  </a:lnTo>
                  <a:lnTo>
                    <a:pt x="3950595" y="2072197"/>
                  </a:lnTo>
                  <a:lnTo>
                    <a:pt x="3947766" y="2119642"/>
                  </a:lnTo>
                  <a:lnTo>
                    <a:pt x="3943827" y="2166781"/>
                  </a:lnTo>
                  <a:lnTo>
                    <a:pt x="3938792" y="2213599"/>
                  </a:lnTo>
                  <a:lnTo>
                    <a:pt x="3932673" y="2260085"/>
                  </a:lnTo>
                  <a:lnTo>
                    <a:pt x="3925483" y="2306225"/>
                  </a:lnTo>
                  <a:lnTo>
                    <a:pt x="3917236" y="2352006"/>
                  </a:lnTo>
                  <a:lnTo>
                    <a:pt x="3907945" y="2397415"/>
                  </a:lnTo>
                  <a:lnTo>
                    <a:pt x="3897621" y="2442440"/>
                  </a:lnTo>
                  <a:lnTo>
                    <a:pt x="3886279" y="2487067"/>
                  </a:lnTo>
                  <a:lnTo>
                    <a:pt x="3873931" y="2531283"/>
                  </a:lnTo>
                  <a:lnTo>
                    <a:pt x="3860590" y="2575076"/>
                  </a:lnTo>
                  <a:lnTo>
                    <a:pt x="3846269" y="2618433"/>
                  </a:lnTo>
                  <a:lnTo>
                    <a:pt x="3830981" y="2661340"/>
                  </a:lnTo>
                  <a:lnTo>
                    <a:pt x="3814739" y="2703785"/>
                  </a:lnTo>
                  <a:lnTo>
                    <a:pt x="3797556" y="2745755"/>
                  </a:lnTo>
                  <a:lnTo>
                    <a:pt x="3779445" y="2787237"/>
                  </a:lnTo>
                  <a:lnTo>
                    <a:pt x="3760418" y="2828217"/>
                  </a:lnTo>
                  <a:lnTo>
                    <a:pt x="3740489" y="2868683"/>
                  </a:lnTo>
                  <a:lnTo>
                    <a:pt x="3719671" y="2908623"/>
                  </a:lnTo>
                  <a:lnTo>
                    <a:pt x="3697976" y="2948022"/>
                  </a:lnTo>
                  <a:lnTo>
                    <a:pt x="3675418" y="2986869"/>
                  </a:lnTo>
                  <a:lnTo>
                    <a:pt x="3652009" y="3025150"/>
                  </a:lnTo>
                  <a:lnTo>
                    <a:pt x="3627763" y="3062851"/>
                  </a:lnTo>
                  <a:lnTo>
                    <a:pt x="3602692" y="3099962"/>
                  </a:lnTo>
                  <a:lnTo>
                    <a:pt x="3576809" y="3136467"/>
                  </a:lnTo>
                  <a:lnTo>
                    <a:pt x="3550128" y="3172355"/>
                  </a:lnTo>
                  <a:lnTo>
                    <a:pt x="3522660" y="3207613"/>
                  </a:lnTo>
                  <a:lnTo>
                    <a:pt x="3494420" y="3242227"/>
                  </a:lnTo>
                  <a:lnTo>
                    <a:pt x="3465420" y="3276184"/>
                  </a:lnTo>
                  <a:lnTo>
                    <a:pt x="3435673" y="3309472"/>
                  </a:lnTo>
                  <a:lnTo>
                    <a:pt x="3405191" y="3342078"/>
                  </a:lnTo>
                  <a:lnTo>
                    <a:pt x="3373989" y="3373989"/>
                  </a:lnTo>
                  <a:lnTo>
                    <a:pt x="3342078" y="3405191"/>
                  </a:lnTo>
                  <a:lnTo>
                    <a:pt x="3309472" y="3435673"/>
                  </a:lnTo>
                  <a:lnTo>
                    <a:pt x="3276184" y="3465420"/>
                  </a:lnTo>
                  <a:lnTo>
                    <a:pt x="3242227" y="3494420"/>
                  </a:lnTo>
                  <a:lnTo>
                    <a:pt x="3207613" y="3522660"/>
                  </a:lnTo>
                  <a:lnTo>
                    <a:pt x="3172355" y="3550128"/>
                  </a:lnTo>
                  <a:lnTo>
                    <a:pt x="3136467" y="3576809"/>
                  </a:lnTo>
                  <a:lnTo>
                    <a:pt x="3099962" y="3602692"/>
                  </a:lnTo>
                  <a:lnTo>
                    <a:pt x="3062851" y="3627763"/>
                  </a:lnTo>
                  <a:lnTo>
                    <a:pt x="3025150" y="3652009"/>
                  </a:lnTo>
                  <a:lnTo>
                    <a:pt x="2986869" y="3675418"/>
                  </a:lnTo>
                  <a:lnTo>
                    <a:pt x="2948022" y="3697976"/>
                  </a:lnTo>
                  <a:lnTo>
                    <a:pt x="2908623" y="3719671"/>
                  </a:lnTo>
                  <a:lnTo>
                    <a:pt x="2868683" y="3740489"/>
                  </a:lnTo>
                  <a:lnTo>
                    <a:pt x="2828217" y="3760418"/>
                  </a:lnTo>
                  <a:lnTo>
                    <a:pt x="2787237" y="3779445"/>
                  </a:lnTo>
                  <a:lnTo>
                    <a:pt x="2745755" y="3797556"/>
                  </a:lnTo>
                  <a:lnTo>
                    <a:pt x="2703785" y="3814739"/>
                  </a:lnTo>
                  <a:lnTo>
                    <a:pt x="2661340" y="3830981"/>
                  </a:lnTo>
                  <a:lnTo>
                    <a:pt x="2618433" y="3846269"/>
                  </a:lnTo>
                  <a:lnTo>
                    <a:pt x="2575076" y="3860590"/>
                  </a:lnTo>
                  <a:lnTo>
                    <a:pt x="2531283" y="3873931"/>
                  </a:lnTo>
                  <a:lnTo>
                    <a:pt x="2487067" y="3886279"/>
                  </a:lnTo>
                  <a:lnTo>
                    <a:pt x="2442440" y="3897621"/>
                  </a:lnTo>
                  <a:lnTo>
                    <a:pt x="2397415" y="3907945"/>
                  </a:lnTo>
                  <a:lnTo>
                    <a:pt x="2352006" y="3917236"/>
                  </a:lnTo>
                  <a:lnTo>
                    <a:pt x="2306225" y="3925483"/>
                  </a:lnTo>
                  <a:lnTo>
                    <a:pt x="2260085" y="3932673"/>
                  </a:lnTo>
                  <a:lnTo>
                    <a:pt x="2213599" y="3938792"/>
                  </a:lnTo>
                  <a:lnTo>
                    <a:pt x="2166781" y="3943827"/>
                  </a:lnTo>
                  <a:lnTo>
                    <a:pt x="2119642" y="3947766"/>
                  </a:lnTo>
                  <a:lnTo>
                    <a:pt x="2072197" y="3950595"/>
                  </a:lnTo>
                  <a:lnTo>
                    <a:pt x="2024458" y="3952303"/>
                  </a:lnTo>
                  <a:lnTo>
                    <a:pt x="1976437" y="3952875"/>
                  </a:lnTo>
                  <a:close/>
                </a:path>
              </a:pathLst>
            </a:custGeom>
            <a:solidFill>
              <a:srgbClr val="0CD5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1117031" y="6686775"/>
              <a:ext cx="2780030" cy="27305"/>
            </a:xfrm>
            <a:custGeom>
              <a:rect b="b" l="l" r="r" t="t"/>
              <a:pathLst>
                <a:path extrusionOk="0" h="27304" w="2780030">
                  <a:moveTo>
                    <a:pt x="2779676" y="26775"/>
                  </a:moveTo>
                  <a:lnTo>
                    <a:pt x="0" y="26775"/>
                  </a:lnTo>
                  <a:lnTo>
                    <a:pt x="0" y="0"/>
                  </a:lnTo>
                  <a:lnTo>
                    <a:pt x="2779676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0726463" y="1761756"/>
              <a:ext cx="6114952" cy="626544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" name="Google Shape;65;p1"/>
          <p:cNvSpPr/>
          <p:nvPr/>
        </p:nvSpPr>
        <p:spPr>
          <a:xfrm>
            <a:off x="1030436" y="7284687"/>
            <a:ext cx="1673121" cy="19671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"/>
          <p:cNvSpPr txBox="1"/>
          <p:nvPr/>
        </p:nvSpPr>
        <p:spPr>
          <a:xfrm>
            <a:off x="15838606" y="9778996"/>
            <a:ext cx="230060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rgbClr val="0CD5AB"/>
                </a:solidFill>
                <a:latin typeface="Verdana"/>
                <a:ea typeface="Verdana"/>
                <a:cs typeface="Verdana"/>
                <a:sym typeface="Verdana"/>
              </a:rPr>
              <a:t>RO-Complexité</a:t>
            </a:r>
            <a:endParaRPr sz="23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"/>
          <p:cNvSpPr txBox="1"/>
          <p:nvPr>
            <p:ph type="title"/>
          </p:nvPr>
        </p:nvSpPr>
        <p:spPr>
          <a:xfrm>
            <a:off x="573908" y="2445011"/>
            <a:ext cx="1014349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0">
                <a:solidFill>
                  <a:srgbClr val="131366"/>
                </a:solidFill>
              </a:rPr>
              <a:t>Algorithmes  pour résoudre  les problèmes SAT</a:t>
            </a:r>
            <a:endParaRPr sz="8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636402" y="5673513"/>
            <a:ext cx="161925" cy="161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0"/>
          <p:cNvSpPr/>
          <p:nvPr/>
        </p:nvSpPr>
        <p:spPr>
          <a:xfrm>
            <a:off x="636402" y="6378363"/>
            <a:ext cx="161925" cy="1619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0"/>
          <p:cNvSpPr/>
          <p:nvPr/>
        </p:nvSpPr>
        <p:spPr>
          <a:xfrm>
            <a:off x="636402" y="7083213"/>
            <a:ext cx="161925" cy="1619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0"/>
          <p:cNvSpPr/>
          <p:nvPr/>
        </p:nvSpPr>
        <p:spPr>
          <a:xfrm>
            <a:off x="636402" y="7788063"/>
            <a:ext cx="161925" cy="1619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0"/>
          <p:cNvSpPr/>
          <p:nvPr/>
        </p:nvSpPr>
        <p:spPr>
          <a:xfrm>
            <a:off x="2262492" y="8054771"/>
            <a:ext cx="11741150" cy="47625"/>
          </a:xfrm>
          <a:custGeom>
            <a:rect b="b" l="l" r="r" t="t"/>
            <a:pathLst>
              <a:path extrusionOk="0" h="47625" w="11741150">
                <a:moveTo>
                  <a:pt x="11740794" y="0"/>
                </a:moveTo>
                <a:lnTo>
                  <a:pt x="11740794" y="0"/>
                </a:lnTo>
                <a:lnTo>
                  <a:pt x="0" y="0"/>
                </a:lnTo>
                <a:lnTo>
                  <a:pt x="0" y="47625"/>
                </a:lnTo>
                <a:lnTo>
                  <a:pt x="11740794" y="47625"/>
                </a:lnTo>
                <a:lnTo>
                  <a:pt x="11740794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0"/>
          <p:cNvSpPr txBox="1"/>
          <p:nvPr/>
        </p:nvSpPr>
        <p:spPr>
          <a:xfrm>
            <a:off x="137927" y="362189"/>
            <a:ext cx="17681575" cy="777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L’algorithme DPLL est generalement composeè de deux instructions  conditionelles "IF " ainsi de deux boucles iteratives "FOR" , et une fonction qui  renvoie le résultat de l'application de la propagation unitaire et de la règle  littérale pure, de parametres (ou C est le nombre de clauses , L nombre de  lateraux).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complexités de chaque fonctions mentionnées antérieurement 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880110" marR="11348085" rtl="0" algn="l">
              <a:lnSpc>
                <a:spcPct val="115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boucles "IF" : O(1)  Les boucle "For" : O (n²)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88011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Unit-propagate : O(n^(k))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88011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-US" sz="4000" u="sng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-US" sz="400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1" lang="en-US" sz="4000" u="sng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om</a:t>
            </a:r>
            <a:r>
              <a:rPr i="1" lang="en-US" sz="400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plèxitè de l'algorithme : O(m(n²)) avec m = C(n</a:t>
            </a:r>
            <a:r>
              <a:rPr b="1" i="1" lang="en-US" sz="400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i="1" lang="en-US" sz="400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(k))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1"/>
          <p:cNvSpPr/>
          <p:nvPr/>
        </p:nvSpPr>
        <p:spPr>
          <a:xfrm>
            <a:off x="14897639" y="6154499"/>
            <a:ext cx="1421765" cy="1356995"/>
          </a:xfrm>
          <a:custGeom>
            <a:rect b="b" l="l" r="r" t="t"/>
            <a:pathLst>
              <a:path extrusionOk="0" h="1356995" w="1421765">
                <a:moveTo>
                  <a:pt x="20936" y="185398"/>
                </a:moveTo>
                <a:lnTo>
                  <a:pt x="498" y="164909"/>
                </a:lnTo>
                <a:lnTo>
                  <a:pt x="72778" y="92449"/>
                </a:lnTo>
                <a:lnTo>
                  <a:pt x="498" y="20488"/>
                </a:lnTo>
                <a:lnTo>
                  <a:pt x="20936" y="0"/>
                </a:lnTo>
                <a:lnTo>
                  <a:pt x="93216" y="72460"/>
                </a:lnTo>
                <a:lnTo>
                  <a:pt x="133094" y="72460"/>
                </a:lnTo>
                <a:lnTo>
                  <a:pt x="113155" y="92449"/>
                </a:lnTo>
                <a:lnTo>
                  <a:pt x="133734" y="112938"/>
                </a:lnTo>
                <a:lnTo>
                  <a:pt x="93216" y="112938"/>
                </a:lnTo>
                <a:lnTo>
                  <a:pt x="20936" y="185398"/>
                </a:lnTo>
                <a:close/>
              </a:path>
              <a:path extrusionOk="0" h="1356995" w="1421765">
                <a:moveTo>
                  <a:pt x="133094" y="72460"/>
                </a:moveTo>
                <a:lnTo>
                  <a:pt x="93216" y="72460"/>
                </a:lnTo>
                <a:lnTo>
                  <a:pt x="164997" y="0"/>
                </a:lnTo>
                <a:lnTo>
                  <a:pt x="185435" y="19989"/>
                </a:lnTo>
                <a:lnTo>
                  <a:pt x="133094" y="72460"/>
                </a:lnTo>
                <a:close/>
              </a:path>
              <a:path extrusionOk="0" h="1356995" w="1421765">
                <a:moveTo>
                  <a:pt x="165496" y="185398"/>
                </a:moveTo>
                <a:lnTo>
                  <a:pt x="93216" y="112938"/>
                </a:lnTo>
                <a:lnTo>
                  <a:pt x="133734" y="112938"/>
                </a:lnTo>
                <a:lnTo>
                  <a:pt x="185933" y="164909"/>
                </a:lnTo>
                <a:lnTo>
                  <a:pt x="165496" y="185398"/>
                </a:lnTo>
                <a:close/>
              </a:path>
              <a:path extrusionOk="0" h="1356995" w="1421765">
                <a:moveTo>
                  <a:pt x="433180" y="185398"/>
                </a:moveTo>
                <a:lnTo>
                  <a:pt x="412743" y="164909"/>
                </a:lnTo>
                <a:lnTo>
                  <a:pt x="484524" y="92948"/>
                </a:lnTo>
                <a:lnTo>
                  <a:pt x="412244" y="20488"/>
                </a:lnTo>
                <a:lnTo>
                  <a:pt x="432682" y="0"/>
                </a:lnTo>
                <a:lnTo>
                  <a:pt x="504463" y="72460"/>
                </a:lnTo>
                <a:lnTo>
                  <a:pt x="545339" y="72460"/>
                </a:lnTo>
                <a:lnTo>
                  <a:pt x="525400" y="92449"/>
                </a:lnTo>
                <a:lnTo>
                  <a:pt x="545837" y="112938"/>
                </a:lnTo>
                <a:lnTo>
                  <a:pt x="504962" y="112938"/>
                </a:lnTo>
                <a:lnTo>
                  <a:pt x="433180" y="185398"/>
                </a:lnTo>
                <a:close/>
              </a:path>
              <a:path extrusionOk="0" h="1356995" w="1421765">
                <a:moveTo>
                  <a:pt x="545339" y="72460"/>
                </a:moveTo>
                <a:lnTo>
                  <a:pt x="504463" y="72460"/>
                </a:lnTo>
                <a:lnTo>
                  <a:pt x="576743" y="0"/>
                </a:lnTo>
                <a:lnTo>
                  <a:pt x="597680" y="19989"/>
                </a:lnTo>
                <a:lnTo>
                  <a:pt x="545339" y="72460"/>
                </a:lnTo>
                <a:close/>
              </a:path>
              <a:path extrusionOk="0" h="1356995" w="1421765">
                <a:moveTo>
                  <a:pt x="577242" y="185398"/>
                </a:moveTo>
                <a:lnTo>
                  <a:pt x="504962" y="112938"/>
                </a:lnTo>
                <a:lnTo>
                  <a:pt x="545837" y="112938"/>
                </a:lnTo>
                <a:lnTo>
                  <a:pt x="597680" y="164909"/>
                </a:lnTo>
                <a:lnTo>
                  <a:pt x="577242" y="185398"/>
                </a:lnTo>
                <a:close/>
              </a:path>
              <a:path extrusionOk="0" h="1356995" w="1421765">
                <a:moveTo>
                  <a:pt x="844428" y="185897"/>
                </a:moveTo>
                <a:lnTo>
                  <a:pt x="823990" y="165409"/>
                </a:lnTo>
                <a:lnTo>
                  <a:pt x="896270" y="92948"/>
                </a:lnTo>
                <a:lnTo>
                  <a:pt x="823990" y="20488"/>
                </a:lnTo>
                <a:lnTo>
                  <a:pt x="844428" y="0"/>
                </a:lnTo>
                <a:lnTo>
                  <a:pt x="916708" y="72460"/>
                </a:lnTo>
                <a:lnTo>
                  <a:pt x="957085" y="72460"/>
                </a:lnTo>
                <a:lnTo>
                  <a:pt x="937146" y="92449"/>
                </a:lnTo>
                <a:lnTo>
                  <a:pt x="957584" y="112938"/>
                </a:lnTo>
                <a:lnTo>
                  <a:pt x="916708" y="112938"/>
                </a:lnTo>
                <a:lnTo>
                  <a:pt x="844428" y="185897"/>
                </a:lnTo>
                <a:close/>
              </a:path>
              <a:path extrusionOk="0" h="1356995" w="1421765">
                <a:moveTo>
                  <a:pt x="957085" y="72460"/>
                </a:moveTo>
                <a:lnTo>
                  <a:pt x="916708" y="72460"/>
                </a:lnTo>
                <a:lnTo>
                  <a:pt x="988988" y="0"/>
                </a:lnTo>
                <a:lnTo>
                  <a:pt x="1009426" y="19989"/>
                </a:lnTo>
                <a:lnTo>
                  <a:pt x="957085" y="72460"/>
                </a:lnTo>
                <a:close/>
              </a:path>
              <a:path extrusionOk="0" h="1356995" w="1421765">
                <a:moveTo>
                  <a:pt x="988988" y="185398"/>
                </a:moveTo>
                <a:lnTo>
                  <a:pt x="916708" y="112938"/>
                </a:lnTo>
                <a:lnTo>
                  <a:pt x="957584" y="112938"/>
                </a:lnTo>
                <a:lnTo>
                  <a:pt x="1009426" y="164909"/>
                </a:lnTo>
                <a:lnTo>
                  <a:pt x="988988" y="185398"/>
                </a:lnTo>
                <a:close/>
              </a:path>
              <a:path extrusionOk="0" h="1356995" w="1421765">
                <a:moveTo>
                  <a:pt x="1256673" y="185897"/>
                </a:moveTo>
                <a:lnTo>
                  <a:pt x="1236235" y="165409"/>
                </a:lnTo>
                <a:lnTo>
                  <a:pt x="1308515" y="92948"/>
                </a:lnTo>
                <a:lnTo>
                  <a:pt x="1236235" y="20488"/>
                </a:lnTo>
                <a:lnTo>
                  <a:pt x="1256673" y="0"/>
                </a:lnTo>
                <a:lnTo>
                  <a:pt x="1327956" y="72460"/>
                </a:lnTo>
                <a:lnTo>
                  <a:pt x="1368831" y="72460"/>
                </a:lnTo>
                <a:lnTo>
                  <a:pt x="1348892" y="92449"/>
                </a:lnTo>
                <a:lnTo>
                  <a:pt x="1369330" y="112938"/>
                </a:lnTo>
                <a:lnTo>
                  <a:pt x="1328454" y="112938"/>
                </a:lnTo>
                <a:lnTo>
                  <a:pt x="1256673" y="185897"/>
                </a:lnTo>
                <a:close/>
              </a:path>
              <a:path extrusionOk="0" h="1356995" w="1421765">
                <a:moveTo>
                  <a:pt x="1368831" y="72460"/>
                </a:moveTo>
                <a:lnTo>
                  <a:pt x="1327956" y="72460"/>
                </a:lnTo>
                <a:lnTo>
                  <a:pt x="1400236" y="0"/>
                </a:lnTo>
                <a:lnTo>
                  <a:pt x="1420674" y="20488"/>
                </a:lnTo>
                <a:lnTo>
                  <a:pt x="1368831" y="72460"/>
                </a:lnTo>
                <a:close/>
              </a:path>
              <a:path extrusionOk="0" h="1356995" w="1421765">
                <a:moveTo>
                  <a:pt x="1400734" y="185398"/>
                </a:moveTo>
                <a:lnTo>
                  <a:pt x="1328454" y="112938"/>
                </a:lnTo>
                <a:lnTo>
                  <a:pt x="1369330" y="112938"/>
                </a:lnTo>
                <a:lnTo>
                  <a:pt x="1421172" y="164909"/>
                </a:lnTo>
                <a:lnTo>
                  <a:pt x="1400734" y="185398"/>
                </a:lnTo>
                <a:close/>
              </a:path>
              <a:path extrusionOk="0" h="1356995" w="1421765">
                <a:moveTo>
                  <a:pt x="20936" y="575684"/>
                </a:moveTo>
                <a:lnTo>
                  <a:pt x="498" y="555195"/>
                </a:lnTo>
                <a:lnTo>
                  <a:pt x="72778" y="482735"/>
                </a:lnTo>
                <a:lnTo>
                  <a:pt x="498" y="410774"/>
                </a:lnTo>
                <a:lnTo>
                  <a:pt x="20936" y="390285"/>
                </a:lnTo>
                <a:lnTo>
                  <a:pt x="93216" y="462745"/>
                </a:lnTo>
                <a:lnTo>
                  <a:pt x="133094" y="462745"/>
                </a:lnTo>
                <a:lnTo>
                  <a:pt x="113155" y="482735"/>
                </a:lnTo>
                <a:lnTo>
                  <a:pt x="133734" y="503223"/>
                </a:lnTo>
                <a:lnTo>
                  <a:pt x="93216" y="503223"/>
                </a:lnTo>
                <a:lnTo>
                  <a:pt x="20936" y="575684"/>
                </a:lnTo>
                <a:close/>
              </a:path>
              <a:path extrusionOk="0" h="1356995" w="1421765">
                <a:moveTo>
                  <a:pt x="133094" y="462745"/>
                </a:moveTo>
                <a:lnTo>
                  <a:pt x="93216" y="462745"/>
                </a:lnTo>
                <a:lnTo>
                  <a:pt x="164997" y="390285"/>
                </a:lnTo>
                <a:lnTo>
                  <a:pt x="185435" y="410274"/>
                </a:lnTo>
                <a:lnTo>
                  <a:pt x="133094" y="462745"/>
                </a:lnTo>
                <a:close/>
              </a:path>
              <a:path extrusionOk="0" h="1356995" w="1421765">
                <a:moveTo>
                  <a:pt x="165496" y="575684"/>
                </a:moveTo>
                <a:lnTo>
                  <a:pt x="93216" y="503223"/>
                </a:lnTo>
                <a:lnTo>
                  <a:pt x="133734" y="503223"/>
                </a:lnTo>
                <a:lnTo>
                  <a:pt x="185933" y="555195"/>
                </a:lnTo>
                <a:lnTo>
                  <a:pt x="165496" y="575684"/>
                </a:lnTo>
                <a:close/>
              </a:path>
              <a:path extrusionOk="0" h="1356995" w="1421765">
                <a:moveTo>
                  <a:pt x="432682" y="576183"/>
                </a:moveTo>
                <a:lnTo>
                  <a:pt x="412244" y="555694"/>
                </a:lnTo>
                <a:lnTo>
                  <a:pt x="484524" y="483234"/>
                </a:lnTo>
                <a:lnTo>
                  <a:pt x="412244" y="410774"/>
                </a:lnTo>
                <a:lnTo>
                  <a:pt x="432682" y="390285"/>
                </a:lnTo>
                <a:lnTo>
                  <a:pt x="504962" y="462745"/>
                </a:lnTo>
                <a:lnTo>
                  <a:pt x="544840" y="462745"/>
                </a:lnTo>
                <a:lnTo>
                  <a:pt x="524901" y="482735"/>
                </a:lnTo>
                <a:lnTo>
                  <a:pt x="545837" y="503723"/>
                </a:lnTo>
                <a:lnTo>
                  <a:pt x="504962" y="503723"/>
                </a:lnTo>
                <a:lnTo>
                  <a:pt x="432682" y="576183"/>
                </a:lnTo>
                <a:close/>
              </a:path>
              <a:path extrusionOk="0" h="1356995" w="1421765">
                <a:moveTo>
                  <a:pt x="544840" y="462745"/>
                </a:moveTo>
                <a:lnTo>
                  <a:pt x="504962" y="462745"/>
                </a:lnTo>
                <a:lnTo>
                  <a:pt x="576743" y="390285"/>
                </a:lnTo>
                <a:lnTo>
                  <a:pt x="597181" y="410274"/>
                </a:lnTo>
                <a:lnTo>
                  <a:pt x="544840" y="462745"/>
                </a:lnTo>
                <a:close/>
              </a:path>
              <a:path extrusionOk="0" h="1356995" w="1421765">
                <a:moveTo>
                  <a:pt x="577242" y="576183"/>
                </a:moveTo>
                <a:lnTo>
                  <a:pt x="504962" y="503723"/>
                </a:lnTo>
                <a:lnTo>
                  <a:pt x="545837" y="503723"/>
                </a:lnTo>
                <a:lnTo>
                  <a:pt x="597680" y="555694"/>
                </a:lnTo>
                <a:lnTo>
                  <a:pt x="577242" y="576183"/>
                </a:lnTo>
                <a:close/>
              </a:path>
              <a:path extrusionOk="0" h="1356995" w="1421765">
                <a:moveTo>
                  <a:pt x="844428" y="576183"/>
                </a:moveTo>
                <a:lnTo>
                  <a:pt x="823990" y="555694"/>
                </a:lnTo>
                <a:lnTo>
                  <a:pt x="896270" y="483234"/>
                </a:lnTo>
                <a:lnTo>
                  <a:pt x="823990" y="410774"/>
                </a:lnTo>
                <a:lnTo>
                  <a:pt x="844428" y="390285"/>
                </a:lnTo>
                <a:lnTo>
                  <a:pt x="916708" y="462745"/>
                </a:lnTo>
                <a:lnTo>
                  <a:pt x="957085" y="462745"/>
                </a:lnTo>
                <a:lnTo>
                  <a:pt x="937146" y="482735"/>
                </a:lnTo>
                <a:lnTo>
                  <a:pt x="957939" y="503723"/>
                </a:lnTo>
                <a:lnTo>
                  <a:pt x="916708" y="503723"/>
                </a:lnTo>
                <a:lnTo>
                  <a:pt x="844428" y="576183"/>
                </a:lnTo>
                <a:close/>
              </a:path>
              <a:path extrusionOk="0" h="1356995" w="1421765">
                <a:moveTo>
                  <a:pt x="957085" y="462745"/>
                </a:moveTo>
                <a:lnTo>
                  <a:pt x="916708" y="462745"/>
                </a:lnTo>
                <a:lnTo>
                  <a:pt x="988988" y="390285"/>
                </a:lnTo>
                <a:lnTo>
                  <a:pt x="1009426" y="410274"/>
                </a:lnTo>
                <a:lnTo>
                  <a:pt x="957085" y="462745"/>
                </a:lnTo>
                <a:close/>
              </a:path>
              <a:path extrusionOk="0" h="1356995" w="1421765">
                <a:moveTo>
                  <a:pt x="988988" y="576183"/>
                </a:moveTo>
                <a:lnTo>
                  <a:pt x="916708" y="503723"/>
                </a:lnTo>
                <a:lnTo>
                  <a:pt x="957939" y="503723"/>
                </a:lnTo>
                <a:lnTo>
                  <a:pt x="1009426" y="555694"/>
                </a:lnTo>
                <a:lnTo>
                  <a:pt x="988988" y="576183"/>
                </a:lnTo>
                <a:close/>
              </a:path>
              <a:path extrusionOk="0" h="1356995" w="1421765">
                <a:moveTo>
                  <a:pt x="1256174" y="576183"/>
                </a:moveTo>
                <a:lnTo>
                  <a:pt x="1235737" y="555694"/>
                </a:lnTo>
                <a:lnTo>
                  <a:pt x="1308017" y="483234"/>
                </a:lnTo>
                <a:lnTo>
                  <a:pt x="1235737" y="410774"/>
                </a:lnTo>
                <a:lnTo>
                  <a:pt x="1256174" y="390285"/>
                </a:lnTo>
                <a:lnTo>
                  <a:pt x="1328454" y="462745"/>
                </a:lnTo>
                <a:lnTo>
                  <a:pt x="1368831" y="462745"/>
                </a:lnTo>
                <a:lnTo>
                  <a:pt x="1348892" y="482735"/>
                </a:lnTo>
                <a:lnTo>
                  <a:pt x="1369685" y="503723"/>
                </a:lnTo>
                <a:lnTo>
                  <a:pt x="1328454" y="503723"/>
                </a:lnTo>
                <a:lnTo>
                  <a:pt x="1256174" y="576183"/>
                </a:lnTo>
                <a:close/>
              </a:path>
              <a:path extrusionOk="0" h="1356995" w="1421765">
                <a:moveTo>
                  <a:pt x="1368831" y="462745"/>
                </a:moveTo>
                <a:lnTo>
                  <a:pt x="1328454" y="462745"/>
                </a:lnTo>
                <a:lnTo>
                  <a:pt x="1400734" y="390285"/>
                </a:lnTo>
                <a:lnTo>
                  <a:pt x="1421172" y="410274"/>
                </a:lnTo>
                <a:lnTo>
                  <a:pt x="1368831" y="462745"/>
                </a:lnTo>
                <a:close/>
              </a:path>
              <a:path extrusionOk="0" h="1356995" w="1421765">
                <a:moveTo>
                  <a:pt x="1400734" y="576183"/>
                </a:moveTo>
                <a:lnTo>
                  <a:pt x="1328454" y="503723"/>
                </a:lnTo>
                <a:lnTo>
                  <a:pt x="1369685" y="503723"/>
                </a:lnTo>
                <a:lnTo>
                  <a:pt x="1421172" y="555694"/>
                </a:lnTo>
                <a:lnTo>
                  <a:pt x="1400734" y="576183"/>
                </a:lnTo>
                <a:close/>
              </a:path>
              <a:path extrusionOk="0" h="1356995" w="1421765">
                <a:moveTo>
                  <a:pt x="20936" y="965969"/>
                </a:moveTo>
                <a:lnTo>
                  <a:pt x="498" y="945481"/>
                </a:lnTo>
                <a:lnTo>
                  <a:pt x="72778" y="873520"/>
                </a:lnTo>
                <a:lnTo>
                  <a:pt x="0" y="801060"/>
                </a:lnTo>
                <a:lnTo>
                  <a:pt x="20437" y="780571"/>
                </a:lnTo>
                <a:lnTo>
                  <a:pt x="92717" y="853031"/>
                </a:lnTo>
                <a:lnTo>
                  <a:pt x="133593" y="853031"/>
                </a:lnTo>
                <a:lnTo>
                  <a:pt x="113653" y="873020"/>
                </a:lnTo>
                <a:lnTo>
                  <a:pt x="134091" y="893509"/>
                </a:lnTo>
                <a:lnTo>
                  <a:pt x="93216" y="893509"/>
                </a:lnTo>
                <a:lnTo>
                  <a:pt x="20936" y="965969"/>
                </a:lnTo>
                <a:close/>
              </a:path>
              <a:path extrusionOk="0" h="1356995" w="1421765">
                <a:moveTo>
                  <a:pt x="133593" y="853031"/>
                </a:moveTo>
                <a:lnTo>
                  <a:pt x="92717" y="853031"/>
                </a:lnTo>
                <a:lnTo>
                  <a:pt x="164997" y="780571"/>
                </a:lnTo>
                <a:lnTo>
                  <a:pt x="185933" y="800560"/>
                </a:lnTo>
                <a:lnTo>
                  <a:pt x="133593" y="853031"/>
                </a:lnTo>
                <a:close/>
              </a:path>
              <a:path extrusionOk="0" h="1356995" w="1421765">
                <a:moveTo>
                  <a:pt x="165496" y="965969"/>
                </a:moveTo>
                <a:lnTo>
                  <a:pt x="93216" y="893509"/>
                </a:lnTo>
                <a:lnTo>
                  <a:pt x="134091" y="893509"/>
                </a:lnTo>
                <a:lnTo>
                  <a:pt x="185933" y="945481"/>
                </a:lnTo>
                <a:lnTo>
                  <a:pt x="165496" y="965969"/>
                </a:lnTo>
                <a:close/>
              </a:path>
              <a:path extrusionOk="0" h="1356995" w="1421765">
                <a:moveTo>
                  <a:pt x="432183" y="966469"/>
                </a:moveTo>
                <a:lnTo>
                  <a:pt x="411746" y="945980"/>
                </a:lnTo>
                <a:lnTo>
                  <a:pt x="484026" y="873520"/>
                </a:lnTo>
                <a:lnTo>
                  <a:pt x="411746" y="801060"/>
                </a:lnTo>
                <a:lnTo>
                  <a:pt x="432183" y="780571"/>
                </a:lnTo>
                <a:lnTo>
                  <a:pt x="504463" y="853031"/>
                </a:lnTo>
                <a:lnTo>
                  <a:pt x="545339" y="853031"/>
                </a:lnTo>
                <a:lnTo>
                  <a:pt x="524901" y="873520"/>
                </a:lnTo>
                <a:lnTo>
                  <a:pt x="545339" y="894009"/>
                </a:lnTo>
                <a:lnTo>
                  <a:pt x="504463" y="894009"/>
                </a:lnTo>
                <a:lnTo>
                  <a:pt x="432183" y="966469"/>
                </a:lnTo>
                <a:close/>
              </a:path>
              <a:path extrusionOk="0" h="1356995" w="1421765">
                <a:moveTo>
                  <a:pt x="545339" y="853031"/>
                </a:moveTo>
                <a:lnTo>
                  <a:pt x="504463" y="853031"/>
                </a:lnTo>
                <a:lnTo>
                  <a:pt x="576743" y="780571"/>
                </a:lnTo>
                <a:lnTo>
                  <a:pt x="597181" y="801060"/>
                </a:lnTo>
                <a:lnTo>
                  <a:pt x="545339" y="853031"/>
                </a:lnTo>
                <a:close/>
              </a:path>
              <a:path extrusionOk="0" h="1356995" w="1421765">
                <a:moveTo>
                  <a:pt x="576743" y="966469"/>
                </a:moveTo>
                <a:lnTo>
                  <a:pt x="504463" y="894009"/>
                </a:lnTo>
                <a:lnTo>
                  <a:pt x="545339" y="894009"/>
                </a:lnTo>
                <a:lnTo>
                  <a:pt x="597181" y="945980"/>
                </a:lnTo>
                <a:lnTo>
                  <a:pt x="576743" y="966469"/>
                </a:lnTo>
                <a:close/>
              </a:path>
              <a:path extrusionOk="0" h="1356995" w="1421765">
                <a:moveTo>
                  <a:pt x="844428" y="966469"/>
                </a:moveTo>
                <a:lnTo>
                  <a:pt x="823990" y="945980"/>
                </a:lnTo>
                <a:lnTo>
                  <a:pt x="896270" y="873520"/>
                </a:lnTo>
                <a:lnTo>
                  <a:pt x="823990" y="801060"/>
                </a:lnTo>
                <a:lnTo>
                  <a:pt x="844428" y="780571"/>
                </a:lnTo>
                <a:lnTo>
                  <a:pt x="916708" y="853031"/>
                </a:lnTo>
                <a:lnTo>
                  <a:pt x="957584" y="853031"/>
                </a:lnTo>
                <a:lnTo>
                  <a:pt x="937146" y="873520"/>
                </a:lnTo>
                <a:lnTo>
                  <a:pt x="957584" y="894009"/>
                </a:lnTo>
                <a:lnTo>
                  <a:pt x="916708" y="894009"/>
                </a:lnTo>
                <a:lnTo>
                  <a:pt x="844428" y="966469"/>
                </a:lnTo>
                <a:close/>
              </a:path>
              <a:path extrusionOk="0" h="1356995" w="1421765">
                <a:moveTo>
                  <a:pt x="957584" y="853031"/>
                </a:moveTo>
                <a:lnTo>
                  <a:pt x="916708" y="853031"/>
                </a:lnTo>
                <a:lnTo>
                  <a:pt x="988988" y="780571"/>
                </a:lnTo>
                <a:lnTo>
                  <a:pt x="1009426" y="801060"/>
                </a:lnTo>
                <a:lnTo>
                  <a:pt x="957584" y="853031"/>
                </a:lnTo>
                <a:close/>
              </a:path>
              <a:path extrusionOk="0" h="1356995" w="1421765">
                <a:moveTo>
                  <a:pt x="988988" y="966469"/>
                </a:moveTo>
                <a:lnTo>
                  <a:pt x="916708" y="894009"/>
                </a:lnTo>
                <a:lnTo>
                  <a:pt x="957584" y="894009"/>
                </a:lnTo>
                <a:lnTo>
                  <a:pt x="1009426" y="945980"/>
                </a:lnTo>
                <a:lnTo>
                  <a:pt x="988988" y="966469"/>
                </a:lnTo>
                <a:close/>
              </a:path>
              <a:path extrusionOk="0" h="1356995" w="1421765">
                <a:moveTo>
                  <a:pt x="1256174" y="966469"/>
                </a:moveTo>
                <a:lnTo>
                  <a:pt x="1235737" y="945980"/>
                </a:lnTo>
                <a:lnTo>
                  <a:pt x="1308017" y="873520"/>
                </a:lnTo>
                <a:lnTo>
                  <a:pt x="1235737" y="801060"/>
                </a:lnTo>
                <a:lnTo>
                  <a:pt x="1256174" y="780571"/>
                </a:lnTo>
                <a:lnTo>
                  <a:pt x="1328454" y="853031"/>
                </a:lnTo>
                <a:lnTo>
                  <a:pt x="1368831" y="853031"/>
                </a:lnTo>
                <a:lnTo>
                  <a:pt x="1348892" y="873020"/>
                </a:lnTo>
                <a:lnTo>
                  <a:pt x="1369685" y="894009"/>
                </a:lnTo>
                <a:lnTo>
                  <a:pt x="1328454" y="894009"/>
                </a:lnTo>
                <a:lnTo>
                  <a:pt x="1256174" y="966469"/>
                </a:lnTo>
                <a:close/>
              </a:path>
              <a:path extrusionOk="0" h="1356995" w="1421765">
                <a:moveTo>
                  <a:pt x="1368831" y="853031"/>
                </a:moveTo>
                <a:lnTo>
                  <a:pt x="1328454" y="853031"/>
                </a:lnTo>
                <a:lnTo>
                  <a:pt x="1400734" y="780571"/>
                </a:lnTo>
                <a:lnTo>
                  <a:pt x="1421172" y="800560"/>
                </a:lnTo>
                <a:lnTo>
                  <a:pt x="1368831" y="853031"/>
                </a:lnTo>
                <a:close/>
              </a:path>
              <a:path extrusionOk="0" h="1356995" w="1421765">
                <a:moveTo>
                  <a:pt x="1400734" y="966469"/>
                </a:moveTo>
                <a:lnTo>
                  <a:pt x="1328454" y="894009"/>
                </a:lnTo>
                <a:lnTo>
                  <a:pt x="1369685" y="894009"/>
                </a:lnTo>
                <a:lnTo>
                  <a:pt x="1421172" y="945980"/>
                </a:lnTo>
                <a:lnTo>
                  <a:pt x="1400734" y="966469"/>
                </a:lnTo>
                <a:close/>
              </a:path>
              <a:path extrusionOk="0" h="1356995" w="1421765">
                <a:moveTo>
                  <a:pt x="21434" y="1356255"/>
                </a:moveTo>
                <a:lnTo>
                  <a:pt x="996" y="1335766"/>
                </a:lnTo>
                <a:lnTo>
                  <a:pt x="72778" y="1263806"/>
                </a:lnTo>
                <a:lnTo>
                  <a:pt x="0" y="1191346"/>
                </a:lnTo>
                <a:lnTo>
                  <a:pt x="20437" y="1170857"/>
                </a:lnTo>
                <a:lnTo>
                  <a:pt x="92717" y="1243317"/>
                </a:lnTo>
                <a:lnTo>
                  <a:pt x="134091" y="1243317"/>
                </a:lnTo>
                <a:lnTo>
                  <a:pt x="114152" y="1263306"/>
                </a:lnTo>
                <a:lnTo>
                  <a:pt x="134590" y="1283795"/>
                </a:lnTo>
                <a:lnTo>
                  <a:pt x="93714" y="1283795"/>
                </a:lnTo>
                <a:lnTo>
                  <a:pt x="21434" y="1356255"/>
                </a:lnTo>
                <a:close/>
              </a:path>
              <a:path extrusionOk="0" h="1356995" w="1421765">
                <a:moveTo>
                  <a:pt x="134091" y="1243317"/>
                </a:moveTo>
                <a:lnTo>
                  <a:pt x="92717" y="1243317"/>
                </a:lnTo>
                <a:lnTo>
                  <a:pt x="164997" y="1170857"/>
                </a:lnTo>
                <a:lnTo>
                  <a:pt x="186432" y="1190846"/>
                </a:lnTo>
                <a:lnTo>
                  <a:pt x="134091" y="1243317"/>
                </a:lnTo>
                <a:close/>
              </a:path>
              <a:path extrusionOk="0" h="1356995" w="1421765">
                <a:moveTo>
                  <a:pt x="165994" y="1356255"/>
                </a:moveTo>
                <a:lnTo>
                  <a:pt x="93714" y="1283795"/>
                </a:lnTo>
                <a:lnTo>
                  <a:pt x="134590" y="1283795"/>
                </a:lnTo>
                <a:lnTo>
                  <a:pt x="186432" y="1335766"/>
                </a:lnTo>
                <a:lnTo>
                  <a:pt x="165994" y="1356255"/>
                </a:lnTo>
                <a:close/>
              </a:path>
              <a:path extrusionOk="0" h="1356995" w="1421765">
                <a:moveTo>
                  <a:pt x="432682" y="1356755"/>
                </a:moveTo>
                <a:lnTo>
                  <a:pt x="412244" y="1336266"/>
                </a:lnTo>
                <a:lnTo>
                  <a:pt x="484524" y="1263806"/>
                </a:lnTo>
                <a:lnTo>
                  <a:pt x="412244" y="1191346"/>
                </a:lnTo>
                <a:lnTo>
                  <a:pt x="432682" y="1170857"/>
                </a:lnTo>
                <a:lnTo>
                  <a:pt x="504962" y="1243317"/>
                </a:lnTo>
                <a:lnTo>
                  <a:pt x="545837" y="1243317"/>
                </a:lnTo>
                <a:lnTo>
                  <a:pt x="525400" y="1263806"/>
                </a:lnTo>
                <a:lnTo>
                  <a:pt x="545837" y="1284295"/>
                </a:lnTo>
                <a:lnTo>
                  <a:pt x="504962" y="1284295"/>
                </a:lnTo>
                <a:lnTo>
                  <a:pt x="432682" y="1356755"/>
                </a:lnTo>
                <a:close/>
              </a:path>
              <a:path extrusionOk="0" h="1356995" w="1421765">
                <a:moveTo>
                  <a:pt x="545837" y="1243317"/>
                </a:moveTo>
                <a:lnTo>
                  <a:pt x="504962" y="1243317"/>
                </a:lnTo>
                <a:lnTo>
                  <a:pt x="577242" y="1170857"/>
                </a:lnTo>
                <a:lnTo>
                  <a:pt x="597680" y="1191346"/>
                </a:lnTo>
                <a:lnTo>
                  <a:pt x="545837" y="1243317"/>
                </a:lnTo>
                <a:close/>
              </a:path>
              <a:path extrusionOk="0" h="1356995" w="1421765">
                <a:moveTo>
                  <a:pt x="577242" y="1356755"/>
                </a:moveTo>
                <a:lnTo>
                  <a:pt x="504962" y="1284295"/>
                </a:lnTo>
                <a:lnTo>
                  <a:pt x="545837" y="1284295"/>
                </a:lnTo>
                <a:lnTo>
                  <a:pt x="597680" y="1336266"/>
                </a:lnTo>
                <a:lnTo>
                  <a:pt x="577242" y="1356755"/>
                </a:lnTo>
                <a:close/>
              </a:path>
              <a:path extrusionOk="0" h="1356995" w="1421765">
                <a:moveTo>
                  <a:pt x="844428" y="1356755"/>
                </a:moveTo>
                <a:lnTo>
                  <a:pt x="823990" y="1336266"/>
                </a:lnTo>
                <a:lnTo>
                  <a:pt x="896270" y="1263806"/>
                </a:lnTo>
                <a:lnTo>
                  <a:pt x="823990" y="1191346"/>
                </a:lnTo>
                <a:lnTo>
                  <a:pt x="844428" y="1170857"/>
                </a:lnTo>
                <a:lnTo>
                  <a:pt x="916708" y="1243317"/>
                </a:lnTo>
                <a:lnTo>
                  <a:pt x="957584" y="1243317"/>
                </a:lnTo>
                <a:lnTo>
                  <a:pt x="937146" y="1263806"/>
                </a:lnTo>
                <a:lnTo>
                  <a:pt x="957584" y="1284295"/>
                </a:lnTo>
                <a:lnTo>
                  <a:pt x="916708" y="1284295"/>
                </a:lnTo>
                <a:lnTo>
                  <a:pt x="844428" y="1356755"/>
                </a:lnTo>
                <a:close/>
              </a:path>
              <a:path extrusionOk="0" h="1356995" w="1421765">
                <a:moveTo>
                  <a:pt x="957584" y="1243317"/>
                </a:moveTo>
                <a:lnTo>
                  <a:pt x="916708" y="1243317"/>
                </a:lnTo>
                <a:lnTo>
                  <a:pt x="988988" y="1170857"/>
                </a:lnTo>
                <a:lnTo>
                  <a:pt x="1009426" y="1191346"/>
                </a:lnTo>
                <a:lnTo>
                  <a:pt x="957584" y="1243317"/>
                </a:lnTo>
                <a:close/>
              </a:path>
              <a:path extrusionOk="0" h="1356995" w="1421765">
                <a:moveTo>
                  <a:pt x="988988" y="1356755"/>
                </a:moveTo>
                <a:lnTo>
                  <a:pt x="916708" y="1284295"/>
                </a:lnTo>
                <a:lnTo>
                  <a:pt x="957584" y="1284295"/>
                </a:lnTo>
                <a:lnTo>
                  <a:pt x="1009426" y="1336266"/>
                </a:lnTo>
                <a:lnTo>
                  <a:pt x="988988" y="1356755"/>
                </a:lnTo>
                <a:close/>
              </a:path>
              <a:path extrusionOk="0" h="1356995" w="1421765">
                <a:moveTo>
                  <a:pt x="1256174" y="1356755"/>
                </a:moveTo>
                <a:lnTo>
                  <a:pt x="1235737" y="1336266"/>
                </a:lnTo>
                <a:lnTo>
                  <a:pt x="1308017" y="1263806"/>
                </a:lnTo>
                <a:lnTo>
                  <a:pt x="1235737" y="1191346"/>
                </a:lnTo>
                <a:lnTo>
                  <a:pt x="1256174" y="1170857"/>
                </a:lnTo>
                <a:lnTo>
                  <a:pt x="1328454" y="1243317"/>
                </a:lnTo>
                <a:lnTo>
                  <a:pt x="1368831" y="1243317"/>
                </a:lnTo>
                <a:lnTo>
                  <a:pt x="1348892" y="1263306"/>
                </a:lnTo>
                <a:lnTo>
                  <a:pt x="1369685" y="1284295"/>
                </a:lnTo>
                <a:lnTo>
                  <a:pt x="1328454" y="1284295"/>
                </a:lnTo>
                <a:lnTo>
                  <a:pt x="1256174" y="1356755"/>
                </a:lnTo>
                <a:close/>
              </a:path>
              <a:path extrusionOk="0" h="1356995" w="1421765">
                <a:moveTo>
                  <a:pt x="1368831" y="1243317"/>
                </a:moveTo>
                <a:lnTo>
                  <a:pt x="1328454" y="1243317"/>
                </a:lnTo>
                <a:lnTo>
                  <a:pt x="1400734" y="1170857"/>
                </a:lnTo>
                <a:lnTo>
                  <a:pt x="1421172" y="1190846"/>
                </a:lnTo>
                <a:lnTo>
                  <a:pt x="1368831" y="1243317"/>
                </a:lnTo>
                <a:close/>
              </a:path>
              <a:path extrusionOk="0" h="1356995" w="1421765">
                <a:moveTo>
                  <a:pt x="1400734" y="1356755"/>
                </a:moveTo>
                <a:lnTo>
                  <a:pt x="1328454" y="1284295"/>
                </a:lnTo>
                <a:lnTo>
                  <a:pt x="1369685" y="1284295"/>
                </a:lnTo>
                <a:lnTo>
                  <a:pt x="1421172" y="1336266"/>
                </a:lnTo>
                <a:lnTo>
                  <a:pt x="1400734" y="1356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4" name="Google Shape;154;p11"/>
          <p:cNvGrpSpPr/>
          <p:nvPr/>
        </p:nvGrpSpPr>
        <p:grpSpPr>
          <a:xfrm>
            <a:off x="10877580" y="5683544"/>
            <a:ext cx="3354339" cy="3372886"/>
            <a:chOff x="10877580" y="5683544"/>
            <a:chExt cx="3354339" cy="3372886"/>
          </a:xfrm>
        </p:grpSpPr>
        <p:sp>
          <p:nvSpPr>
            <p:cNvPr id="155" name="Google Shape;155;p11"/>
            <p:cNvSpPr/>
            <p:nvPr/>
          </p:nvSpPr>
          <p:spPr>
            <a:xfrm>
              <a:off x="10877580" y="6179880"/>
              <a:ext cx="2876550" cy="2876550"/>
            </a:xfrm>
            <a:custGeom>
              <a:rect b="b" l="l" r="r" t="t"/>
              <a:pathLst>
                <a:path extrusionOk="0" h="2876550" w="2876550">
                  <a:moveTo>
                    <a:pt x="1438275" y="2876550"/>
                  </a:moveTo>
                  <a:lnTo>
                    <a:pt x="1389834" y="2875749"/>
                  </a:lnTo>
                  <a:lnTo>
                    <a:pt x="1341794" y="2873365"/>
                  </a:lnTo>
                  <a:lnTo>
                    <a:pt x="1294181" y="2869422"/>
                  </a:lnTo>
                  <a:lnTo>
                    <a:pt x="1247018" y="2863945"/>
                  </a:lnTo>
                  <a:lnTo>
                    <a:pt x="1200333" y="2856959"/>
                  </a:lnTo>
                  <a:lnTo>
                    <a:pt x="1154149" y="2848491"/>
                  </a:lnTo>
                  <a:lnTo>
                    <a:pt x="1108492" y="2838564"/>
                  </a:lnTo>
                  <a:lnTo>
                    <a:pt x="1063387" y="2827204"/>
                  </a:lnTo>
                  <a:lnTo>
                    <a:pt x="1018859" y="2814436"/>
                  </a:lnTo>
                  <a:lnTo>
                    <a:pt x="974933" y="2800286"/>
                  </a:lnTo>
                  <a:lnTo>
                    <a:pt x="931635" y="2784778"/>
                  </a:lnTo>
                  <a:lnTo>
                    <a:pt x="888990" y="2767938"/>
                  </a:lnTo>
                  <a:lnTo>
                    <a:pt x="847022" y="2749791"/>
                  </a:lnTo>
                  <a:lnTo>
                    <a:pt x="805758" y="2730361"/>
                  </a:lnTo>
                  <a:lnTo>
                    <a:pt x="765222" y="2709675"/>
                  </a:lnTo>
                  <a:lnTo>
                    <a:pt x="725439" y="2687758"/>
                  </a:lnTo>
                  <a:lnTo>
                    <a:pt x="686435" y="2664634"/>
                  </a:lnTo>
                  <a:lnTo>
                    <a:pt x="648235" y="2640328"/>
                  </a:lnTo>
                  <a:lnTo>
                    <a:pt x="610863" y="2614867"/>
                  </a:lnTo>
                  <a:lnTo>
                    <a:pt x="574346" y="2588275"/>
                  </a:lnTo>
                  <a:lnTo>
                    <a:pt x="538707" y="2560576"/>
                  </a:lnTo>
                  <a:lnTo>
                    <a:pt x="503973" y="2531798"/>
                  </a:lnTo>
                  <a:lnTo>
                    <a:pt x="470169" y="2501963"/>
                  </a:lnTo>
                  <a:lnTo>
                    <a:pt x="437320" y="2471099"/>
                  </a:lnTo>
                  <a:lnTo>
                    <a:pt x="405450" y="2439229"/>
                  </a:lnTo>
                  <a:lnTo>
                    <a:pt x="374586" y="2406380"/>
                  </a:lnTo>
                  <a:lnTo>
                    <a:pt x="344751" y="2372576"/>
                  </a:lnTo>
                  <a:lnTo>
                    <a:pt x="315973" y="2337842"/>
                  </a:lnTo>
                  <a:lnTo>
                    <a:pt x="288275" y="2302204"/>
                  </a:lnTo>
                  <a:lnTo>
                    <a:pt x="261682" y="2265686"/>
                  </a:lnTo>
                  <a:lnTo>
                    <a:pt x="236221" y="2228314"/>
                  </a:lnTo>
                  <a:lnTo>
                    <a:pt x="211915" y="2190114"/>
                  </a:lnTo>
                  <a:lnTo>
                    <a:pt x="188791" y="2151110"/>
                  </a:lnTo>
                  <a:lnTo>
                    <a:pt x="166874" y="2111327"/>
                  </a:lnTo>
                  <a:lnTo>
                    <a:pt x="146188" y="2070791"/>
                  </a:lnTo>
                  <a:lnTo>
                    <a:pt x="126758" y="2029527"/>
                  </a:lnTo>
                  <a:lnTo>
                    <a:pt x="108611" y="1987559"/>
                  </a:lnTo>
                  <a:lnTo>
                    <a:pt x="91771" y="1944914"/>
                  </a:lnTo>
                  <a:lnTo>
                    <a:pt x="76263" y="1901616"/>
                  </a:lnTo>
                  <a:lnTo>
                    <a:pt x="62113" y="1857690"/>
                  </a:lnTo>
                  <a:lnTo>
                    <a:pt x="49345" y="1813163"/>
                  </a:lnTo>
                  <a:lnTo>
                    <a:pt x="37985" y="1768057"/>
                  </a:lnTo>
                  <a:lnTo>
                    <a:pt x="28059" y="1722400"/>
                  </a:lnTo>
                  <a:lnTo>
                    <a:pt x="19590" y="1676216"/>
                  </a:lnTo>
                  <a:lnTo>
                    <a:pt x="12604" y="1629531"/>
                  </a:lnTo>
                  <a:lnTo>
                    <a:pt x="7128" y="1582368"/>
                  </a:lnTo>
                  <a:lnTo>
                    <a:pt x="3184" y="1534755"/>
                  </a:lnTo>
                  <a:lnTo>
                    <a:pt x="800" y="1486715"/>
                  </a:lnTo>
                  <a:lnTo>
                    <a:pt x="0" y="1438275"/>
                  </a:lnTo>
                  <a:lnTo>
                    <a:pt x="800" y="1389834"/>
                  </a:lnTo>
                  <a:lnTo>
                    <a:pt x="3184" y="1341794"/>
                  </a:lnTo>
                  <a:lnTo>
                    <a:pt x="7128" y="1294181"/>
                  </a:lnTo>
                  <a:lnTo>
                    <a:pt x="12604" y="1247018"/>
                  </a:lnTo>
                  <a:lnTo>
                    <a:pt x="19590" y="1200333"/>
                  </a:lnTo>
                  <a:lnTo>
                    <a:pt x="28059" y="1154149"/>
                  </a:lnTo>
                  <a:lnTo>
                    <a:pt x="37985" y="1108492"/>
                  </a:lnTo>
                  <a:lnTo>
                    <a:pt x="49345" y="1063387"/>
                  </a:lnTo>
                  <a:lnTo>
                    <a:pt x="62113" y="1018859"/>
                  </a:lnTo>
                  <a:lnTo>
                    <a:pt x="76263" y="974933"/>
                  </a:lnTo>
                  <a:lnTo>
                    <a:pt x="91771" y="931635"/>
                  </a:lnTo>
                  <a:lnTo>
                    <a:pt x="108611" y="888990"/>
                  </a:lnTo>
                  <a:lnTo>
                    <a:pt x="126758" y="847022"/>
                  </a:lnTo>
                  <a:lnTo>
                    <a:pt x="146188" y="805758"/>
                  </a:lnTo>
                  <a:lnTo>
                    <a:pt x="166874" y="765222"/>
                  </a:lnTo>
                  <a:lnTo>
                    <a:pt x="188791" y="725439"/>
                  </a:lnTo>
                  <a:lnTo>
                    <a:pt x="211915" y="686435"/>
                  </a:lnTo>
                  <a:lnTo>
                    <a:pt x="236221" y="648235"/>
                  </a:lnTo>
                  <a:lnTo>
                    <a:pt x="261682" y="610863"/>
                  </a:lnTo>
                  <a:lnTo>
                    <a:pt x="288275" y="574346"/>
                  </a:lnTo>
                  <a:lnTo>
                    <a:pt x="315973" y="538707"/>
                  </a:lnTo>
                  <a:lnTo>
                    <a:pt x="344751" y="503973"/>
                  </a:lnTo>
                  <a:lnTo>
                    <a:pt x="374586" y="470169"/>
                  </a:lnTo>
                  <a:lnTo>
                    <a:pt x="405450" y="437320"/>
                  </a:lnTo>
                  <a:lnTo>
                    <a:pt x="437320" y="405450"/>
                  </a:lnTo>
                  <a:lnTo>
                    <a:pt x="470169" y="374586"/>
                  </a:lnTo>
                  <a:lnTo>
                    <a:pt x="503973" y="344751"/>
                  </a:lnTo>
                  <a:lnTo>
                    <a:pt x="538707" y="315973"/>
                  </a:lnTo>
                  <a:lnTo>
                    <a:pt x="574346" y="288275"/>
                  </a:lnTo>
                  <a:lnTo>
                    <a:pt x="610863" y="261682"/>
                  </a:lnTo>
                  <a:lnTo>
                    <a:pt x="648235" y="236221"/>
                  </a:lnTo>
                  <a:lnTo>
                    <a:pt x="686435" y="211915"/>
                  </a:lnTo>
                  <a:lnTo>
                    <a:pt x="725439" y="188791"/>
                  </a:lnTo>
                  <a:lnTo>
                    <a:pt x="765222" y="166874"/>
                  </a:lnTo>
                  <a:lnTo>
                    <a:pt x="805758" y="146188"/>
                  </a:lnTo>
                  <a:lnTo>
                    <a:pt x="847022" y="126758"/>
                  </a:lnTo>
                  <a:lnTo>
                    <a:pt x="888990" y="108611"/>
                  </a:lnTo>
                  <a:lnTo>
                    <a:pt x="931635" y="91771"/>
                  </a:lnTo>
                  <a:lnTo>
                    <a:pt x="974933" y="76263"/>
                  </a:lnTo>
                  <a:lnTo>
                    <a:pt x="1018859" y="62113"/>
                  </a:lnTo>
                  <a:lnTo>
                    <a:pt x="1063387" y="49345"/>
                  </a:lnTo>
                  <a:lnTo>
                    <a:pt x="1108492" y="37985"/>
                  </a:lnTo>
                  <a:lnTo>
                    <a:pt x="1154149" y="28059"/>
                  </a:lnTo>
                  <a:lnTo>
                    <a:pt x="1200333" y="19590"/>
                  </a:lnTo>
                  <a:lnTo>
                    <a:pt x="1247018" y="12604"/>
                  </a:lnTo>
                  <a:lnTo>
                    <a:pt x="1294181" y="7128"/>
                  </a:lnTo>
                  <a:lnTo>
                    <a:pt x="1341794" y="3184"/>
                  </a:lnTo>
                  <a:lnTo>
                    <a:pt x="1389834" y="800"/>
                  </a:lnTo>
                  <a:lnTo>
                    <a:pt x="1438275" y="0"/>
                  </a:lnTo>
                  <a:lnTo>
                    <a:pt x="1486715" y="800"/>
                  </a:lnTo>
                  <a:lnTo>
                    <a:pt x="1534755" y="3184"/>
                  </a:lnTo>
                  <a:lnTo>
                    <a:pt x="1582368" y="7128"/>
                  </a:lnTo>
                  <a:lnTo>
                    <a:pt x="1629531" y="12604"/>
                  </a:lnTo>
                  <a:lnTo>
                    <a:pt x="1676216" y="19590"/>
                  </a:lnTo>
                  <a:lnTo>
                    <a:pt x="1722400" y="28059"/>
                  </a:lnTo>
                  <a:lnTo>
                    <a:pt x="1768057" y="37985"/>
                  </a:lnTo>
                  <a:lnTo>
                    <a:pt x="1813163" y="49345"/>
                  </a:lnTo>
                  <a:lnTo>
                    <a:pt x="1857690" y="62113"/>
                  </a:lnTo>
                  <a:lnTo>
                    <a:pt x="1901616" y="76263"/>
                  </a:lnTo>
                  <a:lnTo>
                    <a:pt x="1944914" y="91771"/>
                  </a:lnTo>
                  <a:lnTo>
                    <a:pt x="1987559" y="108611"/>
                  </a:lnTo>
                  <a:lnTo>
                    <a:pt x="2029527" y="126758"/>
                  </a:lnTo>
                  <a:lnTo>
                    <a:pt x="2070791" y="146188"/>
                  </a:lnTo>
                  <a:lnTo>
                    <a:pt x="2111327" y="166874"/>
                  </a:lnTo>
                  <a:lnTo>
                    <a:pt x="2151110" y="188791"/>
                  </a:lnTo>
                  <a:lnTo>
                    <a:pt x="2190114" y="211915"/>
                  </a:lnTo>
                  <a:lnTo>
                    <a:pt x="2228314" y="236221"/>
                  </a:lnTo>
                  <a:lnTo>
                    <a:pt x="2265686" y="261682"/>
                  </a:lnTo>
                  <a:lnTo>
                    <a:pt x="2302204" y="288275"/>
                  </a:lnTo>
                  <a:lnTo>
                    <a:pt x="2337842" y="315973"/>
                  </a:lnTo>
                  <a:lnTo>
                    <a:pt x="2372576" y="344751"/>
                  </a:lnTo>
                  <a:lnTo>
                    <a:pt x="2406380" y="374586"/>
                  </a:lnTo>
                  <a:lnTo>
                    <a:pt x="2439229" y="405450"/>
                  </a:lnTo>
                  <a:lnTo>
                    <a:pt x="2471099" y="437320"/>
                  </a:lnTo>
                  <a:lnTo>
                    <a:pt x="2501963" y="470169"/>
                  </a:lnTo>
                  <a:lnTo>
                    <a:pt x="2531798" y="503973"/>
                  </a:lnTo>
                  <a:lnTo>
                    <a:pt x="2560576" y="538707"/>
                  </a:lnTo>
                  <a:lnTo>
                    <a:pt x="2588275" y="574346"/>
                  </a:lnTo>
                  <a:lnTo>
                    <a:pt x="2614867" y="610863"/>
                  </a:lnTo>
                  <a:lnTo>
                    <a:pt x="2640328" y="648235"/>
                  </a:lnTo>
                  <a:lnTo>
                    <a:pt x="2664634" y="686435"/>
                  </a:lnTo>
                  <a:lnTo>
                    <a:pt x="2687758" y="725439"/>
                  </a:lnTo>
                  <a:lnTo>
                    <a:pt x="2709675" y="765222"/>
                  </a:lnTo>
                  <a:lnTo>
                    <a:pt x="2730361" y="805758"/>
                  </a:lnTo>
                  <a:lnTo>
                    <a:pt x="2749791" y="847022"/>
                  </a:lnTo>
                  <a:lnTo>
                    <a:pt x="2767938" y="888990"/>
                  </a:lnTo>
                  <a:lnTo>
                    <a:pt x="2784778" y="931635"/>
                  </a:lnTo>
                  <a:lnTo>
                    <a:pt x="2800286" y="974933"/>
                  </a:lnTo>
                  <a:lnTo>
                    <a:pt x="2814436" y="1018859"/>
                  </a:lnTo>
                  <a:lnTo>
                    <a:pt x="2827204" y="1063387"/>
                  </a:lnTo>
                  <a:lnTo>
                    <a:pt x="2838564" y="1108492"/>
                  </a:lnTo>
                  <a:lnTo>
                    <a:pt x="2848491" y="1154149"/>
                  </a:lnTo>
                  <a:lnTo>
                    <a:pt x="2856959" y="1200333"/>
                  </a:lnTo>
                  <a:lnTo>
                    <a:pt x="2863945" y="1247018"/>
                  </a:lnTo>
                  <a:lnTo>
                    <a:pt x="2869422" y="1294181"/>
                  </a:lnTo>
                  <a:lnTo>
                    <a:pt x="2873365" y="1341794"/>
                  </a:lnTo>
                  <a:lnTo>
                    <a:pt x="2875749" y="1389834"/>
                  </a:lnTo>
                  <a:lnTo>
                    <a:pt x="2876550" y="1438275"/>
                  </a:lnTo>
                  <a:lnTo>
                    <a:pt x="2875749" y="1486715"/>
                  </a:lnTo>
                  <a:lnTo>
                    <a:pt x="2873365" y="1534755"/>
                  </a:lnTo>
                  <a:lnTo>
                    <a:pt x="2869422" y="1582368"/>
                  </a:lnTo>
                  <a:lnTo>
                    <a:pt x="2863945" y="1629531"/>
                  </a:lnTo>
                  <a:lnTo>
                    <a:pt x="2856959" y="1676216"/>
                  </a:lnTo>
                  <a:lnTo>
                    <a:pt x="2848491" y="1722400"/>
                  </a:lnTo>
                  <a:lnTo>
                    <a:pt x="2838564" y="1768057"/>
                  </a:lnTo>
                  <a:lnTo>
                    <a:pt x="2827204" y="1813163"/>
                  </a:lnTo>
                  <a:lnTo>
                    <a:pt x="2814436" y="1857690"/>
                  </a:lnTo>
                  <a:lnTo>
                    <a:pt x="2800286" y="1901616"/>
                  </a:lnTo>
                  <a:lnTo>
                    <a:pt x="2784778" y="1944914"/>
                  </a:lnTo>
                  <a:lnTo>
                    <a:pt x="2767938" y="1987559"/>
                  </a:lnTo>
                  <a:lnTo>
                    <a:pt x="2749791" y="2029527"/>
                  </a:lnTo>
                  <a:lnTo>
                    <a:pt x="2730361" y="2070791"/>
                  </a:lnTo>
                  <a:lnTo>
                    <a:pt x="2709675" y="2111327"/>
                  </a:lnTo>
                  <a:lnTo>
                    <a:pt x="2687758" y="2151110"/>
                  </a:lnTo>
                  <a:lnTo>
                    <a:pt x="2664634" y="2190114"/>
                  </a:lnTo>
                  <a:lnTo>
                    <a:pt x="2640328" y="2228314"/>
                  </a:lnTo>
                  <a:lnTo>
                    <a:pt x="2614867" y="2265686"/>
                  </a:lnTo>
                  <a:lnTo>
                    <a:pt x="2588275" y="2302204"/>
                  </a:lnTo>
                  <a:lnTo>
                    <a:pt x="2560576" y="2337842"/>
                  </a:lnTo>
                  <a:lnTo>
                    <a:pt x="2531798" y="2372576"/>
                  </a:lnTo>
                  <a:lnTo>
                    <a:pt x="2501963" y="2406380"/>
                  </a:lnTo>
                  <a:lnTo>
                    <a:pt x="2471099" y="2439229"/>
                  </a:lnTo>
                  <a:lnTo>
                    <a:pt x="2439229" y="2471099"/>
                  </a:lnTo>
                  <a:lnTo>
                    <a:pt x="2406380" y="2501963"/>
                  </a:lnTo>
                  <a:lnTo>
                    <a:pt x="2372576" y="2531798"/>
                  </a:lnTo>
                  <a:lnTo>
                    <a:pt x="2337842" y="2560576"/>
                  </a:lnTo>
                  <a:lnTo>
                    <a:pt x="2302204" y="2588275"/>
                  </a:lnTo>
                  <a:lnTo>
                    <a:pt x="2265686" y="2614867"/>
                  </a:lnTo>
                  <a:lnTo>
                    <a:pt x="2228314" y="2640328"/>
                  </a:lnTo>
                  <a:lnTo>
                    <a:pt x="2190114" y="2664634"/>
                  </a:lnTo>
                  <a:lnTo>
                    <a:pt x="2151110" y="2687758"/>
                  </a:lnTo>
                  <a:lnTo>
                    <a:pt x="2111327" y="2709675"/>
                  </a:lnTo>
                  <a:lnTo>
                    <a:pt x="2070791" y="2730361"/>
                  </a:lnTo>
                  <a:lnTo>
                    <a:pt x="2029527" y="2749791"/>
                  </a:lnTo>
                  <a:lnTo>
                    <a:pt x="1987559" y="2767938"/>
                  </a:lnTo>
                  <a:lnTo>
                    <a:pt x="1944914" y="2784778"/>
                  </a:lnTo>
                  <a:lnTo>
                    <a:pt x="1901616" y="2800286"/>
                  </a:lnTo>
                  <a:lnTo>
                    <a:pt x="1857690" y="2814436"/>
                  </a:lnTo>
                  <a:lnTo>
                    <a:pt x="1813163" y="2827204"/>
                  </a:lnTo>
                  <a:lnTo>
                    <a:pt x="1768057" y="2838564"/>
                  </a:lnTo>
                  <a:lnTo>
                    <a:pt x="1722400" y="2848491"/>
                  </a:lnTo>
                  <a:lnTo>
                    <a:pt x="1676216" y="2856959"/>
                  </a:lnTo>
                  <a:lnTo>
                    <a:pt x="1629531" y="2863945"/>
                  </a:lnTo>
                  <a:lnTo>
                    <a:pt x="1582368" y="2869422"/>
                  </a:lnTo>
                  <a:lnTo>
                    <a:pt x="1534755" y="2873365"/>
                  </a:lnTo>
                  <a:lnTo>
                    <a:pt x="1486715" y="2875749"/>
                  </a:lnTo>
                  <a:lnTo>
                    <a:pt x="1438275" y="2876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1269644" y="5683544"/>
              <a:ext cx="2962275" cy="2962275"/>
            </a:xfrm>
            <a:custGeom>
              <a:rect b="b" l="l" r="r" t="t"/>
              <a:pathLst>
                <a:path extrusionOk="0" h="2962275" w="2962275">
                  <a:moveTo>
                    <a:pt x="1481137" y="2962275"/>
                  </a:moveTo>
                  <a:lnTo>
                    <a:pt x="1433201" y="2961514"/>
                  </a:lnTo>
                  <a:lnTo>
                    <a:pt x="1385646" y="2959246"/>
                  </a:lnTo>
                  <a:lnTo>
                    <a:pt x="1338494" y="2955494"/>
                  </a:lnTo>
                  <a:lnTo>
                    <a:pt x="1291768" y="2950282"/>
                  </a:lnTo>
                  <a:lnTo>
                    <a:pt x="1245491" y="2943632"/>
                  </a:lnTo>
                  <a:lnTo>
                    <a:pt x="1199687" y="2935567"/>
                  </a:lnTo>
                  <a:lnTo>
                    <a:pt x="1154377" y="2926111"/>
                  </a:lnTo>
                  <a:lnTo>
                    <a:pt x="1109586" y="2915286"/>
                  </a:lnTo>
                  <a:lnTo>
                    <a:pt x="1065337" y="2903115"/>
                  </a:lnTo>
                  <a:lnTo>
                    <a:pt x="1021651" y="2889621"/>
                  </a:lnTo>
                  <a:lnTo>
                    <a:pt x="978552" y="2874827"/>
                  </a:lnTo>
                  <a:lnTo>
                    <a:pt x="936064" y="2858756"/>
                  </a:lnTo>
                  <a:lnTo>
                    <a:pt x="894209" y="2841432"/>
                  </a:lnTo>
                  <a:lnTo>
                    <a:pt x="853010" y="2822877"/>
                  </a:lnTo>
                  <a:lnTo>
                    <a:pt x="812490" y="2803114"/>
                  </a:lnTo>
                  <a:lnTo>
                    <a:pt x="772672" y="2782166"/>
                  </a:lnTo>
                  <a:lnTo>
                    <a:pt x="733579" y="2760056"/>
                  </a:lnTo>
                  <a:lnTo>
                    <a:pt x="695234" y="2736807"/>
                  </a:lnTo>
                  <a:lnTo>
                    <a:pt x="657661" y="2712442"/>
                  </a:lnTo>
                  <a:lnTo>
                    <a:pt x="620881" y="2686985"/>
                  </a:lnTo>
                  <a:lnTo>
                    <a:pt x="584919" y="2660457"/>
                  </a:lnTo>
                  <a:lnTo>
                    <a:pt x="549796" y="2632883"/>
                  </a:lnTo>
                  <a:lnTo>
                    <a:pt x="515537" y="2604284"/>
                  </a:lnTo>
                  <a:lnTo>
                    <a:pt x="482164" y="2574685"/>
                  </a:lnTo>
                  <a:lnTo>
                    <a:pt x="449699" y="2544107"/>
                  </a:lnTo>
                  <a:lnTo>
                    <a:pt x="418167" y="2512575"/>
                  </a:lnTo>
                  <a:lnTo>
                    <a:pt x="387589" y="2480111"/>
                  </a:lnTo>
                  <a:lnTo>
                    <a:pt x="357990" y="2446737"/>
                  </a:lnTo>
                  <a:lnTo>
                    <a:pt x="329392" y="2412478"/>
                  </a:lnTo>
                  <a:lnTo>
                    <a:pt x="301817" y="2377355"/>
                  </a:lnTo>
                  <a:lnTo>
                    <a:pt x="275290" y="2341393"/>
                  </a:lnTo>
                  <a:lnTo>
                    <a:pt x="249832" y="2304613"/>
                  </a:lnTo>
                  <a:lnTo>
                    <a:pt x="225467" y="2267040"/>
                  </a:lnTo>
                  <a:lnTo>
                    <a:pt x="202218" y="2228695"/>
                  </a:lnTo>
                  <a:lnTo>
                    <a:pt x="180109" y="2189602"/>
                  </a:lnTo>
                  <a:lnTo>
                    <a:pt x="159161" y="2149784"/>
                  </a:lnTo>
                  <a:lnTo>
                    <a:pt x="139397" y="2109264"/>
                  </a:lnTo>
                  <a:lnTo>
                    <a:pt x="120842" y="2068065"/>
                  </a:lnTo>
                  <a:lnTo>
                    <a:pt x="103518" y="2026210"/>
                  </a:lnTo>
                  <a:lnTo>
                    <a:pt x="87447" y="1983722"/>
                  </a:lnTo>
                  <a:lnTo>
                    <a:pt x="72653" y="1940623"/>
                  </a:lnTo>
                  <a:lnTo>
                    <a:pt x="59160" y="1896938"/>
                  </a:lnTo>
                  <a:lnTo>
                    <a:pt x="46988" y="1852688"/>
                  </a:lnTo>
                  <a:lnTo>
                    <a:pt x="36163" y="1807897"/>
                  </a:lnTo>
                  <a:lnTo>
                    <a:pt x="26707" y="1762587"/>
                  </a:lnTo>
                  <a:lnTo>
                    <a:pt x="18642" y="1716783"/>
                  </a:lnTo>
                  <a:lnTo>
                    <a:pt x="11992" y="1670506"/>
                  </a:lnTo>
                  <a:lnTo>
                    <a:pt x="6780" y="1623780"/>
                  </a:lnTo>
                  <a:lnTo>
                    <a:pt x="3028" y="1576628"/>
                  </a:lnTo>
                  <a:lnTo>
                    <a:pt x="761" y="1529073"/>
                  </a:lnTo>
                  <a:lnTo>
                    <a:pt x="0" y="1481137"/>
                  </a:lnTo>
                  <a:lnTo>
                    <a:pt x="761" y="1433201"/>
                  </a:lnTo>
                  <a:lnTo>
                    <a:pt x="3028" y="1385646"/>
                  </a:lnTo>
                  <a:lnTo>
                    <a:pt x="6780" y="1338494"/>
                  </a:lnTo>
                  <a:lnTo>
                    <a:pt x="11992" y="1291768"/>
                  </a:lnTo>
                  <a:lnTo>
                    <a:pt x="18642" y="1245491"/>
                  </a:lnTo>
                  <a:lnTo>
                    <a:pt x="26707" y="1199687"/>
                  </a:lnTo>
                  <a:lnTo>
                    <a:pt x="36163" y="1154377"/>
                  </a:lnTo>
                  <a:lnTo>
                    <a:pt x="46988" y="1109586"/>
                  </a:lnTo>
                  <a:lnTo>
                    <a:pt x="59160" y="1065337"/>
                  </a:lnTo>
                  <a:lnTo>
                    <a:pt x="72653" y="1021651"/>
                  </a:lnTo>
                  <a:lnTo>
                    <a:pt x="87447" y="978552"/>
                  </a:lnTo>
                  <a:lnTo>
                    <a:pt x="103518" y="936064"/>
                  </a:lnTo>
                  <a:lnTo>
                    <a:pt x="120842" y="894209"/>
                  </a:lnTo>
                  <a:lnTo>
                    <a:pt x="139397" y="853010"/>
                  </a:lnTo>
                  <a:lnTo>
                    <a:pt x="159161" y="812490"/>
                  </a:lnTo>
                  <a:lnTo>
                    <a:pt x="180109" y="772672"/>
                  </a:lnTo>
                  <a:lnTo>
                    <a:pt x="202218" y="733579"/>
                  </a:lnTo>
                  <a:lnTo>
                    <a:pt x="225467" y="695234"/>
                  </a:lnTo>
                  <a:lnTo>
                    <a:pt x="249832" y="657661"/>
                  </a:lnTo>
                  <a:lnTo>
                    <a:pt x="275290" y="620881"/>
                  </a:lnTo>
                  <a:lnTo>
                    <a:pt x="301817" y="584919"/>
                  </a:lnTo>
                  <a:lnTo>
                    <a:pt x="329392" y="549796"/>
                  </a:lnTo>
                  <a:lnTo>
                    <a:pt x="357990" y="515537"/>
                  </a:lnTo>
                  <a:lnTo>
                    <a:pt x="387589" y="482164"/>
                  </a:lnTo>
                  <a:lnTo>
                    <a:pt x="418167" y="449699"/>
                  </a:lnTo>
                  <a:lnTo>
                    <a:pt x="449699" y="418167"/>
                  </a:lnTo>
                  <a:lnTo>
                    <a:pt x="482164" y="387589"/>
                  </a:lnTo>
                  <a:lnTo>
                    <a:pt x="515537" y="357990"/>
                  </a:lnTo>
                  <a:lnTo>
                    <a:pt x="549796" y="329392"/>
                  </a:lnTo>
                  <a:lnTo>
                    <a:pt x="584919" y="301817"/>
                  </a:lnTo>
                  <a:lnTo>
                    <a:pt x="620881" y="275290"/>
                  </a:lnTo>
                  <a:lnTo>
                    <a:pt x="657661" y="249832"/>
                  </a:lnTo>
                  <a:lnTo>
                    <a:pt x="695234" y="225467"/>
                  </a:lnTo>
                  <a:lnTo>
                    <a:pt x="733579" y="202218"/>
                  </a:lnTo>
                  <a:lnTo>
                    <a:pt x="772672" y="180109"/>
                  </a:lnTo>
                  <a:lnTo>
                    <a:pt x="812490" y="159161"/>
                  </a:lnTo>
                  <a:lnTo>
                    <a:pt x="853010" y="139397"/>
                  </a:lnTo>
                  <a:lnTo>
                    <a:pt x="894209" y="120842"/>
                  </a:lnTo>
                  <a:lnTo>
                    <a:pt x="936064" y="103518"/>
                  </a:lnTo>
                  <a:lnTo>
                    <a:pt x="978552" y="87447"/>
                  </a:lnTo>
                  <a:lnTo>
                    <a:pt x="1021651" y="72653"/>
                  </a:lnTo>
                  <a:lnTo>
                    <a:pt x="1065337" y="59160"/>
                  </a:lnTo>
                  <a:lnTo>
                    <a:pt x="1109586" y="46988"/>
                  </a:lnTo>
                  <a:lnTo>
                    <a:pt x="1154377" y="36163"/>
                  </a:lnTo>
                  <a:lnTo>
                    <a:pt x="1199687" y="26707"/>
                  </a:lnTo>
                  <a:lnTo>
                    <a:pt x="1245491" y="18642"/>
                  </a:lnTo>
                  <a:lnTo>
                    <a:pt x="1291768" y="11992"/>
                  </a:lnTo>
                  <a:lnTo>
                    <a:pt x="1338494" y="6780"/>
                  </a:lnTo>
                  <a:lnTo>
                    <a:pt x="1385646" y="3028"/>
                  </a:lnTo>
                  <a:lnTo>
                    <a:pt x="1433201" y="761"/>
                  </a:lnTo>
                  <a:lnTo>
                    <a:pt x="1481137" y="0"/>
                  </a:lnTo>
                  <a:lnTo>
                    <a:pt x="1529073" y="761"/>
                  </a:lnTo>
                  <a:lnTo>
                    <a:pt x="1576628" y="3028"/>
                  </a:lnTo>
                  <a:lnTo>
                    <a:pt x="1623780" y="6780"/>
                  </a:lnTo>
                  <a:lnTo>
                    <a:pt x="1670506" y="11992"/>
                  </a:lnTo>
                  <a:lnTo>
                    <a:pt x="1716783" y="18642"/>
                  </a:lnTo>
                  <a:lnTo>
                    <a:pt x="1762587" y="26707"/>
                  </a:lnTo>
                  <a:lnTo>
                    <a:pt x="1807897" y="36163"/>
                  </a:lnTo>
                  <a:lnTo>
                    <a:pt x="1852688" y="46988"/>
                  </a:lnTo>
                  <a:lnTo>
                    <a:pt x="1896938" y="59160"/>
                  </a:lnTo>
                  <a:lnTo>
                    <a:pt x="1940623" y="72653"/>
                  </a:lnTo>
                  <a:lnTo>
                    <a:pt x="1983722" y="87447"/>
                  </a:lnTo>
                  <a:lnTo>
                    <a:pt x="2026210" y="103518"/>
                  </a:lnTo>
                  <a:lnTo>
                    <a:pt x="2068065" y="120842"/>
                  </a:lnTo>
                  <a:lnTo>
                    <a:pt x="2109264" y="139397"/>
                  </a:lnTo>
                  <a:lnTo>
                    <a:pt x="2149784" y="159161"/>
                  </a:lnTo>
                  <a:lnTo>
                    <a:pt x="2189602" y="180109"/>
                  </a:lnTo>
                  <a:lnTo>
                    <a:pt x="2228695" y="202218"/>
                  </a:lnTo>
                  <a:lnTo>
                    <a:pt x="2267040" y="225467"/>
                  </a:lnTo>
                  <a:lnTo>
                    <a:pt x="2304613" y="249832"/>
                  </a:lnTo>
                  <a:lnTo>
                    <a:pt x="2341393" y="275290"/>
                  </a:lnTo>
                  <a:lnTo>
                    <a:pt x="2377355" y="301817"/>
                  </a:lnTo>
                  <a:lnTo>
                    <a:pt x="2412478" y="329392"/>
                  </a:lnTo>
                  <a:lnTo>
                    <a:pt x="2446737" y="357990"/>
                  </a:lnTo>
                  <a:lnTo>
                    <a:pt x="2480111" y="387589"/>
                  </a:lnTo>
                  <a:lnTo>
                    <a:pt x="2512575" y="418167"/>
                  </a:lnTo>
                  <a:lnTo>
                    <a:pt x="2544107" y="449699"/>
                  </a:lnTo>
                  <a:lnTo>
                    <a:pt x="2574685" y="482164"/>
                  </a:lnTo>
                  <a:lnTo>
                    <a:pt x="2604284" y="515537"/>
                  </a:lnTo>
                  <a:lnTo>
                    <a:pt x="2632883" y="549796"/>
                  </a:lnTo>
                  <a:lnTo>
                    <a:pt x="2660457" y="584919"/>
                  </a:lnTo>
                  <a:lnTo>
                    <a:pt x="2686985" y="620881"/>
                  </a:lnTo>
                  <a:lnTo>
                    <a:pt x="2712442" y="657661"/>
                  </a:lnTo>
                  <a:lnTo>
                    <a:pt x="2736807" y="695234"/>
                  </a:lnTo>
                  <a:lnTo>
                    <a:pt x="2760056" y="733579"/>
                  </a:lnTo>
                  <a:lnTo>
                    <a:pt x="2782166" y="772672"/>
                  </a:lnTo>
                  <a:lnTo>
                    <a:pt x="2803114" y="812490"/>
                  </a:lnTo>
                  <a:lnTo>
                    <a:pt x="2822877" y="853010"/>
                  </a:lnTo>
                  <a:lnTo>
                    <a:pt x="2841432" y="894209"/>
                  </a:lnTo>
                  <a:lnTo>
                    <a:pt x="2858756" y="936064"/>
                  </a:lnTo>
                  <a:lnTo>
                    <a:pt x="2874827" y="978552"/>
                  </a:lnTo>
                  <a:lnTo>
                    <a:pt x="2889621" y="1021651"/>
                  </a:lnTo>
                  <a:lnTo>
                    <a:pt x="2903115" y="1065337"/>
                  </a:lnTo>
                  <a:lnTo>
                    <a:pt x="2915286" y="1109586"/>
                  </a:lnTo>
                  <a:lnTo>
                    <a:pt x="2926111" y="1154377"/>
                  </a:lnTo>
                  <a:lnTo>
                    <a:pt x="2935567" y="1199687"/>
                  </a:lnTo>
                  <a:lnTo>
                    <a:pt x="2943632" y="1245491"/>
                  </a:lnTo>
                  <a:lnTo>
                    <a:pt x="2950282" y="1291768"/>
                  </a:lnTo>
                  <a:lnTo>
                    <a:pt x="2955494" y="1338494"/>
                  </a:lnTo>
                  <a:lnTo>
                    <a:pt x="2959246" y="1385646"/>
                  </a:lnTo>
                  <a:lnTo>
                    <a:pt x="2961514" y="1433201"/>
                  </a:lnTo>
                  <a:lnTo>
                    <a:pt x="2962275" y="1481137"/>
                  </a:lnTo>
                  <a:lnTo>
                    <a:pt x="2961514" y="1529073"/>
                  </a:lnTo>
                  <a:lnTo>
                    <a:pt x="2959246" y="1576628"/>
                  </a:lnTo>
                  <a:lnTo>
                    <a:pt x="2955494" y="1623780"/>
                  </a:lnTo>
                  <a:lnTo>
                    <a:pt x="2950282" y="1670506"/>
                  </a:lnTo>
                  <a:lnTo>
                    <a:pt x="2943632" y="1716783"/>
                  </a:lnTo>
                  <a:lnTo>
                    <a:pt x="2935567" y="1762587"/>
                  </a:lnTo>
                  <a:lnTo>
                    <a:pt x="2926111" y="1807897"/>
                  </a:lnTo>
                  <a:lnTo>
                    <a:pt x="2915286" y="1852688"/>
                  </a:lnTo>
                  <a:lnTo>
                    <a:pt x="2903115" y="1896938"/>
                  </a:lnTo>
                  <a:lnTo>
                    <a:pt x="2889621" y="1940623"/>
                  </a:lnTo>
                  <a:lnTo>
                    <a:pt x="2874827" y="1983722"/>
                  </a:lnTo>
                  <a:lnTo>
                    <a:pt x="2858756" y="2026210"/>
                  </a:lnTo>
                  <a:lnTo>
                    <a:pt x="2841432" y="2068065"/>
                  </a:lnTo>
                  <a:lnTo>
                    <a:pt x="2822877" y="2109264"/>
                  </a:lnTo>
                  <a:lnTo>
                    <a:pt x="2803114" y="2149784"/>
                  </a:lnTo>
                  <a:lnTo>
                    <a:pt x="2782166" y="2189602"/>
                  </a:lnTo>
                  <a:lnTo>
                    <a:pt x="2760056" y="2228695"/>
                  </a:lnTo>
                  <a:lnTo>
                    <a:pt x="2736807" y="2267040"/>
                  </a:lnTo>
                  <a:lnTo>
                    <a:pt x="2712442" y="2304613"/>
                  </a:lnTo>
                  <a:lnTo>
                    <a:pt x="2686985" y="2341393"/>
                  </a:lnTo>
                  <a:lnTo>
                    <a:pt x="2660457" y="2377355"/>
                  </a:lnTo>
                  <a:lnTo>
                    <a:pt x="2632883" y="2412478"/>
                  </a:lnTo>
                  <a:lnTo>
                    <a:pt x="2604284" y="2446737"/>
                  </a:lnTo>
                  <a:lnTo>
                    <a:pt x="2574685" y="2480111"/>
                  </a:lnTo>
                  <a:lnTo>
                    <a:pt x="2544107" y="2512575"/>
                  </a:lnTo>
                  <a:lnTo>
                    <a:pt x="2512575" y="2544107"/>
                  </a:lnTo>
                  <a:lnTo>
                    <a:pt x="2480111" y="2574685"/>
                  </a:lnTo>
                  <a:lnTo>
                    <a:pt x="2446737" y="2604284"/>
                  </a:lnTo>
                  <a:lnTo>
                    <a:pt x="2412478" y="2632883"/>
                  </a:lnTo>
                  <a:lnTo>
                    <a:pt x="2377355" y="2660457"/>
                  </a:lnTo>
                  <a:lnTo>
                    <a:pt x="2341393" y="2686985"/>
                  </a:lnTo>
                  <a:lnTo>
                    <a:pt x="2304613" y="2712442"/>
                  </a:lnTo>
                  <a:lnTo>
                    <a:pt x="2267040" y="2736807"/>
                  </a:lnTo>
                  <a:lnTo>
                    <a:pt x="2228695" y="2760056"/>
                  </a:lnTo>
                  <a:lnTo>
                    <a:pt x="2189602" y="2782166"/>
                  </a:lnTo>
                  <a:lnTo>
                    <a:pt x="2149784" y="2803114"/>
                  </a:lnTo>
                  <a:lnTo>
                    <a:pt x="2109264" y="2822877"/>
                  </a:lnTo>
                  <a:lnTo>
                    <a:pt x="2068065" y="2841432"/>
                  </a:lnTo>
                  <a:lnTo>
                    <a:pt x="2026210" y="2858756"/>
                  </a:lnTo>
                  <a:lnTo>
                    <a:pt x="1983722" y="2874827"/>
                  </a:lnTo>
                  <a:lnTo>
                    <a:pt x="1940623" y="2889621"/>
                  </a:lnTo>
                  <a:lnTo>
                    <a:pt x="1896938" y="2903115"/>
                  </a:lnTo>
                  <a:lnTo>
                    <a:pt x="1852688" y="2915286"/>
                  </a:lnTo>
                  <a:lnTo>
                    <a:pt x="1807897" y="2926111"/>
                  </a:lnTo>
                  <a:lnTo>
                    <a:pt x="1762587" y="2935567"/>
                  </a:lnTo>
                  <a:lnTo>
                    <a:pt x="1716783" y="2943632"/>
                  </a:lnTo>
                  <a:lnTo>
                    <a:pt x="1670506" y="2950282"/>
                  </a:lnTo>
                  <a:lnTo>
                    <a:pt x="1623780" y="2955494"/>
                  </a:lnTo>
                  <a:lnTo>
                    <a:pt x="1576628" y="2959246"/>
                  </a:lnTo>
                  <a:lnTo>
                    <a:pt x="1529073" y="2961514"/>
                  </a:lnTo>
                  <a:lnTo>
                    <a:pt x="1481137" y="2962275"/>
                  </a:lnTo>
                  <a:close/>
                </a:path>
              </a:pathLst>
            </a:custGeom>
            <a:solidFill>
              <a:srgbClr val="0CD5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" name="Google Shape;157;p11"/>
          <p:cNvSpPr/>
          <p:nvPr/>
        </p:nvSpPr>
        <p:spPr>
          <a:xfrm>
            <a:off x="12033991" y="1714225"/>
            <a:ext cx="1600200" cy="1600200"/>
          </a:xfrm>
          <a:custGeom>
            <a:rect b="b" l="l" r="r" t="t"/>
            <a:pathLst>
              <a:path extrusionOk="0" h="1600200" w="1600200">
                <a:moveTo>
                  <a:pt x="800100" y="1600200"/>
                </a:moveTo>
                <a:lnTo>
                  <a:pt x="751360" y="1598739"/>
                </a:lnTo>
                <a:lnTo>
                  <a:pt x="703392" y="1594415"/>
                </a:lnTo>
                <a:lnTo>
                  <a:pt x="656281" y="1587309"/>
                </a:lnTo>
                <a:lnTo>
                  <a:pt x="610109" y="1577506"/>
                </a:lnTo>
                <a:lnTo>
                  <a:pt x="564960" y="1565089"/>
                </a:lnTo>
                <a:lnTo>
                  <a:pt x="520919" y="1550143"/>
                </a:lnTo>
                <a:lnTo>
                  <a:pt x="478068" y="1532751"/>
                </a:lnTo>
                <a:lnTo>
                  <a:pt x="436492" y="1512996"/>
                </a:lnTo>
                <a:lnTo>
                  <a:pt x="396274" y="1490962"/>
                </a:lnTo>
                <a:lnTo>
                  <a:pt x="357498" y="1466734"/>
                </a:lnTo>
                <a:lnTo>
                  <a:pt x="320247" y="1440394"/>
                </a:lnTo>
                <a:lnTo>
                  <a:pt x="284606" y="1412026"/>
                </a:lnTo>
                <a:lnTo>
                  <a:pt x="250657" y="1381714"/>
                </a:lnTo>
                <a:lnTo>
                  <a:pt x="218485" y="1349542"/>
                </a:lnTo>
                <a:lnTo>
                  <a:pt x="188173" y="1315594"/>
                </a:lnTo>
                <a:lnTo>
                  <a:pt x="159805" y="1279952"/>
                </a:lnTo>
                <a:lnTo>
                  <a:pt x="133465" y="1242701"/>
                </a:lnTo>
                <a:lnTo>
                  <a:pt x="109237" y="1203925"/>
                </a:lnTo>
                <a:lnTo>
                  <a:pt x="87203" y="1163707"/>
                </a:lnTo>
                <a:lnTo>
                  <a:pt x="67448" y="1122131"/>
                </a:lnTo>
                <a:lnTo>
                  <a:pt x="50056" y="1079280"/>
                </a:lnTo>
                <a:lnTo>
                  <a:pt x="35110" y="1035239"/>
                </a:lnTo>
                <a:lnTo>
                  <a:pt x="22693" y="990090"/>
                </a:lnTo>
                <a:lnTo>
                  <a:pt x="12890" y="943918"/>
                </a:lnTo>
                <a:lnTo>
                  <a:pt x="5784" y="896807"/>
                </a:lnTo>
                <a:lnTo>
                  <a:pt x="1460" y="848839"/>
                </a:lnTo>
                <a:lnTo>
                  <a:pt x="0" y="800100"/>
                </a:lnTo>
                <a:lnTo>
                  <a:pt x="1460" y="751360"/>
                </a:lnTo>
                <a:lnTo>
                  <a:pt x="5784" y="703392"/>
                </a:lnTo>
                <a:lnTo>
                  <a:pt x="12890" y="656281"/>
                </a:lnTo>
                <a:lnTo>
                  <a:pt x="22693" y="610109"/>
                </a:lnTo>
                <a:lnTo>
                  <a:pt x="35110" y="564960"/>
                </a:lnTo>
                <a:lnTo>
                  <a:pt x="50056" y="520919"/>
                </a:lnTo>
                <a:lnTo>
                  <a:pt x="67448" y="478068"/>
                </a:lnTo>
                <a:lnTo>
                  <a:pt x="87203" y="436492"/>
                </a:lnTo>
                <a:lnTo>
                  <a:pt x="109237" y="396274"/>
                </a:lnTo>
                <a:lnTo>
                  <a:pt x="133465" y="357498"/>
                </a:lnTo>
                <a:lnTo>
                  <a:pt x="159805" y="320247"/>
                </a:lnTo>
                <a:lnTo>
                  <a:pt x="188173" y="284606"/>
                </a:lnTo>
                <a:lnTo>
                  <a:pt x="218485" y="250657"/>
                </a:lnTo>
                <a:lnTo>
                  <a:pt x="250657" y="218485"/>
                </a:lnTo>
                <a:lnTo>
                  <a:pt x="284606" y="188173"/>
                </a:lnTo>
                <a:lnTo>
                  <a:pt x="320247" y="159805"/>
                </a:lnTo>
                <a:lnTo>
                  <a:pt x="357498" y="133465"/>
                </a:lnTo>
                <a:lnTo>
                  <a:pt x="396274" y="109237"/>
                </a:lnTo>
                <a:lnTo>
                  <a:pt x="436492" y="87203"/>
                </a:lnTo>
                <a:lnTo>
                  <a:pt x="478068" y="67448"/>
                </a:lnTo>
                <a:lnTo>
                  <a:pt x="520919" y="50056"/>
                </a:lnTo>
                <a:lnTo>
                  <a:pt x="564960" y="35110"/>
                </a:lnTo>
                <a:lnTo>
                  <a:pt x="610109" y="22693"/>
                </a:lnTo>
                <a:lnTo>
                  <a:pt x="656281" y="12890"/>
                </a:lnTo>
                <a:lnTo>
                  <a:pt x="703392" y="5784"/>
                </a:lnTo>
                <a:lnTo>
                  <a:pt x="751360" y="1460"/>
                </a:lnTo>
                <a:lnTo>
                  <a:pt x="800100" y="0"/>
                </a:lnTo>
                <a:lnTo>
                  <a:pt x="848839" y="1460"/>
                </a:lnTo>
                <a:lnTo>
                  <a:pt x="896807" y="5784"/>
                </a:lnTo>
                <a:lnTo>
                  <a:pt x="943918" y="12890"/>
                </a:lnTo>
                <a:lnTo>
                  <a:pt x="990090" y="22693"/>
                </a:lnTo>
                <a:lnTo>
                  <a:pt x="1035239" y="35110"/>
                </a:lnTo>
                <a:lnTo>
                  <a:pt x="1079280" y="50056"/>
                </a:lnTo>
                <a:lnTo>
                  <a:pt x="1122131" y="67448"/>
                </a:lnTo>
                <a:lnTo>
                  <a:pt x="1163707" y="87203"/>
                </a:lnTo>
                <a:lnTo>
                  <a:pt x="1203925" y="109237"/>
                </a:lnTo>
                <a:lnTo>
                  <a:pt x="1242701" y="133465"/>
                </a:lnTo>
                <a:lnTo>
                  <a:pt x="1279952" y="159805"/>
                </a:lnTo>
                <a:lnTo>
                  <a:pt x="1315594" y="188173"/>
                </a:lnTo>
                <a:lnTo>
                  <a:pt x="1349542" y="218485"/>
                </a:lnTo>
                <a:lnTo>
                  <a:pt x="1381714" y="250657"/>
                </a:lnTo>
                <a:lnTo>
                  <a:pt x="1412026" y="284606"/>
                </a:lnTo>
                <a:lnTo>
                  <a:pt x="1440394" y="320247"/>
                </a:lnTo>
                <a:lnTo>
                  <a:pt x="1466734" y="357498"/>
                </a:lnTo>
                <a:lnTo>
                  <a:pt x="1490962" y="396274"/>
                </a:lnTo>
                <a:lnTo>
                  <a:pt x="1512996" y="436492"/>
                </a:lnTo>
                <a:lnTo>
                  <a:pt x="1532751" y="478068"/>
                </a:lnTo>
                <a:lnTo>
                  <a:pt x="1550143" y="520919"/>
                </a:lnTo>
                <a:lnTo>
                  <a:pt x="1565089" y="564960"/>
                </a:lnTo>
                <a:lnTo>
                  <a:pt x="1577506" y="610109"/>
                </a:lnTo>
                <a:lnTo>
                  <a:pt x="1587309" y="656281"/>
                </a:lnTo>
                <a:lnTo>
                  <a:pt x="1594415" y="703392"/>
                </a:lnTo>
                <a:lnTo>
                  <a:pt x="1598739" y="751360"/>
                </a:lnTo>
                <a:lnTo>
                  <a:pt x="1600200" y="800100"/>
                </a:lnTo>
                <a:lnTo>
                  <a:pt x="1598739" y="848839"/>
                </a:lnTo>
                <a:lnTo>
                  <a:pt x="1594415" y="896807"/>
                </a:lnTo>
                <a:lnTo>
                  <a:pt x="1587309" y="943918"/>
                </a:lnTo>
                <a:lnTo>
                  <a:pt x="1577506" y="990090"/>
                </a:lnTo>
                <a:lnTo>
                  <a:pt x="1565089" y="1035239"/>
                </a:lnTo>
                <a:lnTo>
                  <a:pt x="1550143" y="1079280"/>
                </a:lnTo>
                <a:lnTo>
                  <a:pt x="1532751" y="1122131"/>
                </a:lnTo>
                <a:lnTo>
                  <a:pt x="1512996" y="1163707"/>
                </a:lnTo>
                <a:lnTo>
                  <a:pt x="1490962" y="1203925"/>
                </a:lnTo>
                <a:lnTo>
                  <a:pt x="1466734" y="1242701"/>
                </a:lnTo>
                <a:lnTo>
                  <a:pt x="1440394" y="1279952"/>
                </a:lnTo>
                <a:lnTo>
                  <a:pt x="1412026" y="1315594"/>
                </a:lnTo>
                <a:lnTo>
                  <a:pt x="1381714" y="1349542"/>
                </a:lnTo>
                <a:lnTo>
                  <a:pt x="1349542" y="1381714"/>
                </a:lnTo>
                <a:lnTo>
                  <a:pt x="1315594" y="1412026"/>
                </a:lnTo>
                <a:lnTo>
                  <a:pt x="1279952" y="1440394"/>
                </a:lnTo>
                <a:lnTo>
                  <a:pt x="1242701" y="1466734"/>
                </a:lnTo>
                <a:lnTo>
                  <a:pt x="1203925" y="1490962"/>
                </a:lnTo>
                <a:lnTo>
                  <a:pt x="1163707" y="1512996"/>
                </a:lnTo>
                <a:lnTo>
                  <a:pt x="1122131" y="1532751"/>
                </a:lnTo>
                <a:lnTo>
                  <a:pt x="1079280" y="1550143"/>
                </a:lnTo>
                <a:lnTo>
                  <a:pt x="1035239" y="1565089"/>
                </a:lnTo>
                <a:lnTo>
                  <a:pt x="990090" y="1577506"/>
                </a:lnTo>
                <a:lnTo>
                  <a:pt x="943918" y="1587309"/>
                </a:lnTo>
                <a:lnTo>
                  <a:pt x="896807" y="1594415"/>
                </a:lnTo>
                <a:lnTo>
                  <a:pt x="848839" y="1598739"/>
                </a:lnTo>
                <a:lnTo>
                  <a:pt x="800100" y="160020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1"/>
          <p:cNvSpPr/>
          <p:nvPr/>
        </p:nvSpPr>
        <p:spPr>
          <a:xfrm>
            <a:off x="16270041" y="4405883"/>
            <a:ext cx="990600" cy="990600"/>
          </a:xfrm>
          <a:custGeom>
            <a:rect b="b" l="l" r="r" t="t"/>
            <a:pathLst>
              <a:path extrusionOk="0" h="990600" w="990600">
                <a:moveTo>
                  <a:pt x="495300" y="990600"/>
                </a:moveTo>
                <a:lnTo>
                  <a:pt x="447599" y="988332"/>
                </a:lnTo>
                <a:lnTo>
                  <a:pt x="401181" y="981669"/>
                </a:lnTo>
                <a:lnTo>
                  <a:pt x="356254" y="970816"/>
                </a:lnTo>
                <a:lnTo>
                  <a:pt x="313024" y="955982"/>
                </a:lnTo>
                <a:lnTo>
                  <a:pt x="271700" y="937375"/>
                </a:lnTo>
                <a:lnTo>
                  <a:pt x="232490" y="915202"/>
                </a:lnTo>
                <a:lnTo>
                  <a:pt x="195600" y="889670"/>
                </a:lnTo>
                <a:lnTo>
                  <a:pt x="161238" y="860987"/>
                </a:lnTo>
                <a:lnTo>
                  <a:pt x="129612" y="829361"/>
                </a:lnTo>
                <a:lnTo>
                  <a:pt x="100929" y="795000"/>
                </a:lnTo>
                <a:lnTo>
                  <a:pt x="75397" y="758109"/>
                </a:lnTo>
                <a:lnTo>
                  <a:pt x="53224" y="718899"/>
                </a:lnTo>
                <a:lnTo>
                  <a:pt x="34617" y="677575"/>
                </a:lnTo>
                <a:lnTo>
                  <a:pt x="19783" y="634345"/>
                </a:lnTo>
                <a:lnTo>
                  <a:pt x="8931" y="589418"/>
                </a:lnTo>
                <a:lnTo>
                  <a:pt x="2267" y="543000"/>
                </a:lnTo>
                <a:lnTo>
                  <a:pt x="0" y="495300"/>
                </a:lnTo>
                <a:lnTo>
                  <a:pt x="2267" y="447599"/>
                </a:lnTo>
                <a:lnTo>
                  <a:pt x="8931" y="401181"/>
                </a:lnTo>
                <a:lnTo>
                  <a:pt x="19783" y="356254"/>
                </a:lnTo>
                <a:lnTo>
                  <a:pt x="34617" y="313024"/>
                </a:lnTo>
                <a:lnTo>
                  <a:pt x="53224" y="271700"/>
                </a:lnTo>
                <a:lnTo>
                  <a:pt x="75397" y="232490"/>
                </a:lnTo>
                <a:lnTo>
                  <a:pt x="100929" y="195600"/>
                </a:lnTo>
                <a:lnTo>
                  <a:pt x="129612" y="161238"/>
                </a:lnTo>
                <a:lnTo>
                  <a:pt x="161238" y="129612"/>
                </a:lnTo>
                <a:lnTo>
                  <a:pt x="195600" y="100929"/>
                </a:lnTo>
                <a:lnTo>
                  <a:pt x="232490" y="75397"/>
                </a:lnTo>
                <a:lnTo>
                  <a:pt x="271700" y="53224"/>
                </a:lnTo>
                <a:lnTo>
                  <a:pt x="313024" y="34617"/>
                </a:lnTo>
                <a:lnTo>
                  <a:pt x="356254" y="19783"/>
                </a:lnTo>
                <a:lnTo>
                  <a:pt x="401181" y="8931"/>
                </a:lnTo>
                <a:lnTo>
                  <a:pt x="447599" y="2267"/>
                </a:lnTo>
                <a:lnTo>
                  <a:pt x="495300" y="0"/>
                </a:lnTo>
                <a:lnTo>
                  <a:pt x="543000" y="2267"/>
                </a:lnTo>
                <a:lnTo>
                  <a:pt x="589418" y="8931"/>
                </a:lnTo>
                <a:lnTo>
                  <a:pt x="634345" y="19783"/>
                </a:lnTo>
                <a:lnTo>
                  <a:pt x="677575" y="34617"/>
                </a:lnTo>
                <a:lnTo>
                  <a:pt x="718899" y="53224"/>
                </a:lnTo>
                <a:lnTo>
                  <a:pt x="758109" y="75397"/>
                </a:lnTo>
                <a:lnTo>
                  <a:pt x="795000" y="100929"/>
                </a:lnTo>
                <a:lnTo>
                  <a:pt x="829361" y="129612"/>
                </a:lnTo>
                <a:lnTo>
                  <a:pt x="860987" y="161238"/>
                </a:lnTo>
                <a:lnTo>
                  <a:pt x="889670" y="195600"/>
                </a:lnTo>
                <a:lnTo>
                  <a:pt x="915202" y="232490"/>
                </a:lnTo>
                <a:lnTo>
                  <a:pt x="937375" y="271700"/>
                </a:lnTo>
                <a:lnTo>
                  <a:pt x="955982" y="313024"/>
                </a:lnTo>
                <a:lnTo>
                  <a:pt x="970816" y="356254"/>
                </a:lnTo>
                <a:lnTo>
                  <a:pt x="981669" y="401181"/>
                </a:lnTo>
                <a:lnTo>
                  <a:pt x="988332" y="447599"/>
                </a:lnTo>
                <a:lnTo>
                  <a:pt x="990600" y="495300"/>
                </a:lnTo>
                <a:lnTo>
                  <a:pt x="988332" y="543000"/>
                </a:lnTo>
                <a:lnTo>
                  <a:pt x="981669" y="589418"/>
                </a:lnTo>
                <a:lnTo>
                  <a:pt x="970816" y="634345"/>
                </a:lnTo>
                <a:lnTo>
                  <a:pt x="955982" y="677575"/>
                </a:lnTo>
                <a:lnTo>
                  <a:pt x="937375" y="718899"/>
                </a:lnTo>
                <a:lnTo>
                  <a:pt x="915202" y="758109"/>
                </a:lnTo>
                <a:lnTo>
                  <a:pt x="889670" y="795000"/>
                </a:lnTo>
                <a:lnTo>
                  <a:pt x="860987" y="829361"/>
                </a:lnTo>
                <a:lnTo>
                  <a:pt x="829361" y="860987"/>
                </a:lnTo>
                <a:lnTo>
                  <a:pt x="795000" y="889670"/>
                </a:lnTo>
                <a:lnTo>
                  <a:pt x="758109" y="915202"/>
                </a:lnTo>
                <a:lnTo>
                  <a:pt x="718899" y="937375"/>
                </a:lnTo>
                <a:lnTo>
                  <a:pt x="677575" y="955982"/>
                </a:lnTo>
                <a:lnTo>
                  <a:pt x="634345" y="970816"/>
                </a:lnTo>
                <a:lnTo>
                  <a:pt x="589418" y="981669"/>
                </a:lnTo>
                <a:lnTo>
                  <a:pt x="543000" y="988332"/>
                </a:lnTo>
                <a:lnTo>
                  <a:pt x="495300" y="99060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1"/>
          <p:cNvSpPr/>
          <p:nvPr/>
        </p:nvSpPr>
        <p:spPr>
          <a:xfrm>
            <a:off x="12194713" y="8146115"/>
            <a:ext cx="2390775" cy="27940"/>
          </a:xfrm>
          <a:custGeom>
            <a:rect b="b" l="l" r="r" t="t"/>
            <a:pathLst>
              <a:path extrusionOk="0" h="27940" w="2390775">
                <a:moveTo>
                  <a:pt x="2390428" y="27940"/>
                </a:moveTo>
                <a:lnTo>
                  <a:pt x="0" y="27940"/>
                </a:lnTo>
                <a:lnTo>
                  <a:pt x="0" y="0"/>
                </a:lnTo>
                <a:lnTo>
                  <a:pt x="23904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1"/>
          <p:cNvSpPr txBox="1"/>
          <p:nvPr>
            <p:ph type="title"/>
          </p:nvPr>
        </p:nvSpPr>
        <p:spPr>
          <a:xfrm>
            <a:off x="629781" y="4127748"/>
            <a:ext cx="10146030" cy="1520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>
                <a:latin typeface="Verdana"/>
                <a:ea typeface="Verdana"/>
                <a:cs typeface="Verdana"/>
                <a:sym typeface="Verdana"/>
              </a:rPr>
              <a:t>IV - Recuit Simulé</a:t>
            </a:r>
            <a:endParaRPr sz="9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11921977" y="1078647"/>
            <a:ext cx="5128077" cy="62928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7" name="Google Shape;167;p12"/>
          <p:cNvGrpSpPr/>
          <p:nvPr/>
        </p:nvGrpSpPr>
        <p:grpSpPr>
          <a:xfrm>
            <a:off x="15079645" y="722695"/>
            <a:ext cx="2610805" cy="1419225"/>
            <a:chOff x="15079645" y="722695"/>
            <a:chExt cx="2610805" cy="1419225"/>
          </a:xfrm>
        </p:grpSpPr>
        <p:sp>
          <p:nvSpPr>
            <p:cNvPr id="168" name="Google Shape;168;p12"/>
            <p:cNvSpPr/>
            <p:nvPr/>
          </p:nvSpPr>
          <p:spPr>
            <a:xfrm>
              <a:off x="15079645" y="722695"/>
              <a:ext cx="1419225" cy="1419225"/>
            </a:xfrm>
            <a:custGeom>
              <a:rect b="b" l="l" r="r" t="t"/>
              <a:pathLst>
                <a:path extrusionOk="0" h="1419225" w="1419225">
                  <a:moveTo>
                    <a:pt x="709612" y="1419224"/>
                  </a:moveTo>
                  <a:lnTo>
                    <a:pt x="661028" y="1417587"/>
                  </a:lnTo>
                  <a:lnTo>
                    <a:pt x="613322" y="1412747"/>
                  </a:lnTo>
                  <a:lnTo>
                    <a:pt x="566600" y="1404808"/>
                  </a:lnTo>
                  <a:lnTo>
                    <a:pt x="520969" y="1393876"/>
                  </a:lnTo>
                  <a:lnTo>
                    <a:pt x="476533" y="1380058"/>
                  </a:lnTo>
                  <a:lnTo>
                    <a:pt x="433399" y="1363460"/>
                  </a:lnTo>
                  <a:lnTo>
                    <a:pt x="391672" y="1344185"/>
                  </a:lnTo>
                  <a:lnTo>
                    <a:pt x="351457" y="1322341"/>
                  </a:lnTo>
                  <a:lnTo>
                    <a:pt x="312861" y="1298034"/>
                  </a:lnTo>
                  <a:lnTo>
                    <a:pt x="275989" y="1271368"/>
                  </a:lnTo>
                  <a:lnTo>
                    <a:pt x="240947" y="1242449"/>
                  </a:lnTo>
                  <a:lnTo>
                    <a:pt x="207840" y="1211384"/>
                  </a:lnTo>
                  <a:lnTo>
                    <a:pt x="176775" y="1178277"/>
                  </a:lnTo>
                  <a:lnTo>
                    <a:pt x="147856" y="1143235"/>
                  </a:lnTo>
                  <a:lnTo>
                    <a:pt x="121190" y="1106363"/>
                  </a:lnTo>
                  <a:lnTo>
                    <a:pt x="96883" y="1067767"/>
                  </a:lnTo>
                  <a:lnTo>
                    <a:pt x="75039" y="1027552"/>
                  </a:lnTo>
                  <a:lnTo>
                    <a:pt x="55764" y="985825"/>
                  </a:lnTo>
                  <a:lnTo>
                    <a:pt x="39166" y="942691"/>
                  </a:lnTo>
                  <a:lnTo>
                    <a:pt x="25348" y="898255"/>
                  </a:lnTo>
                  <a:lnTo>
                    <a:pt x="14416" y="852624"/>
                  </a:lnTo>
                  <a:lnTo>
                    <a:pt x="6477" y="805902"/>
                  </a:lnTo>
                  <a:lnTo>
                    <a:pt x="1637" y="758196"/>
                  </a:lnTo>
                  <a:lnTo>
                    <a:pt x="0" y="709612"/>
                  </a:lnTo>
                  <a:lnTo>
                    <a:pt x="1637" y="661028"/>
                  </a:lnTo>
                  <a:lnTo>
                    <a:pt x="6477" y="613322"/>
                  </a:lnTo>
                  <a:lnTo>
                    <a:pt x="14416" y="566600"/>
                  </a:lnTo>
                  <a:lnTo>
                    <a:pt x="25348" y="520969"/>
                  </a:lnTo>
                  <a:lnTo>
                    <a:pt x="39166" y="476533"/>
                  </a:lnTo>
                  <a:lnTo>
                    <a:pt x="55764" y="433399"/>
                  </a:lnTo>
                  <a:lnTo>
                    <a:pt x="75039" y="391672"/>
                  </a:lnTo>
                  <a:lnTo>
                    <a:pt x="96883" y="351457"/>
                  </a:lnTo>
                  <a:lnTo>
                    <a:pt x="121190" y="312861"/>
                  </a:lnTo>
                  <a:lnTo>
                    <a:pt x="147856" y="275989"/>
                  </a:lnTo>
                  <a:lnTo>
                    <a:pt x="176775" y="240947"/>
                  </a:lnTo>
                  <a:lnTo>
                    <a:pt x="207840" y="207840"/>
                  </a:lnTo>
                  <a:lnTo>
                    <a:pt x="240947" y="176775"/>
                  </a:lnTo>
                  <a:lnTo>
                    <a:pt x="275989" y="147856"/>
                  </a:lnTo>
                  <a:lnTo>
                    <a:pt x="312861" y="121190"/>
                  </a:lnTo>
                  <a:lnTo>
                    <a:pt x="351457" y="96883"/>
                  </a:lnTo>
                  <a:lnTo>
                    <a:pt x="391672" y="75039"/>
                  </a:lnTo>
                  <a:lnTo>
                    <a:pt x="433399" y="55764"/>
                  </a:lnTo>
                  <a:lnTo>
                    <a:pt x="476533" y="39166"/>
                  </a:lnTo>
                  <a:lnTo>
                    <a:pt x="520969" y="25348"/>
                  </a:lnTo>
                  <a:lnTo>
                    <a:pt x="566600" y="14416"/>
                  </a:lnTo>
                  <a:lnTo>
                    <a:pt x="613322" y="6477"/>
                  </a:lnTo>
                  <a:lnTo>
                    <a:pt x="661028" y="1637"/>
                  </a:lnTo>
                  <a:lnTo>
                    <a:pt x="709612" y="0"/>
                  </a:lnTo>
                  <a:lnTo>
                    <a:pt x="758196" y="1637"/>
                  </a:lnTo>
                  <a:lnTo>
                    <a:pt x="805902" y="6477"/>
                  </a:lnTo>
                  <a:lnTo>
                    <a:pt x="852624" y="14416"/>
                  </a:lnTo>
                  <a:lnTo>
                    <a:pt x="898255" y="25348"/>
                  </a:lnTo>
                  <a:lnTo>
                    <a:pt x="942691" y="39166"/>
                  </a:lnTo>
                  <a:lnTo>
                    <a:pt x="985825" y="55764"/>
                  </a:lnTo>
                  <a:lnTo>
                    <a:pt x="1027552" y="75039"/>
                  </a:lnTo>
                  <a:lnTo>
                    <a:pt x="1067767" y="96883"/>
                  </a:lnTo>
                  <a:lnTo>
                    <a:pt x="1106363" y="121190"/>
                  </a:lnTo>
                  <a:lnTo>
                    <a:pt x="1143235" y="147856"/>
                  </a:lnTo>
                  <a:lnTo>
                    <a:pt x="1178277" y="176775"/>
                  </a:lnTo>
                  <a:lnTo>
                    <a:pt x="1211384" y="207840"/>
                  </a:lnTo>
                  <a:lnTo>
                    <a:pt x="1242449" y="240947"/>
                  </a:lnTo>
                  <a:lnTo>
                    <a:pt x="1271368" y="275989"/>
                  </a:lnTo>
                  <a:lnTo>
                    <a:pt x="1298034" y="312861"/>
                  </a:lnTo>
                  <a:lnTo>
                    <a:pt x="1322341" y="351457"/>
                  </a:lnTo>
                  <a:lnTo>
                    <a:pt x="1344185" y="391672"/>
                  </a:lnTo>
                  <a:lnTo>
                    <a:pt x="1363460" y="433399"/>
                  </a:lnTo>
                  <a:lnTo>
                    <a:pt x="1380058" y="476533"/>
                  </a:lnTo>
                  <a:lnTo>
                    <a:pt x="1393876" y="520969"/>
                  </a:lnTo>
                  <a:lnTo>
                    <a:pt x="1404808" y="566600"/>
                  </a:lnTo>
                  <a:lnTo>
                    <a:pt x="1412747" y="613322"/>
                  </a:lnTo>
                  <a:lnTo>
                    <a:pt x="1417587" y="661028"/>
                  </a:lnTo>
                  <a:lnTo>
                    <a:pt x="1419224" y="709612"/>
                  </a:lnTo>
                  <a:lnTo>
                    <a:pt x="1417587" y="758196"/>
                  </a:lnTo>
                  <a:lnTo>
                    <a:pt x="1412747" y="805902"/>
                  </a:lnTo>
                  <a:lnTo>
                    <a:pt x="1404808" y="852624"/>
                  </a:lnTo>
                  <a:lnTo>
                    <a:pt x="1393876" y="898255"/>
                  </a:lnTo>
                  <a:lnTo>
                    <a:pt x="1380058" y="942691"/>
                  </a:lnTo>
                  <a:lnTo>
                    <a:pt x="1363460" y="985825"/>
                  </a:lnTo>
                  <a:lnTo>
                    <a:pt x="1344185" y="1027552"/>
                  </a:lnTo>
                  <a:lnTo>
                    <a:pt x="1322341" y="1067767"/>
                  </a:lnTo>
                  <a:lnTo>
                    <a:pt x="1298034" y="1106363"/>
                  </a:lnTo>
                  <a:lnTo>
                    <a:pt x="1271368" y="1143235"/>
                  </a:lnTo>
                  <a:lnTo>
                    <a:pt x="1242449" y="1178277"/>
                  </a:lnTo>
                  <a:lnTo>
                    <a:pt x="1211384" y="1211384"/>
                  </a:lnTo>
                  <a:lnTo>
                    <a:pt x="1178277" y="1242449"/>
                  </a:lnTo>
                  <a:lnTo>
                    <a:pt x="1143235" y="1271368"/>
                  </a:lnTo>
                  <a:lnTo>
                    <a:pt x="1106363" y="1298034"/>
                  </a:lnTo>
                  <a:lnTo>
                    <a:pt x="1067767" y="1322341"/>
                  </a:lnTo>
                  <a:lnTo>
                    <a:pt x="1027552" y="1344185"/>
                  </a:lnTo>
                  <a:lnTo>
                    <a:pt x="985825" y="1363460"/>
                  </a:lnTo>
                  <a:lnTo>
                    <a:pt x="942691" y="1380058"/>
                  </a:lnTo>
                  <a:lnTo>
                    <a:pt x="898255" y="1393876"/>
                  </a:lnTo>
                  <a:lnTo>
                    <a:pt x="852624" y="1404808"/>
                  </a:lnTo>
                  <a:lnTo>
                    <a:pt x="805902" y="1412747"/>
                  </a:lnTo>
                  <a:lnTo>
                    <a:pt x="758196" y="1417587"/>
                  </a:lnTo>
                  <a:lnTo>
                    <a:pt x="709612" y="1419224"/>
                  </a:lnTo>
                  <a:close/>
                </a:path>
              </a:pathLst>
            </a:custGeom>
            <a:solidFill>
              <a:srgbClr val="0CD5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16015320" y="1379750"/>
              <a:ext cx="1675130" cy="13335"/>
            </a:xfrm>
            <a:custGeom>
              <a:rect b="b" l="l" r="r" t="t"/>
              <a:pathLst>
                <a:path extrusionOk="0" h="13334" w="1675130">
                  <a:moveTo>
                    <a:pt x="1674679" y="12805"/>
                  </a:moveTo>
                  <a:lnTo>
                    <a:pt x="0" y="12805"/>
                  </a:lnTo>
                  <a:lnTo>
                    <a:pt x="0" y="0"/>
                  </a:lnTo>
                  <a:lnTo>
                    <a:pt x="1674679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0" name="Google Shape;170;p12"/>
          <p:cNvSpPr/>
          <p:nvPr/>
        </p:nvSpPr>
        <p:spPr>
          <a:xfrm>
            <a:off x="10677479" y="1430030"/>
            <a:ext cx="2007870" cy="13335"/>
          </a:xfrm>
          <a:custGeom>
            <a:rect b="b" l="l" r="r" t="t"/>
            <a:pathLst>
              <a:path extrusionOk="0" h="13334" w="2007870">
                <a:moveTo>
                  <a:pt x="2007679" y="12805"/>
                </a:moveTo>
                <a:lnTo>
                  <a:pt x="0" y="12805"/>
                </a:lnTo>
                <a:lnTo>
                  <a:pt x="0" y="0"/>
                </a:lnTo>
                <a:lnTo>
                  <a:pt x="2007679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2"/>
          <p:cNvSpPr/>
          <p:nvPr/>
        </p:nvSpPr>
        <p:spPr>
          <a:xfrm>
            <a:off x="16875439" y="8258571"/>
            <a:ext cx="1029969" cy="974725"/>
          </a:xfrm>
          <a:custGeom>
            <a:rect b="b" l="l" r="r" t="t"/>
            <a:pathLst>
              <a:path extrusionOk="0" h="974725" w="1029969">
                <a:moveTo>
                  <a:pt x="15164" y="133139"/>
                </a:moveTo>
                <a:lnTo>
                  <a:pt x="361" y="118425"/>
                </a:lnTo>
                <a:lnTo>
                  <a:pt x="52716" y="66390"/>
                </a:lnTo>
                <a:lnTo>
                  <a:pt x="361" y="14713"/>
                </a:lnTo>
                <a:lnTo>
                  <a:pt x="15164" y="0"/>
                </a:lnTo>
                <a:lnTo>
                  <a:pt x="67519" y="52035"/>
                </a:lnTo>
                <a:lnTo>
                  <a:pt x="96405" y="52035"/>
                </a:lnTo>
                <a:lnTo>
                  <a:pt x="81962" y="66390"/>
                </a:lnTo>
                <a:lnTo>
                  <a:pt x="96868" y="81103"/>
                </a:lnTo>
                <a:lnTo>
                  <a:pt x="67519" y="81103"/>
                </a:lnTo>
                <a:lnTo>
                  <a:pt x="15164" y="133139"/>
                </a:lnTo>
                <a:close/>
              </a:path>
              <a:path extrusionOk="0" h="974725" w="1029969">
                <a:moveTo>
                  <a:pt x="96405" y="52035"/>
                </a:moveTo>
                <a:lnTo>
                  <a:pt x="67519" y="52035"/>
                </a:lnTo>
                <a:lnTo>
                  <a:pt x="119513" y="0"/>
                </a:lnTo>
                <a:lnTo>
                  <a:pt x="134317" y="14354"/>
                </a:lnTo>
                <a:lnTo>
                  <a:pt x="96405" y="52035"/>
                </a:lnTo>
                <a:close/>
              </a:path>
              <a:path extrusionOk="0" h="974725" w="1029969">
                <a:moveTo>
                  <a:pt x="119874" y="133139"/>
                </a:moveTo>
                <a:lnTo>
                  <a:pt x="67519" y="81103"/>
                </a:lnTo>
                <a:lnTo>
                  <a:pt x="96868" y="81103"/>
                </a:lnTo>
                <a:lnTo>
                  <a:pt x="134678" y="118425"/>
                </a:lnTo>
                <a:lnTo>
                  <a:pt x="119874" y="133139"/>
                </a:lnTo>
                <a:close/>
              </a:path>
              <a:path extrusionOk="0" h="974725" w="1029969">
                <a:moveTo>
                  <a:pt x="313769" y="133139"/>
                </a:moveTo>
                <a:lnTo>
                  <a:pt x="298965" y="118425"/>
                </a:lnTo>
                <a:lnTo>
                  <a:pt x="350959" y="66748"/>
                </a:lnTo>
                <a:lnTo>
                  <a:pt x="298604" y="14713"/>
                </a:lnTo>
                <a:lnTo>
                  <a:pt x="313408" y="0"/>
                </a:lnTo>
                <a:lnTo>
                  <a:pt x="365401" y="52035"/>
                </a:lnTo>
                <a:lnTo>
                  <a:pt x="395009" y="52035"/>
                </a:lnTo>
                <a:lnTo>
                  <a:pt x="380566" y="66390"/>
                </a:lnTo>
                <a:lnTo>
                  <a:pt x="395370" y="81103"/>
                </a:lnTo>
                <a:lnTo>
                  <a:pt x="365763" y="81103"/>
                </a:lnTo>
                <a:lnTo>
                  <a:pt x="313769" y="133139"/>
                </a:lnTo>
                <a:close/>
              </a:path>
              <a:path extrusionOk="0" h="974725" w="1029969">
                <a:moveTo>
                  <a:pt x="395009" y="52035"/>
                </a:moveTo>
                <a:lnTo>
                  <a:pt x="365401" y="52035"/>
                </a:lnTo>
                <a:lnTo>
                  <a:pt x="417756" y="0"/>
                </a:lnTo>
                <a:lnTo>
                  <a:pt x="432921" y="14354"/>
                </a:lnTo>
                <a:lnTo>
                  <a:pt x="395009" y="52035"/>
                </a:lnTo>
                <a:close/>
              </a:path>
              <a:path extrusionOk="0" h="974725" w="1029969">
                <a:moveTo>
                  <a:pt x="418118" y="133139"/>
                </a:moveTo>
                <a:lnTo>
                  <a:pt x="365763" y="81103"/>
                </a:lnTo>
                <a:lnTo>
                  <a:pt x="395370" y="81103"/>
                </a:lnTo>
                <a:lnTo>
                  <a:pt x="432921" y="118425"/>
                </a:lnTo>
                <a:lnTo>
                  <a:pt x="418118" y="133139"/>
                </a:lnTo>
                <a:close/>
              </a:path>
              <a:path extrusionOk="0" h="974725" w="1029969">
                <a:moveTo>
                  <a:pt x="611651" y="133497"/>
                </a:moveTo>
                <a:lnTo>
                  <a:pt x="596847" y="118784"/>
                </a:lnTo>
                <a:lnTo>
                  <a:pt x="649202" y="66748"/>
                </a:lnTo>
                <a:lnTo>
                  <a:pt x="596847" y="14713"/>
                </a:lnTo>
                <a:lnTo>
                  <a:pt x="611651" y="0"/>
                </a:lnTo>
                <a:lnTo>
                  <a:pt x="664006" y="52035"/>
                </a:lnTo>
                <a:lnTo>
                  <a:pt x="693252" y="52035"/>
                </a:lnTo>
                <a:lnTo>
                  <a:pt x="678809" y="66390"/>
                </a:lnTo>
                <a:lnTo>
                  <a:pt x="693613" y="81103"/>
                </a:lnTo>
                <a:lnTo>
                  <a:pt x="664006" y="81103"/>
                </a:lnTo>
                <a:lnTo>
                  <a:pt x="611651" y="133497"/>
                </a:lnTo>
                <a:close/>
              </a:path>
              <a:path extrusionOk="0" h="974725" w="1029969">
                <a:moveTo>
                  <a:pt x="693252" y="52035"/>
                </a:moveTo>
                <a:lnTo>
                  <a:pt x="664006" y="52035"/>
                </a:lnTo>
                <a:lnTo>
                  <a:pt x="716361" y="0"/>
                </a:lnTo>
                <a:lnTo>
                  <a:pt x="731164" y="14354"/>
                </a:lnTo>
                <a:lnTo>
                  <a:pt x="693252" y="52035"/>
                </a:lnTo>
                <a:close/>
              </a:path>
              <a:path extrusionOk="0" h="974725" w="1029969">
                <a:moveTo>
                  <a:pt x="716361" y="133139"/>
                </a:moveTo>
                <a:lnTo>
                  <a:pt x="664006" y="81103"/>
                </a:lnTo>
                <a:lnTo>
                  <a:pt x="693613" y="81103"/>
                </a:lnTo>
                <a:lnTo>
                  <a:pt x="731164" y="118425"/>
                </a:lnTo>
                <a:lnTo>
                  <a:pt x="716361" y="133139"/>
                </a:lnTo>
                <a:close/>
              </a:path>
              <a:path extrusionOk="0" h="974725" w="1029969">
                <a:moveTo>
                  <a:pt x="910255" y="133497"/>
                </a:moveTo>
                <a:lnTo>
                  <a:pt x="895451" y="118784"/>
                </a:lnTo>
                <a:lnTo>
                  <a:pt x="947806" y="66748"/>
                </a:lnTo>
                <a:lnTo>
                  <a:pt x="895451" y="14713"/>
                </a:lnTo>
                <a:lnTo>
                  <a:pt x="910255" y="0"/>
                </a:lnTo>
                <a:lnTo>
                  <a:pt x="961888" y="52035"/>
                </a:lnTo>
                <a:lnTo>
                  <a:pt x="991495" y="52035"/>
                </a:lnTo>
                <a:lnTo>
                  <a:pt x="977053" y="66390"/>
                </a:lnTo>
                <a:lnTo>
                  <a:pt x="991856" y="81103"/>
                </a:lnTo>
                <a:lnTo>
                  <a:pt x="962249" y="81103"/>
                </a:lnTo>
                <a:lnTo>
                  <a:pt x="910255" y="133497"/>
                </a:lnTo>
                <a:close/>
              </a:path>
              <a:path extrusionOk="0" h="974725" w="1029969">
                <a:moveTo>
                  <a:pt x="991495" y="52035"/>
                </a:moveTo>
                <a:lnTo>
                  <a:pt x="961888" y="52035"/>
                </a:lnTo>
                <a:lnTo>
                  <a:pt x="1014243" y="0"/>
                </a:lnTo>
                <a:lnTo>
                  <a:pt x="1029047" y="14713"/>
                </a:lnTo>
                <a:lnTo>
                  <a:pt x="991495" y="52035"/>
                </a:lnTo>
                <a:close/>
              </a:path>
              <a:path extrusionOk="0" h="974725" w="1029969">
                <a:moveTo>
                  <a:pt x="1014604" y="133139"/>
                </a:moveTo>
                <a:lnTo>
                  <a:pt x="962249" y="81103"/>
                </a:lnTo>
                <a:lnTo>
                  <a:pt x="991856" y="81103"/>
                </a:lnTo>
                <a:lnTo>
                  <a:pt x="1029408" y="118425"/>
                </a:lnTo>
                <a:lnTo>
                  <a:pt x="1014604" y="133139"/>
                </a:lnTo>
                <a:close/>
              </a:path>
              <a:path extrusionOk="0" h="974725" w="1029969">
                <a:moveTo>
                  <a:pt x="15164" y="413412"/>
                </a:moveTo>
                <a:lnTo>
                  <a:pt x="361" y="398699"/>
                </a:lnTo>
                <a:lnTo>
                  <a:pt x="52716" y="346663"/>
                </a:lnTo>
                <a:lnTo>
                  <a:pt x="361" y="294987"/>
                </a:lnTo>
                <a:lnTo>
                  <a:pt x="15164" y="280273"/>
                </a:lnTo>
                <a:lnTo>
                  <a:pt x="67519" y="332309"/>
                </a:lnTo>
                <a:lnTo>
                  <a:pt x="96405" y="332309"/>
                </a:lnTo>
                <a:lnTo>
                  <a:pt x="81962" y="346663"/>
                </a:lnTo>
                <a:lnTo>
                  <a:pt x="96868" y="361377"/>
                </a:lnTo>
                <a:lnTo>
                  <a:pt x="67519" y="361377"/>
                </a:lnTo>
                <a:lnTo>
                  <a:pt x="15164" y="413412"/>
                </a:lnTo>
                <a:close/>
              </a:path>
              <a:path extrusionOk="0" h="974725" w="1029969">
                <a:moveTo>
                  <a:pt x="96405" y="332309"/>
                </a:moveTo>
                <a:lnTo>
                  <a:pt x="67519" y="332309"/>
                </a:lnTo>
                <a:lnTo>
                  <a:pt x="119513" y="280273"/>
                </a:lnTo>
                <a:lnTo>
                  <a:pt x="134317" y="294628"/>
                </a:lnTo>
                <a:lnTo>
                  <a:pt x="96405" y="332309"/>
                </a:lnTo>
                <a:close/>
              </a:path>
              <a:path extrusionOk="0" h="974725" w="1029969">
                <a:moveTo>
                  <a:pt x="119874" y="413412"/>
                </a:moveTo>
                <a:lnTo>
                  <a:pt x="67519" y="361377"/>
                </a:lnTo>
                <a:lnTo>
                  <a:pt x="96868" y="361377"/>
                </a:lnTo>
                <a:lnTo>
                  <a:pt x="134678" y="398699"/>
                </a:lnTo>
                <a:lnTo>
                  <a:pt x="119874" y="413412"/>
                </a:lnTo>
                <a:close/>
              </a:path>
              <a:path extrusionOk="0" h="974725" w="1029969">
                <a:moveTo>
                  <a:pt x="313408" y="413771"/>
                </a:moveTo>
                <a:lnTo>
                  <a:pt x="298604" y="399058"/>
                </a:lnTo>
                <a:lnTo>
                  <a:pt x="350959" y="347022"/>
                </a:lnTo>
                <a:lnTo>
                  <a:pt x="298604" y="294987"/>
                </a:lnTo>
                <a:lnTo>
                  <a:pt x="313408" y="280273"/>
                </a:lnTo>
                <a:lnTo>
                  <a:pt x="365763" y="332309"/>
                </a:lnTo>
                <a:lnTo>
                  <a:pt x="394648" y="332309"/>
                </a:lnTo>
                <a:lnTo>
                  <a:pt x="380205" y="346663"/>
                </a:lnTo>
                <a:lnTo>
                  <a:pt x="395370" y="361736"/>
                </a:lnTo>
                <a:lnTo>
                  <a:pt x="365763" y="361736"/>
                </a:lnTo>
                <a:lnTo>
                  <a:pt x="313408" y="413771"/>
                </a:lnTo>
                <a:close/>
              </a:path>
              <a:path extrusionOk="0" h="974725" w="1029969">
                <a:moveTo>
                  <a:pt x="394648" y="332309"/>
                </a:moveTo>
                <a:lnTo>
                  <a:pt x="365763" y="332309"/>
                </a:lnTo>
                <a:lnTo>
                  <a:pt x="417756" y="280273"/>
                </a:lnTo>
                <a:lnTo>
                  <a:pt x="432560" y="294628"/>
                </a:lnTo>
                <a:lnTo>
                  <a:pt x="394648" y="332309"/>
                </a:lnTo>
                <a:close/>
              </a:path>
              <a:path extrusionOk="0" h="974725" w="1029969">
                <a:moveTo>
                  <a:pt x="418118" y="413771"/>
                </a:moveTo>
                <a:lnTo>
                  <a:pt x="365763" y="361736"/>
                </a:lnTo>
                <a:lnTo>
                  <a:pt x="395370" y="361736"/>
                </a:lnTo>
                <a:lnTo>
                  <a:pt x="432921" y="399058"/>
                </a:lnTo>
                <a:lnTo>
                  <a:pt x="418118" y="413771"/>
                </a:lnTo>
                <a:close/>
              </a:path>
              <a:path extrusionOk="0" h="974725" w="1029969">
                <a:moveTo>
                  <a:pt x="611651" y="413771"/>
                </a:moveTo>
                <a:lnTo>
                  <a:pt x="596847" y="399058"/>
                </a:lnTo>
                <a:lnTo>
                  <a:pt x="649202" y="347022"/>
                </a:lnTo>
                <a:lnTo>
                  <a:pt x="596847" y="294987"/>
                </a:lnTo>
                <a:lnTo>
                  <a:pt x="611651" y="280273"/>
                </a:lnTo>
                <a:lnTo>
                  <a:pt x="664006" y="332309"/>
                </a:lnTo>
                <a:lnTo>
                  <a:pt x="693252" y="332309"/>
                </a:lnTo>
                <a:lnTo>
                  <a:pt x="678809" y="346663"/>
                </a:lnTo>
                <a:lnTo>
                  <a:pt x="693870" y="361736"/>
                </a:lnTo>
                <a:lnTo>
                  <a:pt x="664006" y="361736"/>
                </a:lnTo>
                <a:lnTo>
                  <a:pt x="611651" y="413771"/>
                </a:lnTo>
                <a:close/>
              </a:path>
              <a:path extrusionOk="0" h="974725" w="1029969">
                <a:moveTo>
                  <a:pt x="693252" y="332309"/>
                </a:moveTo>
                <a:lnTo>
                  <a:pt x="664006" y="332309"/>
                </a:lnTo>
                <a:lnTo>
                  <a:pt x="716361" y="280273"/>
                </a:lnTo>
                <a:lnTo>
                  <a:pt x="731164" y="294628"/>
                </a:lnTo>
                <a:lnTo>
                  <a:pt x="693252" y="332309"/>
                </a:lnTo>
                <a:close/>
              </a:path>
              <a:path extrusionOk="0" h="974725" w="1029969">
                <a:moveTo>
                  <a:pt x="716361" y="413771"/>
                </a:moveTo>
                <a:lnTo>
                  <a:pt x="664006" y="361736"/>
                </a:lnTo>
                <a:lnTo>
                  <a:pt x="693870" y="361736"/>
                </a:lnTo>
                <a:lnTo>
                  <a:pt x="731164" y="399058"/>
                </a:lnTo>
                <a:lnTo>
                  <a:pt x="716361" y="413771"/>
                </a:lnTo>
                <a:close/>
              </a:path>
              <a:path extrusionOk="0" h="974725" w="1029969">
                <a:moveTo>
                  <a:pt x="909894" y="413771"/>
                </a:moveTo>
                <a:lnTo>
                  <a:pt x="895090" y="399058"/>
                </a:lnTo>
                <a:lnTo>
                  <a:pt x="947445" y="347022"/>
                </a:lnTo>
                <a:lnTo>
                  <a:pt x="895090" y="294987"/>
                </a:lnTo>
                <a:lnTo>
                  <a:pt x="909894" y="280273"/>
                </a:lnTo>
                <a:lnTo>
                  <a:pt x="962249" y="332309"/>
                </a:lnTo>
                <a:lnTo>
                  <a:pt x="991495" y="332309"/>
                </a:lnTo>
                <a:lnTo>
                  <a:pt x="977053" y="346663"/>
                </a:lnTo>
                <a:lnTo>
                  <a:pt x="992114" y="361736"/>
                </a:lnTo>
                <a:lnTo>
                  <a:pt x="962249" y="361736"/>
                </a:lnTo>
                <a:lnTo>
                  <a:pt x="909894" y="413771"/>
                </a:lnTo>
                <a:close/>
              </a:path>
              <a:path extrusionOk="0" h="974725" w="1029969">
                <a:moveTo>
                  <a:pt x="991495" y="332309"/>
                </a:moveTo>
                <a:lnTo>
                  <a:pt x="962249" y="332309"/>
                </a:lnTo>
                <a:lnTo>
                  <a:pt x="1014604" y="280273"/>
                </a:lnTo>
                <a:lnTo>
                  <a:pt x="1029408" y="294628"/>
                </a:lnTo>
                <a:lnTo>
                  <a:pt x="991495" y="332309"/>
                </a:lnTo>
                <a:close/>
              </a:path>
              <a:path extrusionOk="0" h="974725" w="1029969">
                <a:moveTo>
                  <a:pt x="1014604" y="413771"/>
                </a:moveTo>
                <a:lnTo>
                  <a:pt x="962249" y="361736"/>
                </a:lnTo>
                <a:lnTo>
                  <a:pt x="992114" y="361736"/>
                </a:lnTo>
                <a:lnTo>
                  <a:pt x="1029408" y="399058"/>
                </a:lnTo>
                <a:lnTo>
                  <a:pt x="1014604" y="413771"/>
                </a:lnTo>
                <a:close/>
              </a:path>
              <a:path extrusionOk="0" h="974725" w="1029969">
                <a:moveTo>
                  <a:pt x="15164" y="693686"/>
                </a:moveTo>
                <a:lnTo>
                  <a:pt x="361" y="678973"/>
                </a:lnTo>
                <a:lnTo>
                  <a:pt x="52716" y="627296"/>
                </a:lnTo>
                <a:lnTo>
                  <a:pt x="0" y="575261"/>
                </a:lnTo>
                <a:lnTo>
                  <a:pt x="14803" y="560547"/>
                </a:lnTo>
                <a:lnTo>
                  <a:pt x="67158" y="612583"/>
                </a:lnTo>
                <a:lnTo>
                  <a:pt x="96766" y="612583"/>
                </a:lnTo>
                <a:lnTo>
                  <a:pt x="82323" y="626937"/>
                </a:lnTo>
                <a:lnTo>
                  <a:pt x="97127" y="641651"/>
                </a:lnTo>
                <a:lnTo>
                  <a:pt x="67519" y="641651"/>
                </a:lnTo>
                <a:lnTo>
                  <a:pt x="15164" y="693686"/>
                </a:lnTo>
                <a:close/>
              </a:path>
              <a:path extrusionOk="0" h="974725" w="1029969">
                <a:moveTo>
                  <a:pt x="96766" y="612583"/>
                </a:moveTo>
                <a:lnTo>
                  <a:pt x="67158" y="612583"/>
                </a:lnTo>
                <a:lnTo>
                  <a:pt x="119513" y="560547"/>
                </a:lnTo>
                <a:lnTo>
                  <a:pt x="134678" y="574902"/>
                </a:lnTo>
                <a:lnTo>
                  <a:pt x="96766" y="612583"/>
                </a:lnTo>
                <a:close/>
              </a:path>
              <a:path extrusionOk="0" h="974725" w="1029969">
                <a:moveTo>
                  <a:pt x="119874" y="693686"/>
                </a:moveTo>
                <a:lnTo>
                  <a:pt x="67519" y="641651"/>
                </a:lnTo>
                <a:lnTo>
                  <a:pt x="97127" y="641651"/>
                </a:lnTo>
                <a:lnTo>
                  <a:pt x="134678" y="678973"/>
                </a:lnTo>
                <a:lnTo>
                  <a:pt x="119874" y="693686"/>
                </a:lnTo>
                <a:close/>
              </a:path>
              <a:path extrusionOk="0" h="974725" w="1029969">
                <a:moveTo>
                  <a:pt x="313046" y="694045"/>
                </a:moveTo>
                <a:lnTo>
                  <a:pt x="298243" y="679332"/>
                </a:lnTo>
                <a:lnTo>
                  <a:pt x="350598" y="627296"/>
                </a:lnTo>
                <a:lnTo>
                  <a:pt x="298243" y="575261"/>
                </a:lnTo>
                <a:lnTo>
                  <a:pt x="313046" y="560547"/>
                </a:lnTo>
                <a:lnTo>
                  <a:pt x="365401" y="612583"/>
                </a:lnTo>
                <a:lnTo>
                  <a:pt x="395009" y="612583"/>
                </a:lnTo>
                <a:lnTo>
                  <a:pt x="380205" y="627296"/>
                </a:lnTo>
                <a:lnTo>
                  <a:pt x="395009" y="642010"/>
                </a:lnTo>
                <a:lnTo>
                  <a:pt x="365401" y="642010"/>
                </a:lnTo>
                <a:lnTo>
                  <a:pt x="313046" y="694045"/>
                </a:lnTo>
                <a:close/>
              </a:path>
              <a:path extrusionOk="0" h="974725" w="1029969">
                <a:moveTo>
                  <a:pt x="395009" y="612583"/>
                </a:moveTo>
                <a:lnTo>
                  <a:pt x="365401" y="612583"/>
                </a:lnTo>
                <a:lnTo>
                  <a:pt x="417756" y="560547"/>
                </a:lnTo>
                <a:lnTo>
                  <a:pt x="432560" y="575261"/>
                </a:lnTo>
                <a:lnTo>
                  <a:pt x="395009" y="612583"/>
                </a:lnTo>
                <a:close/>
              </a:path>
              <a:path extrusionOk="0" h="974725" w="1029969">
                <a:moveTo>
                  <a:pt x="417756" y="694045"/>
                </a:moveTo>
                <a:lnTo>
                  <a:pt x="365401" y="642010"/>
                </a:lnTo>
                <a:lnTo>
                  <a:pt x="395009" y="642010"/>
                </a:lnTo>
                <a:lnTo>
                  <a:pt x="432560" y="679332"/>
                </a:lnTo>
                <a:lnTo>
                  <a:pt x="417756" y="694045"/>
                </a:lnTo>
                <a:close/>
              </a:path>
              <a:path extrusionOk="0" h="974725" w="1029969">
                <a:moveTo>
                  <a:pt x="611651" y="694045"/>
                </a:moveTo>
                <a:lnTo>
                  <a:pt x="596847" y="679332"/>
                </a:lnTo>
                <a:lnTo>
                  <a:pt x="649202" y="627296"/>
                </a:lnTo>
                <a:lnTo>
                  <a:pt x="596847" y="575261"/>
                </a:lnTo>
                <a:lnTo>
                  <a:pt x="611651" y="560547"/>
                </a:lnTo>
                <a:lnTo>
                  <a:pt x="664006" y="612583"/>
                </a:lnTo>
                <a:lnTo>
                  <a:pt x="693613" y="612583"/>
                </a:lnTo>
                <a:lnTo>
                  <a:pt x="678809" y="627296"/>
                </a:lnTo>
                <a:lnTo>
                  <a:pt x="693613" y="642010"/>
                </a:lnTo>
                <a:lnTo>
                  <a:pt x="664006" y="642010"/>
                </a:lnTo>
                <a:lnTo>
                  <a:pt x="611651" y="694045"/>
                </a:lnTo>
                <a:close/>
              </a:path>
              <a:path extrusionOk="0" h="974725" w="1029969">
                <a:moveTo>
                  <a:pt x="693613" y="612583"/>
                </a:moveTo>
                <a:lnTo>
                  <a:pt x="664006" y="612583"/>
                </a:lnTo>
                <a:lnTo>
                  <a:pt x="716361" y="560547"/>
                </a:lnTo>
                <a:lnTo>
                  <a:pt x="731164" y="575261"/>
                </a:lnTo>
                <a:lnTo>
                  <a:pt x="693613" y="612583"/>
                </a:lnTo>
                <a:close/>
              </a:path>
              <a:path extrusionOk="0" h="974725" w="1029969">
                <a:moveTo>
                  <a:pt x="716361" y="694045"/>
                </a:moveTo>
                <a:lnTo>
                  <a:pt x="664006" y="642010"/>
                </a:lnTo>
                <a:lnTo>
                  <a:pt x="693613" y="642010"/>
                </a:lnTo>
                <a:lnTo>
                  <a:pt x="731164" y="679332"/>
                </a:lnTo>
                <a:lnTo>
                  <a:pt x="716361" y="694045"/>
                </a:lnTo>
                <a:close/>
              </a:path>
              <a:path extrusionOk="0" h="974725" w="1029969">
                <a:moveTo>
                  <a:pt x="909894" y="694045"/>
                </a:moveTo>
                <a:lnTo>
                  <a:pt x="895090" y="679332"/>
                </a:lnTo>
                <a:lnTo>
                  <a:pt x="947445" y="627296"/>
                </a:lnTo>
                <a:lnTo>
                  <a:pt x="895090" y="575261"/>
                </a:lnTo>
                <a:lnTo>
                  <a:pt x="909894" y="560547"/>
                </a:lnTo>
                <a:lnTo>
                  <a:pt x="962249" y="612583"/>
                </a:lnTo>
                <a:lnTo>
                  <a:pt x="991495" y="612583"/>
                </a:lnTo>
                <a:lnTo>
                  <a:pt x="977053" y="626937"/>
                </a:lnTo>
                <a:lnTo>
                  <a:pt x="992114" y="642010"/>
                </a:lnTo>
                <a:lnTo>
                  <a:pt x="962249" y="642010"/>
                </a:lnTo>
                <a:lnTo>
                  <a:pt x="909894" y="694045"/>
                </a:lnTo>
                <a:close/>
              </a:path>
              <a:path extrusionOk="0" h="974725" w="1029969">
                <a:moveTo>
                  <a:pt x="991495" y="612583"/>
                </a:moveTo>
                <a:lnTo>
                  <a:pt x="962249" y="612583"/>
                </a:lnTo>
                <a:lnTo>
                  <a:pt x="1014604" y="560547"/>
                </a:lnTo>
                <a:lnTo>
                  <a:pt x="1029408" y="574902"/>
                </a:lnTo>
                <a:lnTo>
                  <a:pt x="991495" y="612583"/>
                </a:lnTo>
                <a:close/>
              </a:path>
              <a:path extrusionOk="0" h="974725" w="1029969">
                <a:moveTo>
                  <a:pt x="1014604" y="694045"/>
                </a:moveTo>
                <a:lnTo>
                  <a:pt x="962249" y="642010"/>
                </a:lnTo>
                <a:lnTo>
                  <a:pt x="992114" y="642010"/>
                </a:lnTo>
                <a:lnTo>
                  <a:pt x="1029408" y="679332"/>
                </a:lnTo>
                <a:lnTo>
                  <a:pt x="1014604" y="694045"/>
                </a:lnTo>
                <a:close/>
              </a:path>
              <a:path extrusionOk="0" h="974725" w="1029969">
                <a:moveTo>
                  <a:pt x="15525" y="973960"/>
                </a:moveTo>
                <a:lnTo>
                  <a:pt x="722" y="959247"/>
                </a:lnTo>
                <a:lnTo>
                  <a:pt x="52716" y="907570"/>
                </a:lnTo>
                <a:lnTo>
                  <a:pt x="0" y="855535"/>
                </a:lnTo>
                <a:lnTo>
                  <a:pt x="14803" y="840821"/>
                </a:lnTo>
                <a:lnTo>
                  <a:pt x="67158" y="892857"/>
                </a:lnTo>
                <a:lnTo>
                  <a:pt x="97127" y="892857"/>
                </a:lnTo>
                <a:lnTo>
                  <a:pt x="82684" y="907211"/>
                </a:lnTo>
                <a:lnTo>
                  <a:pt x="97488" y="921925"/>
                </a:lnTo>
                <a:lnTo>
                  <a:pt x="67880" y="921925"/>
                </a:lnTo>
                <a:lnTo>
                  <a:pt x="15525" y="973960"/>
                </a:lnTo>
                <a:close/>
              </a:path>
              <a:path extrusionOk="0" h="974725" w="1029969">
                <a:moveTo>
                  <a:pt x="97127" y="892857"/>
                </a:moveTo>
                <a:lnTo>
                  <a:pt x="67158" y="892857"/>
                </a:lnTo>
                <a:lnTo>
                  <a:pt x="119513" y="840821"/>
                </a:lnTo>
                <a:lnTo>
                  <a:pt x="135039" y="855176"/>
                </a:lnTo>
                <a:lnTo>
                  <a:pt x="97127" y="892857"/>
                </a:lnTo>
                <a:close/>
              </a:path>
              <a:path extrusionOk="0" h="974725" w="1029969">
                <a:moveTo>
                  <a:pt x="120236" y="973960"/>
                </a:moveTo>
                <a:lnTo>
                  <a:pt x="67880" y="921925"/>
                </a:lnTo>
                <a:lnTo>
                  <a:pt x="97488" y="921925"/>
                </a:lnTo>
                <a:lnTo>
                  <a:pt x="135039" y="959247"/>
                </a:lnTo>
                <a:lnTo>
                  <a:pt x="120236" y="973960"/>
                </a:lnTo>
                <a:close/>
              </a:path>
              <a:path extrusionOk="0" h="974725" w="1029969">
                <a:moveTo>
                  <a:pt x="313408" y="974319"/>
                </a:moveTo>
                <a:lnTo>
                  <a:pt x="298604" y="959606"/>
                </a:lnTo>
                <a:lnTo>
                  <a:pt x="350959" y="907570"/>
                </a:lnTo>
                <a:lnTo>
                  <a:pt x="298604" y="855535"/>
                </a:lnTo>
                <a:lnTo>
                  <a:pt x="313408" y="840821"/>
                </a:lnTo>
                <a:lnTo>
                  <a:pt x="365763" y="892857"/>
                </a:lnTo>
                <a:lnTo>
                  <a:pt x="395370" y="892857"/>
                </a:lnTo>
                <a:lnTo>
                  <a:pt x="380566" y="907570"/>
                </a:lnTo>
                <a:lnTo>
                  <a:pt x="395370" y="922284"/>
                </a:lnTo>
                <a:lnTo>
                  <a:pt x="365763" y="922284"/>
                </a:lnTo>
                <a:lnTo>
                  <a:pt x="313408" y="974319"/>
                </a:lnTo>
                <a:close/>
              </a:path>
              <a:path extrusionOk="0" h="974725" w="1029969">
                <a:moveTo>
                  <a:pt x="395370" y="892857"/>
                </a:moveTo>
                <a:lnTo>
                  <a:pt x="365763" y="892857"/>
                </a:lnTo>
                <a:lnTo>
                  <a:pt x="418118" y="840821"/>
                </a:lnTo>
                <a:lnTo>
                  <a:pt x="432921" y="855535"/>
                </a:lnTo>
                <a:lnTo>
                  <a:pt x="395370" y="892857"/>
                </a:lnTo>
                <a:close/>
              </a:path>
              <a:path extrusionOk="0" h="974725" w="1029969">
                <a:moveTo>
                  <a:pt x="418118" y="974319"/>
                </a:moveTo>
                <a:lnTo>
                  <a:pt x="365763" y="922284"/>
                </a:lnTo>
                <a:lnTo>
                  <a:pt x="395370" y="922284"/>
                </a:lnTo>
                <a:lnTo>
                  <a:pt x="432921" y="959606"/>
                </a:lnTo>
                <a:lnTo>
                  <a:pt x="418118" y="974319"/>
                </a:lnTo>
                <a:close/>
              </a:path>
              <a:path extrusionOk="0" h="974725" w="1029969">
                <a:moveTo>
                  <a:pt x="611651" y="974319"/>
                </a:moveTo>
                <a:lnTo>
                  <a:pt x="596847" y="959606"/>
                </a:lnTo>
                <a:lnTo>
                  <a:pt x="649202" y="907570"/>
                </a:lnTo>
                <a:lnTo>
                  <a:pt x="596847" y="855535"/>
                </a:lnTo>
                <a:lnTo>
                  <a:pt x="611651" y="840821"/>
                </a:lnTo>
                <a:lnTo>
                  <a:pt x="664006" y="892857"/>
                </a:lnTo>
                <a:lnTo>
                  <a:pt x="693613" y="892857"/>
                </a:lnTo>
                <a:lnTo>
                  <a:pt x="678809" y="907570"/>
                </a:lnTo>
                <a:lnTo>
                  <a:pt x="693613" y="922284"/>
                </a:lnTo>
                <a:lnTo>
                  <a:pt x="664006" y="922284"/>
                </a:lnTo>
                <a:lnTo>
                  <a:pt x="611651" y="974319"/>
                </a:lnTo>
                <a:close/>
              </a:path>
              <a:path extrusionOk="0" h="974725" w="1029969">
                <a:moveTo>
                  <a:pt x="693613" y="892857"/>
                </a:moveTo>
                <a:lnTo>
                  <a:pt x="664006" y="892857"/>
                </a:lnTo>
                <a:lnTo>
                  <a:pt x="716361" y="840821"/>
                </a:lnTo>
                <a:lnTo>
                  <a:pt x="731164" y="855535"/>
                </a:lnTo>
                <a:lnTo>
                  <a:pt x="693613" y="892857"/>
                </a:lnTo>
                <a:close/>
              </a:path>
              <a:path extrusionOk="0" h="974725" w="1029969">
                <a:moveTo>
                  <a:pt x="716361" y="974319"/>
                </a:moveTo>
                <a:lnTo>
                  <a:pt x="664006" y="922284"/>
                </a:lnTo>
                <a:lnTo>
                  <a:pt x="693613" y="922284"/>
                </a:lnTo>
                <a:lnTo>
                  <a:pt x="731164" y="959606"/>
                </a:lnTo>
                <a:lnTo>
                  <a:pt x="716361" y="974319"/>
                </a:lnTo>
                <a:close/>
              </a:path>
              <a:path extrusionOk="0" h="974725" w="1029969">
                <a:moveTo>
                  <a:pt x="909894" y="974319"/>
                </a:moveTo>
                <a:lnTo>
                  <a:pt x="895090" y="959606"/>
                </a:lnTo>
                <a:lnTo>
                  <a:pt x="947445" y="907570"/>
                </a:lnTo>
                <a:lnTo>
                  <a:pt x="895090" y="855535"/>
                </a:lnTo>
                <a:lnTo>
                  <a:pt x="909894" y="840821"/>
                </a:lnTo>
                <a:lnTo>
                  <a:pt x="962249" y="892857"/>
                </a:lnTo>
                <a:lnTo>
                  <a:pt x="991495" y="892857"/>
                </a:lnTo>
                <a:lnTo>
                  <a:pt x="977053" y="907211"/>
                </a:lnTo>
                <a:lnTo>
                  <a:pt x="992114" y="922284"/>
                </a:lnTo>
                <a:lnTo>
                  <a:pt x="962249" y="922284"/>
                </a:lnTo>
                <a:lnTo>
                  <a:pt x="909894" y="974319"/>
                </a:lnTo>
                <a:close/>
              </a:path>
              <a:path extrusionOk="0" h="974725" w="1029969">
                <a:moveTo>
                  <a:pt x="991495" y="892857"/>
                </a:moveTo>
                <a:lnTo>
                  <a:pt x="962249" y="892857"/>
                </a:lnTo>
                <a:lnTo>
                  <a:pt x="1014604" y="840821"/>
                </a:lnTo>
                <a:lnTo>
                  <a:pt x="1029408" y="855176"/>
                </a:lnTo>
                <a:lnTo>
                  <a:pt x="991495" y="892857"/>
                </a:lnTo>
                <a:close/>
              </a:path>
              <a:path extrusionOk="0" h="974725" w="1029969">
                <a:moveTo>
                  <a:pt x="1014604" y="974319"/>
                </a:moveTo>
                <a:lnTo>
                  <a:pt x="962249" y="922284"/>
                </a:lnTo>
                <a:lnTo>
                  <a:pt x="992114" y="922284"/>
                </a:lnTo>
                <a:lnTo>
                  <a:pt x="1029408" y="959606"/>
                </a:lnTo>
                <a:lnTo>
                  <a:pt x="1014604" y="974319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2"/>
          <p:cNvSpPr/>
          <p:nvPr/>
        </p:nvSpPr>
        <p:spPr>
          <a:xfrm>
            <a:off x="12746739" y="722695"/>
            <a:ext cx="3270120" cy="1597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2"/>
          <p:cNvSpPr/>
          <p:nvPr/>
        </p:nvSpPr>
        <p:spPr>
          <a:xfrm>
            <a:off x="1103266" y="974247"/>
            <a:ext cx="11639400" cy="8420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7436032" y="3980785"/>
            <a:ext cx="8434705" cy="13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00">
                <a:latin typeface="Verdana"/>
                <a:ea typeface="Verdana"/>
                <a:cs typeface="Verdana"/>
                <a:sym typeface="Verdana"/>
              </a:rPr>
              <a:t>V- Comparaison</a:t>
            </a:r>
            <a:endParaRPr sz="8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868817" y="2339687"/>
            <a:ext cx="5684144" cy="6020732"/>
            <a:chOff x="868817" y="2339687"/>
            <a:chExt cx="5684144" cy="6020732"/>
          </a:xfrm>
        </p:grpSpPr>
        <p:sp>
          <p:nvSpPr>
            <p:cNvPr id="181" name="Google Shape;181;p13"/>
            <p:cNvSpPr/>
            <p:nvPr/>
          </p:nvSpPr>
          <p:spPr>
            <a:xfrm>
              <a:off x="4229496" y="6200254"/>
              <a:ext cx="2323465" cy="27305"/>
            </a:xfrm>
            <a:custGeom>
              <a:rect b="b" l="l" r="r" t="t"/>
              <a:pathLst>
                <a:path extrusionOk="0" h="27304" w="2323465">
                  <a:moveTo>
                    <a:pt x="2323126" y="26775"/>
                  </a:moveTo>
                  <a:lnTo>
                    <a:pt x="0" y="26775"/>
                  </a:lnTo>
                  <a:lnTo>
                    <a:pt x="0" y="0"/>
                  </a:lnTo>
                  <a:lnTo>
                    <a:pt x="2323126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68817" y="2339687"/>
              <a:ext cx="5343362" cy="60207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0" y="10079400"/>
            <a:ext cx="18288000" cy="207645"/>
          </a:xfrm>
          <a:custGeom>
            <a:rect b="b" l="l" r="r" t="t"/>
            <a:pathLst>
              <a:path extrusionOk="0" h="207645" w="18288000">
                <a:moveTo>
                  <a:pt x="0" y="0"/>
                </a:moveTo>
                <a:lnTo>
                  <a:pt x="18288000" y="0"/>
                </a:lnTo>
                <a:lnTo>
                  <a:pt x="18288000" y="207599"/>
                </a:lnTo>
                <a:lnTo>
                  <a:pt x="0" y="207599"/>
                </a:lnTo>
                <a:lnTo>
                  <a:pt x="0" y="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4"/>
          <p:cNvSpPr/>
          <p:nvPr/>
        </p:nvSpPr>
        <p:spPr>
          <a:xfrm>
            <a:off x="9711111" y="3668450"/>
            <a:ext cx="2667000" cy="2667000"/>
          </a:xfrm>
          <a:custGeom>
            <a:rect b="b" l="l" r="r" t="t"/>
            <a:pathLst>
              <a:path extrusionOk="0" h="2667000" w="2667000">
                <a:moveTo>
                  <a:pt x="1333499" y="2666999"/>
                </a:moveTo>
                <a:lnTo>
                  <a:pt x="1285671" y="2666158"/>
                </a:lnTo>
                <a:lnTo>
                  <a:pt x="1238266" y="2663651"/>
                </a:lnTo>
                <a:lnTo>
                  <a:pt x="1191314" y="2659508"/>
                </a:lnTo>
                <a:lnTo>
                  <a:pt x="1144841" y="2653757"/>
                </a:lnTo>
                <a:lnTo>
                  <a:pt x="1098876" y="2646426"/>
                </a:lnTo>
                <a:lnTo>
                  <a:pt x="1053448" y="2637543"/>
                </a:lnTo>
                <a:lnTo>
                  <a:pt x="1008584" y="2627136"/>
                </a:lnTo>
                <a:lnTo>
                  <a:pt x="964313" y="2615234"/>
                </a:lnTo>
                <a:lnTo>
                  <a:pt x="920664" y="2601864"/>
                </a:lnTo>
                <a:lnTo>
                  <a:pt x="877663" y="2587056"/>
                </a:lnTo>
                <a:lnTo>
                  <a:pt x="835340" y="2570836"/>
                </a:lnTo>
                <a:lnTo>
                  <a:pt x="793723" y="2553234"/>
                </a:lnTo>
                <a:lnTo>
                  <a:pt x="752839" y="2534278"/>
                </a:lnTo>
                <a:lnTo>
                  <a:pt x="712718" y="2513995"/>
                </a:lnTo>
                <a:lnTo>
                  <a:pt x="673387" y="2492414"/>
                </a:lnTo>
                <a:lnTo>
                  <a:pt x="634874" y="2469564"/>
                </a:lnTo>
                <a:lnTo>
                  <a:pt x="597208" y="2445472"/>
                </a:lnTo>
                <a:lnTo>
                  <a:pt x="560417" y="2420167"/>
                </a:lnTo>
                <a:lnTo>
                  <a:pt x="524529" y="2393676"/>
                </a:lnTo>
                <a:lnTo>
                  <a:pt x="489573" y="2366028"/>
                </a:lnTo>
                <a:lnTo>
                  <a:pt x="455576" y="2337252"/>
                </a:lnTo>
                <a:lnTo>
                  <a:pt x="422566" y="2307375"/>
                </a:lnTo>
                <a:lnTo>
                  <a:pt x="390573" y="2276426"/>
                </a:lnTo>
                <a:lnTo>
                  <a:pt x="359624" y="2244433"/>
                </a:lnTo>
                <a:lnTo>
                  <a:pt x="329747" y="2211423"/>
                </a:lnTo>
                <a:lnTo>
                  <a:pt x="300970" y="2177426"/>
                </a:lnTo>
                <a:lnTo>
                  <a:pt x="273323" y="2142470"/>
                </a:lnTo>
                <a:lnTo>
                  <a:pt x="246832" y="2106582"/>
                </a:lnTo>
                <a:lnTo>
                  <a:pt x="221527" y="2069791"/>
                </a:lnTo>
                <a:lnTo>
                  <a:pt x="197435" y="2032125"/>
                </a:lnTo>
                <a:lnTo>
                  <a:pt x="174584" y="1993612"/>
                </a:lnTo>
                <a:lnTo>
                  <a:pt x="153004" y="1954281"/>
                </a:lnTo>
                <a:lnTo>
                  <a:pt x="132721" y="1914160"/>
                </a:lnTo>
                <a:lnTo>
                  <a:pt x="113765" y="1873276"/>
                </a:lnTo>
                <a:lnTo>
                  <a:pt x="96163" y="1831659"/>
                </a:lnTo>
                <a:lnTo>
                  <a:pt x="79943" y="1789336"/>
                </a:lnTo>
                <a:lnTo>
                  <a:pt x="65135" y="1746335"/>
                </a:lnTo>
                <a:lnTo>
                  <a:pt x="51765" y="1702686"/>
                </a:lnTo>
                <a:lnTo>
                  <a:pt x="39863" y="1658415"/>
                </a:lnTo>
                <a:lnTo>
                  <a:pt x="29456" y="1613551"/>
                </a:lnTo>
                <a:lnTo>
                  <a:pt x="20573" y="1568123"/>
                </a:lnTo>
                <a:lnTo>
                  <a:pt x="13242" y="1522158"/>
                </a:lnTo>
                <a:lnTo>
                  <a:pt x="7491" y="1475685"/>
                </a:lnTo>
                <a:lnTo>
                  <a:pt x="3348" y="1428732"/>
                </a:lnTo>
                <a:lnTo>
                  <a:pt x="841" y="1381328"/>
                </a:lnTo>
                <a:lnTo>
                  <a:pt x="0" y="1333499"/>
                </a:lnTo>
                <a:lnTo>
                  <a:pt x="841" y="1285671"/>
                </a:lnTo>
                <a:lnTo>
                  <a:pt x="3348" y="1238266"/>
                </a:lnTo>
                <a:lnTo>
                  <a:pt x="7491" y="1191314"/>
                </a:lnTo>
                <a:lnTo>
                  <a:pt x="13242" y="1144841"/>
                </a:lnTo>
                <a:lnTo>
                  <a:pt x="20573" y="1098876"/>
                </a:lnTo>
                <a:lnTo>
                  <a:pt x="29456" y="1053448"/>
                </a:lnTo>
                <a:lnTo>
                  <a:pt x="39863" y="1008584"/>
                </a:lnTo>
                <a:lnTo>
                  <a:pt x="51765" y="964313"/>
                </a:lnTo>
                <a:lnTo>
                  <a:pt x="65135" y="920664"/>
                </a:lnTo>
                <a:lnTo>
                  <a:pt x="79943" y="877663"/>
                </a:lnTo>
                <a:lnTo>
                  <a:pt x="96163" y="835340"/>
                </a:lnTo>
                <a:lnTo>
                  <a:pt x="113765" y="793723"/>
                </a:lnTo>
                <a:lnTo>
                  <a:pt x="132721" y="752839"/>
                </a:lnTo>
                <a:lnTo>
                  <a:pt x="153004" y="712718"/>
                </a:lnTo>
                <a:lnTo>
                  <a:pt x="174584" y="673387"/>
                </a:lnTo>
                <a:lnTo>
                  <a:pt x="197435" y="634874"/>
                </a:lnTo>
                <a:lnTo>
                  <a:pt x="221527" y="597208"/>
                </a:lnTo>
                <a:lnTo>
                  <a:pt x="246832" y="560417"/>
                </a:lnTo>
                <a:lnTo>
                  <a:pt x="273323" y="524529"/>
                </a:lnTo>
                <a:lnTo>
                  <a:pt x="300970" y="489573"/>
                </a:lnTo>
                <a:lnTo>
                  <a:pt x="329747" y="455576"/>
                </a:lnTo>
                <a:lnTo>
                  <a:pt x="359624" y="422566"/>
                </a:lnTo>
                <a:lnTo>
                  <a:pt x="390573" y="390573"/>
                </a:lnTo>
                <a:lnTo>
                  <a:pt x="422566" y="359624"/>
                </a:lnTo>
                <a:lnTo>
                  <a:pt x="455576" y="329747"/>
                </a:lnTo>
                <a:lnTo>
                  <a:pt x="489573" y="300970"/>
                </a:lnTo>
                <a:lnTo>
                  <a:pt x="524529" y="273323"/>
                </a:lnTo>
                <a:lnTo>
                  <a:pt x="560417" y="246832"/>
                </a:lnTo>
                <a:lnTo>
                  <a:pt x="597208" y="221527"/>
                </a:lnTo>
                <a:lnTo>
                  <a:pt x="634874" y="197435"/>
                </a:lnTo>
                <a:lnTo>
                  <a:pt x="673387" y="174584"/>
                </a:lnTo>
                <a:lnTo>
                  <a:pt x="712718" y="153004"/>
                </a:lnTo>
                <a:lnTo>
                  <a:pt x="752839" y="132721"/>
                </a:lnTo>
                <a:lnTo>
                  <a:pt x="793723" y="113765"/>
                </a:lnTo>
                <a:lnTo>
                  <a:pt x="835340" y="96163"/>
                </a:lnTo>
                <a:lnTo>
                  <a:pt x="877663" y="79943"/>
                </a:lnTo>
                <a:lnTo>
                  <a:pt x="920664" y="65135"/>
                </a:lnTo>
                <a:lnTo>
                  <a:pt x="964313" y="51765"/>
                </a:lnTo>
                <a:lnTo>
                  <a:pt x="1008584" y="39863"/>
                </a:lnTo>
                <a:lnTo>
                  <a:pt x="1053448" y="29456"/>
                </a:lnTo>
                <a:lnTo>
                  <a:pt x="1098876" y="20573"/>
                </a:lnTo>
                <a:lnTo>
                  <a:pt x="1144841" y="13242"/>
                </a:lnTo>
                <a:lnTo>
                  <a:pt x="1191314" y="7491"/>
                </a:lnTo>
                <a:lnTo>
                  <a:pt x="1238266" y="3348"/>
                </a:lnTo>
                <a:lnTo>
                  <a:pt x="1285671" y="841"/>
                </a:lnTo>
                <a:lnTo>
                  <a:pt x="1333499" y="0"/>
                </a:lnTo>
                <a:lnTo>
                  <a:pt x="1381328" y="841"/>
                </a:lnTo>
                <a:lnTo>
                  <a:pt x="1428732" y="3348"/>
                </a:lnTo>
                <a:lnTo>
                  <a:pt x="1475685" y="7491"/>
                </a:lnTo>
                <a:lnTo>
                  <a:pt x="1522158" y="13242"/>
                </a:lnTo>
                <a:lnTo>
                  <a:pt x="1568123" y="20573"/>
                </a:lnTo>
                <a:lnTo>
                  <a:pt x="1613551" y="29456"/>
                </a:lnTo>
                <a:lnTo>
                  <a:pt x="1658415" y="39863"/>
                </a:lnTo>
                <a:lnTo>
                  <a:pt x="1702686" y="51765"/>
                </a:lnTo>
                <a:lnTo>
                  <a:pt x="1746335" y="65135"/>
                </a:lnTo>
                <a:lnTo>
                  <a:pt x="1789336" y="79943"/>
                </a:lnTo>
                <a:lnTo>
                  <a:pt x="1831659" y="96163"/>
                </a:lnTo>
                <a:lnTo>
                  <a:pt x="1873276" y="113765"/>
                </a:lnTo>
                <a:lnTo>
                  <a:pt x="1914160" y="132721"/>
                </a:lnTo>
                <a:lnTo>
                  <a:pt x="1954281" y="153004"/>
                </a:lnTo>
                <a:lnTo>
                  <a:pt x="1993612" y="174584"/>
                </a:lnTo>
                <a:lnTo>
                  <a:pt x="2032125" y="197435"/>
                </a:lnTo>
                <a:lnTo>
                  <a:pt x="2069791" y="221527"/>
                </a:lnTo>
                <a:lnTo>
                  <a:pt x="2106582" y="246832"/>
                </a:lnTo>
                <a:lnTo>
                  <a:pt x="2142470" y="273323"/>
                </a:lnTo>
                <a:lnTo>
                  <a:pt x="2177426" y="300970"/>
                </a:lnTo>
                <a:lnTo>
                  <a:pt x="2211423" y="329747"/>
                </a:lnTo>
                <a:lnTo>
                  <a:pt x="2244433" y="359624"/>
                </a:lnTo>
                <a:lnTo>
                  <a:pt x="2276426" y="390573"/>
                </a:lnTo>
                <a:lnTo>
                  <a:pt x="2307375" y="422566"/>
                </a:lnTo>
                <a:lnTo>
                  <a:pt x="2337252" y="455576"/>
                </a:lnTo>
                <a:lnTo>
                  <a:pt x="2366028" y="489573"/>
                </a:lnTo>
                <a:lnTo>
                  <a:pt x="2393676" y="524529"/>
                </a:lnTo>
                <a:lnTo>
                  <a:pt x="2420167" y="560417"/>
                </a:lnTo>
                <a:lnTo>
                  <a:pt x="2445472" y="597208"/>
                </a:lnTo>
                <a:lnTo>
                  <a:pt x="2469564" y="634874"/>
                </a:lnTo>
                <a:lnTo>
                  <a:pt x="2492414" y="673387"/>
                </a:lnTo>
                <a:lnTo>
                  <a:pt x="2513995" y="712718"/>
                </a:lnTo>
                <a:lnTo>
                  <a:pt x="2534278" y="752839"/>
                </a:lnTo>
                <a:lnTo>
                  <a:pt x="2553234" y="793723"/>
                </a:lnTo>
                <a:lnTo>
                  <a:pt x="2570836" y="835340"/>
                </a:lnTo>
                <a:lnTo>
                  <a:pt x="2587056" y="877663"/>
                </a:lnTo>
                <a:lnTo>
                  <a:pt x="2601864" y="920664"/>
                </a:lnTo>
                <a:lnTo>
                  <a:pt x="2615234" y="964313"/>
                </a:lnTo>
                <a:lnTo>
                  <a:pt x="2627136" y="1008584"/>
                </a:lnTo>
                <a:lnTo>
                  <a:pt x="2637543" y="1053448"/>
                </a:lnTo>
                <a:lnTo>
                  <a:pt x="2646426" y="1098876"/>
                </a:lnTo>
                <a:lnTo>
                  <a:pt x="2653757" y="1144841"/>
                </a:lnTo>
                <a:lnTo>
                  <a:pt x="2659508" y="1191314"/>
                </a:lnTo>
                <a:lnTo>
                  <a:pt x="2663651" y="1238266"/>
                </a:lnTo>
                <a:lnTo>
                  <a:pt x="2666158" y="1285671"/>
                </a:lnTo>
                <a:lnTo>
                  <a:pt x="2666999" y="1333499"/>
                </a:lnTo>
                <a:lnTo>
                  <a:pt x="2666158" y="1381328"/>
                </a:lnTo>
                <a:lnTo>
                  <a:pt x="2663651" y="1428732"/>
                </a:lnTo>
                <a:lnTo>
                  <a:pt x="2659508" y="1475685"/>
                </a:lnTo>
                <a:lnTo>
                  <a:pt x="2653757" y="1522158"/>
                </a:lnTo>
                <a:lnTo>
                  <a:pt x="2646426" y="1568123"/>
                </a:lnTo>
                <a:lnTo>
                  <a:pt x="2637543" y="1613551"/>
                </a:lnTo>
                <a:lnTo>
                  <a:pt x="2627136" y="1658415"/>
                </a:lnTo>
                <a:lnTo>
                  <a:pt x="2615234" y="1702686"/>
                </a:lnTo>
                <a:lnTo>
                  <a:pt x="2601864" y="1746335"/>
                </a:lnTo>
                <a:lnTo>
                  <a:pt x="2587056" y="1789336"/>
                </a:lnTo>
                <a:lnTo>
                  <a:pt x="2570836" y="1831659"/>
                </a:lnTo>
                <a:lnTo>
                  <a:pt x="2553234" y="1873276"/>
                </a:lnTo>
                <a:lnTo>
                  <a:pt x="2534278" y="1914160"/>
                </a:lnTo>
                <a:lnTo>
                  <a:pt x="2513995" y="1954281"/>
                </a:lnTo>
                <a:lnTo>
                  <a:pt x="2492414" y="1993612"/>
                </a:lnTo>
                <a:lnTo>
                  <a:pt x="2469564" y="2032125"/>
                </a:lnTo>
                <a:lnTo>
                  <a:pt x="2445472" y="2069791"/>
                </a:lnTo>
                <a:lnTo>
                  <a:pt x="2420167" y="2106582"/>
                </a:lnTo>
                <a:lnTo>
                  <a:pt x="2393676" y="2142470"/>
                </a:lnTo>
                <a:lnTo>
                  <a:pt x="2366028" y="2177426"/>
                </a:lnTo>
                <a:lnTo>
                  <a:pt x="2337252" y="2211423"/>
                </a:lnTo>
                <a:lnTo>
                  <a:pt x="2307375" y="2244433"/>
                </a:lnTo>
                <a:lnTo>
                  <a:pt x="2276426" y="2276426"/>
                </a:lnTo>
                <a:lnTo>
                  <a:pt x="2244433" y="2307375"/>
                </a:lnTo>
                <a:lnTo>
                  <a:pt x="2211423" y="2337252"/>
                </a:lnTo>
                <a:lnTo>
                  <a:pt x="2177426" y="2366028"/>
                </a:lnTo>
                <a:lnTo>
                  <a:pt x="2142470" y="2393676"/>
                </a:lnTo>
                <a:lnTo>
                  <a:pt x="2106582" y="2420167"/>
                </a:lnTo>
                <a:lnTo>
                  <a:pt x="2069791" y="2445472"/>
                </a:lnTo>
                <a:lnTo>
                  <a:pt x="2032125" y="2469564"/>
                </a:lnTo>
                <a:lnTo>
                  <a:pt x="1993612" y="2492414"/>
                </a:lnTo>
                <a:lnTo>
                  <a:pt x="1954281" y="2513995"/>
                </a:lnTo>
                <a:lnTo>
                  <a:pt x="1914160" y="2534278"/>
                </a:lnTo>
                <a:lnTo>
                  <a:pt x="1873276" y="2553234"/>
                </a:lnTo>
                <a:lnTo>
                  <a:pt x="1831659" y="2570836"/>
                </a:lnTo>
                <a:lnTo>
                  <a:pt x="1789336" y="2587056"/>
                </a:lnTo>
                <a:lnTo>
                  <a:pt x="1746335" y="2601864"/>
                </a:lnTo>
                <a:lnTo>
                  <a:pt x="1702686" y="2615234"/>
                </a:lnTo>
                <a:lnTo>
                  <a:pt x="1658415" y="2627136"/>
                </a:lnTo>
                <a:lnTo>
                  <a:pt x="1613551" y="2637543"/>
                </a:lnTo>
                <a:lnTo>
                  <a:pt x="1568123" y="2646426"/>
                </a:lnTo>
                <a:lnTo>
                  <a:pt x="1522158" y="2653757"/>
                </a:lnTo>
                <a:lnTo>
                  <a:pt x="1475685" y="2659508"/>
                </a:lnTo>
                <a:lnTo>
                  <a:pt x="1428732" y="2663651"/>
                </a:lnTo>
                <a:lnTo>
                  <a:pt x="1381328" y="2666158"/>
                </a:lnTo>
                <a:lnTo>
                  <a:pt x="1333499" y="2666999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4"/>
          <p:cNvSpPr/>
          <p:nvPr/>
        </p:nvSpPr>
        <p:spPr>
          <a:xfrm>
            <a:off x="13382914" y="5368045"/>
            <a:ext cx="3875404" cy="27940"/>
          </a:xfrm>
          <a:custGeom>
            <a:rect b="b" l="l" r="r" t="t"/>
            <a:pathLst>
              <a:path extrusionOk="0" h="27939" w="3875405">
                <a:moveTo>
                  <a:pt x="3874964" y="27940"/>
                </a:moveTo>
                <a:lnTo>
                  <a:pt x="0" y="27940"/>
                </a:lnTo>
                <a:lnTo>
                  <a:pt x="0" y="0"/>
                </a:lnTo>
                <a:lnTo>
                  <a:pt x="3874964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4"/>
          <p:cNvSpPr txBox="1"/>
          <p:nvPr/>
        </p:nvSpPr>
        <p:spPr>
          <a:xfrm>
            <a:off x="13308277" y="5728987"/>
            <a:ext cx="4025265" cy="8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5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rPr>
              <a:t>Recuit Simulé</a:t>
            </a:r>
            <a:endParaRPr sz="5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1144585" y="5730149"/>
            <a:ext cx="1401445" cy="8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5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rPr>
              <a:t>DPLL</a:t>
            </a:r>
            <a:endParaRPr sz="5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13369359" y="872966"/>
            <a:ext cx="3110865" cy="8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5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rPr>
              <a:t>Genetique</a:t>
            </a:r>
            <a:endParaRPr sz="5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4"/>
          <p:cNvGrpSpPr/>
          <p:nvPr/>
        </p:nvGrpSpPr>
        <p:grpSpPr>
          <a:xfrm>
            <a:off x="1029754" y="357859"/>
            <a:ext cx="11834959" cy="9404350"/>
            <a:chOff x="1029754" y="357859"/>
            <a:chExt cx="11834959" cy="9404350"/>
          </a:xfrm>
        </p:grpSpPr>
        <p:sp>
          <p:nvSpPr>
            <p:cNvPr id="194" name="Google Shape;194;p14"/>
            <p:cNvSpPr/>
            <p:nvPr/>
          </p:nvSpPr>
          <p:spPr>
            <a:xfrm>
              <a:off x="1029754" y="5368046"/>
              <a:ext cx="4655820" cy="27939"/>
            </a:xfrm>
            <a:custGeom>
              <a:rect b="b" l="l" r="r" t="t"/>
              <a:pathLst>
                <a:path extrusionOk="0" h="27939" w="4655820">
                  <a:moveTo>
                    <a:pt x="4655617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4655617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034713" y="3337784"/>
              <a:ext cx="7830000" cy="3705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653920" y="357859"/>
              <a:ext cx="27940" cy="9404350"/>
            </a:xfrm>
            <a:custGeom>
              <a:rect b="b" l="l" r="r" t="t"/>
              <a:pathLst>
                <a:path extrusionOk="0" h="9404350" w="27940">
                  <a:moveTo>
                    <a:pt x="27940" y="5528894"/>
                  </a:moveTo>
                  <a:lnTo>
                    <a:pt x="0" y="5528894"/>
                  </a:lnTo>
                  <a:lnTo>
                    <a:pt x="0" y="9403867"/>
                  </a:lnTo>
                  <a:lnTo>
                    <a:pt x="27940" y="9403867"/>
                  </a:lnTo>
                  <a:lnTo>
                    <a:pt x="27940" y="5528894"/>
                  </a:lnTo>
                  <a:close/>
                </a:path>
                <a:path extrusionOk="0" h="9404350" w="27940">
                  <a:moveTo>
                    <a:pt x="27940" y="0"/>
                  </a:moveTo>
                  <a:lnTo>
                    <a:pt x="0" y="0"/>
                  </a:lnTo>
                  <a:lnTo>
                    <a:pt x="0" y="3874960"/>
                  </a:lnTo>
                  <a:lnTo>
                    <a:pt x="27940" y="387496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7" name="Google Shape;197;p14"/>
          <p:cNvSpPr txBox="1"/>
          <p:nvPr/>
        </p:nvSpPr>
        <p:spPr>
          <a:xfrm>
            <a:off x="1069940" y="872966"/>
            <a:ext cx="5171440" cy="8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5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rPr>
              <a:t>Recherche locale</a:t>
            </a:r>
            <a:endParaRPr sz="5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1685118" y="7355137"/>
            <a:ext cx="3524885" cy="1156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74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71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74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.(</a:t>
            </a:r>
            <a:r>
              <a:rPr lang="en-US" sz="71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74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²)</a:t>
            </a:r>
            <a:endParaRPr sz="7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2135408" y="2452664"/>
            <a:ext cx="3327400" cy="115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O(N.M)</a:t>
            </a:r>
            <a:endParaRPr sz="7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11097229" y="7570338"/>
            <a:ext cx="4918710" cy="93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60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57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60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57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lang="en-US" sz="50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60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5750">
                <a:solidFill>
                  <a:srgbClr val="9D6FBE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60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) )</a:t>
            </a:r>
            <a:endParaRPr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4"/>
          <p:cNvSpPr txBox="1"/>
          <p:nvPr>
            <p:ph type="title"/>
          </p:nvPr>
        </p:nvSpPr>
        <p:spPr>
          <a:xfrm>
            <a:off x="12056861" y="2327491"/>
            <a:ext cx="2322830" cy="1156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50">
                <a:solidFill>
                  <a:srgbClr val="9D6FBE"/>
                </a:solidFill>
              </a:rPr>
              <a:t>O</a:t>
            </a:r>
            <a:r>
              <a:rPr lang="en-US" sz="74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7150">
                <a:solidFill>
                  <a:srgbClr val="9D6FBE"/>
                </a:solidFill>
              </a:rPr>
              <a:t>N</a:t>
            </a:r>
            <a:r>
              <a:rPr lang="en-US" sz="7400">
                <a:solidFill>
                  <a:srgbClr val="9D6FBE"/>
                </a:solidFill>
                <a:latin typeface="Trebuchet MS"/>
                <a:ea typeface="Trebuchet MS"/>
                <a:cs typeface="Trebuchet MS"/>
                <a:sym typeface="Trebuchet MS"/>
              </a:rPr>
              <a:t>²)</a:t>
            </a:r>
            <a:endParaRPr sz="7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0" y="1844112"/>
            <a:ext cx="3685296" cy="61671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5"/>
          <p:cNvSpPr/>
          <p:nvPr/>
        </p:nvSpPr>
        <p:spPr>
          <a:xfrm>
            <a:off x="14459864" y="1601854"/>
            <a:ext cx="3828135" cy="6379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4892835" y="2091830"/>
            <a:ext cx="8502329" cy="386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1856105" lvl="0" marL="14224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MERCI  POUR VOTRE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3587699" y="7398075"/>
            <a:ext cx="87138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>
                <a:solidFill>
                  <a:srgbClr val="2A295B"/>
                </a:solidFill>
                <a:latin typeface="Arial"/>
                <a:ea typeface="Arial"/>
                <a:cs typeface="Arial"/>
                <a:sym typeface="Arial"/>
              </a:rPr>
              <a:t>ATTENTION</a:t>
            </a:r>
            <a:endParaRPr sz="10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5726136" y="9042603"/>
            <a:ext cx="2034539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Recuit Simulé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25286" y="9031467"/>
            <a:ext cx="73406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DPLL</a:t>
            </a:r>
            <a:endParaRPr sz="2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>
            <p:ph type="ctrTitle"/>
          </p:nvPr>
        </p:nvSpPr>
        <p:spPr>
          <a:xfrm>
            <a:off x="425313" y="187145"/>
            <a:ext cx="17437373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6737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Genetique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225286" y="245607"/>
            <a:ext cx="259778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D5AB"/>
                </a:solidFill>
                <a:latin typeface="Arial"/>
                <a:ea typeface="Arial"/>
                <a:cs typeface="Arial"/>
                <a:sym typeface="Arial"/>
              </a:rPr>
              <a:t>Recherche locale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 rot="-1200000">
            <a:off x="1284082" y="3758417"/>
            <a:ext cx="4315030" cy="41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7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49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 A </a:t>
            </a:r>
            <a:r>
              <a:rPr b="1" lang="en-US" sz="3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 LO U </a:t>
            </a:r>
            <a:r>
              <a:rPr b="1" baseline="30000" lang="en-US" sz="49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 I</a:t>
            </a:r>
            <a:endParaRPr baseline="30000" sz="49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2"/>
          <p:cNvSpPr txBox="1"/>
          <p:nvPr/>
        </p:nvSpPr>
        <p:spPr>
          <a:xfrm rot="-1200000">
            <a:off x="2937130" y="4071582"/>
            <a:ext cx="1732613" cy="419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7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 H I</a:t>
            </a:r>
            <a:r>
              <a:rPr b="1" baseline="30000" lang="en-US" sz="49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aseline="30000" sz="49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2"/>
          <p:cNvSpPr txBox="1"/>
          <p:nvPr/>
        </p:nvSpPr>
        <p:spPr>
          <a:xfrm rot="-1200000">
            <a:off x="2334546" y="7898819"/>
            <a:ext cx="2438746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72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 E B </a:t>
            </a:r>
            <a:r>
              <a:rPr b="1" baseline="30000" lang="en-US" sz="55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 I</a:t>
            </a:r>
            <a:endParaRPr baseline="30000" sz="5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2"/>
          <p:cNvSpPr txBox="1"/>
          <p:nvPr/>
        </p:nvSpPr>
        <p:spPr>
          <a:xfrm rot="-1200000">
            <a:off x="2500258" y="8343310"/>
            <a:ext cx="2438746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72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H M </a:t>
            </a:r>
            <a:r>
              <a:rPr b="1" baseline="30000" lang="en-US" sz="55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 D</a:t>
            </a:r>
            <a:endParaRPr baseline="30000" sz="5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2"/>
          <p:cNvSpPr txBox="1"/>
          <p:nvPr/>
        </p:nvSpPr>
        <p:spPr>
          <a:xfrm rot="-1200000">
            <a:off x="13285971" y="4254250"/>
            <a:ext cx="2438746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72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 A M </a:t>
            </a:r>
            <a:r>
              <a:rPr b="1" baseline="30000" lang="en-US" sz="55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 D</a:t>
            </a:r>
            <a:endParaRPr baseline="30000" sz="5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2"/>
          <p:cNvSpPr txBox="1"/>
          <p:nvPr/>
        </p:nvSpPr>
        <p:spPr>
          <a:xfrm rot="-1200000">
            <a:off x="14061321" y="4649194"/>
            <a:ext cx="1485161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L A</a:t>
            </a:r>
            <a:endParaRPr sz="3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2"/>
          <p:cNvSpPr txBox="1"/>
          <p:nvPr/>
        </p:nvSpPr>
        <p:spPr>
          <a:xfrm rot="-1200000">
            <a:off x="12843314" y="7462965"/>
            <a:ext cx="2923019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72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 E I </a:t>
            </a:r>
            <a:r>
              <a:rPr b="1" baseline="30000" lang="en-US" sz="55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Z I G</a:t>
            </a:r>
            <a:endParaRPr baseline="30000" sz="5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2"/>
          <p:cNvSpPr txBox="1"/>
          <p:nvPr/>
        </p:nvSpPr>
        <p:spPr>
          <a:xfrm rot="-1200000">
            <a:off x="13384176" y="7857916"/>
            <a:ext cx="2438746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72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 A M </a:t>
            </a:r>
            <a:r>
              <a:rPr b="1" baseline="30000" lang="en-US" sz="55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Z A</a:t>
            </a:r>
            <a:endParaRPr baseline="30000" sz="55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7436032" y="3980785"/>
            <a:ext cx="9816465" cy="13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00">
                <a:latin typeface="Verdana"/>
                <a:ea typeface="Verdana"/>
                <a:cs typeface="Verdana"/>
                <a:sym typeface="Verdana"/>
              </a:rPr>
              <a:t>I- Recherche locale</a:t>
            </a:r>
            <a:endParaRPr sz="8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0" name="Google Shape;90;p3"/>
          <p:cNvGrpSpPr/>
          <p:nvPr/>
        </p:nvGrpSpPr>
        <p:grpSpPr>
          <a:xfrm>
            <a:off x="868817" y="2339683"/>
            <a:ext cx="5684144" cy="6020736"/>
            <a:chOff x="868817" y="2339683"/>
            <a:chExt cx="5684144" cy="6020736"/>
          </a:xfrm>
        </p:grpSpPr>
        <p:sp>
          <p:nvSpPr>
            <p:cNvPr id="91" name="Google Shape;91;p3"/>
            <p:cNvSpPr/>
            <p:nvPr/>
          </p:nvSpPr>
          <p:spPr>
            <a:xfrm>
              <a:off x="4229496" y="6200253"/>
              <a:ext cx="2323465" cy="27305"/>
            </a:xfrm>
            <a:custGeom>
              <a:rect b="b" l="l" r="r" t="t"/>
              <a:pathLst>
                <a:path extrusionOk="0" h="27304" w="2323465">
                  <a:moveTo>
                    <a:pt x="2323126" y="26775"/>
                  </a:moveTo>
                  <a:lnTo>
                    <a:pt x="0" y="26775"/>
                  </a:lnTo>
                  <a:lnTo>
                    <a:pt x="0" y="0"/>
                  </a:lnTo>
                  <a:lnTo>
                    <a:pt x="2323126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8817" y="2339683"/>
              <a:ext cx="5343362" cy="60207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16875439" y="8258571"/>
            <a:ext cx="1029969" cy="974725"/>
          </a:xfrm>
          <a:custGeom>
            <a:rect b="b" l="l" r="r" t="t"/>
            <a:pathLst>
              <a:path extrusionOk="0" h="974725" w="1029969">
                <a:moveTo>
                  <a:pt x="15164" y="133139"/>
                </a:moveTo>
                <a:lnTo>
                  <a:pt x="361" y="118425"/>
                </a:lnTo>
                <a:lnTo>
                  <a:pt x="52716" y="66390"/>
                </a:lnTo>
                <a:lnTo>
                  <a:pt x="361" y="14713"/>
                </a:lnTo>
                <a:lnTo>
                  <a:pt x="15164" y="0"/>
                </a:lnTo>
                <a:lnTo>
                  <a:pt x="67519" y="52035"/>
                </a:lnTo>
                <a:lnTo>
                  <a:pt x="96405" y="52035"/>
                </a:lnTo>
                <a:lnTo>
                  <a:pt x="81962" y="66390"/>
                </a:lnTo>
                <a:lnTo>
                  <a:pt x="96868" y="81103"/>
                </a:lnTo>
                <a:lnTo>
                  <a:pt x="67519" y="81103"/>
                </a:lnTo>
                <a:lnTo>
                  <a:pt x="15164" y="133139"/>
                </a:lnTo>
                <a:close/>
              </a:path>
              <a:path extrusionOk="0" h="974725" w="1029969">
                <a:moveTo>
                  <a:pt x="96405" y="52035"/>
                </a:moveTo>
                <a:lnTo>
                  <a:pt x="67519" y="52035"/>
                </a:lnTo>
                <a:lnTo>
                  <a:pt x="119513" y="0"/>
                </a:lnTo>
                <a:lnTo>
                  <a:pt x="134317" y="14354"/>
                </a:lnTo>
                <a:lnTo>
                  <a:pt x="96405" y="52035"/>
                </a:lnTo>
                <a:close/>
              </a:path>
              <a:path extrusionOk="0" h="974725" w="1029969">
                <a:moveTo>
                  <a:pt x="119874" y="133139"/>
                </a:moveTo>
                <a:lnTo>
                  <a:pt x="67519" y="81103"/>
                </a:lnTo>
                <a:lnTo>
                  <a:pt x="96868" y="81103"/>
                </a:lnTo>
                <a:lnTo>
                  <a:pt x="134678" y="118425"/>
                </a:lnTo>
                <a:lnTo>
                  <a:pt x="119874" y="133139"/>
                </a:lnTo>
                <a:close/>
              </a:path>
              <a:path extrusionOk="0" h="974725" w="1029969">
                <a:moveTo>
                  <a:pt x="313769" y="133139"/>
                </a:moveTo>
                <a:lnTo>
                  <a:pt x="298965" y="118425"/>
                </a:lnTo>
                <a:lnTo>
                  <a:pt x="350959" y="66748"/>
                </a:lnTo>
                <a:lnTo>
                  <a:pt x="298604" y="14713"/>
                </a:lnTo>
                <a:lnTo>
                  <a:pt x="313408" y="0"/>
                </a:lnTo>
                <a:lnTo>
                  <a:pt x="365401" y="52035"/>
                </a:lnTo>
                <a:lnTo>
                  <a:pt x="395009" y="52035"/>
                </a:lnTo>
                <a:lnTo>
                  <a:pt x="380566" y="66390"/>
                </a:lnTo>
                <a:lnTo>
                  <a:pt x="395370" y="81103"/>
                </a:lnTo>
                <a:lnTo>
                  <a:pt x="365763" y="81103"/>
                </a:lnTo>
                <a:lnTo>
                  <a:pt x="313769" y="133139"/>
                </a:lnTo>
                <a:close/>
              </a:path>
              <a:path extrusionOk="0" h="974725" w="1029969">
                <a:moveTo>
                  <a:pt x="395009" y="52035"/>
                </a:moveTo>
                <a:lnTo>
                  <a:pt x="365401" y="52035"/>
                </a:lnTo>
                <a:lnTo>
                  <a:pt x="417756" y="0"/>
                </a:lnTo>
                <a:lnTo>
                  <a:pt x="432921" y="14354"/>
                </a:lnTo>
                <a:lnTo>
                  <a:pt x="395009" y="52035"/>
                </a:lnTo>
                <a:close/>
              </a:path>
              <a:path extrusionOk="0" h="974725" w="1029969">
                <a:moveTo>
                  <a:pt x="418118" y="133139"/>
                </a:moveTo>
                <a:lnTo>
                  <a:pt x="365763" y="81103"/>
                </a:lnTo>
                <a:lnTo>
                  <a:pt x="395370" y="81103"/>
                </a:lnTo>
                <a:lnTo>
                  <a:pt x="432921" y="118425"/>
                </a:lnTo>
                <a:lnTo>
                  <a:pt x="418118" y="133139"/>
                </a:lnTo>
                <a:close/>
              </a:path>
              <a:path extrusionOk="0" h="974725" w="1029969">
                <a:moveTo>
                  <a:pt x="611651" y="133497"/>
                </a:moveTo>
                <a:lnTo>
                  <a:pt x="596847" y="118784"/>
                </a:lnTo>
                <a:lnTo>
                  <a:pt x="649202" y="66748"/>
                </a:lnTo>
                <a:lnTo>
                  <a:pt x="596847" y="14713"/>
                </a:lnTo>
                <a:lnTo>
                  <a:pt x="611651" y="0"/>
                </a:lnTo>
                <a:lnTo>
                  <a:pt x="664006" y="52035"/>
                </a:lnTo>
                <a:lnTo>
                  <a:pt x="693252" y="52035"/>
                </a:lnTo>
                <a:lnTo>
                  <a:pt x="678809" y="66390"/>
                </a:lnTo>
                <a:lnTo>
                  <a:pt x="693613" y="81103"/>
                </a:lnTo>
                <a:lnTo>
                  <a:pt x="664006" y="81103"/>
                </a:lnTo>
                <a:lnTo>
                  <a:pt x="611651" y="133497"/>
                </a:lnTo>
                <a:close/>
              </a:path>
              <a:path extrusionOk="0" h="974725" w="1029969">
                <a:moveTo>
                  <a:pt x="693252" y="52035"/>
                </a:moveTo>
                <a:lnTo>
                  <a:pt x="664006" y="52035"/>
                </a:lnTo>
                <a:lnTo>
                  <a:pt x="716361" y="0"/>
                </a:lnTo>
                <a:lnTo>
                  <a:pt x="731164" y="14354"/>
                </a:lnTo>
                <a:lnTo>
                  <a:pt x="693252" y="52035"/>
                </a:lnTo>
                <a:close/>
              </a:path>
              <a:path extrusionOk="0" h="974725" w="1029969">
                <a:moveTo>
                  <a:pt x="716361" y="133139"/>
                </a:moveTo>
                <a:lnTo>
                  <a:pt x="664006" y="81103"/>
                </a:lnTo>
                <a:lnTo>
                  <a:pt x="693613" y="81103"/>
                </a:lnTo>
                <a:lnTo>
                  <a:pt x="731164" y="118425"/>
                </a:lnTo>
                <a:lnTo>
                  <a:pt x="716361" y="133139"/>
                </a:lnTo>
                <a:close/>
              </a:path>
              <a:path extrusionOk="0" h="974725" w="1029969">
                <a:moveTo>
                  <a:pt x="910255" y="133497"/>
                </a:moveTo>
                <a:lnTo>
                  <a:pt x="895451" y="118784"/>
                </a:lnTo>
                <a:lnTo>
                  <a:pt x="947806" y="66748"/>
                </a:lnTo>
                <a:lnTo>
                  <a:pt x="895451" y="14713"/>
                </a:lnTo>
                <a:lnTo>
                  <a:pt x="910255" y="0"/>
                </a:lnTo>
                <a:lnTo>
                  <a:pt x="961888" y="52035"/>
                </a:lnTo>
                <a:lnTo>
                  <a:pt x="991495" y="52035"/>
                </a:lnTo>
                <a:lnTo>
                  <a:pt x="977053" y="66390"/>
                </a:lnTo>
                <a:lnTo>
                  <a:pt x="991856" y="81103"/>
                </a:lnTo>
                <a:lnTo>
                  <a:pt x="962249" y="81103"/>
                </a:lnTo>
                <a:lnTo>
                  <a:pt x="910255" y="133497"/>
                </a:lnTo>
                <a:close/>
              </a:path>
              <a:path extrusionOk="0" h="974725" w="1029969">
                <a:moveTo>
                  <a:pt x="991495" y="52035"/>
                </a:moveTo>
                <a:lnTo>
                  <a:pt x="961888" y="52035"/>
                </a:lnTo>
                <a:lnTo>
                  <a:pt x="1014243" y="0"/>
                </a:lnTo>
                <a:lnTo>
                  <a:pt x="1029047" y="14713"/>
                </a:lnTo>
                <a:lnTo>
                  <a:pt x="991495" y="52035"/>
                </a:lnTo>
                <a:close/>
              </a:path>
              <a:path extrusionOk="0" h="974725" w="1029969">
                <a:moveTo>
                  <a:pt x="1014604" y="133139"/>
                </a:moveTo>
                <a:lnTo>
                  <a:pt x="962249" y="81103"/>
                </a:lnTo>
                <a:lnTo>
                  <a:pt x="991856" y="81103"/>
                </a:lnTo>
                <a:lnTo>
                  <a:pt x="1029408" y="118425"/>
                </a:lnTo>
                <a:lnTo>
                  <a:pt x="1014604" y="133139"/>
                </a:lnTo>
                <a:close/>
              </a:path>
              <a:path extrusionOk="0" h="974725" w="1029969">
                <a:moveTo>
                  <a:pt x="15164" y="413412"/>
                </a:moveTo>
                <a:lnTo>
                  <a:pt x="361" y="398699"/>
                </a:lnTo>
                <a:lnTo>
                  <a:pt x="52716" y="346663"/>
                </a:lnTo>
                <a:lnTo>
                  <a:pt x="361" y="294987"/>
                </a:lnTo>
                <a:lnTo>
                  <a:pt x="15164" y="280273"/>
                </a:lnTo>
                <a:lnTo>
                  <a:pt x="67519" y="332309"/>
                </a:lnTo>
                <a:lnTo>
                  <a:pt x="96405" y="332309"/>
                </a:lnTo>
                <a:lnTo>
                  <a:pt x="81962" y="346663"/>
                </a:lnTo>
                <a:lnTo>
                  <a:pt x="96868" y="361377"/>
                </a:lnTo>
                <a:lnTo>
                  <a:pt x="67519" y="361377"/>
                </a:lnTo>
                <a:lnTo>
                  <a:pt x="15164" y="413412"/>
                </a:lnTo>
                <a:close/>
              </a:path>
              <a:path extrusionOk="0" h="974725" w="1029969">
                <a:moveTo>
                  <a:pt x="96405" y="332309"/>
                </a:moveTo>
                <a:lnTo>
                  <a:pt x="67519" y="332309"/>
                </a:lnTo>
                <a:lnTo>
                  <a:pt x="119513" y="280273"/>
                </a:lnTo>
                <a:lnTo>
                  <a:pt x="134317" y="294628"/>
                </a:lnTo>
                <a:lnTo>
                  <a:pt x="96405" y="332309"/>
                </a:lnTo>
                <a:close/>
              </a:path>
              <a:path extrusionOk="0" h="974725" w="1029969">
                <a:moveTo>
                  <a:pt x="119874" y="413412"/>
                </a:moveTo>
                <a:lnTo>
                  <a:pt x="67519" y="361377"/>
                </a:lnTo>
                <a:lnTo>
                  <a:pt x="96868" y="361377"/>
                </a:lnTo>
                <a:lnTo>
                  <a:pt x="134678" y="398699"/>
                </a:lnTo>
                <a:lnTo>
                  <a:pt x="119874" y="413412"/>
                </a:lnTo>
                <a:close/>
              </a:path>
              <a:path extrusionOk="0" h="974725" w="1029969">
                <a:moveTo>
                  <a:pt x="313408" y="413771"/>
                </a:moveTo>
                <a:lnTo>
                  <a:pt x="298604" y="399058"/>
                </a:lnTo>
                <a:lnTo>
                  <a:pt x="350959" y="347022"/>
                </a:lnTo>
                <a:lnTo>
                  <a:pt x="298604" y="294987"/>
                </a:lnTo>
                <a:lnTo>
                  <a:pt x="313408" y="280273"/>
                </a:lnTo>
                <a:lnTo>
                  <a:pt x="365763" y="332309"/>
                </a:lnTo>
                <a:lnTo>
                  <a:pt x="394648" y="332309"/>
                </a:lnTo>
                <a:lnTo>
                  <a:pt x="380205" y="346663"/>
                </a:lnTo>
                <a:lnTo>
                  <a:pt x="395370" y="361736"/>
                </a:lnTo>
                <a:lnTo>
                  <a:pt x="365763" y="361736"/>
                </a:lnTo>
                <a:lnTo>
                  <a:pt x="313408" y="413771"/>
                </a:lnTo>
                <a:close/>
              </a:path>
              <a:path extrusionOk="0" h="974725" w="1029969">
                <a:moveTo>
                  <a:pt x="394648" y="332309"/>
                </a:moveTo>
                <a:lnTo>
                  <a:pt x="365763" y="332309"/>
                </a:lnTo>
                <a:lnTo>
                  <a:pt x="417756" y="280273"/>
                </a:lnTo>
                <a:lnTo>
                  <a:pt x="432560" y="294628"/>
                </a:lnTo>
                <a:lnTo>
                  <a:pt x="394648" y="332309"/>
                </a:lnTo>
                <a:close/>
              </a:path>
              <a:path extrusionOk="0" h="974725" w="1029969">
                <a:moveTo>
                  <a:pt x="418118" y="413771"/>
                </a:moveTo>
                <a:lnTo>
                  <a:pt x="365763" y="361736"/>
                </a:lnTo>
                <a:lnTo>
                  <a:pt x="395370" y="361736"/>
                </a:lnTo>
                <a:lnTo>
                  <a:pt x="432921" y="399058"/>
                </a:lnTo>
                <a:lnTo>
                  <a:pt x="418118" y="413771"/>
                </a:lnTo>
                <a:close/>
              </a:path>
              <a:path extrusionOk="0" h="974725" w="1029969">
                <a:moveTo>
                  <a:pt x="611651" y="413771"/>
                </a:moveTo>
                <a:lnTo>
                  <a:pt x="596847" y="399058"/>
                </a:lnTo>
                <a:lnTo>
                  <a:pt x="649202" y="347022"/>
                </a:lnTo>
                <a:lnTo>
                  <a:pt x="596847" y="294987"/>
                </a:lnTo>
                <a:lnTo>
                  <a:pt x="611651" y="280273"/>
                </a:lnTo>
                <a:lnTo>
                  <a:pt x="664006" y="332309"/>
                </a:lnTo>
                <a:lnTo>
                  <a:pt x="693252" y="332309"/>
                </a:lnTo>
                <a:lnTo>
                  <a:pt x="678809" y="346663"/>
                </a:lnTo>
                <a:lnTo>
                  <a:pt x="693870" y="361736"/>
                </a:lnTo>
                <a:lnTo>
                  <a:pt x="664006" y="361736"/>
                </a:lnTo>
                <a:lnTo>
                  <a:pt x="611651" y="413771"/>
                </a:lnTo>
                <a:close/>
              </a:path>
              <a:path extrusionOk="0" h="974725" w="1029969">
                <a:moveTo>
                  <a:pt x="693252" y="332309"/>
                </a:moveTo>
                <a:lnTo>
                  <a:pt x="664006" y="332309"/>
                </a:lnTo>
                <a:lnTo>
                  <a:pt x="716361" y="280273"/>
                </a:lnTo>
                <a:lnTo>
                  <a:pt x="731164" y="294628"/>
                </a:lnTo>
                <a:lnTo>
                  <a:pt x="693252" y="332309"/>
                </a:lnTo>
                <a:close/>
              </a:path>
              <a:path extrusionOk="0" h="974725" w="1029969">
                <a:moveTo>
                  <a:pt x="716361" y="413771"/>
                </a:moveTo>
                <a:lnTo>
                  <a:pt x="664006" y="361736"/>
                </a:lnTo>
                <a:lnTo>
                  <a:pt x="693870" y="361736"/>
                </a:lnTo>
                <a:lnTo>
                  <a:pt x="731164" y="399058"/>
                </a:lnTo>
                <a:lnTo>
                  <a:pt x="716361" y="413771"/>
                </a:lnTo>
                <a:close/>
              </a:path>
              <a:path extrusionOk="0" h="974725" w="1029969">
                <a:moveTo>
                  <a:pt x="909894" y="413771"/>
                </a:moveTo>
                <a:lnTo>
                  <a:pt x="895090" y="399058"/>
                </a:lnTo>
                <a:lnTo>
                  <a:pt x="947445" y="347022"/>
                </a:lnTo>
                <a:lnTo>
                  <a:pt x="895090" y="294987"/>
                </a:lnTo>
                <a:lnTo>
                  <a:pt x="909894" y="280273"/>
                </a:lnTo>
                <a:lnTo>
                  <a:pt x="962249" y="332309"/>
                </a:lnTo>
                <a:lnTo>
                  <a:pt x="991495" y="332309"/>
                </a:lnTo>
                <a:lnTo>
                  <a:pt x="977053" y="346663"/>
                </a:lnTo>
                <a:lnTo>
                  <a:pt x="992114" y="361736"/>
                </a:lnTo>
                <a:lnTo>
                  <a:pt x="962249" y="361736"/>
                </a:lnTo>
                <a:lnTo>
                  <a:pt x="909894" y="413771"/>
                </a:lnTo>
                <a:close/>
              </a:path>
              <a:path extrusionOk="0" h="974725" w="1029969">
                <a:moveTo>
                  <a:pt x="991495" y="332309"/>
                </a:moveTo>
                <a:lnTo>
                  <a:pt x="962249" y="332309"/>
                </a:lnTo>
                <a:lnTo>
                  <a:pt x="1014604" y="280273"/>
                </a:lnTo>
                <a:lnTo>
                  <a:pt x="1029408" y="294628"/>
                </a:lnTo>
                <a:lnTo>
                  <a:pt x="991495" y="332309"/>
                </a:lnTo>
                <a:close/>
              </a:path>
              <a:path extrusionOk="0" h="974725" w="1029969">
                <a:moveTo>
                  <a:pt x="1014604" y="413771"/>
                </a:moveTo>
                <a:lnTo>
                  <a:pt x="962249" y="361736"/>
                </a:lnTo>
                <a:lnTo>
                  <a:pt x="992114" y="361736"/>
                </a:lnTo>
                <a:lnTo>
                  <a:pt x="1029408" y="399058"/>
                </a:lnTo>
                <a:lnTo>
                  <a:pt x="1014604" y="413771"/>
                </a:lnTo>
                <a:close/>
              </a:path>
              <a:path extrusionOk="0" h="974725" w="1029969">
                <a:moveTo>
                  <a:pt x="15164" y="693686"/>
                </a:moveTo>
                <a:lnTo>
                  <a:pt x="361" y="678973"/>
                </a:lnTo>
                <a:lnTo>
                  <a:pt x="52716" y="627296"/>
                </a:lnTo>
                <a:lnTo>
                  <a:pt x="0" y="575261"/>
                </a:lnTo>
                <a:lnTo>
                  <a:pt x="14803" y="560547"/>
                </a:lnTo>
                <a:lnTo>
                  <a:pt x="67158" y="612583"/>
                </a:lnTo>
                <a:lnTo>
                  <a:pt x="96766" y="612583"/>
                </a:lnTo>
                <a:lnTo>
                  <a:pt x="82323" y="626937"/>
                </a:lnTo>
                <a:lnTo>
                  <a:pt x="97127" y="641651"/>
                </a:lnTo>
                <a:lnTo>
                  <a:pt x="67519" y="641651"/>
                </a:lnTo>
                <a:lnTo>
                  <a:pt x="15164" y="693686"/>
                </a:lnTo>
                <a:close/>
              </a:path>
              <a:path extrusionOk="0" h="974725" w="1029969">
                <a:moveTo>
                  <a:pt x="96766" y="612583"/>
                </a:moveTo>
                <a:lnTo>
                  <a:pt x="67158" y="612583"/>
                </a:lnTo>
                <a:lnTo>
                  <a:pt x="119513" y="560547"/>
                </a:lnTo>
                <a:lnTo>
                  <a:pt x="134678" y="574902"/>
                </a:lnTo>
                <a:lnTo>
                  <a:pt x="96766" y="612583"/>
                </a:lnTo>
                <a:close/>
              </a:path>
              <a:path extrusionOk="0" h="974725" w="1029969">
                <a:moveTo>
                  <a:pt x="119874" y="693686"/>
                </a:moveTo>
                <a:lnTo>
                  <a:pt x="67519" y="641651"/>
                </a:lnTo>
                <a:lnTo>
                  <a:pt x="97127" y="641651"/>
                </a:lnTo>
                <a:lnTo>
                  <a:pt x="134678" y="678973"/>
                </a:lnTo>
                <a:lnTo>
                  <a:pt x="119874" y="693686"/>
                </a:lnTo>
                <a:close/>
              </a:path>
              <a:path extrusionOk="0" h="974725" w="1029969">
                <a:moveTo>
                  <a:pt x="313046" y="694045"/>
                </a:moveTo>
                <a:lnTo>
                  <a:pt x="298243" y="679332"/>
                </a:lnTo>
                <a:lnTo>
                  <a:pt x="350598" y="627296"/>
                </a:lnTo>
                <a:lnTo>
                  <a:pt x="298243" y="575261"/>
                </a:lnTo>
                <a:lnTo>
                  <a:pt x="313046" y="560547"/>
                </a:lnTo>
                <a:lnTo>
                  <a:pt x="365401" y="612583"/>
                </a:lnTo>
                <a:lnTo>
                  <a:pt x="395009" y="612583"/>
                </a:lnTo>
                <a:lnTo>
                  <a:pt x="380205" y="627296"/>
                </a:lnTo>
                <a:lnTo>
                  <a:pt x="395009" y="642010"/>
                </a:lnTo>
                <a:lnTo>
                  <a:pt x="365401" y="642010"/>
                </a:lnTo>
                <a:lnTo>
                  <a:pt x="313046" y="694045"/>
                </a:lnTo>
                <a:close/>
              </a:path>
              <a:path extrusionOk="0" h="974725" w="1029969">
                <a:moveTo>
                  <a:pt x="395009" y="612583"/>
                </a:moveTo>
                <a:lnTo>
                  <a:pt x="365401" y="612583"/>
                </a:lnTo>
                <a:lnTo>
                  <a:pt x="417756" y="560547"/>
                </a:lnTo>
                <a:lnTo>
                  <a:pt x="432560" y="575261"/>
                </a:lnTo>
                <a:lnTo>
                  <a:pt x="395009" y="612583"/>
                </a:lnTo>
                <a:close/>
              </a:path>
              <a:path extrusionOk="0" h="974725" w="1029969">
                <a:moveTo>
                  <a:pt x="417756" y="694045"/>
                </a:moveTo>
                <a:lnTo>
                  <a:pt x="365401" y="642010"/>
                </a:lnTo>
                <a:lnTo>
                  <a:pt x="395009" y="642010"/>
                </a:lnTo>
                <a:lnTo>
                  <a:pt x="432560" y="679332"/>
                </a:lnTo>
                <a:lnTo>
                  <a:pt x="417756" y="694045"/>
                </a:lnTo>
                <a:close/>
              </a:path>
              <a:path extrusionOk="0" h="974725" w="1029969">
                <a:moveTo>
                  <a:pt x="611651" y="694045"/>
                </a:moveTo>
                <a:lnTo>
                  <a:pt x="596847" y="679332"/>
                </a:lnTo>
                <a:lnTo>
                  <a:pt x="649202" y="627296"/>
                </a:lnTo>
                <a:lnTo>
                  <a:pt x="596847" y="575261"/>
                </a:lnTo>
                <a:lnTo>
                  <a:pt x="611651" y="560547"/>
                </a:lnTo>
                <a:lnTo>
                  <a:pt x="664006" y="612583"/>
                </a:lnTo>
                <a:lnTo>
                  <a:pt x="693613" y="612583"/>
                </a:lnTo>
                <a:lnTo>
                  <a:pt x="678809" y="627296"/>
                </a:lnTo>
                <a:lnTo>
                  <a:pt x="693613" y="642010"/>
                </a:lnTo>
                <a:lnTo>
                  <a:pt x="664006" y="642010"/>
                </a:lnTo>
                <a:lnTo>
                  <a:pt x="611651" y="694045"/>
                </a:lnTo>
                <a:close/>
              </a:path>
              <a:path extrusionOk="0" h="974725" w="1029969">
                <a:moveTo>
                  <a:pt x="693613" y="612583"/>
                </a:moveTo>
                <a:lnTo>
                  <a:pt x="664006" y="612583"/>
                </a:lnTo>
                <a:lnTo>
                  <a:pt x="716361" y="560547"/>
                </a:lnTo>
                <a:lnTo>
                  <a:pt x="731164" y="575261"/>
                </a:lnTo>
                <a:lnTo>
                  <a:pt x="693613" y="612583"/>
                </a:lnTo>
                <a:close/>
              </a:path>
              <a:path extrusionOk="0" h="974725" w="1029969">
                <a:moveTo>
                  <a:pt x="716361" y="694045"/>
                </a:moveTo>
                <a:lnTo>
                  <a:pt x="664006" y="642010"/>
                </a:lnTo>
                <a:lnTo>
                  <a:pt x="693613" y="642010"/>
                </a:lnTo>
                <a:lnTo>
                  <a:pt x="731164" y="679332"/>
                </a:lnTo>
                <a:lnTo>
                  <a:pt x="716361" y="694045"/>
                </a:lnTo>
                <a:close/>
              </a:path>
              <a:path extrusionOk="0" h="974725" w="1029969">
                <a:moveTo>
                  <a:pt x="909894" y="694045"/>
                </a:moveTo>
                <a:lnTo>
                  <a:pt x="895090" y="679332"/>
                </a:lnTo>
                <a:lnTo>
                  <a:pt x="947445" y="627296"/>
                </a:lnTo>
                <a:lnTo>
                  <a:pt x="895090" y="575261"/>
                </a:lnTo>
                <a:lnTo>
                  <a:pt x="909894" y="560547"/>
                </a:lnTo>
                <a:lnTo>
                  <a:pt x="962249" y="612583"/>
                </a:lnTo>
                <a:lnTo>
                  <a:pt x="991495" y="612583"/>
                </a:lnTo>
                <a:lnTo>
                  <a:pt x="977053" y="626937"/>
                </a:lnTo>
                <a:lnTo>
                  <a:pt x="992114" y="642010"/>
                </a:lnTo>
                <a:lnTo>
                  <a:pt x="962249" y="642010"/>
                </a:lnTo>
                <a:lnTo>
                  <a:pt x="909894" y="694045"/>
                </a:lnTo>
                <a:close/>
              </a:path>
              <a:path extrusionOk="0" h="974725" w="1029969">
                <a:moveTo>
                  <a:pt x="991495" y="612583"/>
                </a:moveTo>
                <a:lnTo>
                  <a:pt x="962249" y="612583"/>
                </a:lnTo>
                <a:lnTo>
                  <a:pt x="1014604" y="560547"/>
                </a:lnTo>
                <a:lnTo>
                  <a:pt x="1029408" y="574902"/>
                </a:lnTo>
                <a:lnTo>
                  <a:pt x="991495" y="612583"/>
                </a:lnTo>
                <a:close/>
              </a:path>
              <a:path extrusionOk="0" h="974725" w="1029969">
                <a:moveTo>
                  <a:pt x="1014604" y="694045"/>
                </a:moveTo>
                <a:lnTo>
                  <a:pt x="962249" y="642010"/>
                </a:lnTo>
                <a:lnTo>
                  <a:pt x="992114" y="642010"/>
                </a:lnTo>
                <a:lnTo>
                  <a:pt x="1029408" y="679332"/>
                </a:lnTo>
                <a:lnTo>
                  <a:pt x="1014604" y="694045"/>
                </a:lnTo>
                <a:close/>
              </a:path>
              <a:path extrusionOk="0" h="974725" w="1029969">
                <a:moveTo>
                  <a:pt x="15525" y="973960"/>
                </a:moveTo>
                <a:lnTo>
                  <a:pt x="722" y="959247"/>
                </a:lnTo>
                <a:lnTo>
                  <a:pt x="52716" y="907570"/>
                </a:lnTo>
                <a:lnTo>
                  <a:pt x="0" y="855535"/>
                </a:lnTo>
                <a:lnTo>
                  <a:pt x="14803" y="840821"/>
                </a:lnTo>
                <a:lnTo>
                  <a:pt x="67158" y="892857"/>
                </a:lnTo>
                <a:lnTo>
                  <a:pt x="97127" y="892857"/>
                </a:lnTo>
                <a:lnTo>
                  <a:pt x="82684" y="907211"/>
                </a:lnTo>
                <a:lnTo>
                  <a:pt x="97488" y="921925"/>
                </a:lnTo>
                <a:lnTo>
                  <a:pt x="67880" y="921925"/>
                </a:lnTo>
                <a:lnTo>
                  <a:pt x="15525" y="973960"/>
                </a:lnTo>
                <a:close/>
              </a:path>
              <a:path extrusionOk="0" h="974725" w="1029969">
                <a:moveTo>
                  <a:pt x="97127" y="892857"/>
                </a:moveTo>
                <a:lnTo>
                  <a:pt x="67158" y="892857"/>
                </a:lnTo>
                <a:lnTo>
                  <a:pt x="119513" y="840821"/>
                </a:lnTo>
                <a:lnTo>
                  <a:pt x="135039" y="855176"/>
                </a:lnTo>
                <a:lnTo>
                  <a:pt x="97127" y="892857"/>
                </a:lnTo>
                <a:close/>
              </a:path>
              <a:path extrusionOk="0" h="974725" w="1029969">
                <a:moveTo>
                  <a:pt x="120236" y="973960"/>
                </a:moveTo>
                <a:lnTo>
                  <a:pt x="67880" y="921925"/>
                </a:lnTo>
                <a:lnTo>
                  <a:pt x="97488" y="921925"/>
                </a:lnTo>
                <a:lnTo>
                  <a:pt x="135039" y="959247"/>
                </a:lnTo>
                <a:lnTo>
                  <a:pt x="120236" y="973960"/>
                </a:lnTo>
                <a:close/>
              </a:path>
              <a:path extrusionOk="0" h="974725" w="1029969">
                <a:moveTo>
                  <a:pt x="313408" y="974319"/>
                </a:moveTo>
                <a:lnTo>
                  <a:pt x="298604" y="959606"/>
                </a:lnTo>
                <a:lnTo>
                  <a:pt x="350959" y="907570"/>
                </a:lnTo>
                <a:lnTo>
                  <a:pt x="298604" y="855535"/>
                </a:lnTo>
                <a:lnTo>
                  <a:pt x="313408" y="840821"/>
                </a:lnTo>
                <a:lnTo>
                  <a:pt x="365763" y="892857"/>
                </a:lnTo>
                <a:lnTo>
                  <a:pt x="395370" y="892857"/>
                </a:lnTo>
                <a:lnTo>
                  <a:pt x="380566" y="907570"/>
                </a:lnTo>
                <a:lnTo>
                  <a:pt x="395370" y="922284"/>
                </a:lnTo>
                <a:lnTo>
                  <a:pt x="365763" y="922284"/>
                </a:lnTo>
                <a:lnTo>
                  <a:pt x="313408" y="974319"/>
                </a:lnTo>
                <a:close/>
              </a:path>
              <a:path extrusionOk="0" h="974725" w="1029969">
                <a:moveTo>
                  <a:pt x="395370" y="892857"/>
                </a:moveTo>
                <a:lnTo>
                  <a:pt x="365763" y="892857"/>
                </a:lnTo>
                <a:lnTo>
                  <a:pt x="418118" y="840821"/>
                </a:lnTo>
                <a:lnTo>
                  <a:pt x="432921" y="855535"/>
                </a:lnTo>
                <a:lnTo>
                  <a:pt x="395370" y="892857"/>
                </a:lnTo>
                <a:close/>
              </a:path>
              <a:path extrusionOk="0" h="974725" w="1029969">
                <a:moveTo>
                  <a:pt x="418118" y="974319"/>
                </a:moveTo>
                <a:lnTo>
                  <a:pt x="365763" y="922284"/>
                </a:lnTo>
                <a:lnTo>
                  <a:pt x="395370" y="922284"/>
                </a:lnTo>
                <a:lnTo>
                  <a:pt x="432921" y="959606"/>
                </a:lnTo>
                <a:lnTo>
                  <a:pt x="418118" y="974319"/>
                </a:lnTo>
                <a:close/>
              </a:path>
              <a:path extrusionOk="0" h="974725" w="1029969">
                <a:moveTo>
                  <a:pt x="611651" y="974319"/>
                </a:moveTo>
                <a:lnTo>
                  <a:pt x="596847" y="959606"/>
                </a:lnTo>
                <a:lnTo>
                  <a:pt x="649202" y="907570"/>
                </a:lnTo>
                <a:lnTo>
                  <a:pt x="596847" y="855535"/>
                </a:lnTo>
                <a:lnTo>
                  <a:pt x="611651" y="840821"/>
                </a:lnTo>
                <a:lnTo>
                  <a:pt x="664006" y="892857"/>
                </a:lnTo>
                <a:lnTo>
                  <a:pt x="693613" y="892857"/>
                </a:lnTo>
                <a:lnTo>
                  <a:pt x="678809" y="907570"/>
                </a:lnTo>
                <a:lnTo>
                  <a:pt x="693613" y="922284"/>
                </a:lnTo>
                <a:lnTo>
                  <a:pt x="664006" y="922284"/>
                </a:lnTo>
                <a:lnTo>
                  <a:pt x="611651" y="974319"/>
                </a:lnTo>
                <a:close/>
              </a:path>
              <a:path extrusionOk="0" h="974725" w="1029969">
                <a:moveTo>
                  <a:pt x="693613" y="892857"/>
                </a:moveTo>
                <a:lnTo>
                  <a:pt x="664006" y="892857"/>
                </a:lnTo>
                <a:lnTo>
                  <a:pt x="716361" y="840821"/>
                </a:lnTo>
                <a:lnTo>
                  <a:pt x="731164" y="855535"/>
                </a:lnTo>
                <a:lnTo>
                  <a:pt x="693613" y="892857"/>
                </a:lnTo>
                <a:close/>
              </a:path>
              <a:path extrusionOk="0" h="974725" w="1029969">
                <a:moveTo>
                  <a:pt x="716361" y="974319"/>
                </a:moveTo>
                <a:lnTo>
                  <a:pt x="664006" y="922284"/>
                </a:lnTo>
                <a:lnTo>
                  <a:pt x="693613" y="922284"/>
                </a:lnTo>
                <a:lnTo>
                  <a:pt x="731164" y="959606"/>
                </a:lnTo>
                <a:lnTo>
                  <a:pt x="716361" y="974319"/>
                </a:lnTo>
                <a:close/>
              </a:path>
              <a:path extrusionOk="0" h="974725" w="1029969">
                <a:moveTo>
                  <a:pt x="909894" y="974319"/>
                </a:moveTo>
                <a:lnTo>
                  <a:pt x="895090" y="959606"/>
                </a:lnTo>
                <a:lnTo>
                  <a:pt x="947445" y="907570"/>
                </a:lnTo>
                <a:lnTo>
                  <a:pt x="895090" y="855535"/>
                </a:lnTo>
                <a:lnTo>
                  <a:pt x="909894" y="840821"/>
                </a:lnTo>
                <a:lnTo>
                  <a:pt x="962249" y="892857"/>
                </a:lnTo>
                <a:lnTo>
                  <a:pt x="991495" y="892857"/>
                </a:lnTo>
                <a:lnTo>
                  <a:pt x="977053" y="907211"/>
                </a:lnTo>
                <a:lnTo>
                  <a:pt x="992114" y="922284"/>
                </a:lnTo>
                <a:lnTo>
                  <a:pt x="962249" y="922284"/>
                </a:lnTo>
                <a:lnTo>
                  <a:pt x="909894" y="974319"/>
                </a:lnTo>
                <a:close/>
              </a:path>
              <a:path extrusionOk="0" h="974725" w="1029969">
                <a:moveTo>
                  <a:pt x="991495" y="892857"/>
                </a:moveTo>
                <a:lnTo>
                  <a:pt x="962249" y="892857"/>
                </a:lnTo>
                <a:lnTo>
                  <a:pt x="1014604" y="840821"/>
                </a:lnTo>
                <a:lnTo>
                  <a:pt x="1029408" y="855176"/>
                </a:lnTo>
                <a:lnTo>
                  <a:pt x="991495" y="892857"/>
                </a:lnTo>
                <a:close/>
              </a:path>
              <a:path extrusionOk="0" h="974725" w="1029969">
                <a:moveTo>
                  <a:pt x="1014604" y="974319"/>
                </a:moveTo>
                <a:lnTo>
                  <a:pt x="962249" y="922284"/>
                </a:lnTo>
                <a:lnTo>
                  <a:pt x="992114" y="922284"/>
                </a:lnTo>
                <a:lnTo>
                  <a:pt x="1029408" y="959606"/>
                </a:lnTo>
                <a:lnTo>
                  <a:pt x="1014604" y="974319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756136" y="519849"/>
            <a:ext cx="6685915" cy="4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 E Q U I R E	:	U N E	I N S T A N C E	S A T	F</a:t>
            </a:r>
            <a:endParaRPr sz="255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756136" y="1018650"/>
            <a:ext cx="15777210" cy="652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12700" marR="570230" rtl="0" algn="l">
              <a:lnSpc>
                <a:spcPct val="9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E N S U R E	:	R E N V O Y E R	U N E	V A L U A T I O N	Q U I	S A T I S F A I T	F	S I	L ’ A L G O R I T H M E  T E R M I N E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0" rtl="0" algn="l">
              <a:lnSpc>
                <a:spcPct val="8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L O O P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582295" marR="6092190" rtl="0" algn="l">
              <a:lnSpc>
                <a:spcPct val="99215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T	: = U N E	V A L U A T I O N	T I R É E	A L É A T O I R E M E N T  F O R	I	: =		1	T O	M A X I T E R	D O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-712470" lvl="0" marL="2291715" marR="9525635" rtl="0" algn="l">
              <a:lnSpc>
                <a:spcPct val="9921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I F	T	S A T I S F A I T	F	T H E N  R E T U R N	T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1579245" marR="0" rtl="0" algn="l">
              <a:lnSpc>
                <a:spcPct val="8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E L S E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2279015" lvl="0" marL="154940" marR="2176780" rtl="0" algn="l">
              <a:lnSpc>
                <a:spcPct val="99215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C		: =	U N E	C L A U S E	D E	F	A L É A T O I R E M E N T	C H O I S I E	N O N  S A T I S F A I T E	P A R	T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2576195" marR="0" rtl="0" algn="l">
              <a:lnSpc>
                <a:spcPct val="8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I F	R A N D ( 0 ,	1 )	&lt;	P	T H E N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3716020" marR="0" rtl="0" algn="l">
              <a:lnSpc>
                <a:spcPct val="9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F L I P P E R	D A N S	T	U N E	V A R I A B L E	A L É A T O I R E M E N T	C H O I S I E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12700" marR="0" rtl="0" algn="l">
              <a:lnSpc>
                <a:spcPct val="9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D A N S	C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0" lvl="0" marL="2576195" marR="0" rtl="0" algn="l">
              <a:lnSpc>
                <a:spcPct val="99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E L S E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3703320" lvl="0" marL="12700" marR="189230" rtl="0" algn="l">
              <a:lnSpc>
                <a:spcPct val="99215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F L I P P E R	D A N S		T	U N E	V A R I A B L E		D A N S	C	Q U I	M I N I M I S E	L E  N O M B R E	D E	C L A U S E S	R E N D U E S	F A U S S E S	A P R È S	L E	F L I P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996950" lvl="0" marL="1579245" marR="11863070" rtl="0" algn="l">
              <a:lnSpc>
                <a:spcPct val="9921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E N D	I F  E N D	I F</a:t>
            </a:r>
            <a:endParaRPr sz="2550">
              <a:latin typeface="Arimo"/>
              <a:ea typeface="Arimo"/>
              <a:cs typeface="Arimo"/>
              <a:sym typeface="Arimo"/>
            </a:endParaRPr>
          </a:p>
          <a:p>
            <a:pPr indent="426719" lvl="0" marL="154940" marR="13406120" rtl="0" algn="l">
              <a:lnSpc>
                <a:spcPct val="9921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i="1" lang="en-US" sz="2550">
                <a:latin typeface="Arimo"/>
                <a:ea typeface="Arimo"/>
                <a:cs typeface="Arimo"/>
                <a:sym typeface="Arimo"/>
              </a:rPr>
              <a:t>E N D	F O R  E N D	L O O P</a:t>
            </a:r>
            <a:endParaRPr sz="255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842685" y="5998736"/>
            <a:ext cx="112821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D17EB"/>
                </a:solidFill>
                <a:latin typeface="Arial"/>
                <a:ea typeface="Arial"/>
                <a:cs typeface="Arial"/>
                <a:sym typeface="Arial"/>
              </a:rPr>
              <a:t>La complexité de cet algorithme est : O(n.m)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853368" y="2662411"/>
            <a:ext cx="903859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151380" lvl="0" marL="2163445" marR="508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00">
                <a:latin typeface="Verdana"/>
                <a:ea typeface="Verdana"/>
                <a:cs typeface="Verdana"/>
                <a:sym typeface="Verdana"/>
              </a:rPr>
              <a:t>II- Algorithme  Genetique</a:t>
            </a:r>
            <a:endParaRPr sz="109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7" name="Google Shape;107;p5"/>
          <p:cNvGrpSpPr/>
          <p:nvPr/>
        </p:nvGrpSpPr>
        <p:grpSpPr>
          <a:xfrm>
            <a:off x="9634901" y="2192294"/>
            <a:ext cx="7178029" cy="6137482"/>
            <a:chOff x="9634901" y="2192294"/>
            <a:chExt cx="7178029" cy="6137482"/>
          </a:xfrm>
        </p:grpSpPr>
        <p:sp>
          <p:nvSpPr>
            <p:cNvPr id="108" name="Google Shape;108;p5"/>
            <p:cNvSpPr/>
            <p:nvPr/>
          </p:nvSpPr>
          <p:spPr>
            <a:xfrm>
              <a:off x="9878682" y="2995141"/>
              <a:ext cx="3776979" cy="5334635"/>
            </a:xfrm>
            <a:custGeom>
              <a:rect b="b" l="l" r="r" t="t"/>
              <a:pathLst>
                <a:path extrusionOk="0" h="5334634" w="3776980">
                  <a:moveTo>
                    <a:pt x="2876550" y="3895801"/>
                  </a:moveTo>
                  <a:lnTo>
                    <a:pt x="2875750" y="3847350"/>
                  </a:lnTo>
                  <a:lnTo>
                    <a:pt x="2873362" y="3799319"/>
                  </a:lnTo>
                  <a:lnTo>
                    <a:pt x="2869425" y="3751707"/>
                  </a:lnTo>
                  <a:lnTo>
                    <a:pt x="2863951" y="3704539"/>
                  </a:lnTo>
                  <a:lnTo>
                    <a:pt x="2856966" y="3657854"/>
                  </a:lnTo>
                  <a:lnTo>
                    <a:pt x="2848495" y="3611676"/>
                  </a:lnTo>
                  <a:lnTo>
                    <a:pt x="2838564" y="3566020"/>
                  </a:lnTo>
                  <a:lnTo>
                    <a:pt x="2827210" y="3520910"/>
                  </a:lnTo>
                  <a:lnTo>
                    <a:pt x="2814434" y="3476383"/>
                  </a:lnTo>
                  <a:lnTo>
                    <a:pt x="2800286" y="3432454"/>
                  </a:lnTo>
                  <a:lnTo>
                    <a:pt x="2784779" y="3389160"/>
                  </a:lnTo>
                  <a:lnTo>
                    <a:pt x="2767939" y="3346513"/>
                  </a:lnTo>
                  <a:lnTo>
                    <a:pt x="2749791" y="3304540"/>
                  </a:lnTo>
                  <a:lnTo>
                    <a:pt x="2730360" y="3263277"/>
                  </a:lnTo>
                  <a:lnTo>
                    <a:pt x="2709672" y="3222739"/>
                  </a:lnTo>
                  <a:lnTo>
                    <a:pt x="2687764" y="3182963"/>
                  </a:lnTo>
                  <a:lnTo>
                    <a:pt x="2664637" y="3143961"/>
                  </a:lnTo>
                  <a:lnTo>
                    <a:pt x="2640330" y="3105759"/>
                  </a:lnTo>
                  <a:lnTo>
                    <a:pt x="2614866" y="3068383"/>
                  </a:lnTo>
                  <a:lnTo>
                    <a:pt x="2588272" y="3031871"/>
                  </a:lnTo>
                  <a:lnTo>
                    <a:pt x="2560574" y="2996234"/>
                  </a:lnTo>
                  <a:lnTo>
                    <a:pt x="2531795" y="2961500"/>
                  </a:lnTo>
                  <a:lnTo>
                    <a:pt x="2501963" y="2927693"/>
                  </a:lnTo>
                  <a:lnTo>
                    <a:pt x="2471102" y="2894838"/>
                  </a:lnTo>
                  <a:lnTo>
                    <a:pt x="2439225" y="2862973"/>
                  </a:lnTo>
                  <a:lnTo>
                    <a:pt x="2406383" y="2832112"/>
                  </a:lnTo>
                  <a:lnTo>
                    <a:pt x="2372576" y="2802280"/>
                  </a:lnTo>
                  <a:lnTo>
                    <a:pt x="2337841" y="2773489"/>
                  </a:lnTo>
                  <a:lnTo>
                    <a:pt x="2302205" y="2745803"/>
                  </a:lnTo>
                  <a:lnTo>
                    <a:pt x="2265692" y="2719209"/>
                  </a:lnTo>
                  <a:lnTo>
                    <a:pt x="2228316" y="2693746"/>
                  </a:lnTo>
                  <a:lnTo>
                    <a:pt x="2190115" y="2669438"/>
                  </a:lnTo>
                  <a:lnTo>
                    <a:pt x="2151113" y="2646311"/>
                  </a:lnTo>
                  <a:lnTo>
                    <a:pt x="2111324" y="2624391"/>
                  </a:lnTo>
                  <a:lnTo>
                    <a:pt x="2070798" y="2603716"/>
                  </a:lnTo>
                  <a:lnTo>
                    <a:pt x="2029523" y="2584285"/>
                  </a:lnTo>
                  <a:lnTo>
                    <a:pt x="1987562" y="2566136"/>
                  </a:lnTo>
                  <a:lnTo>
                    <a:pt x="1944916" y="2549296"/>
                  </a:lnTo>
                  <a:lnTo>
                    <a:pt x="1901621" y="2533789"/>
                  </a:lnTo>
                  <a:lnTo>
                    <a:pt x="1857692" y="2519642"/>
                  </a:lnTo>
                  <a:lnTo>
                    <a:pt x="1813166" y="2506865"/>
                  </a:lnTo>
                  <a:lnTo>
                    <a:pt x="1768055" y="2495512"/>
                  </a:lnTo>
                  <a:lnTo>
                    <a:pt x="1722399" y="2485580"/>
                  </a:lnTo>
                  <a:lnTo>
                    <a:pt x="1676222" y="2477109"/>
                  </a:lnTo>
                  <a:lnTo>
                    <a:pt x="1629537" y="2470124"/>
                  </a:lnTo>
                  <a:lnTo>
                    <a:pt x="1582369" y="2464651"/>
                  </a:lnTo>
                  <a:lnTo>
                    <a:pt x="1534756" y="2460701"/>
                  </a:lnTo>
                  <a:lnTo>
                    <a:pt x="1486712" y="2458326"/>
                  </a:lnTo>
                  <a:lnTo>
                    <a:pt x="1438275" y="2457526"/>
                  </a:lnTo>
                  <a:lnTo>
                    <a:pt x="1389837" y="2458326"/>
                  </a:lnTo>
                  <a:lnTo>
                    <a:pt x="1341793" y="2460701"/>
                  </a:lnTo>
                  <a:lnTo>
                    <a:pt x="1294180" y="2464651"/>
                  </a:lnTo>
                  <a:lnTo>
                    <a:pt x="1247025" y="2470124"/>
                  </a:lnTo>
                  <a:lnTo>
                    <a:pt x="1200340" y="2477109"/>
                  </a:lnTo>
                  <a:lnTo>
                    <a:pt x="1154150" y="2485580"/>
                  </a:lnTo>
                  <a:lnTo>
                    <a:pt x="1108494" y="2495512"/>
                  </a:lnTo>
                  <a:lnTo>
                    <a:pt x="1063383" y="2506865"/>
                  </a:lnTo>
                  <a:lnTo>
                    <a:pt x="1018857" y="2519642"/>
                  </a:lnTo>
                  <a:lnTo>
                    <a:pt x="974940" y="2533789"/>
                  </a:lnTo>
                  <a:lnTo>
                    <a:pt x="931633" y="2549296"/>
                  </a:lnTo>
                  <a:lnTo>
                    <a:pt x="888987" y="2566136"/>
                  </a:lnTo>
                  <a:lnTo>
                    <a:pt x="847026" y="2584285"/>
                  </a:lnTo>
                  <a:lnTo>
                    <a:pt x="805764" y="2603716"/>
                  </a:lnTo>
                  <a:lnTo>
                    <a:pt x="765225" y="2624391"/>
                  </a:lnTo>
                  <a:lnTo>
                    <a:pt x="725436" y="2646311"/>
                  </a:lnTo>
                  <a:lnTo>
                    <a:pt x="686435" y="2669438"/>
                  </a:lnTo>
                  <a:lnTo>
                    <a:pt x="648233" y="2693746"/>
                  </a:lnTo>
                  <a:lnTo>
                    <a:pt x="610870" y="2719209"/>
                  </a:lnTo>
                  <a:lnTo>
                    <a:pt x="574344" y="2745803"/>
                  </a:lnTo>
                  <a:lnTo>
                    <a:pt x="538708" y="2773489"/>
                  </a:lnTo>
                  <a:lnTo>
                    <a:pt x="503974" y="2802280"/>
                  </a:lnTo>
                  <a:lnTo>
                    <a:pt x="470166" y="2832112"/>
                  </a:lnTo>
                  <a:lnTo>
                    <a:pt x="437324" y="2862973"/>
                  </a:lnTo>
                  <a:lnTo>
                    <a:pt x="405447" y="2894838"/>
                  </a:lnTo>
                  <a:lnTo>
                    <a:pt x="374586" y="2927693"/>
                  </a:lnTo>
                  <a:lnTo>
                    <a:pt x="344754" y="2961500"/>
                  </a:lnTo>
                  <a:lnTo>
                    <a:pt x="315976" y="2996234"/>
                  </a:lnTo>
                  <a:lnTo>
                    <a:pt x="288277" y="3031871"/>
                  </a:lnTo>
                  <a:lnTo>
                    <a:pt x="261683" y="3068383"/>
                  </a:lnTo>
                  <a:lnTo>
                    <a:pt x="236220" y="3105759"/>
                  </a:lnTo>
                  <a:lnTo>
                    <a:pt x="211912" y="3143961"/>
                  </a:lnTo>
                  <a:lnTo>
                    <a:pt x="188798" y="3182963"/>
                  </a:lnTo>
                  <a:lnTo>
                    <a:pt x="166878" y="3222739"/>
                  </a:lnTo>
                  <a:lnTo>
                    <a:pt x="146189" y="3263277"/>
                  </a:lnTo>
                  <a:lnTo>
                    <a:pt x="126758" y="3304540"/>
                  </a:lnTo>
                  <a:lnTo>
                    <a:pt x="108610" y="3346513"/>
                  </a:lnTo>
                  <a:lnTo>
                    <a:pt x="91770" y="3389160"/>
                  </a:lnTo>
                  <a:lnTo>
                    <a:pt x="76263" y="3432454"/>
                  </a:lnTo>
                  <a:lnTo>
                    <a:pt x="62115" y="3476383"/>
                  </a:lnTo>
                  <a:lnTo>
                    <a:pt x="49352" y="3520910"/>
                  </a:lnTo>
                  <a:lnTo>
                    <a:pt x="37985" y="3566020"/>
                  </a:lnTo>
                  <a:lnTo>
                    <a:pt x="28054" y="3611676"/>
                  </a:lnTo>
                  <a:lnTo>
                    <a:pt x="19596" y="3657854"/>
                  </a:lnTo>
                  <a:lnTo>
                    <a:pt x="12611" y="3704539"/>
                  </a:lnTo>
                  <a:lnTo>
                    <a:pt x="7124" y="3751707"/>
                  </a:lnTo>
                  <a:lnTo>
                    <a:pt x="3187" y="3799319"/>
                  </a:lnTo>
                  <a:lnTo>
                    <a:pt x="800" y="3847350"/>
                  </a:lnTo>
                  <a:lnTo>
                    <a:pt x="0" y="3895801"/>
                  </a:lnTo>
                  <a:lnTo>
                    <a:pt x="800" y="3944239"/>
                  </a:lnTo>
                  <a:lnTo>
                    <a:pt x="3187" y="3992283"/>
                  </a:lnTo>
                  <a:lnTo>
                    <a:pt x="7124" y="4039895"/>
                  </a:lnTo>
                  <a:lnTo>
                    <a:pt x="12611" y="4087050"/>
                  </a:lnTo>
                  <a:lnTo>
                    <a:pt x="19596" y="4133735"/>
                  </a:lnTo>
                  <a:lnTo>
                    <a:pt x="28054" y="4179925"/>
                  </a:lnTo>
                  <a:lnTo>
                    <a:pt x="37985" y="4225582"/>
                  </a:lnTo>
                  <a:lnTo>
                    <a:pt x="49352" y="4270680"/>
                  </a:lnTo>
                  <a:lnTo>
                    <a:pt x="62115" y="4315218"/>
                  </a:lnTo>
                  <a:lnTo>
                    <a:pt x="76263" y="4359135"/>
                  </a:lnTo>
                  <a:lnTo>
                    <a:pt x="91770" y="4402442"/>
                  </a:lnTo>
                  <a:lnTo>
                    <a:pt x="108610" y="4445076"/>
                  </a:lnTo>
                  <a:lnTo>
                    <a:pt x="126758" y="4487049"/>
                  </a:lnTo>
                  <a:lnTo>
                    <a:pt x="146189" y="4528312"/>
                  </a:lnTo>
                  <a:lnTo>
                    <a:pt x="166878" y="4568850"/>
                  </a:lnTo>
                  <a:lnTo>
                    <a:pt x="188798" y="4608627"/>
                  </a:lnTo>
                  <a:lnTo>
                    <a:pt x="211912" y="4647641"/>
                  </a:lnTo>
                  <a:lnTo>
                    <a:pt x="236220" y="4685843"/>
                  </a:lnTo>
                  <a:lnTo>
                    <a:pt x="261683" y="4723206"/>
                  </a:lnTo>
                  <a:lnTo>
                    <a:pt x="288277" y="4759731"/>
                  </a:lnTo>
                  <a:lnTo>
                    <a:pt x="315976" y="4795367"/>
                  </a:lnTo>
                  <a:lnTo>
                    <a:pt x="344754" y="4830102"/>
                  </a:lnTo>
                  <a:lnTo>
                    <a:pt x="374586" y="4863897"/>
                  </a:lnTo>
                  <a:lnTo>
                    <a:pt x="405447" y="4896751"/>
                  </a:lnTo>
                  <a:lnTo>
                    <a:pt x="437324" y="4928616"/>
                  </a:lnTo>
                  <a:lnTo>
                    <a:pt x="470166" y="4959489"/>
                  </a:lnTo>
                  <a:lnTo>
                    <a:pt x="503974" y="4989322"/>
                  </a:lnTo>
                  <a:lnTo>
                    <a:pt x="538708" y="5018100"/>
                  </a:lnTo>
                  <a:lnTo>
                    <a:pt x="574344" y="5045799"/>
                  </a:lnTo>
                  <a:lnTo>
                    <a:pt x="610870" y="5072392"/>
                  </a:lnTo>
                  <a:lnTo>
                    <a:pt x="648233" y="5097856"/>
                  </a:lnTo>
                  <a:lnTo>
                    <a:pt x="686435" y="5122151"/>
                  </a:lnTo>
                  <a:lnTo>
                    <a:pt x="725436" y="5145278"/>
                  </a:lnTo>
                  <a:lnTo>
                    <a:pt x="765225" y="5167198"/>
                  </a:lnTo>
                  <a:lnTo>
                    <a:pt x="805764" y="5187886"/>
                  </a:lnTo>
                  <a:lnTo>
                    <a:pt x="847026" y="5207317"/>
                  </a:lnTo>
                  <a:lnTo>
                    <a:pt x="888987" y="5225466"/>
                  </a:lnTo>
                  <a:lnTo>
                    <a:pt x="931633" y="5242306"/>
                  </a:lnTo>
                  <a:lnTo>
                    <a:pt x="974940" y="5257812"/>
                  </a:lnTo>
                  <a:lnTo>
                    <a:pt x="1018857" y="5271960"/>
                  </a:lnTo>
                  <a:lnTo>
                    <a:pt x="1063383" y="5284724"/>
                  </a:lnTo>
                  <a:lnTo>
                    <a:pt x="1108494" y="5296090"/>
                  </a:lnTo>
                  <a:lnTo>
                    <a:pt x="1154150" y="5306009"/>
                  </a:lnTo>
                  <a:lnTo>
                    <a:pt x="1200340" y="5314480"/>
                  </a:lnTo>
                  <a:lnTo>
                    <a:pt x="1247025" y="5321465"/>
                  </a:lnTo>
                  <a:lnTo>
                    <a:pt x="1294180" y="5326939"/>
                  </a:lnTo>
                  <a:lnTo>
                    <a:pt x="1341793" y="5330888"/>
                  </a:lnTo>
                  <a:lnTo>
                    <a:pt x="1389837" y="5333276"/>
                  </a:lnTo>
                  <a:lnTo>
                    <a:pt x="1438275" y="5334076"/>
                  </a:lnTo>
                  <a:lnTo>
                    <a:pt x="1486712" y="5333276"/>
                  </a:lnTo>
                  <a:lnTo>
                    <a:pt x="1534756" y="5330888"/>
                  </a:lnTo>
                  <a:lnTo>
                    <a:pt x="1582369" y="5326939"/>
                  </a:lnTo>
                  <a:lnTo>
                    <a:pt x="1629537" y="5321465"/>
                  </a:lnTo>
                  <a:lnTo>
                    <a:pt x="1676222" y="5314480"/>
                  </a:lnTo>
                  <a:lnTo>
                    <a:pt x="1722399" y="5306009"/>
                  </a:lnTo>
                  <a:lnTo>
                    <a:pt x="1768055" y="5296090"/>
                  </a:lnTo>
                  <a:lnTo>
                    <a:pt x="1813166" y="5284724"/>
                  </a:lnTo>
                  <a:lnTo>
                    <a:pt x="1857692" y="5271960"/>
                  </a:lnTo>
                  <a:lnTo>
                    <a:pt x="1901621" y="5257812"/>
                  </a:lnTo>
                  <a:lnTo>
                    <a:pt x="1944916" y="5242306"/>
                  </a:lnTo>
                  <a:lnTo>
                    <a:pt x="1987562" y="5225466"/>
                  </a:lnTo>
                  <a:lnTo>
                    <a:pt x="2029523" y="5207317"/>
                  </a:lnTo>
                  <a:lnTo>
                    <a:pt x="2070798" y="5187886"/>
                  </a:lnTo>
                  <a:lnTo>
                    <a:pt x="2111324" y="5167198"/>
                  </a:lnTo>
                  <a:lnTo>
                    <a:pt x="2151113" y="5145278"/>
                  </a:lnTo>
                  <a:lnTo>
                    <a:pt x="2190115" y="5122151"/>
                  </a:lnTo>
                  <a:lnTo>
                    <a:pt x="2228316" y="5097856"/>
                  </a:lnTo>
                  <a:lnTo>
                    <a:pt x="2265692" y="5072392"/>
                  </a:lnTo>
                  <a:lnTo>
                    <a:pt x="2302205" y="5045799"/>
                  </a:lnTo>
                  <a:lnTo>
                    <a:pt x="2337841" y="5018100"/>
                  </a:lnTo>
                  <a:lnTo>
                    <a:pt x="2372576" y="4989322"/>
                  </a:lnTo>
                  <a:lnTo>
                    <a:pt x="2406383" y="4959489"/>
                  </a:lnTo>
                  <a:lnTo>
                    <a:pt x="2439225" y="4928616"/>
                  </a:lnTo>
                  <a:lnTo>
                    <a:pt x="2471102" y="4896751"/>
                  </a:lnTo>
                  <a:lnTo>
                    <a:pt x="2501963" y="4863897"/>
                  </a:lnTo>
                  <a:lnTo>
                    <a:pt x="2531795" y="4830102"/>
                  </a:lnTo>
                  <a:lnTo>
                    <a:pt x="2560574" y="4795367"/>
                  </a:lnTo>
                  <a:lnTo>
                    <a:pt x="2588272" y="4759731"/>
                  </a:lnTo>
                  <a:lnTo>
                    <a:pt x="2614866" y="4723206"/>
                  </a:lnTo>
                  <a:lnTo>
                    <a:pt x="2640330" y="4685843"/>
                  </a:lnTo>
                  <a:lnTo>
                    <a:pt x="2664637" y="4647641"/>
                  </a:lnTo>
                  <a:lnTo>
                    <a:pt x="2687764" y="4608627"/>
                  </a:lnTo>
                  <a:lnTo>
                    <a:pt x="2709672" y="4568850"/>
                  </a:lnTo>
                  <a:lnTo>
                    <a:pt x="2730360" y="4528312"/>
                  </a:lnTo>
                  <a:lnTo>
                    <a:pt x="2749791" y="4487049"/>
                  </a:lnTo>
                  <a:lnTo>
                    <a:pt x="2767939" y="4445076"/>
                  </a:lnTo>
                  <a:lnTo>
                    <a:pt x="2784779" y="4402442"/>
                  </a:lnTo>
                  <a:lnTo>
                    <a:pt x="2800286" y="4359135"/>
                  </a:lnTo>
                  <a:lnTo>
                    <a:pt x="2814434" y="4315218"/>
                  </a:lnTo>
                  <a:lnTo>
                    <a:pt x="2827210" y="4270680"/>
                  </a:lnTo>
                  <a:lnTo>
                    <a:pt x="2838564" y="4225582"/>
                  </a:lnTo>
                  <a:lnTo>
                    <a:pt x="2848495" y="4179925"/>
                  </a:lnTo>
                  <a:lnTo>
                    <a:pt x="2856966" y="4133735"/>
                  </a:lnTo>
                  <a:lnTo>
                    <a:pt x="2863951" y="4087050"/>
                  </a:lnTo>
                  <a:lnTo>
                    <a:pt x="2869425" y="4039895"/>
                  </a:lnTo>
                  <a:lnTo>
                    <a:pt x="2873362" y="3992283"/>
                  </a:lnTo>
                  <a:lnTo>
                    <a:pt x="2875750" y="3944239"/>
                  </a:lnTo>
                  <a:lnTo>
                    <a:pt x="2876550" y="3895801"/>
                  </a:lnTo>
                  <a:close/>
                </a:path>
                <a:path extrusionOk="0" h="5334634" w="3776980">
                  <a:moveTo>
                    <a:pt x="3776408" y="952500"/>
                  </a:moveTo>
                  <a:lnTo>
                    <a:pt x="3775252" y="904951"/>
                  </a:lnTo>
                  <a:lnTo>
                    <a:pt x="3771785" y="858024"/>
                  </a:lnTo>
                  <a:lnTo>
                    <a:pt x="3766083" y="811745"/>
                  </a:lnTo>
                  <a:lnTo>
                    <a:pt x="3758196" y="766178"/>
                  </a:lnTo>
                  <a:lnTo>
                    <a:pt x="3748176" y="721372"/>
                  </a:lnTo>
                  <a:lnTo>
                    <a:pt x="3736086" y="677405"/>
                  </a:lnTo>
                  <a:lnTo>
                    <a:pt x="3721963" y="634301"/>
                  </a:lnTo>
                  <a:lnTo>
                    <a:pt x="3705885" y="592137"/>
                  </a:lnTo>
                  <a:lnTo>
                    <a:pt x="3687889" y="550951"/>
                  </a:lnTo>
                  <a:lnTo>
                    <a:pt x="3668026" y="510806"/>
                  </a:lnTo>
                  <a:lnTo>
                    <a:pt x="3646373" y="471754"/>
                  </a:lnTo>
                  <a:lnTo>
                    <a:pt x="3622954" y="433844"/>
                  </a:lnTo>
                  <a:lnTo>
                    <a:pt x="3597859" y="397154"/>
                  </a:lnTo>
                  <a:lnTo>
                    <a:pt x="3571113" y="361708"/>
                  </a:lnTo>
                  <a:lnTo>
                    <a:pt x="3542779" y="327583"/>
                  </a:lnTo>
                  <a:lnTo>
                    <a:pt x="3512921" y="294830"/>
                  </a:lnTo>
                  <a:lnTo>
                    <a:pt x="3481578" y="263486"/>
                  </a:lnTo>
                  <a:lnTo>
                    <a:pt x="3448824" y="233629"/>
                  </a:lnTo>
                  <a:lnTo>
                    <a:pt x="3414699" y="205295"/>
                  </a:lnTo>
                  <a:lnTo>
                    <a:pt x="3379254" y="178549"/>
                  </a:lnTo>
                  <a:lnTo>
                    <a:pt x="3342563" y="153454"/>
                  </a:lnTo>
                  <a:lnTo>
                    <a:pt x="3304654" y="130035"/>
                  </a:lnTo>
                  <a:lnTo>
                    <a:pt x="3265601" y="108381"/>
                  </a:lnTo>
                  <a:lnTo>
                    <a:pt x="3225457" y="88519"/>
                  </a:lnTo>
                  <a:lnTo>
                    <a:pt x="3184271" y="70523"/>
                  </a:lnTo>
                  <a:lnTo>
                    <a:pt x="3142107" y="54444"/>
                  </a:lnTo>
                  <a:lnTo>
                    <a:pt x="3099003" y="40322"/>
                  </a:lnTo>
                  <a:lnTo>
                    <a:pt x="3055035" y="28232"/>
                  </a:lnTo>
                  <a:lnTo>
                    <a:pt x="3010230" y="18211"/>
                  </a:lnTo>
                  <a:lnTo>
                    <a:pt x="2964662" y="10325"/>
                  </a:lnTo>
                  <a:lnTo>
                    <a:pt x="2918383" y="4622"/>
                  </a:lnTo>
                  <a:lnTo>
                    <a:pt x="2871457" y="1155"/>
                  </a:lnTo>
                  <a:lnTo>
                    <a:pt x="2823908" y="0"/>
                  </a:lnTo>
                  <a:lnTo>
                    <a:pt x="2776372" y="1155"/>
                  </a:lnTo>
                  <a:lnTo>
                    <a:pt x="2729433" y="4622"/>
                  </a:lnTo>
                  <a:lnTo>
                    <a:pt x="2683154" y="10325"/>
                  </a:lnTo>
                  <a:lnTo>
                    <a:pt x="2637599" y="18211"/>
                  </a:lnTo>
                  <a:lnTo>
                    <a:pt x="2592794" y="28232"/>
                  </a:lnTo>
                  <a:lnTo>
                    <a:pt x="2548813" y="40322"/>
                  </a:lnTo>
                  <a:lnTo>
                    <a:pt x="2505722" y="54444"/>
                  </a:lnTo>
                  <a:lnTo>
                    <a:pt x="2463546" y="70523"/>
                  </a:lnTo>
                  <a:lnTo>
                    <a:pt x="2422360" y="88519"/>
                  </a:lnTo>
                  <a:lnTo>
                    <a:pt x="2382215" y="108381"/>
                  </a:lnTo>
                  <a:lnTo>
                    <a:pt x="2343162" y="130035"/>
                  </a:lnTo>
                  <a:lnTo>
                    <a:pt x="2305266" y="153454"/>
                  </a:lnTo>
                  <a:lnTo>
                    <a:pt x="2268563" y="178549"/>
                  </a:lnTo>
                  <a:lnTo>
                    <a:pt x="2233130" y="205295"/>
                  </a:lnTo>
                  <a:lnTo>
                    <a:pt x="2199005" y="233629"/>
                  </a:lnTo>
                  <a:lnTo>
                    <a:pt x="2166239" y="263486"/>
                  </a:lnTo>
                  <a:lnTo>
                    <a:pt x="2134908" y="294830"/>
                  </a:lnTo>
                  <a:lnTo>
                    <a:pt x="2105050" y="327583"/>
                  </a:lnTo>
                  <a:lnTo>
                    <a:pt x="2076716" y="361708"/>
                  </a:lnTo>
                  <a:lnTo>
                    <a:pt x="2049970" y="397154"/>
                  </a:lnTo>
                  <a:lnTo>
                    <a:pt x="2024862" y="433844"/>
                  </a:lnTo>
                  <a:lnTo>
                    <a:pt x="2001456" y="471754"/>
                  </a:lnTo>
                  <a:lnTo>
                    <a:pt x="1979790" y="510806"/>
                  </a:lnTo>
                  <a:lnTo>
                    <a:pt x="1959940" y="550951"/>
                  </a:lnTo>
                  <a:lnTo>
                    <a:pt x="1941944" y="592137"/>
                  </a:lnTo>
                  <a:lnTo>
                    <a:pt x="1925853" y="634301"/>
                  </a:lnTo>
                  <a:lnTo>
                    <a:pt x="1911743" y="677405"/>
                  </a:lnTo>
                  <a:lnTo>
                    <a:pt x="1899640" y="721372"/>
                  </a:lnTo>
                  <a:lnTo>
                    <a:pt x="1889633" y="766178"/>
                  </a:lnTo>
                  <a:lnTo>
                    <a:pt x="1881733" y="811745"/>
                  </a:lnTo>
                  <a:lnTo>
                    <a:pt x="1876044" y="858024"/>
                  </a:lnTo>
                  <a:lnTo>
                    <a:pt x="1872576" y="904951"/>
                  </a:lnTo>
                  <a:lnTo>
                    <a:pt x="1871408" y="952500"/>
                  </a:lnTo>
                  <a:lnTo>
                    <a:pt x="1872576" y="1000036"/>
                  </a:lnTo>
                  <a:lnTo>
                    <a:pt x="1876044" y="1046975"/>
                  </a:lnTo>
                  <a:lnTo>
                    <a:pt x="1881733" y="1093254"/>
                  </a:lnTo>
                  <a:lnTo>
                    <a:pt x="1889633" y="1138809"/>
                  </a:lnTo>
                  <a:lnTo>
                    <a:pt x="1899640" y="1183614"/>
                  </a:lnTo>
                  <a:lnTo>
                    <a:pt x="1911743" y="1227594"/>
                  </a:lnTo>
                  <a:lnTo>
                    <a:pt x="1925853" y="1270685"/>
                  </a:lnTo>
                  <a:lnTo>
                    <a:pt x="1941944" y="1312862"/>
                  </a:lnTo>
                  <a:lnTo>
                    <a:pt x="1959940" y="1354048"/>
                  </a:lnTo>
                  <a:lnTo>
                    <a:pt x="1979790" y="1394193"/>
                  </a:lnTo>
                  <a:lnTo>
                    <a:pt x="2001456" y="1433245"/>
                  </a:lnTo>
                  <a:lnTo>
                    <a:pt x="2024862" y="1471142"/>
                  </a:lnTo>
                  <a:lnTo>
                    <a:pt x="2049970" y="1507845"/>
                  </a:lnTo>
                  <a:lnTo>
                    <a:pt x="2076716" y="1543278"/>
                  </a:lnTo>
                  <a:lnTo>
                    <a:pt x="2105050" y="1577403"/>
                  </a:lnTo>
                  <a:lnTo>
                    <a:pt x="2134908" y="1610169"/>
                  </a:lnTo>
                  <a:lnTo>
                    <a:pt x="2166239" y="1641500"/>
                  </a:lnTo>
                  <a:lnTo>
                    <a:pt x="2199005" y="1671358"/>
                  </a:lnTo>
                  <a:lnTo>
                    <a:pt x="2233130" y="1699691"/>
                  </a:lnTo>
                  <a:lnTo>
                    <a:pt x="2268563" y="1726438"/>
                  </a:lnTo>
                  <a:lnTo>
                    <a:pt x="2305266" y="1751545"/>
                  </a:lnTo>
                  <a:lnTo>
                    <a:pt x="2343162" y="1774952"/>
                  </a:lnTo>
                  <a:lnTo>
                    <a:pt x="2382215" y="1796618"/>
                  </a:lnTo>
                  <a:lnTo>
                    <a:pt x="2422360" y="1816468"/>
                  </a:lnTo>
                  <a:lnTo>
                    <a:pt x="2463546" y="1834464"/>
                  </a:lnTo>
                  <a:lnTo>
                    <a:pt x="2505722" y="1850555"/>
                  </a:lnTo>
                  <a:lnTo>
                    <a:pt x="2548813" y="1864664"/>
                  </a:lnTo>
                  <a:lnTo>
                    <a:pt x="2592794" y="1876767"/>
                  </a:lnTo>
                  <a:lnTo>
                    <a:pt x="2637599" y="1886775"/>
                  </a:lnTo>
                  <a:lnTo>
                    <a:pt x="2683154" y="1894674"/>
                  </a:lnTo>
                  <a:lnTo>
                    <a:pt x="2729433" y="1900364"/>
                  </a:lnTo>
                  <a:lnTo>
                    <a:pt x="2776372" y="1903831"/>
                  </a:lnTo>
                  <a:lnTo>
                    <a:pt x="2823908" y="1905000"/>
                  </a:lnTo>
                  <a:lnTo>
                    <a:pt x="2871457" y="1903831"/>
                  </a:lnTo>
                  <a:lnTo>
                    <a:pt x="2918383" y="1900364"/>
                  </a:lnTo>
                  <a:lnTo>
                    <a:pt x="2964662" y="1894674"/>
                  </a:lnTo>
                  <a:lnTo>
                    <a:pt x="3010230" y="1886775"/>
                  </a:lnTo>
                  <a:lnTo>
                    <a:pt x="3055035" y="1876767"/>
                  </a:lnTo>
                  <a:lnTo>
                    <a:pt x="3099003" y="1864664"/>
                  </a:lnTo>
                  <a:lnTo>
                    <a:pt x="3142107" y="1850555"/>
                  </a:lnTo>
                  <a:lnTo>
                    <a:pt x="3184271" y="1834464"/>
                  </a:lnTo>
                  <a:lnTo>
                    <a:pt x="3225457" y="1816468"/>
                  </a:lnTo>
                  <a:lnTo>
                    <a:pt x="3265601" y="1796618"/>
                  </a:lnTo>
                  <a:lnTo>
                    <a:pt x="3304654" y="1774952"/>
                  </a:lnTo>
                  <a:lnTo>
                    <a:pt x="3342563" y="1751545"/>
                  </a:lnTo>
                  <a:lnTo>
                    <a:pt x="3379254" y="1726438"/>
                  </a:lnTo>
                  <a:lnTo>
                    <a:pt x="3414699" y="1699691"/>
                  </a:lnTo>
                  <a:lnTo>
                    <a:pt x="3448824" y="1671358"/>
                  </a:lnTo>
                  <a:lnTo>
                    <a:pt x="3481578" y="1641500"/>
                  </a:lnTo>
                  <a:lnTo>
                    <a:pt x="3512921" y="1610169"/>
                  </a:lnTo>
                  <a:lnTo>
                    <a:pt x="3542779" y="1577403"/>
                  </a:lnTo>
                  <a:lnTo>
                    <a:pt x="3571113" y="1543278"/>
                  </a:lnTo>
                  <a:lnTo>
                    <a:pt x="3597859" y="1507845"/>
                  </a:lnTo>
                  <a:lnTo>
                    <a:pt x="3622954" y="1471142"/>
                  </a:lnTo>
                  <a:lnTo>
                    <a:pt x="3646373" y="1433245"/>
                  </a:lnTo>
                  <a:lnTo>
                    <a:pt x="3668026" y="1394193"/>
                  </a:lnTo>
                  <a:lnTo>
                    <a:pt x="3687889" y="1354048"/>
                  </a:lnTo>
                  <a:lnTo>
                    <a:pt x="3705885" y="1312862"/>
                  </a:lnTo>
                  <a:lnTo>
                    <a:pt x="3721963" y="1270685"/>
                  </a:lnTo>
                  <a:lnTo>
                    <a:pt x="3736086" y="1227594"/>
                  </a:lnTo>
                  <a:lnTo>
                    <a:pt x="3748176" y="1183614"/>
                  </a:lnTo>
                  <a:lnTo>
                    <a:pt x="3758196" y="1138809"/>
                  </a:lnTo>
                  <a:lnTo>
                    <a:pt x="3766083" y="1093254"/>
                  </a:lnTo>
                  <a:lnTo>
                    <a:pt x="3771785" y="1046975"/>
                  </a:lnTo>
                  <a:lnTo>
                    <a:pt x="3775252" y="1000036"/>
                  </a:lnTo>
                  <a:lnTo>
                    <a:pt x="3776408" y="9525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032900" y="6987460"/>
              <a:ext cx="2780030" cy="27305"/>
            </a:xfrm>
            <a:custGeom>
              <a:rect b="b" l="l" r="r" t="t"/>
              <a:pathLst>
                <a:path extrusionOk="0" h="27304" w="2780030">
                  <a:moveTo>
                    <a:pt x="2779676" y="26775"/>
                  </a:moveTo>
                  <a:lnTo>
                    <a:pt x="0" y="26775"/>
                  </a:lnTo>
                  <a:lnTo>
                    <a:pt x="0" y="0"/>
                  </a:lnTo>
                  <a:lnTo>
                    <a:pt x="2779676" y="0"/>
                  </a:lnTo>
                  <a:close/>
                </a:path>
              </a:pathLst>
            </a:custGeom>
            <a:solidFill>
              <a:srgbClr val="2A29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9634901" y="2192294"/>
              <a:ext cx="6502755" cy="54076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155025" y="0"/>
            <a:ext cx="8580300" cy="942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6"/>
          <p:cNvSpPr/>
          <p:nvPr/>
        </p:nvSpPr>
        <p:spPr>
          <a:xfrm>
            <a:off x="9167774" y="284400"/>
            <a:ext cx="8047200" cy="971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7"/>
          <p:cNvGrpSpPr/>
          <p:nvPr/>
        </p:nvGrpSpPr>
        <p:grpSpPr>
          <a:xfrm>
            <a:off x="13480952" y="3228452"/>
            <a:ext cx="4807266" cy="6802399"/>
            <a:chOff x="13480952" y="3228452"/>
            <a:chExt cx="4807266" cy="6802399"/>
          </a:xfrm>
        </p:grpSpPr>
        <p:sp>
          <p:nvSpPr>
            <p:cNvPr id="122" name="Google Shape;122;p7"/>
            <p:cNvSpPr/>
            <p:nvPr/>
          </p:nvSpPr>
          <p:spPr>
            <a:xfrm>
              <a:off x="13480952" y="3228452"/>
              <a:ext cx="4634341" cy="68023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7114738" y="5095388"/>
              <a:ext cx="1173480" cy="1943735"/>
            </a:xfrm>
            <a:custGeom>
              <a:rect b="b" l="l" r="r" t="t"/>
              <a:pathLst>
                <a:path extrusionOk="0" h="1943734" w="1173480">
                  <a:moveTo>
                    <a:pt x="1173262" y="51538"/>
                  </a:moveTo>
                  <a:lnTo>
                    <a:pt x="22878" y="1943520"/>
                  </a:lnTo>
                  <a:lnTo>
                    <a:pt x="0" y="1929609"/>
                  </a:lnTo>
                  <a:lnTo>
                    <a:pt x="1173262" y="0"/>
                  </a:lnTo>
                  <a:lnTo>
                    <a:pt x="1173262" y="515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4" name="Google Shape;124;p7"/>
          <p:cNvSpPr txBox="1"/>
          <p:nvPr/>
        </p:nvSpPr>
        <p:spPr>
          <a:xfrm>
            <a:off x="1016000" y="1049958"/>
            <a:ext cx="12564000" cy="6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17170" rtl="0" algn="l">
              <a:lnSpc>
                <a:spcPct val="116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L’algorithme génétique possède une complexité de  calcul trop importante : Sa complexité de calcul est de  O(MN3) (où M est le nombre d'objectifs et N est la taille  de la population), principalement due à l'algorithme de  tri exécuté à chaque génération.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oucle foreach : O(n)</a:t>
            </a:r>
            <a:endParaRPr sz="5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</a:rPr>
              <a:t>B</a:t>
            </a:r>
            <a:endParaRPr sz="5400"/>
          </a:p>
          <a:p>
            <a:pPr indent="0" lvl="0" marL="12700" marR="2930525" rtl="0" algn="l">
              <a:lnSpc>
                <a:spcPct val="116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 de la population by fitness_value : O(n²)  Boucle while : O(log2(n))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11112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complexité de l’algorithme : O(n+n²+log2(n)) = O (N²)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9736500"/>
            <a:ext cx="18288000" cy="550545"/>
          </a:xfrm>
          <a:custGeom>
            <a:rect b="b" l="l" r="r" t="t"/>
            <a:pathLst>
              <a:path extrusionOk="0" h="550545" w="18288000">
                <a:moveTo>
                  <a:pt x="0" y="0"/>
                </a:moveTo>
                <a:lnTo>
                  <a:pt x="18288000" y="0"/>
                </a:lnTo>
                <a:lnTo>
                  <a:pt x="18288000" y="550499"/>
                </a:lnTo>
                <a:lnTo>
                  <a:pt x="0" y="550499"/>
                </a:lnTo>
                <a:lnTo>
                  <a:pt x="0" y="0"/>
                </a:lnTo>
                <a:close/>
              </a:path>
            </a:pathLst>
          </a:custGeom>
          <a:solidFill>
            <a:srgbClr val="2A2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8"/>
          <p:cNvSpPr/>
          <p:nvPr/>
        </p:nvSpPr>
        <p:spPr>
          <a:xfrm>
            <a:off x="10877580" y="2266829"/>
            <a:ext cx="5934553" cy="678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836420" y="3294402"/>
            <a:ext cx="10297795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418465" lvl="0" marL="12700" marR="5080" rtl="0" algn="l">
              <a:lnSpc>
                <a:spcPct val="1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50">
                <a:latin typeface="Verdana"/>
                <a:ea typeface="Verdana"/>
                <a:cs typeface="Verdana"/>
                <a:sym typeface="Verdana"/>
              </a:rPr>
              <a:t>III- Davis–Putnam–  Logemann–Loveland</a:t>
            </a:r>
            <a:endParaRPr sz="84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0" y="5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CD5A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9"/>
          <p:cNvSpPr txBox="1"/>
          <p:nvPr/>
        </p:nvSpPr>
        <p:spPr>
          <a:xfrm>
            <a:off x="3467" y="0"/>
            <a:ext cx="13901419" cy="10188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fonction DPLL(Φ)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686435" lvl="0" marL="1212850" marR="307975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si Φ est un ensemble cohérent de littéraux  alors retourner vrai;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686435" lvl="0" marL="1212850" marR="457835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si Φ contient une clause vide  alors retourner faux;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686435" lvl="0" marL="121285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tant qu’il	existe une clause unitaire l dans Φ  Φ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←	</a:t>
            </a:r>
            <a:r>
              <a:rPr lang="en-US" sz="5200">
                <a:latin typeface="Arial"/>
                <a:ea typeface="Arial"/>
                <a:cs typeface="Arial"/>
                <a:sym typeface="Arial"/>
              </a:rPr>
              <a:t>propagation-unitaire(l,	Φ);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-514984" lvl="0" marL="2242185" marR="445134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tant qu’il	existe un littéral pur l dans Φ  Φ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←	</a:t>
            </a:r>
            <a:r>
              <a:rPr lang="en-US" sz="5200">
                <a:latin typeface="Arial"/>
                <a:ea typeface="Arial"/>
                <a:cs typeface="Arial"/>
                <a:sym typeface="Arial"/>
              </a:rPr>
              <a:t>affecter-littéral-pur(l,	Φ);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527050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←	</a:t>
            </a:r>
            <a:r>
              <a:rPr lang="en-US" sz="5200">
                <a:latin typeface="Arial"/>
                <a:ea typeface="Arial"/>
                <a:cs typeface="Arial"/>
                <a:sym typeface="Arial"/>
              </a:rPr>
              <a:t>choisir-littéral(Φ);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52705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retourner DPLL(Φ Λ l) ou DPLL(Φ Λ non(l));</a:t>
            </a:r>
            <a:endParaRPr sz="5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2021-12-14T12:49:03Z</dcterms:created>
  <dc:creator>JMT 0889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2021-12-14T00:00:00Z</vt:filetime>
  </property>
  <property fmtid="{D5CDD505-2E9C-101B-9397-08002B2CF9AE}" pid="3" name="Creator">
    <vt:lpwstr>Canva</vt:lpwstr>
  </property>
  <property fmtid="{D5CDD505-2E9C-101B-9397-08002B2CF9AE}" pid="4" name="LastSaved">
    <vt:filetime>2021-12-14T00:00:00Z</vt:filetime>
  </property>
</Properties>
</file>