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OpiqhmXNbe70xgTtgcG2iMz7Q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L'idée est d'ajouter en priorité les objets les plus efficaces On s’arrête lorsque le sac est saturé.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0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0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10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5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10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showMasterSp="0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2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" name="Google Shape;42;p12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1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9" name="Google Shape;49;p13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7" name="Google Shape;57;p14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8" name="Google Shape;58;p14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1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1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2493026" y="1732139"/>
            <a:ext cx="7652365" cy="27474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E8888"/>
              </a:buClr>
              <a:buSzPts val="4800"/>
              <a:buFont typeface="Rockwell"/>
              <a:buNone/>
            </a:pPr>
            <a:r>
              <a:rPr b="1" lang="fr-FR" sz="4800">
                <a:solidFill>
                  <a:srgbClr val="8E8888"/>
                </a:solidFill>
              </a:rPr>
              <a:t>PROJET RO-COMPLEXITÉ:</a:t>
            </a:r>
            <a:br>
              <a:rPr b="1" lang="fr-FR" sz="4800">
                <a:solidFill>
                  <a:srgbClr val="8E8888"/>
                </a:solidFill>
              </a:rPr>
            </a:br>
            <a:r>
              <a:rPr b="1" lang="fr-FR" sz="4800">
                <a:solidFill>
                  <a:schemeClr val="accent1"/>
                </a:solidFill>
              </a:rPr>
              <a:t>PROBLÈME DU SAC À DOS</a:t>
            </a:r>
            <a:br>
              <a:rPr b="1" lang="fr-FR">
                <a:solidFill>
                  <a:schemeClr val="accent1"/>
                </a:solidFill>
              </a:rPr>
            </a:br>
            <a:endParaRPr/>
          </a:p>
        </p:txBody>
      </p:sp>
      <p:pic>
        <p:nvPicPr>
          <p:cNvPr descr="Une image contenant dessin&#10;&#10;Description générée avec un niveau de confiance très élevé" id="109" name="Google Shape;10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7944" y="337190"/>
            <a:ext cx="2091970" cy="867893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3118655" y="4718231"/>
            <a:ext cx="5481292" cy="1642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240B"/>
              </a:buClr>
              <a:buSzPts val="2600"/>
              <a:buFont typeface="Rockwell"/>
              <a:buNone/>
            </a:pPr>
            <a:r>
              <a:rPr b="1" i="0" lang="fr-FR" sz="2600" u="none" cap="none" strike="noStrike">
                <a:solidFill>
                  <a:srgbClr val="69240B"/>
                </a:solidFill>
                <a:latin typeface="Rockwell"/>
                <a:ea typeface="Rockwell"/>
                <a:cs typeface="Rockwell"/>
                <a:sym typeface="Rockwell"/>
              </a:rPr>
              <a:t>Elaboré par :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240B"/>
              </a:buClr>
              <a:buSzPts val="2600"/>
              <a:buFont typeface="Rockwell"/>
              <a:buNone/>
            </a:pPr>
            <a:r>
              <a:rPr b="1" i="0" lang="fr-FR" sz="2600" u="none" cap="none" strike="noStrike">
                <a:solidFill>
                  <a:srgbClr val="69240B"/>
                </a:solidFill>
                <a:latin typeface="Rockwell"/>
                <a:ea typeface="Rockwell"/>
                <a:cs typeface="Rockwell"/>
                <a:sym typeface="Rockwell"/>
              </a:rPr>
              <a:t>Bader Samer</a:t>
            </a:r>
            <a:endParaRPr b="1" i="0" sz="2600" u="none" cap="none" strike="noStrike">
              <a:solidFill>
                <a:srgbClr val="69240B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</a:pPr>
            <a:br>
              <a:rPr b="1" i="0" lang="fr-FR" sz="24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 b="0" i="0" sz="24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1406951" y="900379"/>
            <a:ext cx="20703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54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Plan</a:t>
            </a:r>
            <a:endParaRPr sz="3600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1581348" y="2462779"/>
            <a:ext cx="7279624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742117"/>
                </a:solidFill>
                <a:latin typeface="Rockwell"/>
                <a:ea typeface="Rockwell"/>
                <a:cs typeface="Rockwell"/>
                <a:sym typeface="Rockwell"/>
              </a:rPr>
              <a:t>•</a:t>
            </a:r>
            <a:r>
              <a:rPr lang="fr-FR" sz="4400">
                <a:solidFill>
                  <a:srgbClr val="69240B"/>
                </a:solidFill>
                <a:latin typeface="Rockwell"/>
                <a:ea typeface="Rockwell"/>
                <a:cs typeface="Rockwell"/>
                <a:sym typeface="Rockwell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>
                <a:solidFill>
                  <a:srgbClr val="69240B"/>
                </a:solidFill>
                <a:latin typeface="Rockwell"/>
                <a:ea typeface="Rockwell"/>
                <a:cs typeface="Rockwell"/>
                <a:sym typeface="Rockwell"/>
              </a:rPr>
              <a:t>•Algorithme utilisé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69240B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732964" y="1697416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fr-FR" sz="9600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896593" y="1403604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0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80"/>
              <a:buChar char="▪"/>
            </a:pPr>
            <a:r>
              <a:rPr lang="fr-FR" sz="4800"/>
              <a:t>Le "problème du sac-à-dos" est un problème de sélection qui consiste à maximiser un critère de qualité sous une contrainte linéaire de capacité de ressource.</a:t>
            </a:r>
            <a:endParaRPr/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867718" y="2323058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fr-FR" sz="9600"/>
              <a:t>ALGORITHME UTILISÉ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376828" y="280179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fr-FR" sz="6700">
                <a:latin typeface="Rockwell"/>
                <a:ea typeface="Rockwell"/>
                <a:cs typeface="Rockwell"/>
                <a:sym typeface="Rockwell"/>
              </a:rPr>
              <a:t>ALGORITHME</a:t>
            </a:r>
            <a:r>
              <a:rPr lang="fr-FR" sz="6700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rPr>
              <a:t> DE </a:t>
            </a:r>
            <a:r>
              <a:rPr lang="fr-FR" sz="7300">
                <a:latin typeface="Rockwell"/>
                <a:ea typeface="Rockwell"/>
                <a:cs typeface="Rockwell"/>
                <a:sym typeface="Rockwell"/>
              </a:rPr>
              <a:t>COLONIES FOURMIS</a:t>
            </a:r>
            <a:endParaRPr/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772" y="1662664"/>
            <a:ext cx="6908257" cy="499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376828" y="696388"/>
            <a:ext cx="6097604" cy="120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ckwell"/>
              <a:buNone/>
            </a:pPr>
            <a:r>
              <a:rPr lang="fr-FR" sz="4800">
                <a:latin typeface="Rockwell"/>
                <a:ea typeface="Rockwell"/>
                <a:cs typeface="Rockwell"/>
                <a:sym typeface="Rockwell"/>
              </a:rPr>
              <a:t>ALGORITHME</a:t>
            </a:r>
            <a:r>
              <a:rPr lang="fr-FR" sz="4800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rPr>
              <a:t> DE </a:t>
            </a:r>
            <a:r>
              <a:rPr lang="fr-FR" sz="5400">
                <a:latin typeface="Rockwell"/>
                <a:ea typeface="Rockwell"/>
                <a:cs typeface="Rockwell"/>
                <a:sym typeface="Rockwell"/>
              </a:rPr>
              <a:t>COLONIES FOURMIS</a:t>
            </a:r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013" y="2146297"/>
            <a:ext cx="6178869" cy="4121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1746" y="1594836"/>
            <a:ext cx="1987652" cy="175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3058" y="3784603"/>
            <a:ext cx="1892397" cy="170188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 txBox="1"/>
          <p:nvPr/>
        </p:nvSpPr>
        <p:spPr>
          <a:xfrm>
            <a:off x="631371" y="271397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Algorithme</a:t>
            </a:r>
            <a:r>
              <a:rPr lang="fr-FR" sz="3600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rPr>
              <a:t> de </a:t>
            </a:r>
            <a:r>
              <a:rPr lang="fr-FR" sz="4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Colonies fourmis</a:t>
            </a:r>
            <a:endParaRPr b="1" sz="4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52" name="Google Shape;152;p8"/>
          <p:cNvCxnSpPr/>
          <p:nvPr/>
        </p:nvCxnSpPr>
        <p:spPr>
          <a:xfrm>
            <a:off x="5943600" y="1224642"/>
            <a:ext cx="0" cy="44087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8"/>
          <p:cNvSpPr txBox="1"/>
          <p:nvPr/>
        </p:nvSpPr>
        <p:spPr>
          <a:xfrm>
            <a:off x="1277283" y="1674056"/>
            <a:ext cx="421413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⮚"/>
            </a:pPr>
            <a:r>
              <a:rPr b="1" lang="fr-FR" sz="2000">
                <a:solidFill>
                  <a:srgbClr val="00B050"/>
                </a:solidFill>
                <a:latin typeface="Rockwell"/>
                <a:ea typeface="Rockwell"/>
                <a:cs typeface="Rockwell"/>
                <a:sym typeface="Rockwell"/>
              </a:rPr>
              <a:t>Très grande adaptabilité. Parfait pour les problèmes basés sur des graphes.</a:t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6727371" y="4065521"/>
            <a:ext cx="441605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Char char="⮚"/>
            </a:pPr>
            <a:r>
              <a:rPr lang="fr-FR" sz="1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 </a:t>
            </a:r>
            <a:r>
              <a:rPr b="1" lang="fr-FR" sz="2000">
                <a:solidFill>
                  <a:srgbClr val="C00000"/>
                </a:solidFill>
                <a:latin typeface="Rockwell"/>
                <a:ea typeface="Rockwell"/>
                <a:cs typeface="Rockwell"/>
                <a:sym typeface="Rockwell"/>
              </a:rPr>
              <a:t>Un état bloquant peut arriver Temps d'exécution parfois long 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⮚"/>
            </a:pPr>
            <a:r>
              <a:rPr b="1" lang="fr-FR" sz="2000">
                <a:solidFill>
                  <a:srgbClr val="C00000"/>
                </a:solidFill>
                <a:latin typeface="Rockwell"/>
                <a:ea typeface="Rockwell"/>
                <a:cs typeface="Rockwell"/>
                <a:sym typeface="Rockwell"/>
              </a:rPr>
              <a:t>Ne s'applique pas à tous type de problèmes.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ype de bois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2021-11-30T13:04:24Z</dcterms:created>
  <dc:creator>Noura Mathlouthi</dc:creator>
</cp:coreProperties>
</file>