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7" r:id="rId6"/>
    <p:sldId id="264" r:id="rId7"/>
    <p:sldId id="266" r:id="rId8"/>
    <p:sldId id="265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10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Rdi : slide conseil scientifique : M kammoun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39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26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57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502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3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ubTitle" idx="4294967295"/>
          </p:nvPr>
        </p:nvSpPr>
        <p:spPr>
          <a:xfrm>
            <a:off x="-8" y="2584049"/>
            <a:ext cx="12192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Développement Durable</a:t>
            </a: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4000" b="1" dirty="0"/>
              <a:t>Plan de la présentation finale</a:t>
            </a: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1</a:t>
            </a:fld>
            <a:endParaRPr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7084863-721A-B487-F00A-CAF0DE72E9AE}"/>
              </a:ext>
            </a:extLst>
          </p:cNvPr>
          <p:cNvSpPr txBox="1"/>
          <p:nvPr/>
        </p:nvSpPr>
        <p:spPr>
          <a:xfrm>
            <a:off x="2995657" y="5328794"/>
            <a:ext cx="6447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Année universitaire: </a:t>
            </a:r>
            <a:r>
              <a:rPr lang="fr-FR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2023/2024</a:t>
            </a:r>
            <a:endParaRPr lang="fr-FR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10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3">
            <a:extLst>
              <a:ext uri="{FF2B5EF4-FFF2-40B4-BE49-F238E27FC236}">
                <a16:creationId xmlns:a16="http://schemas.microsoft.com/office/drawing/2014/main" id="{B0F33548-CCFE-31A2-F177-BD484A4E78E9}"/>
              </a:ext>
            </a:extLst>
          </p:cNvPr>
          <p:cNvSpPr txBox="1"/>
          <p:nvPr/>
        </p:nvSpPr>
        <p:spPr>
          <a:xfrm>
            <a:off x="1547609" y="2158109"/>
            <a:ext cx="90967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6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DES AXES RSE</a:t>
            </a:r>
          </a:p>
        </p:txBody>
      </p:sp>
    </p:spTree>
    <p:extLst>
      <p:ext uri="{BB962C8B-B14F-4D97-AF65-F5344CB8AC3E}">
        <p14:creationId xmlns:p14="http://schemas.microsoft.com/office/powerpoint/2010/main" val="27798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11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3">
            <a:extLst>
              <a:ext uri="{FF2B5EF4-FFF2-40B4-BE49-F238E27FC236}">
                <a16:creationId xmlns:a16="http://schemas.microsoft.com/office/drawing/2014/main" id="{B0F33548-CCFE-31A2-F177-BD484A4E78E9}"/>
              </a:ext>
            </a:extLst>
          </p:cNvPr>
          <p:cNvSpPr txBox="1"/>
          <p:nvPr/>
        </p:nvSpPr>
        <p:spPr>
          <a:xfrm>
            <a:off x="1547609" y="2158109"/>
            <a:ext cx="90967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6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DE LA BOITE À OUTILS</a:t>
            </a:r>
          </a:p>
        </p:txBody>
      </p:sp>
    </p:spTree>
    <p:extLst>
      <p:ext uri="{BB962C8B-B14F-4D97-AF65-F5344CB8AC3E}">
        <p14:creationId xmlns:p14="http://schemas.microsoft.com/office/powerpoint/2010/main" val="232975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2611179" y="3044182"/>
            <a:ext cx="923927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6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  <a:endParaRPr sz="6000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12</a:t>
            </a:fld>
            <a:endParaRPr/>
          </a:p>
        </p:txBody>
      </p:sp>
      <p:pic>
        <p:nvPicPr>
          <p:cNvPr id="138" name="Google Shape;138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-5046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1144791" y="1144364"/>
            <a:ext cx="10209009" cy="315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Titre 1: Choix de l’entreprise objet de l’étude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Titre 2: Identification des parties prenantes de </a:t>
            </a:r>
            <a:r>
              <a:rPr lang="fr-FR" sz="2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l’entreprise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Titre 3: Identification de la démarche RSE de l’entreprise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 rot="5400000">
            <a:off x="1006916" y="1404283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 rot="5400000">
            <a:off x="1015061" y="1943802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5400000">
            <a:off x="1015061" y="264884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2</a:t>
            </a:fld>
            <a:endParaRPr/>
          </a:p>
        </p:txBody>
      </p:sp>
      <p:sp>
        <p:nvSpPr>
          <p:cNvPr id="9" name="Google Shape;65;p1">
            <a:extLst>
              <a:ext uri="{FF2B5EF4-FFF2-40B4-BE49-F238E27FC236}">
                <a16:creationId xmlns:a16="http://schemas.microsoft.com/office/drawing/2014/main" id="{53DD47B3-D883-49FD-8B43-A9F120C2E573}"/>
              </a:ext>
            </a:extLst>
          </p:cNvPr>
          <p:cNvSpPr txBox="1">
            <a:spLocks/>
          </p:cNvSpPr>
          <p:nvPr/>
        </p:nvSpPr>
        <p:spPr>
          <a:xfrm>
            <a:off x="-2278974" y="337678"/>
            <a:ext cx="12192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72000"/>
              </a:lnSpc>
              <a:spcBef>
                <a:spcPts val="0"/>
              </a:spcBef>
              <a:buSzPts val="6600"/>
              <a:buFont typeface="Arial"/>
              <a:buNone/>
            </a:pPr>
            <a:r>
              <a:rPr lang="fr-FR" sz="4000" b="1" dirty="0"/>
              <a:t>Le plan de la présentation finale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547609" y="2114812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CHOIX DE L’ENTREPRISE OBJET DE L’ÉTUDE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4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3">
            <a:extLst>
              <a:ext uri="{FF2B5EF4-FFF2-40B4-BE49-F238E27FC236}">
                <a16:creationId xmlns:a16="http://schemas.microsoft.com/office/drawing/2014/main" id="{A98A4390-DA5E-EA84-2FA3-B17DE2C1F7F3}"/>
              </a:ext>
            </a:extLst>
          </p:cNvPr>
          <p:cNvSpPr txBox="1"/>
          <p:nvPr/>
        </p:nvSpPr>
        <p:spPr>
          <a:xfrm>
            <a:off x="1547609" y="2114812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PRÉSENTATION DE L’ENTREPRISE</a:t>
            </a:r>
            <a:endParaRPr sz="5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5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3">
            <a:extLst>
              <a:ext uri="{FF2B5EF4-FFF2-40B4-BE49-F238E27FC236}">
                <a16:creationId xmlns:a16="http://schemas.microsoft.com/office/drawing/2014/main" id="{E4F2C3FC-E07E-FCA8-52A9-DBF028DE841F}"/>
              </a:ext>
            </a:extLst>
          </p:cNvPr>
          <p:cNvSpPr txBox="1"/>
          <p:nvPr/>
        </p:nvSpPr>
        <p:spPr>
          <a:xfrm>
            <a:off x="1547609" y="1283817"/>
            <a:ext cx="909678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Présentation des indicateurs de durabilité de l’entreprise et sa contribution à la réalisation des 17ODD</a:t>
            </a:r>
            <a:endParaRPr sz="5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03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1815769"/>
            <a:ext cx="909678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6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</a:t>
            </a:r>
            <a:r>
              <a:rPr lang="fr-FR" sz="6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PARTIES </a:t>
            </a:r>
            <a:r>
              <a:rPr lang="fr-FR" sz="6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PRENANTES DE L’ENTREPRISE</a:t>
            </a:r>
            <a:endParaRPr lang="fr-FR" sz="6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5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3">
            <a:extLst>
              <a:ext uri="{FF2B5EF4-FFF2-40B4-BE49-F238E27FC236}">
                <a16:creationId xmlns:a16="http://schemas.microsoft.com/office/drawing/2014/main" id="{25ADA670-3BF8-9B69-353A-209B2611F261}"/>
              </a:ext>
            </a:extLst>
          </p:cNvPr>
          <p:cNvSpPr txBox="1"/>
          <p:nvPr/>
        </p:nvSpPr>
        <p:spPr>
          <a:xfrm>
            <a:off x="1547609" y="1283817"/>
            <a:ext cx="909678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FORUMLATION DES ATTENTES DES PARTIES PRENANTES PAR RAPPORT AUX OBJECTIFS DE L'ENTREPRISE</a:t>
            </a:r>
            <a:endParaRPr lang="fr-FR" sz="5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0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1726102"/>
            <a:ext cx="909678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6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DE LA DÉMARCHE RSE DE </a:t>
            </a:r>
            <a:r>
              <a:rPr lang="fr-FR" sz="6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L’ENTREPRISE</a:t>
            </a:r>
            <a:endParaRPr lang="fr-FR" sz="6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1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9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3">
            <a:extLst>
              <a:ext uri="{FF2B5EF4-FFF2-40B4-BE49-F238E27FC236}">
                <a16:creationId xmlns:a16="http://schemas.microsoft.com/office/drawing/2014/main" id="{1872E0A3-A080-3D83-515E-028996BE21FE}"/>
              </a:ext>
            </a:extLst>
          </p:cNvPr>
          <p:cNvSpPr txBox="1"/>
          <p:nvPr/>
        </p:nvSpPr>
        <p:spPr>
          <a:xfrm>
            <a:off x="1547609" y="2158109"/>
            <a:ext cx="90967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6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DE LA VISION SOCIÉTALE</a:t>
            </a:r>
          </a:p>
        </p:txBody>
      </p:sp>
    </p:spTree>
    <p:extLst>
      <p:ext uri="{BB962C8B-B14F-4D97-AF65-F5344CB8AC3E}">
        <p14:creationId xmlns:p14="http://schemas.microsoft.com/office/powerpoint/2010/main" val="32358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147</Words>
  <Application>Microsoft Office PowerPoint</Application>
  <PresentationFormat>Widescreen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bettaieb lamjed</dc:creator>
  <cp:lastModifiedBy>hela-bani</cp:lastModifiedBy>
  <cp:revision>7</cp:revision>
  <dcterms:created xsi:type="dcterms:W3CDTF">2019-12-23T07:08:45Z</dcterms:created>
  <dcterms:modified xsi:type="dcterms:W3CDTF">2023-09-13T11:05:42Z</dcterms:modified>
</cp:coreProperties>
</file>