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slide" Target="slides/slide20.xml"/><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4f85d73e71_5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4f85d73e71_5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24f85d73e71_5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4f85d73e71_5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4f85d73e71_5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24f85d73e71_5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How	you	approach	the	problem	and	analysis,	why	you	select	the	 models/methods,	and	details	of	related models.</a:t>
            </a:r>
            <a:endParaRPr/>
          </a:p>
        </p:txBody>
      </p:sp>
      <p:sp>
        <p:nvSpPr>
          <p:cNvPr id="404" name="Google Shape;4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505fba0dc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How	you	approach	the	problem	and	analysis,	why	you	select	the	 models/methods,	and	details	of	related models.</a:t>
            </a:r>
            <a:endParaRPr/>
          </a:p>
        </p:txBody>
      </p:sp>
      <p:sp>
        <p:nvSpPr>
          <p:cNvPr id="411" name="Google Shape;411;g2505fba0dc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4f85d73e7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g24f85d73e7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4f85d73e71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How	you	interpret	the	results,	what	evaluation	metrics	you	use,	what	 you	find	and	learn	from	result	evaluation.</a:t>
            </a:r>
            <a:endParaRPr/>
          </a:p>
        </p:txBody>
      </p:sp>
      <p:sp>
        <p:nvSpPr>
          <p:cNvPr id="455" name="Google Shape;455;g24f85d73e71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4f85d73e71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g24f85d73e71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Your	overall	goals	and	objectives	for	the	 projects	and	your	(research)	questions.</a:t>
            </a:r>
            <a:endParaRPr/>
          </a:p>
        </p:txBody>
      </p:sp>
      <p:sp>
        <p:nvSpPr>
          <p:cNvPr id="320" name="Google Shape;32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4f85d73e71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24f85d73e71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4f85d73e71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Your	overall	goals	and	objectives	for	the	 projects	and	your	(research)	questions.</a:t>
            </a:r>
            <a:endParaRPr/>
          </a:p>
        </p:txBody>
      </p:sp>
      <p:sp>
        <p:nvSpPr>
          <p:cNvPr id="327" name="Google Shape;327;g24f85d73e71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505fba0dc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Your	overall	goals	and	objectives	for	the	 projects	and	your	(research)	questions.</a:t>
            </a:r>
            <a:endParaRPr/>
          </a:p>
        </p:txBody>
      </p:sp>
      <p:sp>
        <p:nvSpPr>
          <p:cNvPr id="334" name="Google Shape;334;g2505fba0dc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	sources,	original	formats,	what	is	in	the	 data,	relevant	variables	and	details.	The	steps	you	have	taken	to	prepare	and/or convert	data for	the	proposed	analytics. </a:t>
            </a:r>
            <a:endParaRPr/>
          </a:p>
        </p:txBody>
      </p:sp>
      <p:sp>
        <p:nvSpPr>
          <p:cNvPr id="342" name="Google Shape;3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4f85d73e71_3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processes in which you explore, visualize, cleanse, and	transform data for the project. </a:t>
            </a:r>
            <a:endParaRPr/>
          </a:p>
        </p:txBody>
      </p:sp>
      <p:sp>
        <p:nvSpPr>
          <p:cNvPr id="349" name="Google Shape;349;g24f85d73e71_3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4f85d73e71_5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4f85d73e71_5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24f85d73e71_5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4f85d73e71_5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4f85d73e71_5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24f85d73e71_5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4f85d73e71_5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4f85d73e71_5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24f85d73e71_5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2"/>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9" name="Google Shape;29;p2"/>
          <p:cNvGrpSpPr/>
          <p:nvPr/>
        </p:nvGrpSpPr>
        <p:grpSpPr>
          <a:xfrm>
            <a:off x="-2269807" y="-751383"/>
            <a:ext cx="14461808" cy="7609383"/>
            <a:chOff x="-2269807" y="-751383"/>
            <a:chExt cx="14461808" cy="7609383"/>
          </a:xfrm>
        </p:grpSpPr>
        <p:grpSp>
          <p:nvGrpSpPr>
            <p:cNvPr id="30" name="Google Shape;30;p2"/>
            <p:cNvGrpSpPr/>
            <p:nvPr/>
          </p:nvGrpSpPr>
          <p:grpSpPr>
            <a:xfrm>
              <a:off x="-16299" y="0"/>
              <a:ext cx="12208300" cy="6858000"/>
              <a:chOff x="-16299" y="0"/>
              <a:chExt cx="12208300" cy="6858000"/>
            </a:xfrm>
          </p:grpSpPr>
          <p:sp>
            <p:nvSpPr>
              <p:cNvPr id="31" name="Google Shape;31;p2"/>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 name="Google Shape;32;p2"/>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2"/>
              <p:cNvSpPr/>
              <p:nvPr/>
            </p:nvSpPr>
            <p:spPr>
              <a:xfrm rot="5400000">
                <a:off x="24625" y="-4746"/>
                <a:ext cx="2819399" cy="2828891"/>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2"/>
              <p:cNvSpPr/>
              <p:nvPr/>
            </p:nvSpPr>
            <p:spPr>
              <a:xfrm rot="5400000">
                <a:off x="4418" y="-4422"/>
                <a:ext cx="2627088" cy="2635933"/>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2"/>
              <p:cNvSpPr/>
              <p:nvPr/>
            </p:nvSpPr>
            <p:spPr>
              <a:xfrm rot="5400000">
                <a:off x="-12263" y="-4034"/>
                <a:ext cx="2397087" cy="2405158"/>
              </a:xfrm>
              <a:prstGeom prst="rtTriangle">
                <a:avLst/>
              </a:prstGeom>
              <a:solidFill>
                <a:schemeClr val="accent2">
                  <a:alpha val="4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2"/>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37" name="Google Shape;37;p2"/>
            <p:cNvSpPr/>
            <p:nvPr/>
          </p:nvSpPr>
          <p:spPr>
            <a:xfrm flipH="1" rot="-2700000">
              <a:off x="-1604709" y="1397837"/>
              <a:ext cx="3211378" cy="3211378"/>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2"/>
            <p:cNvSpPr/>
            <p:nvPr/>
          </p:nvSpPr>
          <p:spPr>
            <a:xfrm rot="-2700000">
              <a:off x="-861777" y="-3756"/>
              <a:ext cx="2676646" cy="1356876"/>
            </a:xfrm>
            <a:custGeom>
              <a:rect b="b" l="l" r="r" t="t"/>
              <a:pathLst>
                <a:path extrusionOk="0" h="1356876" w="2676646">
                  <a:moveTo>
                    <a:pt x="1319770" y="0"/>
                  </a:moveTo>
                  <a:lnTo>
                    <a:pt x="2676646" y="1356876"/>
                  </a:lnTo>
                  <a:lnTo>
                    <a:pt x="0" y="1356876"/>
                  </a:lnTo>
                  <a:lnTo>
                    <a:pt x="0" y="131977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2"/>
            <p:cNvSpPr/>
            <p:nvPr/>
          </p:nvSpPr>
          <p:spPr>
            <a:xfrm rot="-8100000">
              <a:off x="-1226102" y="1737462"/>
              <a:ext cx="2416016" cy="2416016"/>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0" name="Google Shape;40;p2"/>
            <p:cNvGrpSpPr/>
            <p:nvPr/>
          </p:nvGrpSpPr>
          <p:grpSpPr>
            <a:xfrm>
              <a:off x="-1075376" y="4357967"/>
              <a:ext cx="2150753" cy="2150753"/>
              <a:chOff x="-2269807" y="2347782"/>
              <a:chExt cx="4541574" cy="4541574"/>
            </a:xfrm>
          </p:grpSpPr>
          <p:sp>
            <p:nvSpPr>
              <p:cNvPr id="41" name="Google Shape;41;p2"/>
              <p:cNvSpPr/>
              <p:nvPr/>
            </p:nvSpPr>
            <p:spPr>
              <a:xfrm flipH="1" rot="-2700000">
                <a:off x="-1604709" y="3012880"/>
                <a:ext cx="3211378" cy="3211378"/>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2" name="Google Shape;42;p2"/>
              <p:cNvSpPr/>
              <p:nvPr/>
            </p:nvSpPr>
            <p:spPr>
              <a:xfrm rot="-8100000">
                <a:off x="-1226102" y="3352505"/>
                <a:ext cx="2416016" cy="2416016"/>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sp>
        <p:nvSpPr>
          <p:cNvPr id="43" name="Google Shape;43;p2"/>
          <p:cNvSpPr txBox="1"/>
          <p:nvPr>
            <p:ph type="ctrTitle"/>
          </p:nvPr>
        </p:nvSpPr>
        <p:spPr>
          <a:xfrm>
            <a:off x="2761488" y="2395728"/>
            <a:ext cx="7077456" cy="12435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2"/>
              </a:buClr>
              <a:buSzPts val="6600"/>
              <a:buFont typeface="Trebuchet MS"/>
              <a:buNone/>
              <a:defRPr b="1" sz="6600">
                <a:solidFill>
                  <a:schemeClr val="accent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
          <p:cNvSpPr txBox="1"/>
          <p:nvPr>
            <p:ph idx="1" type="subTitle"/>
          </p:nvPr>
        </p:nvSpPr>
        <p:spPr>
          <a:xfrm>
            <a:off x="2761488" y="3721608"/>
            <a:ext cx="7077456" cy="8686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SzPts val="1800"/>
              <a:buNone/>
              <a:defRPr sz="1800">
                <a:solidFill>
                  <a:schemeClr val="lt1"/>
                </a:solidFill>
                <a:latin typeface="Arial"/>
                <a:ea typeface="Arial"/>
                <a:cs typeface="Arial"/>
                <a:sym typeface="Arial"/>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accent2"/>
        </a:solidFill>
      </p:bgPr>
    </p:bg>
    <p:spTree>
      <p:nvGrpSpPr>
        <p:cNvPr id="165" name="Shape 165"/>
        <p:cNvGrpSpPr/>
        <p:nvPr/>
      </p:nvGrpSpPr>
      <p:grpSpPr>
        <a:xfrm>
          <a:off x="0" y="0"/>
          <a:ext cx="0" cy="0"/>
          <a:chOff x="0" y="0"/>
          <a:chExt cx="0" cy="0"/>
        </a:xfrm>
      </p:grpSpPr>
      <p:sp>
        <p:nvSpPr>
          <p:cNvPr id="166" name="Google Shape;166;p11"/>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7" name="Google Shape;167;p11"/>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8" name="Google Shape;168;p1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9" name="Google Shape;169;p11"/>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0" name="Google Shape;170;p11"/>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1" name="Google Shape;171;p11"/>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72" name="Google Shape;172;p11"/>
          <p:cNvGrpSpPr/>
          <p:nvPr/>
        </p:nvGrpSpPr>
        <p:grpSpPr>
          <a:xfrm rot="-5400000">
            <a:off x="390304" y="-431739"/>
            <a:ext cx="757355" cy="863476"/>
            <a:chOff x="10431417" y="6819549"/>
            <a:chExt cx="3512798" cy="4005019"/>
          </a:xfrm>
        </p:grpSpPr>
        <p:sp>
          <p:nvSpPr>
            <p:cNvPr id="173" name="Google Shape;173;p11"/>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4" name="Google Shape;174;p11"/>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75" name="Google Shape;175;p11"/>
          <p:cNvGrpSpPr/>
          <p:nvPr/>
        </p:nvGrpSpPr>
        <p:grpSpPr>
          <a:xfrm>
            <a:off x="-1" y="1357409"/>
            <a:ext cx="12192001" cy="4846320"/>
            <a:chOff x="-1" y="1357409"/>
            <a:chExt cx="12192001" cy="4917518"/>
          </a:xfrm>
        </p:grpSpPr>
        <p:sp>
          <p:nvSpPr>
            <p:cNvPr id="176" name="Google Shape;176;p11"/>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7" name="Google Shape;177;p11"/>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78" name="Google Shape;178;p11"/>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9" name="Google Shape;179;p11"/>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80" name="Google Shape;180;p11"/>
          <p:cNvSpPr txBox="1"/>
          <p:nvPr>
            <p:ph idx="1" type="body"/>
          </p:nvPr>
        </p:nvSpPr>
        <p:spPr>
          <a:xfrm>
            <a:off x="443365" y="1517715"/>
            <a:ext cx="5184437" cy="465924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Font typeface="Arial"/>
              <a:buChar char="•"/>
              <a:defRPr sz="2000">
                <a:solidFill>
                  <a:schemeClr val="lt1"/>
                </a:solidFill>
              </a:defRPr>
            </a:lvl1pPr>
            <a:lvl2pPr indent="-342900" lvl="1" marL="914400" algn="l">
              <a:lnSpc>
                <a:spcPct val="90000"/>
              </a:lnSpc>
              <a:spcBef>
                <a:spcPts val="500"/>
              </a:spcBef>
              <a:spcAft>
                <a:spcPts val="0"/>
              </a:spcAft>
              <a:buSzPts val="1800"/>
              <a:buFont typeface="Arial"/>
              <a:buChar char="•"/>
              <a:defRPr sz="1800">
                <a:solidFill>
                  <a:schemeClr val="lt1"/>
                </a:solidFill>
              </a:defRPr>
            </a:lvl2pPr>
            <a:lvl3pPr indent="-330200" lvl="2" marL="1371600" algn="l">
              <a:lnSpc>
                <a:spcPct val="90000"/>
              </a:lnSpc>
              <a:spcBef>
                <a:spcPts val="500"/>
              </a:spcBef>
              <a:spcAft>
                <a:spcPts val="0"/>
              </a:spcAft>
              <a:buSzPts val="1600"/>
              <a:buFont typeface="Arial"/>
              <a:buChar char="•"/>
              <a:defRPr sz="1600">
                <a:solidFill>
                  <a:schemeClr val="lt1"/>
                </a:solidFill>
              </a:defRPr>
            </a:lvl3pPr>
            <a:lvl4pPr indent="-317500" lvl="3" marL="1828800" algn="l">
              <a:lnSpc>
                <a:spcPct val="90000"/>
              </a:lnSpc>
              <a:spcBef>
                <a:spcPts val="500"/>
              </a:spcBef>
              <a:spcAft>
                <a:spcPts val="0"/>
              </a:spcAft>
              <a:buSzPts val="1400"/>
              <a:buFont typeface="Arial"/>
              <a:buChar char="•"/>
              <a:defRPr sz="1400">
                <a:solidFill>
                  <a:schemeClr val="lt1"/>
                </a:solidFill>
              </a:defRPr>
            </a:lvl4pPr>
            <a:lvl5pPr indent="-317500" lvl="4" marL="2286000" algn="l">
              <a:lnSpc>
                <a:spcPct val="90000"/>
              </a:lnSpc>
              <a:spcBef>
                <a:spcPts val="500"/>
              </a:spcBef>
              <a:spcAft>
                <a:spcPts val="0"/>
              </a:spcAft>
              <a:buSzPts val="1400"/>
              <a:buFont typeface="Arial"/>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11"/>
          <p:cNvSpPr txBox="1"/>
          <p:nvPr>
            <p:ph idx="2" type="body"/>
          </p:nvPr>
        </p:nvSpPr>
        <p:spPr>
          <a:xfrm>
            <a:off x="6474163" y="1517715"/>
            <a:ext cx="5184437" cy="465924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Char char="•"/>
              <a:defRPr sz="2000">
                <a:solidFill>
                  <a:schemeClr val="lt1"/>
                </a:solidFill>
              </a:defRPr>
            </a:lvl1pPr>
            <a:lvl2pPr indent="-342900" lvl="1" marL="914400" algn="l">
              <a:lnSpc>
                <a:spcPct val="90000"/>
              </a:lnSpc>
              <a:spcBef>
                <a:spcPts val="500"/>
              </a:spcBef>
              <a:spcAft>
                <a:spcPts val="0"/>
              </a:spcAft>
              <a:buSzPts val="1800"/>
              <a:buChar char="•"/>
              <a:defRPr sz="1800">
                <a:solidFill>
                  <a:schemeClr val="lt1"/>
                </a:solidFill>
              </a:defRPr>
            </a:lvl2pPr>
            <a:lvl3pPr indent="-330200" lvl="2" marL="1371600" algn="l">
              <a:lnSpc>
                <a:spcPct val="90000"/>
              </a:lnSpc>
              <a:spcBef>
                <a:spcPts val="500"/>
              </a:spcBef>
              <a:spcAft>
                <a:spcPts val="0"/>
              </a:spcAft>
              <a:buSzPts val="1600"/>
              <a:buChar char="•"/>
              <a:defRPr sz="1600">
                <a:solidFill>
                  <a:schemeClr val="lt1"/>
                </a:solidFill>
              </a:defRPr>
            </a:lvl3pPr>
            <a:lvl4pPr indent="-317500" lvl="3" marL="1828800" algn="l">
              <a:lnSpc>
                <a:spcPct val="90000"/>
              </a:lnSpc>
              <a:spcBef>
                <a:spcPts val="500"/>
              </a:spcBef>
              <a:spcAft>
                <a:spcPts val="0"/>
              </a:spcAft>
              <a:buSzPts val="1400"/>
              <a:buChar char="•"/>
              <a:defRPr sz="1400">
                <a:solidFill>
                  <a:schemeClr val="lt1"/>
                </a:solidFill>
              </a:defRPr>
            </a:lvl4pPr>
            <a:lvl5pPr indent="-317500" lvl="4" marL="2286000" algn="l">
              <a:lnSpc>
                <a:spcPct val="90000"/>
              </a:lnSpc>
              <a:spcBef>
                <a:spcPts val="500"/>
              </a:spcBef>
              <a:spcAft>
                <a:spcPts val="0"/>
              </a:spcAft>
              <a:buSzPts val="1400"/>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ategory">
  <p:cSld name="5 Category">
    <p:bg>
      <p:bgPr>
        <a:solidFill>
          <a:schemeClr val="accent2"/>
        </a:solidFill>
      </p:bgPr>
    </p:bg>
    <p:spTree>
      <p:nvGrpSpPr>
        <p:cNvPr id="182" name="Shape 182"/>
        <p:cNvGrpSpPr/>
        <p:nvPr/>
      </p:nvGrpSpPr>
      <p:grpSpPr>
        <a:xfrm>
          <a:off x="0" y="0"/>
          <a:ext cx="0" cy="0"/>
          <a:chOff x="0" y="0"/>
          <a:chExt cx="0" cy="0"/>
        </a:xfrm>
      </p:grpSpPr>
      <p:sp>
        <p:nvSpPr>
          <p:cNvPr id="183" name="Google Shape;183;p12"/>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4" name="Google Shape;184;p12"/>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5" name="Google Shape;185;p12"/>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6" name="Google Shape;186;p12"/>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7" name="Google Shape;187;p12"/>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8" name="Google Shape;188;p12"/>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89" name="Google Shape;189;p12"/>
          <p:cNvGrpSpPr/>
          <p:nvPr/>
        </p:nvGrpSpPr>
        <p:grpSpPr>
          <a:xfrm rot="-5400000">
            <a:off x="390304" y="-431739"/>
            <a:ext cx="757355" cy="863476"/>
            <a:chOff x="10431417" y="6819549"/>
            <a:chExt cx="3512798" cy="4005019"/>
          </a:xfrm>
        </p:grpSpPr>
        <p:sp>
          <p:nvSpPr>
            <p:cNvPr id="190" name="Google Shape;190;p12"/>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1" name="Google Shape;191;p12"/>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92" name="Google Shape;192;p12"/>
          <p:cNvGrpSpPr/>
          <p:nvPr/>
        </p:nvGrpSpPr>
        <p:grpSpPr>
          <a:xfrm>
            <a:off x="-1" y="1357409"/>
            <a:ext cx="12192001" cy="4846320"/>
            <a:chOff x="-1" y="1357409"/>
            <a:chExt cx="12192001" cy="4917518"/>
          </a:xfrm>
        </p:grpSpPr>
        <p:sp>
          <p:nvSpPr>
            <p:cNvPr id="193" name="Google Shape;193;p12"/>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4" name="Google Shape;194;p12"/>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95" name="Google Shape;195;p12"/>
          <p:cNvSpPr/>
          <p:nvPr>
            <p:ph idx="2" type="pic"/>
          </p:nvPr>
        </p:nvSpPr>
        <p:spPr>
          <a:xfrm>
            <a:off x="978212"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196" name="Google Shape;196;p12"/>
          <p:cNvSpPr/>
          <p:nvPr>
            <p:ph idx="3" type="pic"/>
          </p:nvPr>
        </p:nvSpPr>
        <p:spPr>
          <a:xfrm>
            <a:off x="3222230"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197" name="Google Shape;197;p12"/>
          <p:cNvSpPr/>
          <p:nvPr>
            <p:ph idx="4" type="pic"/>
          </p:nvPr>
        </p:nvSpPr>
        <p:spPr>
          <a:xfrm>
            <a:off x="5466248"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198" name="Google Shape;198;p12"/>
          <p:cNvSpPr/>
          <p:nvPr>
            <p:ph idx="5" type="pic"/>
          </p:nvPr>
        </p:nvSpPr>
        <p:spPr>
          <a:xfrm>
            <a:off x="7710266"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199" name="Google Shape;199;p12"/>
          <p:cNvSpPr/>
          <p:nvPr>
            <p:ph idx="6" type="pic"/>
          </p:nvPr>
        </p:nvSpPr>
        <p:spPr>
          <a:xfrm>
            <a:off x="9954283"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200" name="Google Shape;200;p12"/>
          <p:cNvSpPr txBox="1"/>
          <p:nvPr>
            <p:ph idx="1" type="body"/>
          </p:nvPr>
        </p:nvSpPr>
        <p:spPr>
          <a:xfrm>
            <a:off x="719894"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12"/>
          <p:cNvSpPr txBox="1"/>
          <p:nvPr>
            <p:ph idx="7" type="body"/>
          </p:nvPr>
        </p:nvSpPr>
        <p:spPr>
          <a:xfrm>
            <a:off x="2963912"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12"/>
          <p:cNvSpPr txBox="1"/>
          <p:nvPr>
            <p:ph idx="8" type="body"/>
          </p:nvPr>
        </p:nvSpPr>
        <p:spPr>
          <a:xfrm>
            <a:off x="5207930"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12"/>
          <p:cNvSpPr txBox="1"/>
          <p:nvPr>
            <p:ph idx="9" type="body"/>
          </p:nvPr>
        </p:nvSpPr>
        <p:spPr>
          <a:xfrm>
            <a:off x="7451948"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4" name="Google Shape;204;p12"/>
          <p:cNvSpPr txBox="1"/>
          <p:nvPr>
            <p:ph idx="13" type="body"/>
          </p:nvPr>
        </p:nvSpPr>
        <p:spPr>
          <a:xfrm>
            <a:off x="9695965"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05" name="Google Shape;205;p12"/>
          <p:cNvCxnSpPr/>
          <p:nvPr/>
        </p:nvCxnSpPr>
        <p:spPr>
          <a:xfrm>
            <a:off x="1242354"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206" name="Google Shape;206;p12"/>
          <p:cNvCxnSpPr/>
          <p:nvPr/>
        </p:nvCxnSpPr>
        <p:spPr>
          <a:xfrm>
            <a:off x="3486372"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207" name="Google Shape;207;p12"/>
          <p:cNvCxnSpPr/>
          <p:nvPr/>
        </p:nvCxnSpPr>
        <p:spPr>
          <a:xfrm>
            <a:off x="5730390"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208" name="Google Shape;208;p12"/>
          <p:cNvCxnSpPr/>
          <p:nvPr/>
        </p:nvCxnSpPr>
        <p:spPr>
          <a:xfrm>
            <a:off x="7974408"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209" name="Google Shape;209;p12"/>
          <p:cNvCxnSpPr/>
          <p:nvPr/>
        </p:nvCxnSpPr>
        <p:spPr>
          <a:xfrm>
            <a:off x="10218425" y="3825022"/>
            <a:ext cx="731221" cy="0"/>
          </a:xfrm>
          <a:prstGeom prst="straightConnector1">
            <a:avLst/>
          </a:prstGeom>
          <a:noFill/>
          <a:ln cap="rnd" cmpd="sng" w="38100">
            <a:solidFill>
              <a:schemeClr val="accent2"/>
            </a:solidFill>
            <a:prstDash val="solid"/>
            <a:miter lim="800000"/>
            <a:headEnd len="sm" w="sm" type="none"/>
            <a:tailEnd len="sm" w="sm" type="none"/>
          </a:ln>
        </p:spPr>
      </p:cxnSp>
      <p:sp>
        <p:nvSpPr>
          <p:cNvPr id="210" name="Google Shape;210;p12"/>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1" name="Google Shape;211;p12"/>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Section">
  <p:cSld name="Photo + 3 Section">
    <p:bg>
      <p:bgPr>
        <a:solidFill>
          <a:schemeClr val="accent2"/>
        </a:solidFill>
      </p:bgPr>
    </p:bg>
    <p:spTree>
      <p:nvGrpSpPr>
        <p:cNvPr id="212" name="Shape 212"/>
        <p:cNvGrpSpPr/>
        <p:nvPr/>
      </p:nvGrpSpPr>
      <p:grpSpPr>
        <a:xfrm>
          <a:off x="0" y="0"/>
          <a:ext cx="0" cy="0"/>
          <a:chOff x="0" y="0"/>
          <a:chExt cx="0" cy="0"/>
        </a:xfrm>
      </p:grpSpPr>
      <p:sp>
        <p:nvSpPr>
          <p:cNvPr id="213" name="Google Shape;213;p13"/>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4" name="Google Shape;214;p13"/>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5" name="Google Shape;215;p13"/>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6" name="Google Shape;216;p13"/>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7" name="Google Shape;217;p13"/>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8" name="Google Shape;218;p13"/>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19" name="Google Shape;219;p13"/>
          <p:cNvGrpSpPr/>
          <p:nvPr/>
        </p:nvGrpSpPr>
        <p:grpSpPr>
          <a:xfrm rot="-5400000">
            <a:off x="390304" y="-431739"/>
            <a:ext cx="757355" cy="863476"/>
            <a:chOff x="10431417" y="6819549"/>
            <a:chExt cx="3512798" cy="4005019"/>
          </a:xfrm>
        </p:grpSpPr>
        <p:sp>
          <p:nvSpPr>
            <p:cNvPr id="220" name="Google Shape;220;p13"/>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1" name="Google Shape;221;p13"/>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22" name="Google Shape;222;p13"/>
          <p:cNvGrpSpPr/>
          <p:nvPr/>
        </p:nvGrpSpPr>
        <p:grpSpPr>
          <a:xfrm>
            <a:off x="-1" y="1357409"/>
            <a:ext cx="12192001" cy="4846320"/>
            <a:chOff x="-1" y="1357409"/>
            <a:chExt cx="12192001" cy="4917518"/>
          </a:xfrm>
        </p:grpSpPr>
        <p:sp>
          <p:nvSpPr>
            <p:cNvPr id="223" name="Google Shape;223;p13"/>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4" name="Google Shape;224;p13"/>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25" name="Google Shape;225;p13"/>
          <p:cNvSpPr txBox="1"/>
          <p:nvPr>
            <p:ph idx="1" type="body"/>
          </p:nvPr>
        </p:nvSpPr>
        <p:spPr>
          <a:xfrm>
            <a:off x="542094" y="4240093"/>
            <a:ext cx="32933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13"/>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7" name="Google Shape;227;p1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28" name="Google Shape;228;p13"/>
          <p:cNvSpPr/>
          <p:nvPr>
            <p:ph idx="2" type="pic"/>
          </p:nvPr>
        </p:nvSpPr>
        <p:spPr>
          <a:xfrm>
            <a:off x="-2" y="1352575"/>
            <a:ext cx="12192002" cy="2289897"/>
          </a:xfrm>
          <a:prstGeom prst="rect">
            <a:avLst/>
          </a:prstGeom>
          <a:noFill/>
          <a:ln>
            <a:noFill/>
          </a:ln>
        </p:spPr>
      </p:sp>
      <p:sp>
        <p:nvSpPr>
          <p:cNvPr id="229" name="Google Shape;229;p13"/>
          <p:cNvSpPr txBox="1"/>
          <p:nvPr>
            <p:ph idx="3" type="body"/>
          </p:nvPr>
        </p:nvSpPr>
        <p:spPr>
          <a:xfrm>
            <a:off x="4444169" y="4240093"/>
            <a:ext cx="32933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13"/>
          <p:cNvSpPr txBox="1"/>
          <p:nvPr>
            <p:ph idx="4" type="body"/>
          </p:nvPr>
        </p:nvSpPr>
        <p:spPr>
          <a:xfrm>
            <a:off x="8346244" y="4240093"/>
            <a:ext cx="32933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Text">
  <p:cSld name="Photo + Text">
    <p:bg>
      <p:bgPr>
        <a:solidFill>
          <a:schemeClr val="accent2"/>
        </a:solidFill>
      </p:bgPr>
    </p:bg>
    <p:spTree>
      <p:nvGrpSpPr>
        <p:cNvPr id="231" name="Shape 231"/>
        <p:cNvGrpSpPr/>
        <p:nvPr/>
      </p:nvGrpSpPr>
      <p:grpSpPr>
        <a:xfrm>
          <a:off x="0" y="0"/>
          <a:ext cx="0" cy="0"/>
          <a:chOff x="0" y="0"/>
          <a:chExt cx="0" cy="0"/>
        </a:xfrm>
      </p:grpSpPr>
      <p:sp>
        <p:nvSpPr>
          <p:cNvPr id="232" name="Google Shape;232;p14"/>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3" name="Google Shape;233;p14"/>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4" name="Google Shape;234;p14"/>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5" name="Google Shape;235;p14"/>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6" name="Google Shape;236;p14"/>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7" name="Google Shape;237;p14"/>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38" name="Google Shape;238;p14"/>
          <p:cNvGrpSpPr/>
          <p:nvPr/>
        </p:nvGrpSpPr>
        <p:grpSpPr>
          <a:xfrm rot="-5400000">
            <a:off x="390304" y="-431739"/>
            <a:ext cx="757355" cy="863476"/>
            <a:chOff x="10431417" y="6819549"/>
            <a:chExt cx="3512798" cy="4005019"/>
          </a:xfrm>
        </p:grpSpPr>
        <p:sp>
          <p:nvSpPr>
            <p:cNvPr id="239" name="Google Shape;239;p14"/>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0" name="Google Shape;240;p14"/>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41" name="Google Shape;241;p14"/>
          <p:cNvGrpSpPr/>
          <p:nvPr/>
        </p:nvGrpSpPr>
        <p:grpSpPr>
          <a:xfrm>
            <a:off x="-1" y="1357409"/>
            <a:ext cx="12192001" cy="4846320"/>
            <a:chOff x="-1" y="1357409"/>
            <a:chExt cx="12192001" cy="4917518"/>
          </a:xfrm>
        </p:grpSpPr>
        <p:sp>
          <p:nvSpPr>
            <p:cNvPr id="242" name="Google Shape;242;p14"/>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3" name="Google Shape;243;p14"/>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44" name="Google Shape;244;p14"/>
          <p:cNvSpPr txBox="1"/>
          <p:nvPr>
            <p:ph idx="1" type="body"/>
          </p:nvPr>
        </p:nvSpPr>
        <p:spPr>
          <a:xfrm>
            <a:off x="542094" y="4240093"/>
            <a:ext cx="94020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p14"/>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6" name="Google Shape;246;p1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47" name="Google Shape;247;p14"/>
          <p:cNvSpPr/>
          <p:nvPr>
            <p:ph idx="2" type="pic"/>
          </p:nvPr>
        </p:nvSpPr>
        <p:spPr>
          <a:xfrm>
            <a:off x="-2" y="1352575"/>
            <a:ext cx="12192002" cy="2289897"/>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chemeClr val="accent2"/>
        </a:solidFill>
      </p:bgPr>
    </p:bg>
    <p:spTree>
      <p:nvGrpSpPr>
        <p:cNvPr id="248" name="Shape 248"/>
        <p:cNvGrpSpPr/>
        <p:nvPr/>
      </p:nvGrpSpPr>
      <p:grpSpPr>
        <a:xfrm>
          <a:off x="0" y="0"/>
          <a:ext cx="0" cy="0"/>
          <a:chOff x="0" y="0"/>
          <a:chExt cx="0" cy="0"/>
        </a:xfrm>
      </p:grpSpPr>
      <p:sp>
        <p:nvSpPr>
          <p:cNvPr id="249" name="Google Shape;249;p15"/>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0" name="Google Shape;250;p15"/>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1" name="Google Shape;251;p15"/>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2" name="Google Shape;252;p15"/>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3" name="Google Shape;253;p15"/>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4" name="Google Shape;254;p15"/>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55" name="Google Shape;255;p15"/>
          <p:cNvGrpSpPr/>
          <p:nvPr/>
        </p:nvGrpSpPr>
        <p:grpSpPr>
          <a:xfrm rot="-5400000">
            <a:off x="390304" y="-431739"/>
            <a:ext cx="757355" cy="863476"/>
            <a:chOff x="10431417" y="6819549"/>
            <a:chExt cx="3512798" cy="4005019"/>
          </a:xfrm>
        </p:grpSpPr>
        <p:sp>
          <p:nvSpPr>
            <p:cNvPr id="256" name="Google Shape;256;p15"/>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7" name="Google Shape;257;p15"/>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58" name="Google Shape;258;p15"/>
          <p:cNvGrpSpPr/>
          <p:nvPr/>
        </p:nvGrpSpPr>
        <p:grpSpPr>
          <a:xfrm>
            <a:off x="-1" y="1357409"/>
            <a:ext cx="12192001" cy="4846320"/>
            <a:chOff x="-1" y="1357409"/>
            <a:chExt cx="12192001" cy="4917518"/>
          </a:xfrm>
        </p:grpSpPr>
        <p:sp>
          <p:nvSpPr>
            <p:cNvPr id="259" name="Google Shape;259;p15"/>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0" name="Google Shape;260;p15"/>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61" name="Google Shape;261;p15"/>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2" name="Google Shape;262;p1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63" name="Google Shape;263;p15"/>
          <p:cNvSpPr/>
          <p:nvPr>
            <p:ph idx="2" type="pic"/>
          </p:nvPr>
        </p:nvSpPr>
        <p:spPr>
          <a:xfrm>
            <a:off x="4110087" y="1444649"/>
            <a:ext cx="7548513" cy="4579079"/>
          </a:xfrm>
          <a:prstGeom prst="rect">
            <a:avLst/>
          </a:prstGeom>
          <a:noFill/>
          <a:ln>
            <a:noFill/>
          </a:ln>
        </p:spPr>
      </p:sp>
      <p:sp>
        <p:nvSpPr>
          <p:cNvPr id="264" name="Google Shape;264;p15"/>
          <p:cNvSpPr txBox="1"/>
          <p:nvPr>
            <p:ph idx="1" type="body"/>
          </p:nvPr>
        </p:nvSpPr>
        <p:spPr>
          <a:xfrm>
            <a:off x="443366" y="1444649"/>
            <a:ext cx="3365063" cy="45790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Font typeface="Arial"/>
              <a:buNone/>
              <a:defRPr sz="1600">
                <a:solidFill>
                  <a:schemeClr val="lt1"/>
                </a:solidFill>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solidFill>
          <a:schemeClr val="accent2"/>
        </a:solidFill>
      </p:bgPr>
    </p:bg>
    <p:spTree>
      <p:nvGrpSpPr>
        <p:cNvPr id="265" name="Shape 265"/>
        <p:cNvGrpSpPr/>
        <p:nvPr/>
      </p:nvGrpSpPr>
      <p:grpSpPr>
        <a:xfrm>
          <a:off x="0" y="0"/>
          <a:ext cx="0" cy="0"/>
          <a:chOff x="0" y="0"/>
          <a:chExt cx="0" cy="0"/>
        </a:xfrm>
      </p:grpSpPr>
      <p:sp>
        <p:nvSpPr>
          <p:cNvPr id="266" name="Google Shape;266;p16"/>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7" name="Google Shape;267;p16"/>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8" name="Google Shape;268;p16"/>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9" name="Google Shape;269;p16"/>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0" name="Google Shape;270;p16"/>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1" name="Google Shape;271;p16"/>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72" name="Google Shape;272;p16"/>
          <p:cNvGrpSpPr/>
          <p:nvPr/>
        </p:nvGrpSpPr>
        <p:grpSpPr>
          <a:xfrm rot="-5400000">
            <a:off x="390304" y="-431739"/>
            <a:ext cx="757355" cy="863476"/>
            <a:chOff x="10431417" y="6819549"/>
            <a:chExt cx="3512798" cy="4005019"/>
          </a:xfrm>
        </p:grpSpPr>
        <p:sp>
          <p:nvSpPr>
            <p:cNvPr id="273" name="Google Shape;273;p16"/>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4" name="Google Shape;274;p16"/>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75" name="Google Shape;275;p16"/>
          <p:cNvGrpSpPr/>
          <p:nvPr/>
        </p:nvGrpSpPr>
        <p:grpSpPr>
          <a:xfrm>
            <a:off x="-1" y="1357409"/>
            <a:ext cx="12192001" cy="4846320"/>
            <a:chOff x="-1" y="1357409"/>
            <a:chExt cx="12192001" cy="4917518"/>
          </a:xfrm>
        </p:grpSpPr>
        <p:sp>
          <p:nvSpPr>
            <p:cNvPr id="276" name="Google Shape;276;p16"/>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7" name="Google Shape;277;p16"/>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78" name="Google Shape;278;p16"/>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9" name="Google Shape;279;p16"/>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80" name="Google Shape;280;p16"/>
          <p:cNvSpPr txBox="1"/>
          <p:nvPr>
            <p:ph idx="1" type="body"/>
          </p:nvPr>
        </p:nvSpPr>
        <p:spPr>
          <a:xfrm>
            <a:off x="443366" y="1444649"/>
            <a:ext cx="3365063" cy="45790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Font typeface="Arial"/>
              <a:buNone/>
              <a:defRPr sz="1600">
                <a:solidFill>
                  <a:schemeClr val="lt1"/>
                </a:solidFill>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81" name="Google Shape;281;p16"/>
          <p:cNvSpPr txBox="1"/>
          <p:nvPr>
            <p:ph idx="2" type="body"/>
          </p:nvPr>
        </p:nvSpPr>
        <p:spPr>
          <a:xfrm>
            <a:off x="3964290" y="1444649"/>
            <a:ext cx="7694310" cy="457907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SzPts val="2400"/>
              <a:buChar char="•"/>
              <a:defRPr sz="2400">
                <a:solidFill>
                  <a:schemeClr val="lt1"/>
                </a:solidFill>
              </a:defRPr>
            </a:lvl1pPr>
            <a:lvl2pPr indent="-355600" lvl="1" marL="914400" algn="l">
              <a:lnSpc>
                <a:spcPct val="90000"/>
              </a:lnSpc>
              <a:spcBef>
                <a:spcPts val="500"/>
              </a:spcBef>
              <a:spcAft>
                <a:spcPts val="0"/>
              </a:spcAft>
              <a:buSzPts val="2000"/>
              <a:buChar char="•"/>
              <a:defRPr sz="2000">
                <a:solidFill>
                  <a:schemeClr val="lt1"/>
                </a:solidFill>
              </a:defRPr>
            </a:lvl2pPr>
            <a:lvl3pPr indent="-342900" lvl="2" marL="1371600" algn="l">
              <a:lnSpc>
                <a:spcPct val="90000"/>
              </a:lnSpc>
              <a:spcBef>
                <a:spcPts val="500"/>
              </a:spcBef>
              <a:spcAft>
                <a:spcPts val="0"/>
              </a:spcAft>
              <a:buSzPts val="1800"/>
              <a:buChar char="•"/>
              <a:defRPr sz="1800">
                <a:solidFill>
                  <a:schemeClr val="lt1"/>
                </a:solidFill>
              </a:defRPr>
            </a:lvl3pPr>
            <a:lvl4pPr indent="-330200" lvl="3" marL="1828800" algn="l">
              <a:lnSpc>
                <a:spcPct val="90000"/>
              </a:lnSpc>
              <a:spcBef>
                <a:spcPts val="500"/>
              </a:spcBef>
              <a:spcAft>
                <a:spcPts val="0"/>
              </a:spcAft>
              <a:buSzPts val="1600"/>
              <a:buChar char="•"/>
              <a:defRPr sz="1600">
                <a:solidFill>
                  <a:schemeClr val="lt1"/>
                </a:solidFill>
              </a:defRPr>
            </a:lvl4pPr>
            <a:lvl5pPr indent="-330200" lvl="4" marL="2286000" algn="l">
              <a:lnSpc>
                <a:spcPct val="90000"/>
              </a:lnSpc>
              <a:spcBef>
                <a:spcPts val="500"/>
              </a:spcBef>
              <a:spcAft>
                <a:spcPts val="0"/>
              </a:spcAft>
              <a:buSzPts val="1600"/>
              <a:buChar char="•"/>
              <a:defRPr sz="1600">
                <a:solidFill>
                  <a:schemeClr val="lt1"/>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82" name="Shape 282"/>
        <p:cNvGrpSpPr/>
        <p:nvPr/>
      </p:nvGrpSpPr>
      <p:grpSpPr>
        <a:xfrm>
          <a:off x="0" y="0"/>
          <a:ext cx="0" cy="0"/>
          <a:chOff x="0" y="0"/>
          <a:chExt cx="0" cy="0"/>
        </a:xfrm>
      </p:grpSpPr>
      <p:sp>
        <p:nvSpPr>
          <p:cNvPr id="283" name="Google Shape;283;p17"/>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4" name="Google Shape;284;p1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5" name="Google Shape;285;p1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6" name="Google Shape;286;p17"/>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7" name="Google Shape;287;p17"/>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88" name="Google Shape;288;p17"/>
          <p:cNvGrpSpPr/>
          <p:nvPr/>
        </p:nvGrpSpPr>
        <p:grpSpPr>
          <a:xfrm rot="-5400000">
            <a:off x="390304" y="-431739"/>
            <a:ext cx="757355" cy="863476"/>
            <a:chOff x="10431417" y="6819549"/>
            <a:chExt cx="3512798" cy="4005019"/>
          </a:xfrm>
        </p:grpSpPr>
        <p:sp>
          <p:nvSpPr>
            <p:cNvPr id="289" name="Google Shape;289;p17"/>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0" name="Google Shape;290;p17"/>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91" name="Google Shape;291;p17"/>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2" name="Google Shape;292;p17"/>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Thank You 1">
    <p:spTree>
      <p:nvGrpSpPr>
        <p:cNvPr id="293" name="Shape 293"/>
        <p:cNvGrpSpPr/>
        <p:nvPr/>
      </p:nvGrpSpPr>
      <p:grpSpPr>
        <a:xfrm>
          <a:off x="0" y="0"/>
          <a:ext cx="0" cy="0"/>
          <a:chOff x="0" y="0"/>
          <a:chExt cx="0" cy="0"/>
        </a:xfrm>
      </p:grpSpPr>
      <p:sp>
        <p:nvSpPr>
          <p:cNvPr id="294" name="Google Shape;294;p18"/>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5" name="Google Shape;295;p18"/>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6" name="Google Shape;296;p18"/>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7" name="Google Shape;297;p18"/>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98" name="Google Shape;298;p18"/>
          <p:cNvGrpSpPr/>
          <p:nvPr/>
        </p:nvGrpSpPr>
        <p:grpSpPr>
          <a:xfrm>
            <a:off x="1" y="0"/>
            <a:ext cx="6881966" cy="6858875"/>
            <a:chOff x="-5321" y="1096"/>
            <a:chExt cx="5924073" cy="5904197"/>
          </a:xfrm>
        </p:grpSpPr>
        <p:sp>
          <p:nvSpPr>
            <p:cNvPr id="299" name="Google Shape;299;p18"/>
            <p:cNvSpPr/>
            <p:nvPr/>
          </p:nvSpPr>
          <p:spPr>
            <a:xfrm rot="5400000">
              <a:off x="4618" y="-8842"/>
              <a:ext cx="5904196" cy="5924073"/>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0" name="Google Shape;300;p18"/>
            <p:cNvSpPr/>
            <p:nvPr/>
          </p:nvSpPr>
          <p:spPr>
            <a:xfrm rot="5400000">
              <a:off x="3941" y="-8164"/>
              <a:ext cx="5501471" cy="5519993"/>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1" name="Google Shape;301;p18"/>
            <p:cNvSpPr/>
            <p:nvPr/>
          </p:nvSpPr>
          <p:spPr>
            <a:xfrm rot="5400000">
              <a:off x="3131" y="-7355"/>
              <a:ext cx="5019818" cy="5036720"/>
            </a:xfrm>
            <a:prstGeom prst="rtTriangl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302" name="Google Shape;302;p18"/>
          <p:cNvSpPr txBox="1"/>
          <p:nvPr>
            <p:ph type="ctrTitle"/>
          </p:nvPr>
        </p:nvSpPr>
        <p:spPr>
          <a:xfrm>
            <a:off x="5217242" y="2807208"/>
            <a:ext cx="4945598" cy="124358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2">
  <p:cSld name="Thank You 2">
    <p:spTree>
      <p:nvGrpSpPr>
        <p:cNvPr id="303" name="Shape 303"/>
        <p:cNvGrpSpPr/>
        <p:nvPr/>
      </p:nvGrpSpPr>
      <p:grpSpPr>
        <a:xfrm>
          <a:off x="0" y="0"/>
          <a:ext cx="0" cy="0"/>
          <a:chOff x="0" y="0"/>
          <a:chExt cx="0" cy="0"/>
        </a:xfrm>
      </p:grpSpPr>
      <p:sp>
        <p:nvSpPr>
          <p:cNvPr id="304" name="Google Shape;304;p19"/>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5" name="Google Shape;305;p19"/>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6" name="Google Shape;306;p19"/>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7" name="Google Shape;307;p19"/>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8" name="Google Shape;308;p19"/>
          <p:cNvSpPr txBox="1"/>
          <p:nvPr>
            <p:ph type="ctrTitle"/>
          </p:nvPr>
        </p:nvSpPr>
        <p:spPr>
          <a:xfrm>
            <a:off x="6360242" y="3429000"/>
            <a:ext cx="4945598" cy="124358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9" name="Google Shape;309;p19"/>
          <p:cNvSpPr/>
          <p:nvPr/>
        </p:nvSpPr>
        <p:spPr>
          <a:xfrm rot="-8100000">
            <a:off x="-729899" y="-1215856"/>
            <a:ext cx="6043521" cy="8427077"/>
          </a:xfrm>
          <a:custGeom>
            <a:rect b="b" l="l" r="r" t="t"/>
            <a:pathLst>
              <a:path extrusionOk="0" h="8427077" w="6043521">
                <a:moveTo>
                  <a:pt x="6043521" y="4267535"/>
                </a:moveTo>
                <a:lnTo>
                  <a:pt x="1883979" y="8427077"/>
                </a:lnTo>
                <a:lnTo>
                  <a:pt x="0" y="8427077"/>
                </a:lnTo>
                <a:lnTo>
                  <a:pt x="0" y="1775986"/>
                </a:lnTo>
                <a:lnTo>
                  <a:pt x="1775985"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0" name="Google Shape;310;p19"/>
          <p:cNvSpPr/>
          <p:nvPr/>
        </p:nvSpPr>
        <p:spPr>
          <a:xfrm rot="-8100000">
            <a:off x="-1145231" y="-2123853"/>
            <a:ext cx="6043521" cy="9008880"/>
          </a:xfrm>
          <a:custGeom>
            <a:rect b="b" l="l" r="r" t="t"/>
            <a:pathLst>
              <a:path extrusionOk="0" h="9008880" w="6043521">
                <a:moveTo>
                  <a:pt x="6043521" y="4849338"/>
                </a:moveTo>
                <a:lnTo>
                  <a:pt x="1883979" y="9008880"/>
                </a:lnTo>
                <a:lnTo>
                  <a:pt x="0" y="9008880"/>
                </a:lnTo>
                <a:lnTo>
                  <a:pt x="0" y="1194182"/>
                </a:lnTo>
                <a:lnTo>
                  <a:pt x="1194182"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1" name="Google Shape;311;p19"/>
          <p:cNvSpPr/>
          <p:nvPr/>
        </p:nvSpPr>
        <p:spPr>
          <a:xfrm flipH="1" rot="-2700000">
            <a:off x="-2681153" y="-465959"/>
            <a:ext cx="8639119" cy="5739762"/>
          </a:xfrm>
          <a:custGeom>
            <a:rect b="b" l="l" r="r" t="t"/>
            <a:pathLst>
              <a:path extrusionOk="0" h="5739762" w="8639119">
                <a:moveTo>
                  <a:pt x="3789781" y="0"/>
                </a:moveTo>
                <a:lnTo>
                  <a:pt x="0" y="3789782"/>
                </a:lnTo>
                <a:lnTo>
                  <a:pt x="0" y="5739761"/>
                </a:lnTo>
                <a:lnTo>
                  <a:pt x="7748695" y="5739762"/>
                </a:lnTo>
                <a:lnTo>
                  <a:pt x="8639119" y="4849338"/>
                </a:lnTo>
                <a:close/>
              </a:path>
            </a:pathLst>
          </a:custGeom>
          <a:solidFill>
            <a:srgbClr val="003252">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5" name="Shape 45"/>
        <p:cNvGrpSpPr/>
        <p:nvPr/>
      </p:nvGrpSpPr>
      <p:grpSpPr>
        <a:xfrm>
          <a:off x="0" y="0"/>
          <a:ext cx="0" cy="0"/>
          <a:chOff x="0" y="0"/>
          <a:chExt cx="0" cy="0"/>
        </a:xfrm>
      </p:grpSpPr>
      <p:sp>
        <p:nvSpPr>
          <p:cNvPr id="46" name="Google Shape;46;p3"/>
          <p:cNvSpPr/>
          <p:nvPr/>
        </p:nvSpPr>
        <p:spPr>
          <a:xfrm>
            <a:off x="0" y="0"/>
            <a:ext cx="12192000" cy="6858000"/>
          </a:xfrm>
          <a:prstGeom prst="rect">
            <a:avLst/>
          </a:prstGeom>
          <a:solidFill>
            <a:srgbClr val="0C43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 name="Google Shape;47;p3"/>
          <p:cNvSpPr/>
          <p:nvPr/>
        </p:nvSpPr>
        <p:spPr>
          <a:xfrm>
            <a:off x="0" y="0"/>
            <a:ext cx="12192000" cy="6862745"/>
          </a:xfrm>
          <a:custGeom>
            <a:rect b="b" l="l" r="r" t="t"/>
            <a:pathLst>
              <a:path extrusionOk="0" h="6849743" w="1219200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 name="Google Shape;48;p3"/>
          <p:cNvSpPr/>
          <p:nvPr/>
        </p:nvSpPr>
        <p:spPr>
          <a:xfrm flipH="1" rot="5400000">
            <a:off x="2626805" y="-2626805"/>
            <a:ext cx="6862743"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 name="Google Shape;49;p3"/>
          <p:cNvSpPr/>
          <p:nvPr/>
        </p:nvSpPr>
        <p:spPr>
          <a:xfrm flipH="1" rot="-5400000">
            <a:off x="5851010" y="-10649"/>
            <a:ext cx="6326154" cy="6347453"/>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 name="Google Shape;50;p3"/>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 name="Google Shape;51;p3"/>
          <p:cNvSpPr/>
          <p:nvPr/>
        </p:nvSpPr>
        <p:spPr>
          <a:xfrm rot="2700000">
            <a:off x="9668984" y="1404392"/>
            <a:ext cx="4406148" cy="5299239"/>
          </a:xfrm>
          <a:custGeom>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 name="Google Shape;52;p3"/>
          <p:cNvSpPr/>
          <p:nvPr/>
        </p:nvSpPr>
        <p:spPr>
          <a:xfrm flipH="1" rot="8100000">
            <a:off x="9583575" y="1088097"/>
            <a:ext cx="5072180" cy="4843502"/>
          </a:xfrm>
          <a:custGeom>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 name="Google Shape;53;p3"/>
          <p:cNvSpPr/>
          <p:nvPr/>
        </p:nvSpPr>
        <p:spPr>
          <a:xfrm rot="2700000">
            <a:off x="11438585" y="5665752"/>
            <a:ext cx="877778" cy="1755556"/>
          </a:xfrm>
          <a:custGeom>
            <a:rect b="b" l="l" r="r" t="t"/>
            <a:pathLst>
              <a:path extrusionOk="0" h="1755556" w="877778">
                <a:moveTo>
                  <a:pt x="0" y="0"/>
                </a:moveTo>
                <a:lnTo>
                  <a:pt x="877778" y="877778"/>
                </a:lnTo>
                <a:lnTo>
                  <a:pt x="0" y="1755556"/>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4" name="Google Shape;54;p3"/>
          <p:cNvSpPr/>
          <p:nvPr/>
        </p:nvSpPr>
        <p:spPr>
          <a:xfrm flipH="1" rot="8100000">
            <a:off x="10582265" y="5841410"/>
            <a:ext cx="2372348" cy="1186174"/>
          </a:xfrm>
          <a:custGeom>
            <a:rect b="b" l="l" r="r" t="t"/>
            <a:pathLst>
              <a:path extrusionOk="0" h="1186174" w="2372348">
                <a:moveTo>
                  <a:pt x="2372348" y="1186174"/>
                </a:moveTo>
                <a:lnTo>
                  <a:pt x="1186174" y="0"/>
                </a:lnTo>
                <a:lnTo>
                  <a:pt x="0" y="1186174"/>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55" name="Google Shape;55;p3"/>
          <p:cNvGrpSpPr/>
          <p:nvPr/>
        </p:nvGrpSpPr>
        <p:grpSpPr>
          <a:xfrm rot="-5400000">
            <a:off x="115697" y="-1233313"/>
            <a:ext cx="2166577" cy="2458370"/>
            <a:chOff x="10225382" y="6572118"/>
            <a:chExt cx="3924857" cy="4453454"/>
          </a:xfrm>
        </p:grpSpPr>
        <p:sp>
          <p:nvSpPr>
            <p:cNvPr id="56" name="Google Shape;56;p3"/>
            <p:cNvSpPr/>
            <p:nvPr/>
          </p:nvSpPr>
          <p:spPr>
            <a:xfrm rot="2700000">
              <a:off x="10800164" y="7675497"/>
              <a:ext cx="2775293" cy="2775293"/>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7" name="Google Shape;57;p3"/>
            <p:cNvSpPr/>
            <p:nvPr/>
          </p:nvSpPr>
          <p:spPr>
            <a:xfrm flipH="1" rot="8100000">
              <a:off x="10811837" y="7142066"/>
              <a:ext cx="2751954" cy="275195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58" name="Google Shape;58;p3"/>
          <p:cNvGrpSpPr/>
          <p:nvPr/>
        </p:nvGrpSpPr>
        <p:grpSpPr>
          <a:xfrm rot="-5400000">
            <a:off x="1826158" y="-663912"/>
            <a:ext cx="1157389" cy="1319566"/>
            <a:chOff x="10431417" y="6819549"/>
            <a:chExt cx="3512798" cy="4005019"/>
          </a:xfrm>
        </p:grpSpPr>
        <p:sp>
          <p:nvSpPr>
            <p:cNvPr id="59" name="Google Shape;59;p3"/>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0" name="Google Shape;60;p3"/>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61" name="Google Shape;61;p3"/>
          <p:cNvSpPr txBox="1"/>
          <p:nvPr>
            <p:ph idx="1" type="body"/>
          </p:nvPr>
        </p:nvSpPr>
        <p:spPr>
          <a:xfrm>
            <a:off x="831850" y="4754880"/>
            <a:ext cx="6803136" cy="365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3"/>
          <p:cNvSpPr txBox="1"/>
          <p:nvPr>
            <p:ph type="title"/>
          </p:nvPr>
        </p:nvSpPr>
        <p:spPr>
          <a:xfrm>
            <a:off x="832104" y="3886200"/>
            <a:ext cx="7781544" cy="8590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 Section Header" type="secHead">
  <p:cSld name="SECTION_HEADER">
    <p:spTree>
      <p:nvGrpSpPr>
        <p:cNvPr id="64" name="Shape 64"/>
        <p:cNvGrpSpPr/>
        <p:nvPr/>
      </p:nvGrpSpPr>
      <p:grpSpPr>
        <a:xfrm>
          <a:off x="0" y="0"/>
          <a:ext cx="0" cy="0"/>
          <a:chOff x="0" y="0"/>
          <a:chExt cx="0" cy="0"/>
        </a:xfrm>
      </p:grpSpPr>
      <p:sp>
        <p:nvSpPr>
          <p:cNvPr id="65" name="Google Shape;65;p4"/>
          <p:cNvSpPr/>
          <p:nvPr/>
        </p:nvSpPr>
        <p:spPr>
          <a:xfrm>
            <a:off x="0" y="0"/>
            <a:ext cx="12192000" cy="68580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6" name="Google Shape;66;p4"/>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7" name="Google Shape;67;p4"/>
          <p:cNvSpPr/>
          <p:nvPr/>
        </p:nvSpPr>
        <p:spPr>
          <a:xfrm flipH="1" rot="5400000">
            <a:off x="2626806" y="-2626805"/>
            <a:ext cx="6862743"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8" name="Google Shape;68;p4"/>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69" name="Google Shape;69;p4"/>
          <p:cNvGrpSpPr/>
          <p:nvPr/>
        </p:nvGrpSpPr>
        <p:grpSpPr>
          <a:xfrm>
            <a:off x="9141047" y="1176875"/>
            <a:ext cx="5836234" cy="5812372"/>
            <a:chOff x="8440685" y="4125"/>
            <a:chExt cx="7184703" cy="7155327"/>
          </a:xfrm>
        </p:grpSpPr>
        <p:sp>
          <p:nvSpPr>
            <p:cNvPr id="70" name="Google Shape;70;p4"/>
            <p:cNvSpPr/>
            <p:nvPr/>
          </p:nvSpPr>
          <p:spPr>
            <a:xfrm rot="2700000">
              <a:off x="9668983" y="1078460"/>
              <a:ext cx="4406148" cy="5299239"/>
            </a:xfrm>
            <a:custGeom>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1" name="Google Shape;71;p4"/>
            <p:cNvSpPr/>
            <p:nvPr/>
          </p:nvSpPr>
          <p:spPr>
            <a:xfrm flipH="1" rot="8100000">
              <a:off x="9583575" y="1088097"/>
              <a:ext cx="5072180" cy="4843502"/>
            </a:xfrm>
            <a:custGeom>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72" name="Google Shape;72;p4"/>
          <p:cNvSpPr/>
          <p:nvPr/>
        </p:nvSpPr>
        <p:spPr>
          <a:xfrm rot="2700000">
            <a:off x="11438585" y="5665752"/>
            <a:ext cx="877778" cy="1755556"/>
          </a:xfrm>
          <a:custGeom>
            <a:rect b="b" l="l" r="r" t="t"/>
            <a:pathLst>
              <a:path extrusionOk="0" h="1755556" w="877778">
                <a:moveTo>
                  <a:pt x="0" y="0"/>
                </a:moveTo>
                <a:lnTo>
                  <a:pt x="877778" y="877778"/>
                </a:lnTo>
                <a:lnTo>
                  <a:pt x="0" y="1755556"/>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4"/>
          <p:cNvSpPr/>
          <p:nvPr/>
        </p:nvSpPr>
        <p:spPr>
          <a:xfrm flipH="1" rot="8100000">
            <a:off x="10582265" y="5841410"/>
            <a:ext cx="2372348" cy="1186174"/>
          </a:xfrm>
          <a:custGeom>
            <a:rect b="b" l="l" r="r" t="t"/>
            <a:pathLst>
              <a:path extrusionOk="0" h="1186174" w="2372348">
                <a:moveTo>
                  <a:pt x="2372348" y="1186174"/>
                </a:moveTo>
                <a:lnTo>
                  <a:pt x="1186174" y="0"/>
                </a:lnTo>
                <a:lnTo>
                  <a:pt x="0" y="1186174"/>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74" name="Google Shape;74;p4"/>
          <p:cNvGrpSpPr/>
          <p:nvPr/>
        </p:nvGrpSpPr>
        <p:grpSpPr>
          <a:xfrm flipH="1" rot="-5400000">
            <a:off x="9696647" y="6040936"/>
            <a:ext cx="1488421" cy="1643561"/>
            <a:chOff x="10225384" y="6572118"/>
            <a:chExt cx="3924856" cy="4333945"/>
          </a:xfrm>
        </p:grpSpPr>
        <p:sp>
          <p:nvSpPr>
            <p:cNvPr id="75" name="Google Shape;75;p4"/>
            <p:cNvSpPr/>
            <p:nvPr/>
          </p:nvSpPr>
          <p:spPr>
            <a:xfrm rot="2700000">
              <a:off x="10800166" y="7555988"/>
              <a:ext cx="2775292" cy="2775293"/>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6" name="Google Shape;76;p4"/>
            <p:cNvSpPr/>
            <p:nvPr/>
          </p:nvSpPr>
          <p:spPr>
            <a:xfrm flipH="1" rot="8100000">
              <a:off x="10811837" y="7142066"/>
              <a:ext cx="2751954" cy="275195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77" name="Google Shape;77;p4"/>
          <p:cNvSpPr txBox="1"/>
          <p:nvPr>
            <p:ph type="title"/>
          </p:nvPr>
        </p:nvSpPr>
        <p:spPr>
          <a:xfrm>
            <a:off x="832104" y="3886200"/>
            <a:ext cx="7781544" cy="8590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
          <p:cNvSpPr txBox="1"/>
          <p:nvPr>
            <p:ph idx="1" type="body"/>
          </p:nvPr>
        </p:nvSpPr>
        <p:spPr>
          <a:xfrm>
            <a:off x="831850" y="4754880"/>
            <a:ext cx="6803136" cy="365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chemeClr val="accent2"/>
        </a:solidFill>
      </p:bgPr>
    </p:bg>
    <p:spTree>
      <p:nvGrpSpPr>
        <p:cNvPr id="80" name="Shape 80"/>
        <p:cNvGrpSpPr/>
        <p:nvPr/>
      </p:nvGrpSpPr>
      <p:grpSpPr>
        <a:xfrm>
          <a:off x="0" y="0"/>
          <a:ext cx="0" cy="0"/>
          <a:chOff x="0" y="0"/>
          <a:chExt cx="0" cy="0"/>
        </a:xfrm>
      </p:grpSpPr>
      <p:sp>
        <p:nvSpPr>
          <p:cNvPr id="81" name="Google Shape;81;p5"/>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2" name="Google Shape;82;p5"/>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3" name="Google Shape;83;p5"/>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 name="Google Shape;84;p5"/>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5"/>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6" name="Google Shape;86;p5"/>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87" name="Google Shape;87;p5"/>
          <p:cNvGrpSpPr/>
          <p:nvPr/>
        </p:nvGrpSpPr>
        <p:grpSpPr>
          <a:xfrm rot="-5400000">
            <a:off x="390304" y="-431739"/>
            <a:ext cx="757355" cy="863476"/>
            <a:chOff x="10431417" y="6819549"/>
            <a:chExt cx="3512798" cy="4005019"/>
          </a:xfrm>
        </p:grpSpPr>
        <p:sp>
          <p:nvSpPr>
            <p:cNvPr id="88" name="Google Shape;88;p5"/>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5"/>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90" name="Google Shape;90;p5"/>
          <p:cNvGrpSpPr/>
          <p:nvPr/>
        </p:nvGrpSpPr>
        <p:grpSpPr>
          <a:xfrm>
            <a:off x="-1" y="1357409"/>
            <a:ext cx="12192001" cy="4846320"/>
            <a:chOff x="-1" y="1357409"/>
            <a:chExt cx="12192001" cy="4917518"/>
          </a:xfrm>
        </p:grpSpPr>
        <p:sp>
          <p:nvSpPr>
            <p:cNvPr id="91" name="Google Shape;91;p5"/>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5"/>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93" name="Google Shape;93;p5"/>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4" name="Google Shape;94;p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5"/>
          <p:cNvSpPr txBox="1"/>
          <p:nvPr>
            <p:ph idx="1" type="body"/>
          </p:nvPr>
        </p:nvSpPr>
        <p:spPr>
          <a:xfrm>
            <a:off x="444500" y="1681163"/>
            <a:ext cx="5157787"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SzPts val="2000"/>
              <a:buFont typeface="Arial"/>
              <a:buNone/>
              <a:defRPr b="1" sz="2000">
                <a:solidFill>
                  <a:schemeClr val="l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6" name="Google Shape;96;p5"/>
          <p:cNvSpPr txBox="1"/>
          <p:nvPr>
            <p:ph idx="2" type="body"/>
          </p:nvPr>
        </p:nvSpPr>
        <p:spPr>
          <a:xfrm>
            <a:off x="6500812" y="1681163"/>
            <a:ext cx="5157788"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SzPts val="2000"/>
              <a:buFont typeface="Arial"/>
              <a:buNone/>
              <a:defRPr b="1" sz="2000">
                <a:solidFill>
                  <a:schemeClr val="l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7" name="Google Shape;97;p5"/>
          <p:cNvSpPr txBox="1"/>
          <p:nvPr>
            <p:ph idx="3" type="body"/>
          </p:nvPr>
        </p:nvSpPr>
        <p:spPr>
          <a:xfrm>
            <a:off x="444500"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solidFill>
                  <a:schemeClr val="lt1"/>
                </a:solidFill>
              </a:defRPr>
            </a:lvl1pPr>
            <a:lvl2pPr indent="-330200" lvl="1" marL="914400" algn="l">
              <a:lnSpc>
                <a:spcPct val="90000"/>
              </a:lnSpc>
              <a:spcBef>
                <a:spcPts val="500"/>
              </a:spcBef>
              <a:spcAft>
                <a:spcPts val="0"/>
              </a:spcAft>
              <a:buSzPts val="1600"/>
              <a:buChar char="•"/>
              <a:defRPr sz="1600">
                <a:solidFill>
                  <a:schemeClr val="lt1"/>
                </a:solidFill>
              </a:defRPr>
            </a:lvl2pPr>
            <a:lvl3pPr indent="-317500" lvl="2" marL="1371600" algn="l">
              <a:lnSpc>
                <a:spcPct val="90000"/>
              </a:lnSpc>
              <a:spcBef>
                <a:spcPts val="500"/>
              </a:spcBef>
              <a:spcAft>
                <a:spcPts val="0"/>
              </a:spcAft>
              <a:buSzPts val="1400"/>
              <a:buChar char="•"/>
              <a:defRPr sz="1400">
                <a:solidFill>
                  <a:schemeClr val="lt1"/>
                </a:solidFill>
              </a:defRPr>
            </a:lvl3pPr>
            <a:lvl4pPr indent="-304800" lvl="3" marL="1828800" algn="l">
              <a:lnSpc>
                <a:spcPct val="90000"/>
              </a:lnSpc>
              <a:spcBef>
                <a:spcPts val="500"/>
              </a:spcBef>
              <a:spcAft>
                <a:spcPts val="0"/>
              </a:spcAft>
              <a:buSzPts val="1200"/>
              <a:buChar char="•"/>
              <a:defRPr sz="1200">
                <a:solidFill>
                  <a:schemeClr val="lt1"/>
                </a:solidFill>
              </a:defRPr>
            </a:lvl4pPr>
            <a:lvl5pPr indent="-304800" lvl="4" marL="2286000" algn="l">
              <a:lnSpc>
                <a:spcPct val="90000"/>
              </a:lnSpc>
              <a:spcBef>
                <a:spcPts val="500"/>
              </a:spcBef>
              <a:spcAft>
                <a:spcPts val="0"/>
              </a:spcAft>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5"/>
          <p:cNvSpPr txBox="1"/>
          <p:nvPr>
            <p:ph idx="4" type="body"/>
          </p:nvPr>
        </p:nvSpPr>
        <p:spPr>
          <a:xfrm>
            <a:off x="6475412"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solidFill>
                  <a:schemeClr val="lt1"/>
                </a:solidFill>
              </a:defRPr>
            </a:lvl1pPr>
            <a:lvl2pPr indent="-330200" lvl="1" marL="914400" algn="l">
              <a:lnSpc>
                <a:spcPct val="90000"/>
              </a:lnSpc>
              <a:spcBef>
                <a:spcPts val="500"/>
              </a:spcBef>
              <a:spcAft>
                <a:spcPts val="0"/>
              </a:spcAft>
              <a:buSzPts val="1600"/>
              <a:buChar char="•"/>
              <a:defRPr sz="1600">
                <a:solidFill>
                  <a:schemeClr val="lt1"/>
                </a:solidFill>
              </a:defRPr>
            </a:lvl2pPr>
            <a:lvl3pPr indent="-317500" lvl="2" marL="1371600" algn="l">
              <a:lnSpc>
                <a:spcPct val="90000"/>
              </a:lnSpc>
              <a:spcBef>
                <a:spcPts val="500"/>
              </a:spcBef>
              <a:spcAft>
                <a:spcPts val="0"/>
              </a:spcAft>
              <a:buSzPts val="1400"/>
              <a:buChar char="•"/>
              <a:defRPr sz="1400">
                <a:solidFill>
                  <a:schemeClr val="lt1"/>
                </a:solidFill>
              </a:defRPr>
            </a:lvl3pPr>
            <a:lvl4pPr indent="-304800" lvl="3" marL="1828800" algn="l">
              <a:lnSpc>
                <a:spcPct val="90000"/>
              </a:lnSpc>
              <a:spcBef>
                <a:spcPts val="500"/>
              </a:spcBef>
              <a:spcAft>
                <a:spcPts val="0"/>
              </a:spcAft>
              <a:buSzPts val="1200"/>
              <a:buChar char="•"/>
              <a:defRPr sz="1200">
                <a:solidFill>
                  <a:schemeClr val="lt1"/>
                </a:solidFill>
              </a:defRPr>
            </a:lvl4pPr>
            <a:lvl5pPr indent="-304800" lvl="4" marL="2286000" algn="l">
              <a:lnSpc>
                <a:spcPct val="90000"/>
              </a:lnSpc>
              <a:spcBef>
                <a:spcPts val="500"/>
              </a:spcBef>
              <a:spcAft>
                <a:spcPts val="0"/>
              </a:spcAft>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99" name="Shape 99"/>
        <p:cNvGrpSpPr/>
        <p:nvPr/>
      </p:nvGrpSpPr>
      <p:grpSpPr>
        <a:xfrm>
          <a:off x="0" y="0"/>
          <a:ext cx="0" cy="0"/>
          <a:chOff x="0" y="0"/>
          <a:chExt cx="0" cy="0"/>
        </a:xfrm>
      </p:grpSpPr>
      <p:sp>
        <p:nvSpPr>
          <p:cNvPr id="100" name="Google Shape;100;p6"/>
          <p:cNvSpPr/>
          <p:nvPr/>
        </p:nvSpPr>
        <p:spPr>
          <a:xfrm>
            <a:off x="0" y="0"/>
            <a:ext cx="12192000" cy="68580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1" name="Google Shape;101;p6"/>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2" name="Google Shape;102;p6"/>
          <p:cNvSpPr/>
          <p:nvPr/>
        </p:nvSpPr>
        <p:spPr>
          <a:xfrm flipH="1" rot="5400000">
            <a:off x="2626806" y="-2626805"/>
            <a:ext cx="6862743"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3" name="Google Shape;103;p6"/>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4" name="Google Shape;104;p6"/>
          <p:cNvSpPr/>
          <p:nvPr/>
        </p:nvSpPr>
        <p:spPr>
          <a:xfrm>
            <a:off x="533399" y="914400"/>
            <a:ext cx="1944914" cy="1944914"/>
          </a:xfrm>
          <a:prstGeom prst="ellipse">
            <a:avLst/>
          </a:prstGeom>
          <a:solidFill>
            <a:srgbClr val="003252"/>
          </a:solidFill>
          <a:ln cap="flat" cmpd="sng" w="76200">
            <a:solidFill>
              <a:schemeClr val="accent1">
                <a:alpha val="54901"/>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5" name="Google Shape;105;p6"/>
          <p:cNvSpPr txBox="1"/>
          <p:nvPr/>
        </p:nvSpPr>
        <p:spPr>
          <a:xfrm>
            <a:off x="956993" y="923305"/>
            <a:ext cx="1005115" cy="28593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FAEFF"/>
              </a:buClr>
              <a:buSzPts val="18400"/>
              <a:buFont typeface="Trebuchet MS"/>
              <a:buNone/>
            </a:pPr>
            <a:r>
              <a:rPr b="0" i="0" lang="en-US" sz="18400" u="none" cap="none" strike="noStrike">
                <a:solidFill>
                  <a:srgbClr val="2FAEFF"/>
                </a:solidFill>
                <a:latin typeface="Trebuchet MS"/>
                <a:ea typeface="Trebuchet MS"/>
                <a:cs typeface="Trebuchet MS"/>
                <a:sym typeface="Trebuchet MS"/>
              </a:rPr>
              <a:t>“</a:t>
            </a:r>
            <a:endParaRPr/>
          </a:p>
        </p:txBody>
      </p:sp>
      <p:sp>
        <p:nvSpPr>
          <p:cNvPr id="106" name="Google Shape;106;p6"/>
          <p:cNvSpPr txBox="1"/>
          <p:nvPr>
            <p:ph type="title"/>
          </p:nvPr>
        </p:nvSpPr>
        <p:spPr>
          <a:xfrm>
            <a:off x="533399" y="3200400"/>
            <a:ext cx="7551057" cy="285931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3200"/>
              <a:buFont typeface="Trebuchet MS"/>
              <a:buNone/>
              <a:defRPr b="0" i="0"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6"/>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Title + Text">
    <p:bg>
      <p:bgPr>
        <a:solidFill>
          <a:schemeClr val="accent2"/>
        </a:solidFill>
      </p:bgPr>
    </p:bg>
    <p:spTree>
      <p:nvGrpSpPr>
        <p:cNvPr id="108" name="Shape 108"/>
        <p:cNvGrpSpPr/>
        <p:nvPr/>
      </p:nvGrpSpPr>
      <p:grpSpPr>
        <a:xfrm>
          <a:off x="0" y="0"/>
          <a:ext cx="0" cy="0"/>
          <a:chOff x="0" y="0"/>
          <a:chExt cx="0" cy="0"/>
        </a:xfrm>
      </p:grpSpPr>
      <p:sp>
        <p:nvSpPr>
          <p:cNvPr id="109" name="Google Shape;109;p7"/>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0" name="Google Shape;110;p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1" name="Google Shape;111;p7"/>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2" name="Google Shape;112;p7"/>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7"/>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grpSp>
        <p:nvGrpSpPr>
          <p:cNvPr id="114" name="Google Shape;114;p7"/>
          <p:cNvGrpSpPr/>
          <p:nvPr/>
        </p:nvGrpSpPr>
        <p:grpSpPr>
          <a:xfrm rot="-5400000">
            <a:off x="390304" y="-431739"/>
            <a:ext cx="757355" cy="863476"/>
            <a:chOff x="10431417" y="6819549"/>
            <a:chExt cx="3512798" cy="4005019"/>
          </a:xfrm>
        </p:grpSpPr>
        <p:sp>
          <p:nvSpPr>
            <p:cNvPr id="115" name="Google Shape;115;p7"/>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6" name="Google Shape;116;p7"/>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17" name="Google Shape;117;p7"/>
          <p:cNvSpPr txBox="1"/>
          <p:nvPr>
            <p:ph idx="1" type="body"/>
          </p:nvPr>
        </p:nvSpPr>
        <p:spPr>
          <a:xfrm>
            <a:off x="444500" y="1625385"/>
            <a:ext cx="6718300" cy="4093243"/>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600"/>
              </a:spcBef>
              <a:spcAft>
                <a:spcPts val="0"/>
              </a:spcAft>
              <a:buSzPts val="1600"/>
              <a:buChar char="•"/>
              <a:defRPr sz="1600">
                <a:solidFill>
                  <a:schemeClr val="lt1"/>
                </a:solidFill>
                <a:latin typeface="Arial"/>
                <a:ea typeface="Arial"/>
                <a:cs typeface="Arial"/>
                <a:sym typeface="Arial"/>
              </a:defRPr>
            </a:lvl1pPr>
            <a:lvl2pPr indent="-317500" lvl="1" marL="914400" algn="l">
              <a:lnSpc>
                <a:spcPct val="100000"/>
              </a:lnSpc>
              <a:spcBef>
                <a:spcPts val="600"/>
              </a:spcBef>
              <a:spcAft>
                <a:spcPts val="0"/>
              </a:spcAft>
              <a:buSzPts val="1400"/>
              <a:buChar char="•"/>
              <a:defRPr sz="1400">
                <a:solidFill>
                  <a:schemeClr val="lt1"/>
                </a:solidFill>
                <a:latin typeface="Arial"/>
                <a:ea typeface="Arial"/>
                <a:cs typeface="Arial"/>
                <a:sym typeface="Arial"/>
              </a:defRPr>
            </a:lvl2pPr>
            <a:lvl3pPr indent="-304800" lvl="2" marL="1371600" algn="l">
              <a:lnSpc>
                <a:spcPct val="100000"/>
              </a:lnSpc>
              <a:spcBef>
                <a:spcPts val="600"/>
              </a:spcBef>
              <a:spcAft>
                <a:spcPts val="0"/>
              </a:spcAft>
              <a:buSzPts val="1200"/>
              <a:buChar char="•"/>
              <a:defRPr sz="12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accent2"/>
        </a:solidFill>
      </p:bgPr>
    </p:bg>
    <p:spTree>
      <p:nvGrpSpPr>
        <p:cNvPr id="118" name="Shape 118"/>
        <p:cNvGrpSpPr/>
        <p:nvPr/>
      </p:nvGrpSpPr>
      <p:grpSpPr>
        <a:xfrm>
          <a:off x="0" y="0"/>
          <a:ext cx="0" cy="0"/>
          <a:chOff x="0" y="0"/>
          <a:chExt cx="0" cy="0"/>
        </a:xfrm>
      </p:grpSpPr>
      <p:sp>
        <p:nvSpPr>
          <p:cNvPr id="119" name="Google Shape;119;p8"/>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0" name="Google Shape;120;p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1" name="Google Shape;121;p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2" name="Google Shape;122;p8"/>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3" name="Google Shape;123;p8"/>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4" name="Google Shape;124;p8"/>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25" name="Google Shape;125;p8"/>
          <p:cNvGrpSpPr/>
          <p:nvPr/>
        </p:nvGrpSpPr>
        <p:grpSpPr>
          <a:xfrm rot="-5400000">
            <a:off x="390304" y="-431739"/>
            <a:ext cx="757355" cy="863476"/>
            <a:chOff x="10431417" y="6819549"/>
            <a:chExt cx="3512798" cy="4005019"/>
          </a:xfrm>
        </p:grpSpPr>
        <p:sp>
          <p:nvSpPr>
            <p:cNvPr id="126" name="Google Shape;126;p8"/>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7" name="Google Shape;127;p8"/>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28" name="Google Shape;128;p8"/>
          <p:cNvGrpSpPr/>
          <p:nvPr/>
        </p:nvGrpSpPr>
        <p:grpSpPr>
          <a:xfrm>
            <a:off x="-1" y="1357409"/>
            <a:ext cx="12192001" cy="4846320"/>
            <a:chOff x="-1" y="1357409"/>
            <a:chExt cx="12192001" cy="4917518"/>
          </a:xfrm>
        </p:grpSpPr>
        <p:sp>
          <p:nvSpPr>
            <p:cNvPr id="129" name="Google Shape;129;p8"/>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0" name="Google Shape;130;p8"/>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31" name="Google Shape;131;p8"/>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2" name="Google Shape;132;p8"/>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solidFill>
          <a:schemeClr val="accent2"/>
        </a:solidFill>
      </p:bgPr>
    </p:bg>
    <p:spTree>
      <p:nvGrpSpPr>
        <p:cNvPr id="133" name="Shape 133"/>
        <p:cNvGrpSpPr/>
        <p:nvPr/>
      </p:nvGrpSpPr>
      <p:grpSpPr>
        <a:xfrm>
          <a:off x="0" y="0"/>
          <a:ext cx="0" cy="0"/>
          <a:chOff x="0" y="0"/>
          <a:chExt cx="0" cy="0"/>
        </a:xfrm>
      </p:grpSpPr>
      <p:sp>
        <p:nvSpPr>
          <p:cNvPr id="134" name="Google Shape;134;p9"/>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5" name="Google Shape;135;p9"/>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6" name="Google Shape;136;p9"/>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7" name="Google Shape;137;p9"/>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8" name="Google Shape;138;p9"/>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9" name="Google Shape;139;p9"/>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40" name="Google Shape;140;p9"/>
          <p:cNvGrpSpPr/>
          <p:nvPr/>
        </p:nvGrpSpPr>
        <p:grpSpPr>
          <a:xfrm rot="-5400000">
            <a:off x="390304" y="-431739"/>
            <a:ext cx="757355" cy="863476"/>
            <a:chOff x="10431417" y="6819549"/>
            <a:chExt cx="3512798" cy="4005019"/>
          </a:xfrm>
        </p:grpSpPr>
        <p:sp>
          <p:nvSpPr>
            <p:cNvPr id="141" name="Google Shape;141;p9"/>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2" name="Google Shape;142;p9"/>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43" name="Google Shape;143;p9"/>
          <p:cNvGrpSpPr/>
          <p:nvPr/>
        </p:nvGrpSpPr>
        <p:grpSpPr>
          <a:xfrm>
            <a:off x="-1" y="1357409"/>
            <a:ext cx="12192001" cy="4846320"/>
            <a:chOff x="-1" y="1357409"/>
            <a:chExt cx="12192001" cy="4917518"/>
          </a:xfrm>
        </p:grpSpPr>
        <p:sp>
          <p:nvSpPr>
            <p:cNvPr id="144" name="Google Shape;144;p9"/>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5" name="Google Shape;145;p9"/>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46" name="Google Shape;146;p9"/>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7" name="Google Shape;147;p9"/>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48" name="Google Shape;148;p9"/>
          <p:cNvSpPr txBox="1"/>
          <p:nvPr>
            <p:ph idx="1" type="body"/>
          </p:nvPr>
        </p:nvSpPr>
        <p:spPr>
          <a:xfrm>
            <a:off x="1409700" y="1749570"/>
            <a:ext cx="9372600" cy="335886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SzPts val="6000"/>
              <a:buNone/>
              <a:defRPr sz="60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accent2"/>
        </a:solidFill>
      </p:bgPr>
    </p:bg>
    <p:spTree>
      <p:nvGrpSpPr>
        <p:cNvPr id="149" name="Shape 149"/>
        <p:cNvGrpSpPr/>
        <p:nvPr/>
      </p:nvGrpSpPr>
      <p:grpSpPr>
        <a:xfrm>
          <a:off x="0" y="0"/>
          <a:ext cx="0" cy="0"/>
          <a:chOff x="0" y="0"/>
          <a:chExt cx="0" cy="0"/>
        </a:xfrm>
      </p:grpSpPr>
      <p:sp>
        <p:nvSpPr>
          <p:cNvPr id="150" name="Google Shape;150;p10"/>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1" name="Google Shape;151;p10"/>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2" name="Google Shape;152;p10"/>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3" name="Google Shape;153;p10"/>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4" name="Google Shape;154;p10"/>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5" name="Google Shape;155;p10"/>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56" name="Google Shape;156;p10"/>
          <p:cNvGrpSpPr/>
          <p:nvPr/>
        </p:nvGrpSpPr>
        <p:grpSpPr>
          <a:xfrm rot="-5400000">
            <a:off x="390304" y="-431739"/>
            <a:ext cx="757355" cy="863476"/>
            <a:chOff x="10431417" y="6819549"/>
            <a:chExt cx="3512798" cy="4005019"/>
          </a:xfrm>
        </p:grpSpPr>
        <p:sp>
          <p:nvSpPr>
            <p:cNvPr id="157" name="Google Shape;157;p10"/>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8" name="Google Shape;158;p10"/>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59" name="Google Shape;159;p10"/>
          <p:cNvGrpSpPr/>
          <p:nvPr/>
        </p:nvGrpSpPr>
        <p:grpSpPr>
          <a:xfrm>
            <a:off x="-1" y="1357409"/>
            <a:ext cx="12192001" cy="4846320"/>
            <a:chOff x="-1" y="1357409"/>
            <a:chExt cx="12192001" cy="4917518"/>
          </a:xfrm>
        </p:grpSpPr>
        <p:sp>
          <p:nvSpPr>
            <p:cNvPr id="160" name="Google Shape;160;p10"/>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1" name="Google Shape;161;p10"/>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62" name="Google Shape;162;p10"/>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3" name="Google Shape;163;p10"/>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64" name="Google Shape;164;p10"/>
          <p:cNvSpPr txBox="1"/>
          <p:nvPr>
            <p:ph idx="1" type="body"/>
          </p:nvPr>
        </p:nvSpPr>
        <p:spPr>
          <a:xfrm>
            <a:off x="443365" y="1825625"/>
            <a:ext cx="11215235"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solidFill>
                  <a:schemeClr val="lt1"/>
                </a:solidFill>
              </a:defRPr>
            </a:lvl1pPr>
            <a:lvl2pPr indent="-381000" lvl="1" marL="914400" algn="l">
              <a:lnSpc>
                <a:spcPct val="90000"/>
              </a:lnSpc>
              <a:spcBef>
                <a:spcPts val="500"/>
              </a:spcBef>
              <a:spcAft>
                <a:spcPts val="0"/>
              </a:spcAft>
              <a:buSzPts val="2400"/>
              <a:buChar char="•"/>
              <a:defRPr>
                <a:solidFill>
                  <a:schemeClr val="lt1"/>
                </a:solidFill>
              </a:defRPr>
            </a:lvl2pPr>
            <a:lvl3pPr indent="-355600" lvl="2" marL="1371600" algn="l">
              <a:lnSpc>
                <a:spcPct val="90000"/>
              </a:lnSpc>
              <a:spcBef>
                <a:spcPts val="500"/>
              </a:spcBef>
              <a:spcAft>
                <a:spcPts val="0"/>
              </a:spcAft>
              <a:buSzPts val="2000"/>
              <a:buChar char="•"/>
              <a:defRPr>
                <a:solidFill>
                  <a:schemeClr val="lt1"/>
                </a:solidFill>
              </a:defRPr>
            </a:lvl3pPr>
            <a:lvl4pPr indent="-342900" lvl="3" marL="1828800" algn="l">
              <a:lnSpc>
                <a:spcPct val="90000"/>
              </a:lnSpc>
              <a:spcBef>
                <a:spcPts val="500"/>
              </a:spcBef>
              <a:spcAft>
                <a:spcPts val="0"/>
              </a:spcAft>
              <a:buSzPts val="1800"/>
              <a:buChar char="•"/>
              <a:defRPr>
                <a:solidFill>
                  <a:schemeClr val="lt1"/>
                </a:solidFill>
              </a:defRPr>
            </a:lvl4pPr>
            <a:lvl5pPr indent="-342900" lvl="4" marL="2286000" algn="l">
              <a:lnSpc>
                <a:spcPct val="90000"/>
              </a:lnSpc>
              <a:spcBef>
                <a:spcPts val="500"/>
              </a:spcBef>
              <a:spcAft>
                <a:spcPts val="0"/>
              </a:spcAft>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8204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rebuchet MS"/>
              <a:buNone/>
              <a:defRPr b="0" i="0" sz="44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8204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2"/>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11112500" y="6356350"/>
            <a:ext cx="660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p:nvPr/>
        </p:nvSpPr>
        <p:spPr>
          <a:xfrm>
            <a:off x="0" y="1"/>
            <a:ext cx="12192000" cy="6857999"/>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1"/>
          <p:cNvSpPr/>
          <p:nvPr/>
        </p:nvSpPr>
        <p:spPr>
          <a:xfrm>
            <a:off x="0" y="1"/>
            <a:ext cx="12192001" cy="6857999"/>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1"/>
          <p:cNvSpPr/>
          <p:nvPr/>
        </p:nvSpPr>
        <p:spPr>
          <a:xfrm flipH="1" rot="5400000">
            <a:off x="2664629" y="-2669372"/>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1"/>
          <p:cNvSpPr/>
          <p:nvPr/>
        </p:nvSpPr>
        <p:spPr>
          <a:xfrm flipH="1" rot="5400000">
            <a:off x="2664629" y="-2669372"/>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1"/>
          <p:cNvSpPr txBox="1"/>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Trebuchet MS"/>
              <a:buNone/>
            </a:pPr>
            <a:r>
              <a:rPr b="1" i="0" lang="en-US" sz="3200" u="none" cap="none" strike="noStrike">
                <a:solidFill>
                  <a:schemeClr val="lt1"/>
                </a:solidFill>
                <a:latin typeface="Trebuchet MS"/>
                <a:ea typeface="Trebuchet MS"/>
                <a:cs typeface="Trebuchet MS"/>
                <a:sym typeface="Trebuchet MS"/>
              </a:rPr>
              <a:t>Click to edit Master title style</a:t>
            </a:r>
            <a:endParaRPr/>
          </a:p>
        </p:txBody>
      </p:sp>
      <p:grpSp>
        <p:nvGrpSpPr>
          <p:cNvPr id="19" name="Google Shape;19;p1"/>
          <p:cNvGrpSpPr/>
          <p:nvPr/>
        </p:nvGrpSpPr>
        <p:grpSpPr>
          <a:xfrm rot="-5400000">
            <a:off x="390304" y="-431739"/>
            <a:ext cx="757355" cy="863476"/>
            <a:chOff x="10431417" y="6819549"/>
            <a:chExt cx="3512798" cy="4005019"/>
          </a:xfrm>
        </p:grpSpPr>
        <p:sp>
          <p:nvSpPr>
            <p:cNvPr id="20" name="Google Shape;20;p1"/>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1"/>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2" name="Google Shape;22;p1"/>
          <p:cNvGrpSpPr/>
          <p:nvPr/>
        </p:nvGrpSpPr>
        <p:grpSpPr>
          <a:xfrm>
            <a:off x="-1" y="1357409"/>
            <a:ext cx="12192001" cy="4846320"/>
            <a:chOff x="-1" y="1357409"/>
            <a:chExt cx="12192001" cy="4917518"/>
          </a:xfrm>
        </p:grpSpPr>
        <p:sp>
          <p:nvSpPr>
            <p:cNvPr id="23" name="Google Shape;23;p1"/>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1"/>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5" name="Google Shape;25;p1"/>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1"/>
          <p:cNvSpPr txBox="1"/>
          <p:nvPr/>
        </p:nvSpPr>
        <p:spPr>
          <a:xfrm>
            <a:off x="11252200" y="6315075"/>
            <a:ext cx="4064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000" u="none" cap="none" strike="noStrike">
                <a:solidFill>
                  <a:schemeClr val="lt1"/>
                </a:solidFill>
                <a:latin typeface="Oswald"/>
                <a:ea typeface="Oswald"/>
                <a:cs typeface="Oswald"/>
                <a:sym typeface="Oswald"/>
              </a:rPr>
              <a:t>‹#›</a:t>
            </a:fld>
            <a:endParaRPr b="0" i="0" sz="1000" u="none" cap="none" strike="noStrike">
              <a:solidFill>
                <a:schemeClr val="lt1"/>
              </a:solidFill>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15" name="Shape 315"/>
        <p:cNvGrpSpPr/>
        <p:nvPr/>
      </p:nvGrpSpPr>
      <p:grpSpPr>
        <a:xfrm>
          <a:off x="0" y="0"/>
          <a:ext cx="0" cy="0"/>
          <a:chOff x="0" y="0"/>
          <a:chExt cx="0" cy="0"/>
        </a:xfrm>
      </p:grpSpPr>
      <p:sp>
        <p:nvSpPr>
          <p:cNvPr id="316" name="Google Shape;316;p20"/>
          <p:cNvSpPr txBox="1"/>
          <p:nvPr>
            <p:ph type="ctrTitle"/>
          </p:nvPr>
        </p:nvSpPr>
        <p:spPr>
          <a:xfrm>
            <a:off x="2761488" y="2395728"/>
            <a:ext cx="7077456" cy="124358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2"/>
              </a:buClr>
              <a:buSzPts val="6600"/>
              <a:buFont typeface="Trebuchet MS"/>
              <a:buNone/>
            </a:pPr>
            <a:r>
              <a:rPr lang="en-US"/>
              <a:t>Data Science Salary Prediction</a:t>
            </a:r>
            <a:endParaRPr/>
          </a:p>
        </p:txBody>
      </p:sp>
      <p:sp>
        <p:nvSpPr>
          <p:cNvPr id="317" name="Google Shape;317;p20"/>
          <p:cNvSpPr txBox="1"/>
          <p:nvPr>
            <p:ph idx="1" type="subTitle"/>
          </p:nvPr>
        </p:nvSpPr>
        <p:spPr>
          <a:xfrm>
            <a:off x="2761488" y="3721608"/>
            <a:ext cx="7077456" cy="8686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Amira Bendjama, Anh Nguyen, Hong Doan</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9"/>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88" name="Google Shape;388;p29"/>
          <p:cNvSpPr txBox="1"/>
          <p:nvPr/>
        </p:nvSpPr>
        <p:spPr>
          <a:xfrm>
            <a:off x="1091050" y="5299375"/>
            <a:ext cx="6897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txBox="1"/>
          <p:nvPr/>
        </p:nvSpPr>
        <p:spPr>
          <a:xfrm>
            <a:off x="1130000" y="5357825"/>
            <a:ext cx="67704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txBox="1"/>
          <p:nvPr/>
        </p:nvSpPr>
        <p:spPr>
          <a:xfrm>
            <a:off x="8100050" y="1753450"/>
            <a:ext cx="3108300" cy="13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600">
                <a:solidFill>
                  <a:schemeClr val="lt1"/>
                </a:solidFill>
              </a:rPr>
              <a:t>For salary classification category, the medium range accounts for approximately half of our data.</a:t>
            </a:r>
            <a:endParaRPr sz="1600">
              <a:solidFill>
                <a:schemeClr val="lt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91" name="Google Shape;391;p29"/>
          <p:cNvSpPr txBox="1"/>
          <p:nvPr>
            <p:ph type="title"/>
          </p:nvPr>
        </p:nvSpPr>
        <p:spPr>
          <a:xfrm>
            <a:off x="318650" y="533400"/>
            <a:ext cx="94851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Trebuchet MS"/>
              <a:buNone/>
            </a:pPr>
            <a:r>
              <a:rPr lang="en-US"/>
              <a:t>DATA EXPLORATION (CONT)</a:t>
            </a:r>
            <a:endParaRPr/>
          </a:p>
        </p:txBody>
      </p:sp>
      <p:pic>
        <p:nvPicPr>
          <p:cNvPr id="392" name="Google Shape;392;p29"/>
          <p:cNvPicPr preferRelativeResize="0"/>
          <p:nvPr/>
        </p:nvPicPr>
        <p:blipFill>
          <a:blip r:embed="rId3">
            <a:alphaModFix/>
          </a:blip>
          <a:stretch>
            <a:fillRect/>
          </a:stretch>
        </p:blipFill>
        <p:spPr>
          <a:xfrm>
            <a:off x="152400" y="1545000"/>
            <a:ext cx="7627076" cy="435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0"/>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99" name="Google Shape;399;p30"/>
          <p:cNvSpPr txBox="1"/>
          <p:nvPr/>
        </p:nvSpPr>
        <p:spPr>
          <a:xfrm>
            <a:off x="7817800" y="1548900"/>
            <a:ext cx="3316800" cy="25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rPr>
              <a:t>Looking at the distribution of the data by salary classification and experience level, the senior level accounts for majority of data in the medium and high salary classification, which makes sense. In the low salary </a:t>
            </a:r>
            <a:r>
              <a:rPr lang="en-US" sz="1600">
                <a:solidFill>
                  <a:schemeClr val="lt1"/>
                </a:solidFill>
              </a:rPr>
              <a:t>classification</a:t>
            </a:r>
            <a:r>
              <a:rPr lang="en-US" sz="1600">
                <a:solidFill>
                  <a:schemeClr val="lt1"/>
                </a:solidFill>
              </a:rPr>
              <a:t>, entry level and medium level account for the majority of data.</a:t>
            </a:r>
            <a:endParaRPr sz="1600">
              <a:solidFill>
                <a:schemeClr val="lt1"/>
              </a:solidFill>
            </a:endParaRPr>
          </a:p>
        </p:txBody>
      </p:sp>
      <p:sp>
        <p:nvSpPr>
          <p:cNvPr id="400" name="Google Shape;400;p30"/>
          <p:cNvSpPr txBox="1"/>
          <p:nvPr>
            <p:ph type="title"/>
          </p:nvPr>
        </p:nvSpPr>
        <p:spPr>
          <a:xfrm>
            <a:off x="318650" y="533400"/>
            <a:ext cx="94851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Trebuchet MS"/>
              <a:buNone/>
            </a:pPr>
            <a:r>
              <a:rPr lang="en-US"/>
              <a:t>DATA EXPLORATION (CONT)</a:t>
            </a:r>
            <a:endParaRPr/>
          </a:p>
        </p:txBody>
      </p:sp>
      <p:pic>
        <p:nvPicPr>
          <p:cNvPr id="401" name="Google Shape;401;p30"/>
          <p:cNvPicPr preferRelativeResize="0"/>
          <p:nvPr/>
        </p:nvPicPr>
        <p:blipFill>
          <a:blip r:embed="rId3">
            <a:alphaModFix/>
          </a:blip>
          <a:stretch>
            <a:fillRect/>
          </a:stretch>
        </p:blipFill>
        <p:spPr>
          <a:xfrm>
            <a:off x="304800" y="1548900"/>
            <a:ext cx="7513000" cy="46392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1"/>
          <p:cNvSpPr txBox="1"/>
          <p:nvPr>
            <p:ph type="title"/>
          </p:nvPr>
        </p:nvSpPr>
        <p:spPr>
          <a:xfrm>
            <a:off x="192024" y="787400"/>
            <a:ext cx="7781544" cy="85905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Trebuchet MS"/>
              <a:buNone/>
            </a:pPr>
            <a:r>
              <a:rPr lang="en-US"/>
              <a:t>METHODOLOGY</a:t>
            </a:r>
            <a:endParaRPr/>
          </a:p>
        </p:txBody>
      </p:sp>
      <p:sp>
        <p:nvSpPr>
          <p:cNvPr id="407" name="Google Shape;407;p31"/>
          <p:cNvSpPr txBox="1"/>
          <p:nvPr>
            <p:ph idx="1" type="body"/>
          </p:nvPr>
        </p:nvSpPr>
        <p:spPr>
          <a:xfrm>
            <a:off x="265375" y="2125086"/>
            <a:ext cx="7708200" cy="3232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2000">
                <a:solidFill>
                  <a:schemeClr val="lt1"/>
                </a:solidFill>
                <a:latin typeface="Times New Roman"/>
                <a:ea typeface="Times New Roman"/>
                <a:cs typeface="Times New Roman"/>
                <a:sym typeface="Times New Roman"/>
              </a:rPr>
              <a:t>We will use four different multiclass classification models to classify the salary range of data science jobs: </a:t>
            </a:r>
            <a:endParaRPr sz="2000">
              <a:solidFill>
                <a:schemeClr val="lt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Logistic Regression</a:t>
            </a:r>
            <a:endParaRPr sz="2000">
              <a:solidFill>
                <a:schemeClr val="lt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SVM</a:t>
            </a:r>
            <a:endParaRPr sz="2000">
              <a:solidFill>
                <a:schemeClr val="lt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Random Forest </a:t>
            </a:r>
            <a:endParaRPr sz="2000">
              <a:solidFill>
                <a:schemeClr val="lt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Decision Tree</a:t>
            </a:r>
            <a:endParaRPr sz="2000">
              <a:solidFill>
                <a:schemeClr val="lt1"/>
              </a:solidFill>
              <a:latin typeface="Times New Roman"/>
              <a:ea typeface="Times New Roman"/>
              <a:cs typeface="Times New Roman"/>
              <a:sym typeface="Times New Roman"/>
            </a:endParaRPr>
          </a:p>
        </p:txBody>
      </p:sp>
      <p:sp>
        <p:nvSpPr>
          <p:cNvPr id="408" name="Google Shape;408;p31"/>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2"/>
          <p:cNvSpPr txBox="1"/>
          <p:nvPr>
            <p:ph type="title"/>
          </p:nvPr>
        </p:nvSpPr>
        <p:spPr>
          <a:xfrm>
            <a:off x="192024" y="787400"/>
            <a:ext cx="77814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Trebuchet MS"/>
              <a:buNone/>
            </a:pPr>
            <a:r>
              <a:rPr lang="en-US"/>
              <a:t>F</a:t>
            </a:r>
            <a:r>
              <a:rPr lang="en-US"/>
              <a:t>eature engineering</a:t>
            </a:r>
            <a:endParaRPr/>
          </a:p>
        </p:txBody>
      </p:sp>
      <p:sp>
        <p:nvSpPr>
          <p:cNvPr id="414" name="Google Shape;414;p32"/>
          <p:cNvSpPr txBox="1"/>
          <p:nvPr>
            <p:ph idx="1" type="body"/>
          </p:nvPr>
        </p:nvSpPr>
        <p:spPr>
          <a:xfrm>
            <a:off x="265375" y="2125075"/>
            <a:ext cx="10935300" cy="4017600"/>
          </a:xfrm>
          <a:prstGeom prst="rect">
            <a:avLst/>
          </a:prstGeom>
          <a:noFill/>
          <a:ln>
            <a:noFill/>
          </a:ln>
        </p:spPr>
        <p:txBody>
          <a:bodyPr anchorCtr="0" anchor="t" bIns="45700" lIns="91425" spcFirstLastPara="1" rIns="91425" wrap="square" tIns="45700">
            <a:noAutofit/>
          </a:bodyPr>
          <a:lstStyle/>
          <a:p>
            <a:pPr indent="-355600" lvl="0" marL="457200" rtl="0" algn="l">
              <a:lnSpc>
                <a:spcPct val="150000"/>
              </a:lnSpc>
              <a:spcBef>
                <a:spcPts val="120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Updates 'company_location' and 'employee_residence' variables to either "US" or "Other", to make more balanced columns </a:t>
            </a:r>
            <a:endParaRPr sz="2000">
              <a:solidFill>
                <a:schemeClr val="lt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Update Job titles to 4 categories instead of 95, which are “Data Analyst”, “Data Engineer”, “Data Scientist”, “Other”, to simplify and generalize the job </a:t>
            </a:r>
            <a:endParaRPr sz="2000">
              <a:solidFill>
                <a:schemeClr val="lt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lt1"/>
              </a:buClr>
              <a:buSzPts val="2000"/>
              <a:buFont typeface="Times New Roman"/>
              <a:buChar char="●"/>
            </a:pPr>
            <a:r>
              <a:rPr lang="en-US" sz="2000">
                <a:solidFill>
                  <a:schemeClr val="lt1"/>
                </a:solidFill>
                <a:latin typeface="Times New Roman"/>
                <a:ea typeface="Times New Roman"/>
                <a:cs typeface="Times New Roman"/>
                <a:sym typeface="Times New Roman"/>
              </a:rPr>
              <a:t>Handle the categorical columns, the "Factor()" function has been used.</a:t>
            </a:r>
            <a:endParaRPr sz="2000">
              <a:solidFill>
                <a:schemeClr val="lt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lt1"/>
              </a:buClr>
              <a:buSzPts val="2000"/>
              <a:buFont typeface="Times New Roman"/>
              <a:buChar char="●"/>
            </a:pPr>
            <a:r>
              <a:rPr b="1" lang="en-US" sz="2000">
                <a:solidFill>
                  <a:schemeClr val="lt1"/>
                </a:solidFill>
                <a:latin typeface="Times New Roman"/>
                <a:ea typeface="Times New Roman"/>
                <a:cs typeface="Times New Roman"/>
                <a:sym typeface="Times New Roman"/>
              </a:rPr>
              <a:t>Features :</a:t>
            </a:r>
            <a:r>
              <a:rPr lang="en-US" sz="2000">
                <a:solidFill>
                  <a:schemeClr val="lt1"/>
                </a:solidFill>
                <a:latin typeface="Times New Roman"/>
                <a:ea typeface="Times New Roman"/>
                <a:cs typeface="Times New Roman"/>
                <a:sym typeface="Times New Roman"/>
              </a:rPr>
              <a:t> "work_year", "experience_level", "employment_type" ,"job_title", "employee_residence" "remote_ratio", "company_location", and   "company_size". </a:t>
            </a:r>
            <a:endParaRPr sz="2000">
              <a:solidFill>
                <a:schemeClr val="lt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lt1"/>
              </a:buClr>
              <a:buSzPts val="2000"/>
              <a:buFont typeface="Times New Roman"/>
              <a:buChar char="●"/>
            </a:pPr>
            <a:r>
              <a:rPr b="1" lang="en-US" sz="2000">
                <a:solidFill>
                  <a:schemeClr val="lt1"/>
                </a:solidFill>
                <a:latin typeface="Times New Roman"/>
                <a:ea typeface="Times New Roman"/>
                <a:cs typeface="Times New Roman"/>
                <a:sym typeface="Times New Roman"/>
              </a:rPr>
              <a:t>Target : </a:t>
            </a:r>
            <a:r>
              <a:rPr lang="en-US" sz="2000">
                <a:solidFill>
                  <a:schemeClr val="lt1"/>
                </a:solidFill>
                <a:latin typeface="Times New Roman"/>
                <a:ea typeface="Times New Roman"/>
                <a:cs typeface="Times New Roman"/>
                <a:sym typeface="Times New Roman"/>
              </a:rPr>
              <a:t>salary classification (Low, Medium, High)</a:t>
            </a:r>
            <a:endParaRPr sz="2000">
              <a:solidFill>
                <a:schemeClr val="lt1"/>
              </a:solidFill>
              <a:latin typeface="Times New Roman"/>
              <a:ea typeface="Times New Roman"/>
              <a:cs typeface="Times New Roman"/>
              <a:sym typeface="Times New Roman"/>
            </a:endParaRPr>
          </a:p>
        </p:txBody>
      </p:sp>
      <p:sp>
        <p:nvSpPr>
          <p:cNvPr id="415" name="Google Shape;415;p32"/>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3"/>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Logistic Regression Model </a:t>
            </a:r>
            <a:endParaRPr/>
          </a:p>
        </p:txBody>
      </p:sp>
      <p:sp>
        <p:nvSpPr>
          <p:cNvPr id="421" name="Google Shape;421;p3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22" name="Google Shape;422;p33"/>
          <p:cNvPicPr preferRelativeResize="0"/>
          <p:nvPr/>
        </p:nvPicPr>
        <p:blipFill>
          <a:blip r:embed="rId3">
            <a:alphaModFix/>
          </a:blip>
          <a:stretch>
            <a:fillRect/>
          </a:stretch>
        </p:blipFill>
        <p:spPr>
          <a:xfrm>
            <a:off x="1035700" y="1463206"/>
            <a:ext cx="4791075" cy="4400550"/>
          </a:xfrm>
          <a:prstGeom prst="rect">
            <a:avLst/>
          </a:prstGeom>
          <a:noFill/>
          <a:ln>
            <a:noFill/>
          </a:ln>
        </p:spPr>
      </p:pic>
      <p:sp>
        <p:nvSpPr>
          <p:cNvPr id="423" name="Google Shape;423;p33"/>
          <p:cNvSpPr txBox="1"/>
          <p:nvPr/>
        </p:nvSpPr>
        <p:spPr>
          <a:xfrm>
            <a:off x="5977800" y="1554375"/>
            <a:ext cx="5328600" cy="2232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Char char="●"/>
            </a:pPr>
            <a:r>
              <a:rPr lang="en-US" sz="1900">
                <a:solidFill>
                  <a:schemeClr val="lt1"/>
                </a:solidFill>
              </a:rPr>
              <a:t>Logistic</a:t>
            </a:r>
            <a:r>
              <a:rPr lang="en-US" sz="1900">
                <a:solidFill>
                  <a:schemeClr val="lt1"/>
                </a:solidFill>
              </a:rPr>
              <a:t> regression model achieved an accuracy of approximately 65.54%</a:t>
            </a:r>
            <a:endParaRPr sz="1900">
              <a:solidFill>
                <a:schemeClr val="lt1"/>
              </a:solidFill>
            </a:endParaRPr>
          </a:p>
          <a:p>
            <a:pPr indent="0" lvl="0" marL="457200" rtl="0" algn="l">
              <a:spcBef>
                <a:spcPts val="0"/>
              </a:spcBef>
              <a:spcAft>
                <a:spcPts val="0"/>
              </a:spcAft>
              <a:buNone/>
            </a:pPr>
            <a:r>
              <a:t/>
            </a:r>
            <a:endParaRPr sz="1900">
              <a:solidFill>
                <a:schemeClr val="lt1"/>
              </a:solidFill>
            </a:endParaRPr>
          </a:p>
          <a:p>
            <a:pPr indent="0" lvl="0" marL="457200" rtl="0" algn="l">
              <a:spcBef>
                <a:spcPts val="0"/>
              </a:spcBef>
              <a:spcAft>
                <a:spcPts val="0"/>
              </a:spcAft>
              <a:buNone/>
            </a:pPr>
            <a:r>
              <a:t/>
            </a:r>
            <a:endParaRPr sz="1900">
              <a:solidFill>
                <a:schemeClr val="lt1"/>
              </a:solidFill>
            </a:endParaRPr>
          </a:p>
          <a:p>
            <a:pPr indent="-349250" lvl="0" marL="457200" rtl="0" algn="l">
              <a:spcBef>
                <a:spcPts val="0"/>
              </a:spcBef>
              <a:spcAft>
                <a:spcPts val="0"/>
              </a:spcAft>
              <a:buClr>
                <a:schemeClr val="lt1"/>
              </a:buClr>
              <a:buSzPts val="1900"/>
              <a:buChar char="●"/>
            </a:pPr>
            <a:r>
              <a:rPr lang="en-US" sz="1900">
                <a:solidFill>
                  <a:schemeClr val="lt1"/>
                </a:solidFill>
              </a:rPr>
              <a:t>it performs relatively better in predicting the "Low" and "Medium" salary classes compared to the "High" class.</a:t>
            </a:r>
            <a:endParaRPr sz="1900">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4"/>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Support Vector Machine Model</a:t>
            </a:r>
            <a:endParaRPr/>
          </a:p>
        </p:txBody>
      </p:sp>
      <p:sp>
        <p:nvSpPr>
          <p:cNvPr id="429" name="Google Shape;429;p34"/>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0" name="Google Shape;430;p34"/>
          <p:cNvSpPr txBox="1"/>
          <p:nvPr>
            <p:ph idx="3" type="body"/>
          </p:nvPr>
        </p:nvSpPr>
        <p:spPr>
          <a:xfrm>
            <a:off x="444500" y="2505075"/>
            <a:ext cx="5157900" cy="36846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pic>
        <p:nvPicPr>
          <p:cNvPr id="431" name="Google Shape;431;p34"/>
          <p:cNvPicPr preferRelativeResize="0"/>
          <p:nvPr/>
        </p:nvPicPr>
        <p:blipFill>
          <a:blip r:embed="rId3">
            <a:alphaModFix/>
          </a:blip>
          <a:stretch>
            <a:fillRect/>
          </a:stretch>
        </p:blipFill>
        <p:spPr>
          <a:xfrm>
            <a:off x="584275" y="1699850"/>
            <a:ext cx="4542950" cy="2159200"/>
          </a:xfrm>
          <a:prstGeom prst="rect">
            <a:avLst/>
          </a:prstGeom>
          <a:noFill/>
          <a:ln>
            <a:noFill/>
          </a:ln>
        </p:spPr>
      </p:pic>
      <p:sp>
        <p:nvSpPr>
          <p:cNvPr id="432" name="Google Shape;432;p34"/>
          <p:cNvSpPr txBox="1"/>
          <p:nvPr/>
        </p:nvSpPr>
        <p:spPr>
          <a:xfrm>
            <a:off x="6236800" y="1501050"/>
            <a:ext cx="51000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en-US">
                <a:solidFill>
                  <a:schemeClr val="lt1"/>
                </a:solidFill>
              </a:rPr>
              <a:t>The accuracy of the model is reported as 0.6516, which means that approximately 65.16% of the predictions made by the model are correct.</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US">
                <a:solidFill>
                  <a:schemeClr val="lt1"/>
                </a:solidFill>
              </a:rPr>
              <a:t>Based on the confu</a:t>
            </a:r>
            <a:r>
              <a:rPr lang="en-US">
                <a:solidFill>
                  <a:schemeClr val="lt1"/>
                </a:solidFill>
              </a:rPr>
              <a:t>sion matrix, the model seems to perform relatively well for the "Low" and "Medium" classes, with a higher number of correct predictions. However, it has more difficulty correctly predicting the "High" class, as indicated by the lower number of correct predictions compared to the other classes.</a:t>
            </a:r>
            <a:endParaRPr>
              <a:solidFill>
                <a:schemeClr val="lt1"/>
              </a:solidFill>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5"/>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Decision Tree Model </a:t>
            </a:r>
            <a:endParaRPr/>
          </a:p>
        </p:txBody>
      </p:sp>
      <p:sp>
        <p:nvSpPr>
          <p:cNvPr id="438" name="Google Shape;438;p3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9" name="Google Shape;439;p35"/>
          <p:cNvSpPr txBox="1"/>
          <p:nvPr>
            <p:ph idx="3" type="body"/>
          </p:nvPr>
        </p:nvSpPr>
        <p:spPr>
          <a:xfrm>
            <a:off x="444500" y="2505075"/>
            <a:ext cx="5157787" cy="3684588"/>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pic>
        <p:nvPicPr>
          <p:cNvPr id="440" name="Google Shape;440;p35"/>
          <p:cNvPicPr preferRelativeResize="0"/>
          <p:nvPr/>
        </p:nvPicPr>
        <p:blipFill>
          <a:blip r:embed="rId3">
            <a:alphaModFix/>
          </a:blip>
          <a:stretch>
            <a:fillRect/>
          </a:stretch>
        </p:blipFill>
        <p:spPr>
          <a:xfrm>
            <a:off x="165037" y="1883531"/>
            <a:ext cx="6284914" cy="3878690"/>
          </a:xfrm>
          <a:prstGeom prst="rect">
            <a:avLst/>
          </a:prstGeom>
          <a:noFill/>
          <a:ln>
            <a:noFill/>
          </a:ln>
        </p:spPr>
      </p:pic>
      <p:sp>
        <p:nvSpPr>
          <p:cNvPr id="441" name="Google Shape;441;p35"/>
          <p:cNvSpPr txBox="1"/>
          <p:nvPr/>
        </p:nvSpPr>
        <p:spPr>
          <a:xfrm>
            <a:off x="991100" y="1432000"/>
            <a:ext cx="3516600" cy="365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US" sz="1300">
                <a:solidFill>
                  <a:schemeClr val="dk1"/>
                </a:solidFill>
                <a:highlight>
                  <a:srgbClr val="FFFFFF"/>
                </a:highlight>
                <a:latin typeface="Courier New"/>
                <a:ea typeface="Courier New"/>
                <a:cs typeface="Courier New"/>
                <a:sym typeface="Courier New"/>
              </a:rPr>
              <a:t>"Accuracy: 0.6</a:t>
            </a:r>
            <a:r>
              <a:rPr lang="en-US" sz="1300">
                <a:solidFill>
                  <a:schemeClr val="dk1"/>
                </a:solidFill>
                <a:highlight>
                  <a:srgbClr val="FFFFFF"/>
                </a:highlight>
                <a:latin typeface="Courier New"/>
                <a:ea typeface="Courier New"/>
                <a:cs typeface="Courier New"/>
                <a:sym typeface="Courier New"/>
              </a:rPr>
              <a:t>4</a:t>
            </a:r>
            <a:r>
              <a:rPr lang="en-US"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442" name="Google Shape;442;p35"/>
          <p:cNvSpPr txBox="1"/>
          <p:nvPr/>
        </p:nvSpPr>
        <p:spPr>
          <a:xfrm>
            <a:off x="6748875" y="1883525"/>
            <a:ext cx="5157900" cy="4002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Char char="●"/>
            </a:pPr>
            <a:r>
              <a:rPr lang="en-US" sz="1800">
                <a:solidFill>
                  <a:schemeClr val="lt1"/>
                </a:solidFill>
              </a:rPr>
              <a:t>The "High" class is not used in this decision tree, and one of the reasons is the imbalanced data. The "High" class has a significantly smaller number of observations compared to the other classes.</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Decision tree is making predictions based on the variable "employee_residence". If the value is "other", it predicts the class as "Low" with a 29% chance, and if the value is not "other", it predicts the class as "Medium" with a 71% chance</a:t>
            </a:r>
            <a:endParaRPr sz="1800">
              <a:solidFill>
                <a:schemeClr val="lt1"/>
              </a:solidFill>
            </a:endParaRPr>
          </a:p>
          <a:p>
            <a:pPr indent="-342900" lvl="0" marL="457200" rtl="0" algn="l">
              <a:spcBef>
                <a:spcPts val="0"/>
              </a:spcBef>
              <a:spcAft>
                <a:spcPts val="0"/>
              </a:spcAft>
              <a:buClr>
                <a:schemeClr val="lt1"/>
              </a:buClr>
              <a:buSzPts val="1800"/>
              <a:buChar char="●"/>
            </a:pPr>
            <a:r>
              <a:rPr lang="en-US" sz="1800">
                <a:solidFill>
                  <a:schemeClr val="lt1"/>
                </a:solidFill>
              </a:rPr>
              <a:t>Decision tree model achieved an accuracy of 0.647.</a:t>
            </a:r>
            <a:endParaRPr sz="1800">
              <a:solidFill>
                <a:schemeClr val="lt1"/>
              </a:solidFill>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6"/>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Random Forest Model</a:t>
            </a:r>
            <a:endParaRPr/>
          </a:p>
        </p:txBody>
      </p:sp>
      <p:sp>
        <p:nvSpPr>
          <p:cNvPr id="448" name="Google Shape;448;p36"/>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49" name="Google Shape;449;p36"/>
          <p:cNvPicPr preferRelativeResize="0"/>
          <p:nvPr/>
        </p:nvPicPr>
        <p:blipFill>
          <a:blip r:embed="rId3">
            <a:alphaModFix/>
          </a:blip>
          <a:stretch>
            <a:fillRect/>
          </a:stretch>
        </p:blipFill>
        <p:spPr>
          <a:xfrm>
            <a:off x="444500" y="1230850"/>
            <a:ext cx="9421651" cy="2562225"/>
          </a:xfrm>
          <a:prstGeom prst="rect">
            <a:avLst/>
          </a:prstGeom>
          <a:noFill/>
          <a:ln>
            <a:noFill/>
          </a:ln>
        </p:spPr>
      </p:pic>
      <p:pic>
        <p:nvPicPr>
          <p:cNvPr id="450" name="Google Shape;450;p36"/>
          <p:cNvPicPr preferRelativeResize="0"/>
          <p:nvPr/>
        </p:nvPicPr>
        <p:blipFill>
          <a:blip r:embed="rId4">
            <a:alphaModFix/>
          </a:blip>
          <a:stretch>
            <a:fillRect/>
          </a:stretch>
        </p:blipFill>
        <p:spPr>
          <a:xfrm>
            <a:off x="637925" y="3945481"/>
            <a:ext cx="4762500" cy="1885950"/>
          </a:xfrm>
          <a:prstGeom prst="rect">
            <a:avLst/>
          </a:prstGeom>
          <a:noFill/>
          <a:ln>
            <a:noFill/>
          </a:ln>
        </p:spPr>
      </p:pic>
      <p:sp>
        <p:nvSpPr>
          <p:cNvPr id="451" name="Google Shape;451;p36"/>
          <p:cNvSpPr txBox="1"/>
          <p:nvPr/>
        </p:nvSpPr>
        <p:spPr>
          <a:xfrm>
            <a:off x="5400425" y="3945475"/>
            <a:ext cx="6239100" cy="21471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lt1"/>
              </a:buClr>
              <a:buSzPts val="1500"/>
              <a:buChar char="●"/>
            </a:pPr>
            <a:r>
              <a:rPr lang="en-US" sz="1500">
                <a:solidFill>
                  <a:schemeClr val="lt1"/>
                </a:solidFill>
              </a:rPr>
              <a:t>The Random Forest model highlights the importance of "experience_level" and "employee_residence" in predicting salary classification (importance values: 100.35 and 108.70, respectively).</a:t>
            </a:r>
            <a:endParaRPr sz="1500">
              <a:solidFill>
                <a:schemeClr val="lt1"/>
              </a:solidFill>
            </a:endParaRPr>
          </a:p>
          <a:p>
            <a:pPr indent="-323850" lvl="0" marL="457200" rtl="0" algn="l">
              <a:lnSpc>
                <a:spcPct val="150000"/>
              </a:lnSpc>
              <a:spcBef>
                <a:spcPts val="0"/>
              </a:spcBef>
              <a:spcAft>
                <a:spcPts val="0"/>
              </a:spcAft>
              <a:buClr>
                <a:schemeClr val="lt1"/>
              </a:buClr>
              <a:buSzPts val="1500"/>
              <a:buChar char="●"/>
            </a:pPr>
            <a:r>
              <a:rPr lang="en-US" sz="1500">
                <a:solidFill>
                  <a:schemeClr val="lt1"/>
                </a:solidFill>
              </a:rPr>
              <a:t>"job_title" and "company_location" also significantly impact salary classification (importance values: 49.63 and 89.74, respectively).</a:t>
            </a:r>
            <a:endParaRPr sz="1500">
              <a:solidFill>
                <a:schemeClr val="lt1"/>
              </a:solidFill>
            </a:endParaRPr>
          </a:p>
        </p:txBody>
      </p:sp>
      <p:sp>
        <p:nvSpPr>
          <p:cNvPr id="452" name="Google Shape;452;p36"/>
          <p:cNvSpPr txBox="1"/>
          <p:nvPr/>
        </p:nvSpPr>
        <p:spPr>
          <a:xfrm>
            <a:off x="3140750" y="1230850"/>
            <a:ext cx="67254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US" sz="1500"/>
              <a:t>Random Forest model achieved an accuracy of approximately 65.92%</a:t>
            </a:r>
            <a:endParaRPr sz="1500"/>
          </a:p>
          <a:p>
            <a:pPr indent="-323850" lvl="0" marL="457200" rtl="0" algn="l">
              <a:spcBef>
                <a:spcPts val="0"/>
              </a:spcBef>
              <a:spcAft>
                <a:spcPts val="0"/>
              </a:spcAft>
              <a:buSzPts val="1500"/>
              <a:buChar char="●"/>
            </a:pPr>
            <a:r>
              <a:rPr lang="en-US" sz="1500"/>
              <a:t>Lower performance in terms of sensitivity and precision for the "High" class</a:t>
            </a:r>
            <a:endParaRPr sz="1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7"/>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Results discussion </a:t>
            </a:r>
            <a:endParaRPr/>
          </a:p>
        </p:txBody>
      </p:sp>
      <p:sp>
        <p:nvSpPr>
          <p:cNvPr id="458" name="Google Shape;458;p37"/>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9" name="Google Shape;459;p37"/>
          <p:cNvSpPr txBox="1"/>
          <p:nvPr>
            <p:ph idx="3" type="body"/>
          </p:nvPr>
        </p:nvSpPr>
        <p:spPr>
          <a:xfrm>
            <a:off x="444500" y="2489500"/>
            <a:ext cx="5157900" cy="36846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sp>
        <p:nvSpPr>
          <p:cNvPr id="460" name="Google Shape;460;p37"/>
          <p:cNvSpPr txBox="1"/>
          <p:nvPr/>
        </p:nvSpPr>
        <p:spPr>
          <a:xfrm>
            <a:off x="917400" y="2082275"/>
            <a:ext cx="8640600" cy="17826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chemeClr val="lt1"/>
              </a:buClr>
              <a:buSzPts val="1900"/>
              <a:buChar char="●"/>
            </a:pPr>
            <a:r>
              <a:rPr lang="en-US" sz="1900">
                <a:solidFill>
                  <a:schemeClr val="lt1"/>
                </a:solidFill>
              </a:rPr>
              <a:t>Logistic regression and Random Forest models have the best performance with accuracy of 66%</a:t>
            </a:r>
            <a:endParaRPr sz="1900">
              <a:solidFill>
                <a:schemeClr val="lt1"/>
              </a:solidFill>
            </a:endParaRPr>
          </a:p>
          <a:p>
            <a:pPr indent="-349250" lvl="0" marL="457200" rtl="0" algn="l">
              <a:lnSpc>
                <a:spcPct val="150000"/>
              </a:lnSpc>
              <a:spcBef>
                <a:spcPts val="0"/>
              </a:spcBef>
              <a:spcAft>
                <a:spcPts val="0"/>
              </a:spcAft>
              <a:buClr>
                <a:schemeClr val="lt1"/>
              </a:buClr>
              <a:buSzPts val="1900"/>
              <a:buChar char="●"/>
            </a:pPr>
            <a:r>
              <a:rPr lang="en-US" sz="1900">
                <a:solidFill>
                  <a:schemeClr val="lt1"/>
                </a:solidFill>
              </a:rPr>
              <a:t>SVM model has accuracy of 65% and Decision Tree model has accuracy of 64%</a:t>
            </a:r>
            <a:endParaRPr>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8"/>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Limitations and </a:t>
            </a:r>
            <a:r>
              <a:rPr lang="en-US"/>
              <a:t>challenges</a:t>
            </a:r>
            <a:r>
              <a:rPr lang="en-US"/>
              <a:t> </a:t>
            </a:r>
            <a:endParaRPr/>
          </a:p>
        </p:txBody>
      </p:sp>
      <p:sp>
        <p:nvSpPr>
          <p:cNvPr id="466" name="Google Shape;466;p38"/>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7" name="Google Shape;467;p38"/>
          <p:cNvSpPr txBox="1"/>
          <p:nvPr>
            <p:ph idx="1" type="body"/>
          </p:nvPr>
        </p:nvSpPr>
        <p:spPr>
          <a:xfrm>
            <a:off x="444500" y="1681225"/>
            <a:ext cx="9590700" cy="37332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0"/>
              </a:spcBef>
              <a:spcAft>
                <a:spcPts val="0"/>
              </a:spcAft>
              <a:buSzPts val="2000"/>
              <a:buChar char="●"/>
            </a:pPr>
            <a:r>
              <a:rPr b="0" lang="en-US"/>
              <a:t>Missing important features: such as educational background, years of experience, or industry sector  </a:t>
            </a:r>
            <a:endParaRPr b="0"/>
          </a:p>
          <a:p>
            <a:pPr indent="-355600" lvl="0" marL="457200" rtl="0" algn="l">
              <a:lnSpc>
                <a:spcPct val="150000"/>
              </a:lnSpc>
              <a:spcBef>
                <a:spcPts val="0"/>
              </a:spcBef>
              <a:spcAft>
                <a:spcPts val="0"/>
              </a:spcAft>
              <a:buSzPts val="2000"/>
              <a:buChar char="●"/>
            </a:pPr>
            <a:r>
              <a:rPr b="0" lang="en-US"/>
              <a:t>Not up-to-date dataset : salaries changes over time</a:t>
            </a:r>
            <a:endParaRPr b="0"/>
          </a:p>
          <a:p>
            <a:pPr indent="-355600" lvl="0" marL="457200" rtl="0" algn="l">
              <a:lnSpc>
                <a:spcPct val="150000"/>
              </a:lnSpc>
              <a:spcBef>
                <a:spcPts val="0"/>
              </a:spcBef>
              <a:spcAft>
                <a:spcPts val="0"/>
              </a:spcAft>
              <a:buSzPts val="2000"/>
              <a:buChar char="●"/>
            </a:pPr>
            <a:r>
              <a:rPr b="0" lang="en-US"/>
              <a:t>Geographic Bias : mostly include data from United states </a:t>
            </a:r>
            <a:endParaRPr b="0"/>
          </a:p>
          <a:p>
            <a:pPr indent="-355600" lvl="0" marL="457200" rtl="0" algn="l">
              <a:lnSpc>
                <a:spcPct val="150000"/>
              </a:lnSpc>
              <a:spcBef>
                <a:spcPts val="0"/>
              </a:spcBef>
              <a:spcAft>
                <a:spcPts val="0"/>
              </a:spcAft>
              <a:buSzPts val="2000"/>
              <a:buChar char="●"/>
            </a:pPr>
            <a:r>
              <a:rPr b="0" lang="en-US"/>
              <a:t>Dataset features are imbalance which explains the accuracy results</a:t>
            </a:r>
            <a:endParaRPr b="0"/>
          </a:p>
          <a:p>
            <a:pPr indent="-355600" lvl="0" marL="457200" rtl="0" algn="l">
              <a:lnSpc>
                <a:spcPct val="150000"/>
              </a:lnSpc>
              <a:spcBef>
                <a:spcPts val="0"/>
              </a:spcBef>
              <a:spcAft>
                <a:spcPts val="0"/>
              </a:spcAft>
              <a:buSzPts val="2000"/>
              <a:buChar char="●"/>
            </a:pPr>
            <a:r>
              <a:rPr b="0" lang="en-US"/>
              <a:t>Class imbalance: it might explain the lower predictions for “High” class </a:t>
            </a:r>
            <a:endParaRPr b="0"/>
          </a:p>
          <a:p>
            <a:pPr indent="-355600" lvl="0" marL="457200" rtl="0" algn="l">
              <a:lnSpc>
                <a:spcPct val="150000"/>
              </a:lnSpc>
              <a:spcBef>
                <a:spcPts val="0"/>
              </a:spcBef>
              <a:spcAft>
                <a:spcPts val="0"/>
              </a:spcAft>
              <a:buSzPts val="2000"/>
              <a:buChar char="●"/>
            </a:pPr>
            <a:r>
              <a:rPr b="0" lang="en-US"/>
              <a:t>Job titles generalization for the feature engineering </a:t>
            </a:r>
            <a:endParaRPr b="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1"/>
          <p:cNvSpPr txBox="1"/>
          <p:nvPr>
            <p:ph type="title"/>
          </p:nvPr>
        </p:nvSpPr>
        <p:spPr>
          <a:xfrm>
            <a:off x="140025" y="209400"/>
            <a:ext cx="12192000" cy="1687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Trebuchet MS"/>
              <a:buNone/>
            </a:pPr>
            <a:r>
              <a:rPr lang="en-US" sz="4900"/>
              <a:t>BUSINESS PROBLEM: S</a:t>
            </a:r>
            <a:r>
              <a:rPr lang="en-US" sz="4900"/>
              <a:t>alary Transparency</a:t>
            </a:r>
            <a:endParaRPr sz="4900"/>
          </a:p>
        </p:txBody>
      </p:sp>
      <p:sp>
        <p:nvSpPr>
          <p:cNvPr id="323" name="Google Shape;323;p21"/>
          <p:cNvSpPr txBox="1"/>
          <p:nvPr>
            <p:ph idx="1" type="body"/>
          </p:nvPr>
        </p:nvSpPr>
        <p:spPr>
          <a:xfrm>
            <a:off x="342650" y="2379775"/>
            <a:ext cx="10348200" cy="3765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t/>
            </a:r>
            <a:endParaRPr sz="1900"/>
          </a:p>
          <a:p>
            <a:pPr indent="-334327" lvl="0" marL="457200" rtl="0" algn="l">
              <a:lnSpc>
                <a:spcPct val="150000"/>
              </a:lnSpc>
              <a:spcBef>
                <a:spcPts val="1000"/>
              </a:spcBef>
              <a:spcAft>
                <a:spcPts val="0"/>
              </a:spcAft>
              <a:buClr>
                <a:schemeClr val="lt1"/>
              </a:buClr>
              <a:buSzPct val="100000"/>
              <a:buChar char="●"/>
            </a:pPr>
            <a:r>
              <a:rPr lang="en-US" sz="1800">
                <a:solidFill>
                  <a:schemeClr val="lt1"/>
                </a:solidFill>
              </a:rPr>
              <a:t>Data Science has experienced remarkable growth in recent years with employment rate estimated to grow by 36% from 2021 to 2031, which is higher than the </a:t>
            </a:r>
            <a:r>
              <a:rPr lang="en-US" sz="1800">
                <a:solidFill>
                  <a:schemeClr val="lt1"/>
                </a:solidFill>
              </a:rPr>
              <a:t>average</a:t>
            </a:r>
            <a:r>
              <a:rPr lang="en-US" sz="1800">
                <a:solidFill>
                  <a:schemeClr val="lt1"/>
                </a:solidFill>
              </a:rPr>
              <a:t> growth rate of 5% (US Bureau of Labor Statistics)</a:t>
            </a:r>
            <a:endParaRPr sz="1800">
              <a:solidFill>
                <a:schemeClr val="lt1"/>
              </a:solidFill>
            </a:endParaRPr>
          </a:p>
          <a:p>
            <a:pPr indent="-334327" lvl="0" marL="457200" rtl="0" algn="l">
              <a:lnSpc>
                <a:spcPct val="150000"/>
              </a:lnSpc>
              <a:spcBef>
                <a:spcPts val="0"/>
              </a:spcBef>
              <a:spcAft>
                <a:spcPts val="0"/>
              </a:spcAft>
              <a:buClr>
                <a:schemeClr val="lt1"/>
              </a:buClr>
              <a:buSzPct val="100000"/>
              <a:buChar char="●"/>
            </a:pPr>
            <a:r>
              <a:rPr lang="en-US" sz="1800">
                <a:solidFill>
                  <a:schemeClr val="lt1"/>
                </a:solidFill>
              </a:rPr>
              <a:t>Job seekers are facing challenge due to the lack of salary transparency in the DS job market</a:t>
            </a:r>
            <a:endParaRPr sz="1800">
              <a:solidFill>
                <a:schemeClr val="lt1"/>
              </a:solidFill>
            </a:endParaRPr>
          </a:p>
          <a:p>
            <a:pPr indent="-334327" lvl="0" marL="457200" rtl="0" algn="l">
              <a:lnSpc>
                <a:spcPct val="150000"/>
              </a:lnSpc>
              <a:spcBef>
                <a:spcPts val="0"/>
              </a:spcBef>
              <a:spcAft>
                <a:spcPts val="0"/>
              </a:spcAft>
              <a:buClr>
                <a:schemeClr val="lt1"/>
              </a:buClr>
              <a:buSzPct val="100000"/>
              <a:buChar char="●"/>
            </a:pPr>
            <a:r>
              <a:rPr lang="en-US" sz="1800">
                <a:solidFill>
                  <a:schemeClr val="lt1"/>
                </a:solidFill>
              </a:rPr>
              <a:t>The discrepancies in data science salaries can also be attributed to various factors, including industries, locations, job responsibilities, experience level, educational background, and specific skill sets.</a:t>
            </a:r>
            <a:endParaRPr sz="1800">
              <a:solidFill>
                <a:schemeClr val="lt1"/>
              </a:solidFill>
            </a:endParaRPr>
          </a:p>
          <a:p>
            <a:pPr indent="-334327" lvl="0" marL="457200" rtl="0" algn="l">
              <a:lnSpc>
                <a:spcPct val="150000"/>
              </a:lnSpc>
              <a:spcBef>
                <a:spcPts val="0"/>
              </a:spcBef>
              <a:spcAft>
                <a:spcPts val="0"/>
              </a:spcAft>
              <a:buClr>
                <a:schemeClr val="lt1"/>
              </a:buClr>
              <a:buSzPct val="100000"/>
              <a:buChar char="●"/>
            </a:pPr>
            <a:r>
              <a:rPr lang="en-US" sz="1800">
                <a:solidFill>
                  <a:schemeClr val="lt1"/>
                </a:solidFill>
              </a:rPr>
              <a:t>O</a:t>
            </a:r>
            <a:r>
              <a:rPr lang="en-US" sz="1800">
                <a:solidFill>
                  <a:schemeClr val="lt1"/>
                </a:solidFill>
              </a:rPr>
              <a:t>nly 17% of companies are disclosing pay range information in U.S. locations where not required by state or local laws (Survey by WTW)</a:t>
            </a:r>
            <a:endParaRPr sz="1800">
              <a:solidFill>
                <a:schemeClr val="lt1"/>
              </a:solidFill>
            </a:endParaRPr>
          </a:p>
          <a:p>
            <a:pPr indent="0" lvl="0" marL="457200" rtl="0" algn="l">
              <a:lnSpc>
                <a:spcPct val="115000"/>
              </a:lnSpc>
              <a:spcBef>
                <a:spcPts val="1200"/>
              </a:spcBef>
              <a:spcAft>
                <a:spcPts val="0"/>
              </a:spcAft>
              <a:buNone/>
            </a:pPr>
            <a:r>
              <a:t/>
            </a:r>
            <a:endParaRPr/>
          </a:p>
          <a:p>
            <a:pPr indent="0" lvl="0" marL="0" rtl="0" algn="l">
              <a:lnSpc>
                <a:spcPct val="90000"/>
              </a:lnSpc>
              <a:spcBef>
                <a:spcPts val="1200"/>
              </a:spcBef>
              <a:spcAft>
                <a:spcPts val="0"/>
              </a:spcAft>
              <a:buSzPct val="100000"/>
              <a:buNone/>
            </a:pPr>
            <a:r>
              <a:t/>
            </a:r>
            <a:endParaRPr/>
          </a:p>
        </p:txBody>
      </p:sp>
      <p:sp>
        <p:nvSpPr>
          <p:cNvPr id="324" name="Google Shape;324;p21"/>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9"/>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FUTURE WORK</a:t>
            </a:r>
            <a:endParaRPr/>
          </a:p>
        </p:txBody>
      </p:sp>
      <p:sp>
        <p:nvSpPr>
          <p:cNvPr id="473" name="Google Shape;473;p39"/>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4" name="Google Shape;474;p39"/>
          <p:cNvSpPr txBox="1"/>
          <p:nvPr>
            <p:ph idx="1" type="body"/>
          </p:nvPr>
        </p:nvSpPr>
        <p:spPr>
          <a:xfrm>
            <a:off x="444500" y="1681275"/>
            <a:ext cx="11214000" cy="4257000"/>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0"/>
              </a:spcBef>
              <a:spcAft>
                <a:spcPts val="0"/>
              </a:spcAft>
              <a:buSzPts val="2000"/>
              <a:buAutoNum type="arabicPeriod"/>
            </a:pPr>
            <a:r>
              <a:rPr b="0" lang="en-US"/>
              <a:t>Continuous data updating: </a:t>
            </a:r>
            <a:r>
              <a:rPr b="0" lang="en-US"/>
              <a:t>Update the dataset with the most recent salary information by scraping salary data and incorporating additional features such as degree level and certifications from reliable sources or leveraging APIs. This will ensure that the dataset reflects current salary trends and provide a deeper insight into the determinants of salaries.</a:t>
            </a:r>
            <a:endParaRPr b="0"/>
          </a:p>
          <a:p>
            <a:pPr indent="0" lvl="0" marL="457200" rtl="0" algn="l">
              <a:lnSpc>
                <a:spcPct val="90000"/>
              </a:lnSpc>
              <a:spcBef>
                <a:spcPts val="0"/>
              </a:spcBef>
              <a:spcAft>
                <a:spcPts val="0"/>
              </a:spcAft>
              <a:buNone/>
            </a:pPr>
            <a:r>
              <a:t/>
            </a:r>
            <a:endParaRPr b="0"/>
          </a:p>
          <a:p>
            <a:pPr indent="-355600" lvl="0" marL="457200" rtl="0" algn="l">
              <a:lnSpc>
                <a:spcPct val="90000"/>
              </a:lnSpc>
              <a:spcBef>
                <a:spcPts val="0"/>
              </a:spcBef>
              <a:spcAft>
                <a:spcPts val="0"/>
              </a:spcAft>
              <a:buSzPts val="2000"/>
              <a:buAutoNum type="arabicPeriod"/>
            </a:pPr>
            <a:r>
              <a:rPr b="0" lang="en-US"/>
              <a:t>Migrate</a:t>
            </a:r>
            <a:r>
              <a:rPr b="0" lang="en-US"/>
              <a:t> geographic bias by expand the data collection to include the data from a wide range of locations, not just limited to the U.S.</a:t>
            </a:r>
            <a:endParaRPr b="0"/>
          </a:p>
          <a:p>
            <a:pPr indent="0" lvl="0" marL="0" rtl="0" algn="l">
              <a:lnSpc>
                <a:spcPct val="90000"/>
              </a:lnSpc>
              <a:spcBef>
                <a:spcPts val="0"/>
              </a:spcBef>
              <a:spcAft>
                <a:spcPts val="0"/>
              </a:spcAft>
              <a:buNone/>
            </a:pPr>
            <a:r>
              <a:t/>
            </a:r>
            <a:endParaRPr b="0"/>
          </a:p>
          <a:p>
            <a:pPr indent="-355600" lvl="0" marL="457200" rtl="0" algn="l">
              <a:lnSpc>
                <a:spcPct val="90000"/>
              </a:lnSpc>
              <a:spcBef>
                <a:spcPts val="0"/>
              </a:spcBef>
              <a:spcAft>
                <a:spcPts val="0"/>
              </a:spcAft>
              <a:buSzPts val="2000"/>
              <a:buAutoNum type="arabicPeriod"/>
            </a:pPr>
            <a:r>
              <a:rPr b="0" lang="en-US"/>
              <a:t>Explore advanced modeling </a:t>
            </a:r>
            <a:r>
              <a:rPr b="0" lang="en-US"/>
              <a:t>techniques</a:t>
            </a:r>
            <a:r>
              <a:rPr b="0" lang="en-US"/>
              <a:t>:  such as neural network and ensemble methods to handle class imbalance. </a:t>
            </a:r>
            <a:endParaRPr b="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type="title"/>
          </p:nvPr>
        </p:nvSpPr>
        <p:spPr>
          <a:xfrm>
            <a:off x="342646" y="1082040"/>
            <a:ext cx="77814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Trebuchet MS"/>
              <a:buNone/>
            </a:pPr>
            <a:r>
              <a:rPr lang="en-US"/>
              <a:t>PROJECT GOALS</a:t>
            </a:r>
            <a:endParaRPr/>
          </a:p>
        </p:txBody>
      </p:sp>
      <p:sp>
        <p:nvSpPr>
          <p:cNvPr id="330" name="Google Shape;330;p22"/>
          <p:cNvSpPr txBox="1"/>
          <p:nvPr>
            <p:ph idx="1" type="body"/>
          </p:nvPr>
        </p:nvSpPr>
        <p:spPr>
          <a:xfrm>
            <a:off x="342646" y="2438400"/>
            <a:ext cx="8334000" cy="33375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150000"/>
              </a:lnSpc>
              <a:spcBef>
                <a:spcPts val="1200"/>
              </a:spcBef>
              <a:spcAft>
                <a:spcPts val="0"/>
              </a:spcAft>
              <a:buClr>
                <a:schemeClr val="lt1"/>
              </a:buClr>
              <a:buSzPts val="1800"/>
              <a:buChar char="●"/>
            </a:pPr>
            <a:r>
              <a:rPr lang="en-US" sz="1800">
                <a:solidFill>
                  <a:schemeClr val="lt1"/>
                </a:solidFill>
              </a:rPr>
              <a:t>Predicting the salary range for data science jobs using multiclass classification models</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US" sz="1800">
                <a:solidFill>
                  <a:schemeClr val="lt1"/>
                </a:solidFill>
              </a:rPr>
              <a:t>By leveraging publicly available data and employing machine learning algorithms, we seek to provide job seekers a better understanding of salary expectations within the data science job market and empower them to negotiate fair and competitive compensation packages.</a:t>
            </a:r>
            <a:endParaRPr sz="1800">
              <a:solidFill>
                <a:schemeClr val="lt1"/>
              </a:solidFill>
            </a:endParaRPr>
          </a:p>
          <a:p>
            <a:pPr indent="0" lvl="0" marL="0" rtl="0" algn="l">
              <a:lnSpc>
                <a:spcPct val="150000"/>
              </a:lnSpc>
              <a:spcBef>
                <a:spcPts val="1200"/>
              </a:spcBef>
              <a:spcAft>
                <a:spcPts val="0"/>
              </a:spcAft>
              <a:buNone/>
            </a:pPr>
            <a:r>
              <a:t/>
            </a:r>
            <a:endParaRPr/>
          </a:p>
          <a:p>
            <a:pPr indent="0" lvl="0" marL="0" rtl="0" algn="l">
              <a:lnSpc>
                <a:spcPct val="150000"/>
              </a:lnSpc>
              <a:spcBef>
                <a:spcPts val="1000"/>
              </a:spcBef>
              <a:spcAft>
                <a:spcPts val="0"/>
              </a:spcAft>
              <a:buSzPts val="1600"/>
              <a:buNone/>
            </a:pPr>
            <a:r>
              <a:t/>
            </a:r>
            <a:endParaRPr/>
          </a:p>
        </p:txBody>
      </p:sp>
      <p:sp>
        <p:nvSpPr>
          <p:cNvPr id="331" name="Google Shape;331;p22"/>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342646" y="1082040"/>
            <a:ext cx="77814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Trebuchet MS"/>
              <a:buNone/>
            </a:pPr>
            <a:r>
              <a:rPr lang="en-US"/>
              <a:t>DATA SOURCE</a:t>
            </a:r>
            <a:endParaRPr/>
          </a:p>
        </p:txBody>
      </p:sp>
      <p:sp>
        <p:nvSpPr>
          <p:cNvPr id="337" name="Google Shape;337;p23"/>
          <p:cNvSpPr txBox="1"/>
          <p:nvPr>
            <p:ph idx="1" type="body"/>
          </p:nvPr>
        </p:nvSpPr>
        <p:spPr>
          <a:xfrm>
            <a:off x="342646" y="2025700"/>
            <a:ext cx="8334000" cy="33375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150000"/>
              </a:lnSpc>
              <a:spcBef>
                <a:spcPts val="120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Combined two different datasets from 2020 to 2023 which are available on Kaggle, with 4362 observations.</a:t>
            </a:r>
            <a:endParaRPr sz="1800">
              <a:solidFill>
                <a:schemeClr val="lt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The dataset is aggregated from the website ‘ai-jobs.net.’</a:t>
            </a:r>
            <a:endParaRPr sz="1800">
              <a:solidFill>
                <a:schemeClr val="lt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Dataset contains 11 columns : work_year, experience_level, employment_type, job_title, salary, salary_currency, salary_in_usd, employee_residence, remote_ratio, company_location, and company_size.</a:t>
            </a:r>
            <a:endParaRPr sz="1800">
              <a:solidFill>
                <a:schemeClr val="lt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sz="1800">
              <a:solidFill>
                <a:schemeClr val="lt1"/>
              </a:solidFill>
            </a:endParaRPr>
          </a:p>
          <a:p>
            <a:pPr indent="0" lvl="0" marL="0" rtl="0" algn="l">
              <a:lnSpc>
                <a:spcPct val="150000"/>
              </a:lnSpc>
              <a:spcBef>
                <a:spcPts val="1000"/>
              </a:spcBef>
              <a:spcAft>
                <a:spcPts val="0"/>
              </a:spcAft>
              <a:buSzPts val="1600"/>
              <a:buNone/>
            </a:pPr>
            <a:r>
              <a:t/>
            </a:r>
            <a:endParaRPr/>
          </a:p>
        </p:txBody>
      </p:sp>
      <p:sp>
        <p:nvSpPr>
          <p:cNvPr id="338" name="Google Shape;338;p23"/>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9" name="Google Shape;339;p23"/>
          <p:cNvPicPr preferRelativeResize="0"/>
          <p:nvPr/>
        </p:nvPicPr>
        <p:blipFill>
          <a:blip r:embed="rId3">
            <a:alphaModFix/>
          </a:blip>
          <a:stretch>
            <a:fillRect/>
          </a:stretch>
        </p:blipFill>
        <p:spPr>
          <a:xfrm>
            <a:off x="0" y="4697331"/>
            <a:ext cx="12192000" cy="216693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192024" y="787400"/>
            <a:ext cx="7781544" cy="85905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Trebuchet MS"/>
              <a:buNone/>
            </a:pPr>
            <a:r>
              <a:rPr lang="en-US"/>
              <a:t> DATA PREPARATION</a:t>
            </a:r>
            <a:endParaRPr/>
          </a:p>
        </p:txBody>
      </p:sp>
      <p:sp>
        <p:nvSpPr>
          <p:cNvPr id="345" name="Google Shape;345;p2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6" name="Google Shape;346;p24"/>
          <p:cNvSpPr txBox="1"/>
          <p:nvPr/>
        </p:nvSpPr>
        <p:spPr>
          <a:xfrm>
            <a:off x="370175" y="1872300"/>
            <a:ext cx="8816100" cy="389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Drop unused columns (salary_currency and salary) as we want to focus on "USD" currency so we only retain the "salary_in_usd" column</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Remove duplicated rows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Adding new column to split our salaries into three groups Low , High, Medium using percentiles</a:t>
            </a:r>
            <a:endParaRPr sz="18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192024" y="787400"/>
            <a:ext cx="77814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Trebuchet MS"/>
              <a:buNone/>
            </a:pPr>
            <a:r>
              <a:rPr lang="en-US"/>
              <a:t>DATA EXPLORATION</a:t>
            </a:r>
            <a:endParaRPr/>
          </a:p>
        </p:txBody>
      </p:sp>
      <p:sp>
        <p:nvSpPr>
          <p:cNvPr id="352" name="Google Shape;352;p25"/>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3" name="Google Shape;353;p25"/>
          <p:cNvSpPr txBox="1"/>
          <p:nvPr/>
        </p:nvSpPr>
        <p:spPr>
          <a:xfrm>
            <a:off x="8348450" y="2094400"/>
            <a:ext cx="3117300" cy="15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rPr>
              <a:t>The job title category distribution is imbalanced with almost 74% of the data are under the top 3 job titles (data engineer, data scientist and data analyst).</a:t>
            </a:r>
            <a:endParaRPr sz="1600">
              <a:solidFill>
                <a:schemeClr val="lt1"/>
              </a:solidFill>
            </a:endParaRPr>
          </a:p>
        </p:txBody>
      </p:sp>
      <p:pic>
        <p:nvPicPr>
          <p:cNvPr id="354" name="Google Shape;354;p25"/>
          <p:cNvPicPr preferRelativeResize="0"/>
          <p:nvPr/>
        </p:nvPicPr>
        <p:blipFill>
          <a:blip r:embed="rId3">
            <a:alphaModFix/>
          </a:blip>
          <a:stretch>
            <a:fillRect/>
          </a:stretch>
        </p:blipFill>
        <p:spPr>
          <a:xfrm>
            <a:off x="353425" y="1799000"/>
            <a:ext cx="7620000" cy="47053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61" name="Google Shape;361;p26"/>
          <p:cNvPicPr preferRelativeResize="0"/>
          <p:nvPr/>
        </p:nvPicPr>
        <p:blipFill>
          <a:blip r:embed="rId3">
            <a:alphaModFix/>
          </a:blip>
          <a:stretch>
            <a:fillRect/>
          </a:stretch>
        </p:blipFill>
        <p:spPr>
          <a:xfrm>
            <a:off x="318650" y="1780250"/>
            <a:ext cx="6667500" cy="4114800"/>
          </a:xfrm>
          <a:prstGeom prst="rect">
            <a:avLst/>
          </a:prstGeom>
          <a:noFill/>
          <a:ln>
            <a:noFill/>
          </a:ln>
        </p:spPr>
      </p:pic>
      <p:sp>
        <p:nvSpPr>
          <p:cNvPr id="362" name="Google Shape;362;p26"/>
          <p:cNvSpPr txBox="1"/>
          <p:nvPr/>
        </p:nvSpPr>
        <p:spPr>
          <a:xfrm>
            <a:off x="7598350" y="1780250"/>
            <a:ext cx="4266900" cy="21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rPr>
              <a:t>Senior-level category accounts for almost 59% of our data, followed by mid-level (27%) and entry-level (10%). The distribution of experience category is imbalanced.</a:t>
            </a:r>
            <a:endParaRPr sz="1600">
              <a:solidFill>
                <a:schemeClr val="lt1"/>
              </a:solidFill>
            </a:endParaRPr>
          </a:p>
        </p:txBody>
      </p:sp>
      <p:sp>
        <p:nvSpPr>
          <p:cNvPr id="363" name="Google Shape;363;p26"/>
          <p:cNvSpPr txBox="1"/>
          <p:nvPr>
            <p:ph type="title"/>
          </p:nvPr>
        </p:nvSpPr>
        <p:spPr>
          <a:xfrm>
            <a:off x="318650" y="533400"/>
            <a:ext cx="100152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Trebuchet MS"/>
              <a:buNone/>
            </a:pPr>
            <a:r>
              <a:rPr lang="en-US"/>
              <a:t>DATA EXPLORATION </a:t>
            </a:r>
            <a:r>
              <a:rPr lang="en-US"/>
              <a:t>(CONT)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70" name="Google Shape;370;p27"/>
          <p:cNvPicPr preferRelativeResize="0"/>
          <p:nvPr/>
        </p:nvPicPr>
        <p:blipFill>
          <a:blip r:embed="rId3">
            <a:alphaModFix/>
          </a:blip>
          <a:stretch>
            <a:fillRect/>
          </a:stretch>
        </p:blipFill>
        <p:spPr>
          <a:xfrm>
            <a:off x="457875" y="1808450"/>
            <a:ext cx="6667500" cy="4114800"/>
          </a:xfrm>
          <a:prstGeom prst="rect">
            <a:avLst/>
          </a:prstGeom>
          <a:noFill/>
          <a:ln>
            <a:noFill/>
          </a:ln>
        </p:spPr>
      </p:pic>
      <p:sp>
        <p:nvSpPr>
          <p:cNvPr id="371" name="Google Shape;371;p27"/>
          <p:cNvSpPr txBox="1"/>
          <p:nvPr/>
        </p:nvSpPr>
        <p:spPr>
          <a:xfrm>
            <a:off x="7462000" y="1928800"/>
            <a:ext cx="3945300" cy="12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rPr>
              <a:t>T</a:t>
            </a:r>
            <a:r>
              <a:rPr lang="en-US" sz="1600">
                <a:solidFill>
                  <a:schemeClr val="lt1"/>
                </a:solidFill>
              </a:rPr>
              <a:t>he company size category distribution is imbalanced with majority of the data falls under medium size.</a:t>
            </a:r>
            <a:endParaRPr sz="1600">
              <a:solidFill>
                <a:schemeClr val="lt1"/>
              </a:solidFill>
            </a:endParaRPr>
          </a:p>
        </p:txBody>
      </p:sp>
      <p:sp>
        <p:nvSpPr>
          <p:cNvPr id="372" name="Google Shape;372;p27"/>
          <p:cNvSpPr txBox="1"/>
          <p:nvPr>
            <p:ph type="title"/>
          </p:nvPr>
        </p:nvSpPr>
        <p:spPr>
          <a:xfrm>
            <a:off x="318650" y="533400"/>
            <a:ext cx="94851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Trebuchet MS"/>
              <a:buNone/>
            </a:pPr>
            <a:r>
              <a:rPr lang="en-US"/>
              <a:t>DATA EXPLORATION (CONT)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79" name="Google Shape;379;p28"/>
          <p:cNvPicPr preferRelativeResize="0"/>
          <p:nvPr/>
        </p:nvPicPr>
        <p:blipFill>
          <a:blip r:embed="rId3">
            <a:alphaModFix/>
          </a:blip>
          <a:stretch>
            <a:fillRect/>
          </a:stretch>
        </p:blipFill>
        <p:spPr>
          <a:xfrm>
            <a:off x="875600" y="1574125"/>
            <a:ext cx="6667500" cy="4114800"/>
          </a:xfrm>
          <a:prstGeom prst="rect">
            <a:avLst/>
          </a:prstGeom>
          <a:noFill/>
          <a:ln>
            <a:noFill/>
          </a:ln>
        </p:spPr>
      </p:pic>
      <p:sp>
        <p:nvSpPr>
          <p:cNvPr id="380" name="Google Shape;380;p28"/>
          <p:cNvSpPr txBox="1"/>
          <p:nvPr/>
        </p:nvSpPr>
        <p:spPr>
          <a:xfrm>
            <a:off x="7781650" y="2038825"/>
            <a:ext cx="3401700" cy="19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rPr>
              <a:t>For the salary attribute, the median value is a little above $100,000. The min value is around $70,000. The max value is around $300,000. There are some outlines, which show salary greater than the max value. These could be the salary of the executives.</a:t>
            </a:r>
            <a:endParaRPr>
              <a:solidFill>
                <a:schemeClr val="lt1"/>
              </a:solidFill>
            </a:endParaRPr>
          </a:p>
        </p:txBody>
      </p:sp>
      <p:sp>
        <p:nvSpPr>
          <p:cNvPr id="381" name="Google Shape;381;p28"/>
          <p:cNvSpPr txBox="1"/>
          <p:nvPr>
            <p:ph type="title"/>
          </p:nvPr>
        </p:nvSpPr>
        <p:spPr>
          <a:xfrm>
            <a:off x="318650" y="533400"/>
            <a:ext cx="94851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Trebuchet MS"/>
              <a:buNone/>
            </a:pPr>
            <a:r>
              <a:rPr lang="en-US"/>
              <a:t>DATA EXPLORATION (CONT)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