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63" r:id="rId5"/>
    <p:sldId id="262" r:id="rId6"/>
    <p:sldId id="261" r:id="rId7"/>
    <p:sldId id="260" r:id="rId8"/>
    <p:sldId id="277" r:id="rId9"/>
    <p:sldId id="266" r:id="rId10"/>
    <p:sldId id="265" r:id="rId11"/>
    <p:sldId id="267" r:id="rId12"/>
    <p:sldId id="264" r:id="rId13"/>
    <p:sldId id="268" r:id="rId14"/>
    <p:sldId id="273" r:id="rId15"/>
    <p:sldId id="272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39E6-322F-4C20-BA94-78B7D4624170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BB573-6E36-4C95-9652-A79A66B7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BB573-6E36-4C95-9652-A79A66B79E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C49-7CD7-A54A-09CB-6066D0703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D487D-45D9-CA34-3F8B-DA85576D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FDF0-FD0F-27E8-86AC-44600CF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0FCF-FF3C-3C64-ACC5-2125C95E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1A11-D000-A9BD-6B68-9C17EE11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532D-40CE-9343-3FAD-1954D4A9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F785E-6232-4968-9074-32B5F8BA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D7FD-F1DA-5364-9857-47F7AFEA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453C-7C57-3C02-0271-3963AF14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DF31-066D-7724-EB87-0A73660D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AA7D5-CFE5-4E11-64F4-107AEE40E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C9EBB-75AE-DBFF-44DE-37A1EEA3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1A7B-A0CC-72A1-8975-44660C28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0AEA-2C3F-EE78-4D1F-C442497F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6DDE-1F62-151C-A27F-073B9C5B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B4E4-5846-0476-1F0D-C5F4C3F6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92EE-B88C-614A-37B1-962C7EB9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F342-7E33-3964-F19C-18F8CB9A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E308-DECD-AFC2-6564-A3A0EAB4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44C0-B08B-1A90-51D4-CA666D66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C83B-0971-3450-3066-38034B8D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9971-82AF-C082-6D65-25B5B66CB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66A0-4C23-5042-435E-D3FDA6FA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880D-CB68-2794-12C1-AAAF4482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EC8F-5054-AB6A-06B8-393692F2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39D-C0F2-279F-261E-F56647F2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6400-6FCA-E808-57B0-B1B5FA819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431EE-6F44-15EA-1388-BD2D6E09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3EDA-CA53-C56F-BF7E-19AC2ED0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0447-B1C0-BCDA-B4AF-B4207D80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9EAF-E8B7-FADF-6157-610964B5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C2A2-4E32-373E-A073-9368627A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E8E4-478A-DC1F-AA84-C90D5B3C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FDFB2-D56C-D27F-F24E-5E4CEDB4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EE5E-7A97-5777-AE31-5AF86550F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42DD7-8E7E-D914-927F-5919C5CF1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830C8-505C-0340-1CB1-6C73A139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ABAFB-CB1C-DB45-73C2-A058F0FD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45E8-E214-B602-4F26-D7F7B3A9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1C5C-F4F3-0016-0EE6-7D011320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EDD64-2031-8FC4-AB9D-A9E4CEF0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9A87D-A179-95F2-E556-2D1C9C05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683CE-9CC2-143F-5EAC-EFC6BA1C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16298-E523-ED20-C101-67F4BD77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C963F-ACE4-E218-7697-E186080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365F2-56BB-1A41-7D70-F3223A12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3E76-61A1-5FE8-CC26-22BFB892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CCD7-AE4B-7E79-2E86-0E470DFF9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3CCF7-586D-14A6-DBB3-A9AB8C27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FB6C0-5839-9076-7943-BC69EF67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7467-304C-24AC-1519-C06B768E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A367C-B2D4-4A29-0F5C-AE350BB3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BD9D-5559-903E-9E15-3C6ADD2A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076BD-108D-BA0B-A87C-3FC45AC6E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7298-A4C9-819C-38AA-2567FE79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56853-DE14-F1F2-846D-2A70F580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767F-A3F7-EFCD-5695-650D062B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3559-AE82-4B25-8C49-7D9EBCB5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9EF32-2D5E-F652-137C-C696061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A6BA-A5E6-7E98-27B6-052712E9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89B2-69EC-6BF7-1246-B9178DA8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CF768-724A-4FD1-A233-9B5B73A17C9A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E305-C674-A913-FD0E-2401EA52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B18F-37CA-1B70-C668-0F8A7AE8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744C1-741A-46F9-855B-DA087770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3D331-6622-6908-8353-66D84863263E}"/>
              </a:ext>
            </a:extLst>
          </p:cNvPr>
          <p:cNvSpPr txBox="1"/>
          <p:nvPr/>
        </p:nvSpPr>
        <p:spPr>
          <a:xfrm>
            <a:off x="6902896" y="230099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Assignment #3</a:t>
            </a: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88CD3-EC07-E210-BF29-BCA5EA46AF9B}"/>
              </a:ext>
            </a:extLst>
          </p:cNvPr>
          <p:cNvSpPr txBox="1"/>
          <p:nvPr/>
        </p:nvSpPr>
        <p:spPr>
          <a:xfrm>
            <a:off x="6810213" y="4296388"/>
            <a:ext cx="4805691" cy="1031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Dr: Nabil Ismail</a:t>
            </a:r>
            <a:b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By :Amira Mohamed Menshawy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931155-A02B-D434-B32E-324E3D856D13}"/>
              </a:ext>
            </a:extLst>
          </p:cNvPr>
          <p:cNvSpPr txBox="1"/>
          <p:nvPr/>
        </p:nvSpPr>
        <p:spPr>
          <a:xfrm>
            <a:off x="6590662" y="3122272"/>
            <a:ext cx="3974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</a:rPr>
              <a:t>Password Cracking</a:t>
            </a:r>
          </a:p>
        </p:txBody>
      </p:sp>
      <p:pic>
        <p:nvPicPr>
          <p:cNvPr id="2052" name="Picture 4" descr="What Is Password Cracking &amp; How Does It Work? | CovertSwarm">
            <a:extLst>
              <a:ext uri="{FF2B5EF4-FFF2-40B4-BE49-F238E27FC236}">
                <a16:creationId xmlns:a16="http://schemas.microsoft.com/office/drawing/2014/main" id="{DFB415C5-2A69-FB1A-930D-7DD3D594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8" y="1962614"/>
            <a:ext cx="5046111" cy="33657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red dragon with yellow text&#10;&#10;Description automatically generated">
            <a:extLst>
              <a:ext uri="{FF2B5EF4-FFF2-40B4-BE49-F238E27FC236}">
                <a16:creationId xmlns:a16="http://schemas.microsoft.com/office/drawing/2014/main" id="{BFE0884B-6A86-9243-8FD0-F13864A70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12" y="-535141"/>
            <a:ext cx="31051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7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DCBFC-7344-C9C5-671D-B7EDD5E2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F8724-3FE8-8229-CBD3-9EF63218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E21DE-F964-D2A5-7D0E-24D7AB40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F661F8-A7AD-7B1B-2D6D-7E250E4EF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5B7DE3-9E02-A4ED-7807-CD71FCBD7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BB8036-9716-A993-B326-1D0214AD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539D3C-5C7A-D202-EFC1-387D463CC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94472B-C757-3FAF-9764-0BED8D1C2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6D8C83-BAB9-5217-C58F-BE7FA0901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89E06B-BAE9-9845-C39C-8B4579136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F2C4D-E1AF-0BA2-231F-8F888249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C15552-E0FA-A704-A6DB-CDF3008C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6E561F-95E4-DCC6-1B1C-BC36D6096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E73F168-4F90-F26A-B71B-B24C26D8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12" y="497312"/>
            <a:ext cx="8559001" cy="6381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CF4747-2902-7BF7-F4E4-B6815C4F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449" r="54202" b="29766"/>
          <a:stretch/>
        </p:blipFill>
        <p:spPr>
          <a:xfrm>
            <a:off x="0" y="213762"/>
            <a:ext cx="4202257" cy="11154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429BE9-59A9-E54D-C8FB-B4F56F4E3097}"/>
              </a:ext>
            </a:extLst>
          </p:cNvPr>
          <p:cNvSpPr/>
          <p:nvPr/>
        </p:nvSpPr>
        <p:spPr>
          <a:xfrm>
            <a:off x="6817489" y="3634451"/>
            <a:ext cx="2615878" cy="789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5EDC3D-2FD6-A696-F9E9-F1C078771E38}"/>
              </a:ext>
            </a:extLst>
          </p:cNvPr>
          <p:cNvSpPr/>
          <p:nvPr/>
        </p:nvSpPr>
        <p:spPr>
          <a:xfrm>
            <a:off x="2101128" y="376697"/>
            <a:ext cx="1186082" cy="789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05973A8-CA7B-85D9-FEC3-6A7C5FA7BA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5012" y="451311"/>
            <a:ext cx="2710334" cy="4484866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AAD5762-B8B7-E3E6-1816-13975B1A2579}"/>
              </a:ext>
            </a:extLst>
          </p:cNvPr>
          <p:cNvSpPr/>
          <p:nvPr/>
        </p:nvSpPr>
        <p:spPr>
          <a:xfrm>
            <a:off x="6003725" y="6277181"/>
            <a:ext cx="1971232" cy="789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4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FC11B-1C01-9577-A179-BE61F4297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552F9E-9AC2-4B50-C5AE-22BC0EA0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25A48-B4E9-975A-1782-76FB6B6DD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210AB1-D909-6A73-24A6-0501295C5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2273D1-27CA-5A3C-DD5F-61510F79D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CCF332-1ED2-9726-D841-BA214051E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CB4F4D0-7E26-190E-EB60-E1862AD87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8FE8D8-DE14-711F-8B99-2DE21DFC8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63138A-4A0A-8CBE-16E6-B922EF1D6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43720F4-0039-CBA3-4FC8-6A029EED5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A231D2-B3FD-9B49-0708-A09D14E54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304DD7-9AC2-18BE-64E7-EABA9FBEC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37703DE-1197-A213-9706-EA9FFC386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B09E3B-BFB3-E1B5-FC13-2DC47E45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4" y="636103"/>
            <a:ext cx="8266485" cy="5104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AE6A9A-E352-D2B7-F367-38B1E73ECA76}"/>
              </a:ext>
            </a:extLst>
          </p:cNvPr>
          <p:cNvSpPr txBox="1"/>
          <p:nvPr/>
        </p:nvSpPr>
        <p:spPr>
          <a:xfrm>
            <a:off x="2604304" y="169596"/>
            <a:ext cx="514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Format selected </a:t>
            </a:r>
            <a:r>
              <a:rPr lang="en-US" b="1" dirty="0" err="1"/>
              <a:t>outomatic</a:t>
            </a:r>
            <a:r>
              <a:rPr lang="en-US" b="1" dirty="0"/>
              <a:t> Due to Using  </a:t>
            </a:r>
            <a:r>
              <a:rPr lang="en-US" b="1" dirty="0" err="1"/>
              <a:t>gcc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5260E4-7E1E-4F04-F95D-2F1A2C6800DD}"/>
              </a:ext>
            </a:extLst>
          </p:cNvPr>
          <p:cNvSpPr/>
          <p:nvPr/>
        </p:nvSpPr>
        <p:spPr>
          <a:xfrm>
            <a:off x="3125163" y="1647403"/>
            <a:ext cx="6928175" cy="8132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0D3EDD-0AEF-B124-178A-A7ABA2C3AEBB}"/>
              </a:ext>
            </a:extLst>
          </p:cNvPr>
          <p:cNvSpPr/>
          <p:nvPr/>
        </p:nvSpPr>
        <p:spPr>
          <a:xfrm>
            <a:off x="4294208" y="4572000"/>
            <a:ext cx="1801792" cy="1493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73394-1C4D-0876-A3C9-A975ADBD1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5ECAA-BA5D-1269-AE30-0751ACA6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31334-60BD-5D7E-8C91-E738333F8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F2FA0A-C146-94F2-43D0-F35B4842D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297DE7-774C-FE14-11C0-2B24559D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6980EA-4803-B44E-DBE6-CF10FD937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EB42E6-AA38-8CAB-0D97-B3548FCC5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43B3E6-C8A7-F47E-7C44-6203C2858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D3868-5FEA-69DE-C07F-222A4574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F2AE4C-DDDB-6775-CF21-C58433CCC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76968F-EBA2-2BD4-3992-FEB44EB5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6C2A9C1-D184-66D4-5CC0-1052AE85A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141F7F9-6A10-8E2F-0E96-AEE3106F2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ED8B6D0-7623-F3AD-D40B-34D5EA20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2" y="236496"/>
            <a:ext cx="9814236" cy="590226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E5976-686A-1A41-16F0-E89B21E52E03}"/>
              </a:ext>
            </a:extLst>
          </p:cNvPr>
          <p:cNvSpPr/>
          <p:nvPr/>
        </p:nvSpPr>
        <p:spPr>
          <a:xfrm>
            <a:off x="4106881" y="5590765"/>
            <a:ext cx="1319514" cy="775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2C7FE-00D7-A6C9-085E-567FF390E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5E6201-F267-38F6-1A2B-F67A3F231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2D739-A323-5A93-56B5-4D758D17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BA7F66-B5F1-F1C0-5142-2DF3F931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B70D6-8187-7366-6A50-12B78172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E6EA54-8936-B7D3-166A-2E54722B8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8F54F5-B077-112B-1C4A-D2D2C54B7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E6E32B-C490-025C-2DF3-3AF49274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64138-6B8F-AF2E-BA5F-98C91E25A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DFF61F-132C-7DC5-1C8E-38E26190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0BD5E2-B0DA-AA6B-4BD0-B8905F84E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A7D5003-75DA-F901-701F-73B56B234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B28933-5D0F-D7F3-75FA-2F3E743A8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73DDE8-446E-5B4B-2D8D-38AC8DC2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" y="0"/>
            <a:ext cx="12082443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96ECB2-253E-A7A0-A80E-BCCCE16F8A04}"/>
              </a:ext>
            </a:extLst>
          </p:cNvPr>
          <p:cNvCxnSpPr>
            <a:cxnSpLocks/>
          </p:cNvCxnSpPr>
          <p:nvPr/>
        </p:nvCxnSpPr>
        <p:spPr>
          <a:xfrm flipH="1" flipV="1">
            <a:off x="925974" y="3217763"/>
            <a:ext cx="3032568" cy="34608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1126EE-04AD-AC14-F821-33058DF963EB}"/>
              </a:ext>
            </a:extLst>
          </p:cNvPr>
          <p:cNvCxnSpPr/>
          <p:nvPr/>
        </p:nvCxnSpPr>
        <p:spPr>
          <a:xfrm flipH="1" flipV="1">
            <a:off x="925974" y="2766349"/>
            <a:ext cx="520861" cy="1041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ECCF56-F096-5B59-7598-BDBAB295651C}"/>
              </a:ext>
            </a:extLst>
          </p:cNvPr>
          <p:cNvCxnSpPr>
            <a:cxnSpLocks/>
          </p:cNvCxnSpPr>
          <p:nvPr/>
        </p:nvCxnSpPr>
        <p:spPr>
          <a:xfrm>
            <a:off x="8484242" y="0"/>
            <a:ext cx="821804" cy="7176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CCDDB1-4C35-1735-B817-FA6A9855A70D}"/>
              </a:ext>
            </a:extLst>
          </p:cNvPr>
          <p:cNvSpPr/>
          <p:nvPr/>
        </p:nvSpPr>
        <p:spPr>
          <a:xfrm>
            <a:off x="1689904" y="509286"/>
            <a:ext cx="1423686" cy="706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7A70B8-5473-B0E2-4738-B74EED7ACC2C}"/>
              </a:ext>
            </a:extLst>
          </p:cNvPr>
          <p:cNvSpPr txBox="1"/>
          <p:nvPr/>
        </p:nvSpPr>
        <p:spPr>
          <a:xfrm>
            <a:off x="4815840" y="5879939"/>
            <a:ext cx="483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Search For </a:t>
            </a:r>
            <a:r>
              <a:rPr lang="en-US" b="1" dirty="0" err="1"/>
              <a:t>Check_Password</a:t>
            </a:r>
            <a:r>
              <a:rPr lang="en-US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21519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D9E19-6AB6-C82F-597C-B77F861F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75B4C0-E6AE-5A22-C451-A71E800AF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42354-3863-0D1B-D0C0-25E98849B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B5A523-4A97-EBF3-45E0-AB1E9E04E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E8593F-36CF-CCB1-6282-C0B8C8EC6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3AE53F-B4D1-2BAA-B9BD-F439591EA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1D5EB5-261F-6D5B-E47C-1E89DFABD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821334-2241-5763-E2EB-44DB5BCD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A19053-D5CB-4A22-AA1B-62454233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583B9A-2E40-7106-3FDB-DD81AC741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C14DE9-0B6F-2D68-81F7-CF331A8FA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4CBA8B-59E8-B080-2CDE-833157341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6FBEE4-4C31-0637-B4B9-F9301E20A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EB4F6D-01C6-A38F-4E40-09CA9175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" y="195063"/>
            <a:ext cx="10291609" cy="64312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CF4B0D-CDFE-6A33-B3D8-182A085B89A9}"/>
              </a:ext>
            </a:extLst>
          </p:cNvPr>
          <p:cNvSpPr/>
          <p:nvPr/>
        </p:nvSpPr>
        <p:spPr>
          <a:xfrm>
            <a:off x="488731" y="2479983"/>
            <a:ext cx="9199279" cy="26128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0990AD-3E5B-DF9E-D816-E4B0DD61FCA1}"/>
              </a:ext>
            </a:extLst>
          </p:cNvPr>
          <p:cNvCxnSpPr/>
          <p:nvPr/>
        </p:nvCxnSpPr>
        <p:spPr>
          <a:xfrm flipH="1">
            <a:off x="1666754" y="1088020"/>
            <a:ext cx="2314937" cy="223391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1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CB565-9983-E439-7DFE-78342EBF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36BD2D-396F-6E8F-5989-2945738F3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E71A4-6FDB-3F7B-E255-8D5DF61DB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92D163-3613-7435-40D5-0EC3D331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401A6ED-C698-0D91-F9A5-3E447364F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5E2B78-894D-9571-DB6C-9C3A107B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536218-94E6-054E-F2AD-AA6C48082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73125B-AF11-EA24-A423-F45349B84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A252E-1AB9-6FB6-03F4-79E2E59E4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47E808-37C0-53DC-34C5-4A2191E3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785FD0-C426-232F-BA7A-17D2FD33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016542-38ED-88DB-C66B-69C22ED41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65D4C2-2A4F-4048-504F-6E544CD33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B47212-46E7-EACC-7826-B0F05C3B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8"/>
            <a:ext cx="92568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D6489-58A5-8111-8789-0FC78060361F}"/>
              </a:ext>
            </a:extLst>
          </p:cNvPr>
          <p:cNvSpPr txBox="1"/>
          <p:nvPr/>
        </p:nvSpPr>
        <p:spPr>
          <a:xfrm>
            <a:off x="4295775" y="2733794"/>
            <a:ext cx="392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Password Cracked by </a:t>
            </a:r>
            <a:r>
              <a:rPr lang="en-US" dirty="0" err="1"/>
              <a:t>decompiler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33E5BF-1962-7049-B87E-5C2B2B8E1961}"/>
              </a:ext>
            </a:extLst>
          </p:cNvPr>
          <p:cNvCxnSpPr/>
          <p:nvPr/>
        </p:nvCxnSpPr>
        <p:spPr>
          <a:xfrm flipH="1">
            <a:off x="5981700" y="1661160"/>
            <a:ext cx="1257300" cy="144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2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224424-CCE0-C876-2A9C-E1E8313C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002F9B-494A-EE50-3A3F-B8336AEB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1323E-E4D7-6910-5383-0DBEF79BC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72D4FB-59B4-A28A-7027-A1FC44941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46B01E1-65C6-53DC-9ED5-4F35CC4B9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55219A-3562-8BBE-EC1D-B1C7A335A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224DEE-15BB-94E9-9E36-FB386C8F6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44D89E-C87E-A320-1E38-05EFEEABB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21EE5B-5589-C4FD-700E-EA7CEAF4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6AADAA-7E3A-2D59-9278-E5C3F5C1E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DE7EEC2-0E99-3688-881B-335C30D73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684C2B-EF3F-A599-2121-C83C4BA91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EC9946D-D5FC-9D4C-66D2-F55F045C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AD2FBF-2AEB-9BF4-FD5B-3ECCC4D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" y="114744"/>
            <a:ext cx="9762531" cy="6181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9890D-1B67-34F1-BCD3-8616A901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12" y="3720328"/>
            <a:ext cx="6032297" cy="2663129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CE304774-99ED-D2D7-7D73-E6B32134A6D1}"/>
              </a:ext>
            </a:extLst>
          </p:cNvPr>
          <p:cNvSpPr/>
          <p:nvPr/>
        </p:nvSpPr>
        <p:spPr>
          <a:xfrm rot="5400000">
            <a:off x="9608701" y="4358769"/>
            <a:ext cx="996753" cy="184097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1B1FE-E5CF-E35E-4B92-CFD65776E953}"/>
              </a:ext>
            </a:extLst>
          </p:cNvPr>
          <p:cNvSpPr txBox="1"/>
          <p:nvPr/>
        </p:nvSpPr>
        <p:spPr>
          <a:xfrm>
            <a:off x="9285876" y="5094590"/>
            <a:ext cx="18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Access Granted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A6E95-FFA3-7BFC-8DDB-4E22E0CA1D47}"/>
              </a:ext>
            </a:extLst>
          </p:cNvPr>
          <p:cNvSpPr txBox="1"/>
          <p:nvPr/>
        </p:nvSpPr>
        <p:spPr>
          <a:xfrm>
            <a:off x="666135" y="6436024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It works we have successfully cracked the password</a:t>
            </a:r>
          </a:p>
        </p:txBody>
      </p:sp>
    </p:spTree>
    <p:extLst>
      <p:ext uri="{BB962C8B-B14F-4D97-AF65-F5344CB8AC3E}">
        <p14:creationId xmlns:p14="http://schemas.microsoft.com/office/powerpoint/2010/main" val="307441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BFBDD-5E73-3582-C6E7-D3176D083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215AAB-7F70-9DBF-0A75-E6F04D1F8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02604-24CB-4B9B-CD5C-D371D411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BB56-7195-4576-3497-68786A877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B79889B-A581-B33A-CCC8-181FDF0C1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C9E2BF-1796-82F0-3176-210165EAC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073EEF-136C-0874-80F0-3109FE7CA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124498-8247-1C2E-75D4-BA9AC5476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63DB59-8C15-203E-0D78-35743B14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487BCD-7642-1748-C1FF-FBAAA6D12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0818FB-0C2A-8873-9EB0-BA11A068E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430A6E-5E2B-C389-29D5-88BFD4318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BD4DB2-CF6C-E1EF-0EE9-DA4EC428D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998352-3641-1F4D-AA3A-80D5B82C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97" y="524293"/>
            <a:ext cx="9086998" cy="66633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0B3AD8-265A-7A58-9DFE-19FA5EABD742}"/>
              </a:ext>
            </a:extLst>
          </p:cNvPr>
          <p:cNvCxnSpPr>
            <a:cxnSpLocks/>
          </p:cNvCxnSpPr>
          <p:nvPr/>
        </p:nvCxnSpPr>
        <p:spPr>
          <a:xfrm flipH="1">
            <a:off x="6917624" y="2806996"/>
            <a:ext cx="4023279" cy="5013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F1031B-2309-E0FE-DFAB-0FC1AF184372}"/>
              </a:ext>
            </a:extLst>
          </p:cNvPr>
          <p:cNvSpPr txBox="1"/>
          <p:nvPr/>
        </p:nvSpPr>
        <p:spPr>
          <a:xfrm>
            <a:off x="264395" y="74832"/>
            <a:ext cx="611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Control Flow Graph of </a:t>
            </a:r>
            <a:r>
              <a:rPr lang="en-US" b="1" dirty="0" err="1"/>
              <a:t>Check_Password</a:t>
            </a:r>
            <a:r>
              <a:rPr lang="en-US" b="1" dirty="0"/>
              <a:t>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B0A14-997B-2CD1-A43E-4CC2D906B438}"/>
              </a:ext>
            </a:extLst>
          </p:cNvPr>
          <p:cNvSpPr txBox="1"/>
          <p:nvPr/>
        </p:nvSpPr>
        <p:spPr>
          <a:xfrm>
            <a:off x="850605" y="227251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1)Window </a:t>
            </a:r>
            <a:br>
              <a:rPr lang="en-US" dirty="0"/>
            </a:br>
            <a:r>
              <a:rPr lang="en-US" dirty="0"/>
              <a:t>2)Function Graph</a:t>
            </a:r>
          </a:p>
        </p:txBody>
      </p:sp>
    </p:spTree>
    <p:extLst>
      <p:ext uri="{BB962C8B-B14F-4D97-AF65-F5344CB8AC3E}">
        <p14:creationId xmlns:p14="http://schemas.microsoft.com/office/powerpoint/2010/main" val="79816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08B1C3-4B0E-6682-6C35-9E3F2FEC6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AB5D7A-C0E7-6181-6B0E-FBFFAE795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B9D7CA-0DAD-5F82-5D16-1047C07B9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EC3946-55D1-5FC2-46E8-D687E1F34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6A8530-EA21-555D-48C0-C486CFCD2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49440F-5350-A2F3-117B-6040C7C81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C90C98-814F-8A65-CA10-0AF116AB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1915A-A221-3C60-C47C-D6469D5D5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4FD27-AEB9-C1F3-A396-8423C37F8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709E0AA-E3E9-6B80-19B8-C626CA10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4B9BA8-9D70-6B94-2E2D-2B5F1CE50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EA003D-F0DA-6A1A-B49F-D1C2C7AB7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7C0602-BD59-DCB5-B790-72B2345B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53472F-CAB6-C005-6EDB-07F1F60E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66" y="0"/>
            <a:ext cx="7643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2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444608-3596-9199-46FA-C946A8C8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3" y="96528"/>
            <a:ext cx="8760075" cy="5547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4638A-99D2-5735-9E3A-86F67BC3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449" r="30203"/>
          <a:stretch/>
        </p:blipFill>
        <p:spPr>
          <a:xfrm>
            <a:off x="5856143" y="3025649"/>
            <a:ext cx="6404263" cy="3093689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05668B-F73D-77AE-A231-B727D8F78204}"/>
              </a:ext>
            </a:extLst>
          </p:cNvPr>
          <p:cNvSpPr/>
          <p:nvPr/>
        </p:nvSpPr>
        <p:spPr>
          <a:xfrm rot="5400000">
            <a:off x="9852725" y="4202098"/>
            <a:ext cx="996753" cy="184097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25062B-A30C-AA81-69D2-6F32C545EEA3}"/>
              </a:ext>
            </a:extLst>
          </p:cNvPr>
          <p:cNvSpPr txBox="1"/>
          <p:nvPr/>
        </p:nvSpPr>
        <p:spPr>
          <a:xfrm>
            <a:off x="9539017" y="4937919"/>
            <a:ext cx="18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A07559-F1DE-455A-582A-97394DCDCC5F}"/>
              </a:ext>
            </a:extLst>
          </p:cNvPr>
          <p:cNvSpPr txBox="1"/>
          <p:nvPr/>
        </p:nvSpPr>
        <p:spPr>
          <a:xfrm>
            <a:off x="8836846" y="83761"/>
            <a:ext cx="35852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/>
              <a:t>the main function initializes the program, manages user input, and interprets the result of the password check to determine access.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0FC4D-06BD-4A80-650D-F1EC2002830F}"/>
              </a:ext>
            </a:extLst>
          </p:cNvPr>
          <p:cNvSpPr txBox="1"/>
          <p:nvPr/>
        </p:nvSpPr>
        <p:spPr>
          <a:xfrm>
            <a:off x="0" y="6180363"/>
            <a:ext cx="8382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I could not access </a:t>
            </a:r>
            <a:r>
              <a:rPr lang="en-US" b="1" u="sng" dirty="0"/>
              <a:t>(By normal way )</a:t>
            </a:r>
            <a:r>
              <a:rPr lang="en-US" b="1" dirty="0"/>
              <a:t>because I do not know the password</a:t>
            </a:r>
            <a:r>
              <a:rPr lang="en-US" sz="2400" b="1" dirty="0">
                <a:solidFill>
                  <a:srgbClr val="FF0000"/>
                </a:solidFill>
              </a:rPr>
              <a:t>!</a:t>
            </a:r>
            <a:r>
              <a:rPr lang="ar-EG" sz="2400" b="1" dirty="0">
                <a:solidFill>
                  <a:srgbClr val="FF0000"/>
                </a:solidFill>
              </a:rPr>
              <a:t>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5B2847-29C4-146F-4D0B-876C13343CEF}"/>
              </a:ext>
            </a:extLst>
          </p:cNvPr>
          <p:cNvSpPr txBox="1"/>
          <p:nvPr/>
        </p:nvSpPr>
        <p:spPr>
          <a:xfrm>
            <a:off x="8826994" y="1701948"/>
            <a:ext cx="3382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you need to compile the </a:t>
            </a:r>
            <a:r>
              <a:rPr lang="en-US" dirty="0" err="1"/>
              <a:t>Crack.c</a:t>
            </a:r>
            <a:r>
              <a:rPr lang="en-US" dirty="0"/>
              <a:t> source code into an executable file. This can be done using the </a:t>
            </a:r>
            <a:r>
              <a:rPr lang="en-US" dirty="0" err="1"/>
              <a:t>gcc</a:t>
            </a:r>
            <a:r>
              <a:rPr lang="en-US" dirty="0"/>
              <a:t> compiler .</a:t>
            </a:r>
          </a:p>
        </p:txBody>
      </p:sp>
    </p:spTree>
    <p:extLst>
      <p:ext uri="{BB962C8B-B14F-4D97-AF65-F5344CB8AC3E}">
        <p14:creationId xmlns:p14="http://schemas.microsoft.com/office/powerpoint/2010/main" val="32431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8505E9-49C2-018F-12C1-87F43EA37030}"/>
              </a:ext>
            </a:extLst>
          </p:cNvPr>
          <p:cNvSpPr txBox="1"/>
          <p:nvPr/>
        </p:nvSpPr>
        <p:spPr>
          <a:xfrm>
            <a:off x="658906" y="1503209"/>
            <a:ext cx="8704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/opt/ghidra_11.2.1_PUBLIC_20241105/ghidra_11.2.1_PUBLIC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495441-37D5-EADB-B087-CB435AC9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06" y="1926493"/>
            <a:ext cx="33219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ghidraRun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D7DA1-7939-588E-A8AF-06E0898B8937}"/>
              </a:ext>
            </a:extLst>
          </p:cNvPr>
          <p:cNvSpPr txBox="1"/>
          <p:nvPr/>
        </p:nvSpPr>
        <p:spPr>
          <a:xfrm>
            <a:off x="381460" y="231963"/>
            <a:ext cx="8322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Let's use a reverse engineering tool to crack the password.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BC339-E3B3-C180-4646-84CDFF8D7522}"/>
              </a:ext>
            </a:extLst>
          </p:cNvPr>
          <p:cNvSpPr txBox="1"/>
          <p:nvPr/>
        </p:nvSpPr>
        <p:spPr>
          <a:xfrm>
            <a:off x="648569" y="946765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After </a:t>
            </a:r>
            <a:r>
              <a:rPr lang="en-US" b="1" dirty="0" err="1"/>
              <a:t>Instullation</a:t>
            </a:r>
            <a:r>
              <a:rPr lang="en-US" b="1" dirty="0"/>
              <a:t> Let’s Run </a:t>
            </a:r>
            <a:r>
              <a:rPr lang="en-US" b="1" dirty="0" err="1">
                <a:solidFill>
                  <a:srgbClr val="FF0000"/>
                </a:solidFill>
              </a:rPr>
              <a:t>Ghidra</a:t>
            </a:r>
            <a:r>
              <a:rPr lang="en-US" b="1" dirty="0"/>
              <a:t> tool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5F05D9-E25D-CAFC-01DB-5C48680B18AB}"/>
              </a:ext>
            </a:extLst>
          </p:cNvPr>
          <p:cNvGrpSpPr/>
          <p:nvPr/>
        </p:nvGrpSpPr>
        <p:grpSpPr>
          <a:xfrm>
            <a:off x="383233" y="2730262"/>
            <a:ext cx="9470020" cy="3927043"/>
            <a:chOff x="2546430" y="2632193"/>
            <a:chExt cx="9470020" cy="392704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A0ED68-625E-7838-B70C-9916E9502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675" b="26725"/>
            <a:stretch/>
          </p:blipFill>
          <p:spPr>
            <a:xfrm>
              <a:off x="2546430" y="2632193"/>
              <a:ext cx="7133380" cy="3927043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968C64-42AD-12AE-BFF9-A00DB98C1425}"/>
                </a:ext>
              </a:extLst>
            </p:cNvPr>
            <p:cNvCxnSpPr/>
            <p:nvPr/>
          </p:nvCxnSpPr>
          <p:spPr>
            <a:xfrm flipH="1">
              <a:off x="8206584" y="3287210"/>
              <a:ext cx="315975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11C46C-EE78-522A-AC75-D770E6D443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7605" y="3727048"/>
              <a:ext cx="5629919" cy="32666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639293-F130-6C3E-CBE9-F020EA9E3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7437" y="4909595"/>
              <a:ext cx="791901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A red dragon with yellow text&#10;&#10;Description automatically generated">
            <a:extLst>
              <a:ext uri="{FF2B5EF4-FFF2-40B4-BE49-F238E27FC236}">
                <a16:creationId xmlns:a16="http://schemas.microsoft.com/office/drawing/2014/main" id="{CF8F4238-D88F-E7E3-705D-65A55726D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12" y="-535141"/>
            <a:ext cx="3105150" cy="40767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BB7BF0-9C72-FCAE-B1A3-FE22FF93BDBE}"/>
              </a:ext>
            </a:extLst>
          </p:cNvPr>
          <p:cNvSpPr txBox="1"/>
          <p:nvPr/>
        </p:nvSpPr>
        <p:spPr>
          <a:xfrm>
            <a:off x="9460774" y="3106004"/>
            <a:ext cx="22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to </a:t>
            </a:r>
            <a:r>
              <a:rPr lang="en-US" dirty="0" err="1"/>
              <a:t>Ghidra</a:t>
            </a:r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0E6111-4525-D130-1DD0-98A45F94C07C}"/>
              </a:ext>
            </a:extLst>
          </p:cNvPr>
          <p:cNvSpPr txBox="1"/>
          <p:nvPr/>
        </p:nvSpPr>
        <p:spPr>
          <a:xfrm>
            <a:off x="10178990" y="4822998"/>
            <a:ext cx="203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Ghidra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5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79897-7812-7766-BE68-1F7DB245A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A0AC2C-EDD9-42C4-175F-F07171AEE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CA9AE-95DF-D26D-9590-4E532C77C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23D6B-7A47-59B8-9BE7-0F7FDCD2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EE05A3-19E2-556D-F0BF-F26F9437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06774-E48C-97EC-1E3A-6AF557237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F96C0-85AF-D4AC-79C3-3DB065C67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748B97-C473-B77C-337F-6099836FF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50B5D8-DEDB-EF5E-4AC6-B823E0D4C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E859B-02C3-491C-5C0A-F2B075F2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27D1C2-F19C-E2B5-1FC9-3FC222A3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B02905-434E-AA77-06EA-5FCD0441E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601B06-3577-85A5-0351-532579673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662DB2-3C5E-E230-5D2D-D208CDA34B95}"/>
              </a:ext>
            </a:extLst>
          </p:cNvPr>
          <p:cNvSpPr txBox="1"/>
          <p:nvPr/>
        </p:nvSpPr>
        <p:spPr>
          <a:xfrm>
            <a:off x="373454" y="120765"/>
            <a:ext cx="6618697" cy="46166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Now the </a:t>
            </a:r>
            <a:r>
              <a:rPr lang="en-US" sz="2400" dirty="0" err="1"/>
              <a:t>Ghidr</a:t>
            </a:r>
            <a:r>
              <a:rPr lang="en-US" sz="2400" dirty="0"/>
              <a:t> tool is ready to use.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B1F-AF8E-3C94-AC87-376BF517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803" y="703193"/>
            <a:ext cx="8261765" cy="61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60FA4-E0EA-7563-0E69-51ABDA1C7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DDF679-112D-C026-8E58-4AE5F11A1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285833-F5B4-B94D-C12B-19EA38EF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898E0-AC71-8C20-D0F0-BFEF79E8F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D5D6EC-2CBA-30C1-88B5-C413F1F15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10BEDA-7B5C-E58D-986E-3085631D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0F6963-13E4-5A5E-A002-9A133D324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2F7968-E992-92A1-C5AF-6FC697C7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36660E-6AE9-B1EC-2293-D0BA505F8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DA7C6D-D0B9-AA06-1833-96B6FE0B0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FEFDEF-5D4B-A5E8-520B-C28369215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C3F852-775E-C669-6DEE-3D5D816ED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F7CC539-A518-B990-0D71-C8FCF461D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8C1F81-776B-1D84-2546-0B53F5C2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2" y="525535"/>
            <a:ext cx="8362538" cy="63323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27739-D64B-B367-9063-82AC28204EA7}"/>
              </a:ext>
            </a:extLst>
          </p:cNvPr>
          <p:cNvCxnSpPr>
            <a:cxnSpLocks/>
          </p:cNvCxnSpPr>
          <p:nvPr/>
        </p:nvCxnSpPr>
        <p:spPr>
          <a:xfrm flipH="1" flipV="1">
            <a:off x="1400467" y="1397656"/>
            <a:ext cx="5986234" cy="4104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740C94-DB05-D389-9162-FBDB541D1C0D}"/>
              </a:ext>
            </a:extLst>
          </p:cNvPr>
          <p:cNvSpPr txBox="1"/>
          <p:nvPr/>
        </p:nvSpPr>
        <p:spPr>
          <a:xfrm>
            <a:off x="9223510" y="1325952"/>
            <a:ext cx="2419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File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2)New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C5F0C-AED7-821A-AA60-CCCE22F979BF}"/>
              </a:ext>
            </a:extLst>
          </p:cNvPr>
          <p:cNvSpPr txBox="1"/>
          <p:nvPr/>
        </p:nvSpPr>
        <p:spPr>
          <a:xfrm>
            <a:off x="785572" y="115665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Let’s Crack the password on </a:t>
            </a:r>
            <a:r>
              <a:rPr lang="en-US" b="1" dirty="0" err="1"/>
              <a:t>Ghaidra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146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301D0-CB9B-9CE4-34B5-93E24A6C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5C3FE9-559E-C819-2CC0-ECA46782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BC61E-BABD-7CD6-B316-104B02F6B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E60C62-F4F4-F88D-E8CA-EF9C926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208673-316A-4FE6-5344-824928CE8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9E0741-03CB-D9BE-1503-427F82E3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8969AD-7553-D20D-3062-079F35CF5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D82E82-26C5-6910-D270-4661F02C1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A01CC7-A238-9F4D-52C2-559E94FB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871C64-55D4-3D02-4221-32233D65E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C7F90B-5A09-4F63-88AF-1B09DE9F5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7E46CBC-E3EF-2793-B0A3-39B98AC37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119BE3-BA76-B872-3E8F-083372B8A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A77F7E-0387-7AAD-A71C-89946121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53" y="180176"/>
            <a:ext cx="7688941" cy="619810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233B36-E745-B2A3-E42A-0BEB1A122E81}"/>
              </a:ext>
            </a:extLst>
          </p:cNvPr>
          <p:cNvCxnSpPr>
            <a:cxnSpLocks/>
          </p:cNvCxnSpPr>
          <p:nvPr/>
        </p:nvCxnSpPr>
        <p:spPr>
          <a:xfrm flipV="1">
            <a:off x="838981" y="2624326"/>
            <a:ext cx="3703829" cy="20446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9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48007-857A-D9AE-D2DD-4FED380C7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B5399B-D874-3306-8B07-FC1ED95E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B66462-9597-B779-B4CB-A64CDD1AA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EA964-ECA7-EC09-2427-84289017C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087CAD-152F-7B77-EAAA-09119EC47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BEAF45-B6D7-4C4A-D3E0-A36CD295A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74ED0A-E9AB-9DD7-7AC6-BF83B469C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30076D-B283-3389-F669-FBAFC9C2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B710B5-CB3E-DD55-D492-1B2B7C9CD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27D021-E74C-F20A-2F17-13EEB2BA4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F0F81-2551-5536-DB8B-AAA14C3AF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A72AF0-93D3-E927-0DCB-FE4FA8410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5F0AD-10D6-3192-58DF-80B1A19E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01BCB9B-F8EA-3502-4F82-F2228A1B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05" y="0"/>
            <a:ext cx="7094227" cy="5766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075C6E-67B9-D1EE-011A-5788B0990886}"/>
              </a:ext>
            </a:extLst>
          </p:cNvPr>
          <p:cNvSpPr/>
          <p:nvPr/>
        </p:nvSpPr>
        <p:spPr>
          <a:xfrm>
            <a:off x="5532699" y="5162309"/>
            <a:ext cx="1562582" cy="810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B7B4E-8EFF-15B3-3EE6-BAF60112012E}"/>
              </a:ext>
            </a:extLst>
          </p:cNvPr>
          <p:cNvSpPr txBox="1"/>
          <p:nvPr/>
        </p:nvSpPr>
        <p:spPr>
          <a:xfrm>
            <a:off x="1597306" y="6159195"/>
            <a:ext cx="8356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Enter a project name and select where to save it, Then Click Finish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2356D-8B0B-09F8-0F55-9A5F030985A9}"/>
              </a:ext>
            </a:extLst>
          </p:cNvPr>
          <p:cNvSpPr/>
          <p:nvPr/>
        </p:nvSpPr>
        <p:spPr>
          <a:xfrm>
            <a:off x="2947327" y="1079277"/>
            <a:ext cx="6165651" cy="2181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691BB-A717-C33A-519D-2A1D59F6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698FB6-5781-064A-1F02-6039E052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FEEBD-D309-A2E8-AD4E-7111E548F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23D7E7-AF39-9717-AB96-C6B4B7506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191302-F648-5B69-F977-95F2F5598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9FF246-7EDC-3D38-B2FD-C7DC07F17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213E39-D271-4E2D-8DED-5D9EC77D0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7C9EDA-FE97-CAF8-ECFC-09EBA9506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738880-3B1C-6C45-E8C9-8A2903897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98C27A-807F-B685-7D4A-7D3F8BE21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141D29-02A6-D36D-7062-DDB7348E1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AF8FFF-4FA7-2550-61A5-E64D97294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D1C3D8-1E0E-F95C-AD78-C75D31FE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D9486C-5734-831D-D528-56C5DCD3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7" y="375358"/>
            <a:ext cx="8352177" cy="62509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A84357-6F2A-5B97-9042-6DBAEE36626F}"/>
              </a:ext>
            </a:extLst>
          </p:cNvPr>
          <p:cNvSpPr/>
          <p:nvPr/>
        </p:nvSpPr>
        <p:spPr>
          <a:xfrm>
            <a:off x="868101" y="2046996"/>
            <a:ext cx="2233914" cy="1073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13BAA-9D01-699E-0B6D-8757CDD1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C89EF3-2212-53F8-0F80-6D8D37A71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E3BBC-A09E-C54C-B1BA-1EF820810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C25768-6A99-F2C9-F21A-80BCC9378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9FD2EB-6167-07B2-D58A-C1D05BCB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769EA93-7F82-3D72-7CA5-90D7B4328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E1E915-A622-5E72-A3CE-9F10F572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A785C9E-6209-9317-CF71-7099863EA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44A567-E5C1-F091-D829-B70AC0D73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4D5302-C753-FDB2-3464-29D5F05D9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CB7107-EE29-FFB9-8B21-DCED3C7AF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50ABCC-8C10-C39C-BEFE-E6847351D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D3F95D-5C3E-975E-5871-5F5949B93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27B5964-1596-FC61-1476-BD19AB543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97" y="114354"/>
            <a:ext cx="8708078" cy="65119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4589F-D3E5-5085-B158-C26C98D4159A}"/>
              </a:ext>
            </a:extLst>
          </p:cNvPr>
          <p:cNvCxnSpPr>
            <a:cxnSpLocks/>
          </p:cNvCxnSpPr>
          <p:nvPr/>
        </p:nvCxnSpPr>
        <p:spPr>
          <a:xfrm flipH="1" flipV="1">
            <a:off x="3024157" y="3310359"/>
            <a:ext cx="3932228" cy="59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6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207</Words>
  <Application>Microsoft Office PowerPoint</Application>
  <PresentationFormat>Widescreen</PresentationFormat>
  <Paragraphs>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Arial Unicode MS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amira mohamed Menshawy</dc:creator>
  <cp:lastModifiedBy>amira mohamed Menshawy</cp:lastModifiedBy>
  <cp:revision>2</cp:revision>
  <dcterms:created xsi:type="dcterms:W3CDTF">2024-11-12T13:27:13Z</dcterms:created>
  <dcterms:modified xsi:type="dcterms:W3CDTF">2024-12-14T16:18:44Z</dcterms:modified>
</cp:coreProperties>
</file>