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6" r:id="rId4"/>
    <p:sldId id="267" r:id="rId5"/>
    <p:sldId id="265" r:id="rId6"/>
    <p:sldId id="264" r:id="rId7"/>
    <p:sldId id="269" r:id="rId8"/>
    <p:sldId id="260" r:id="rId9"/>
    <p:sldId id="262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93ED-942D-AE03-200D-B962C3EBF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2AD7B-CBA2-7B92-7B95-44D4101E6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4FA4-A347-C700-8C18-13E53954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4DD7-73AF-4B8B-ACD8-B27088D23B4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81E61-8363-0EA9-D81C-34918DDB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2F75-EDB8-E572-4701-B8B4A33D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AFCF-7DEA-46F4-B04F-FD26C7ED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4592-0549-5377-676A-4F05D86F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7B4A8-2BE2-B1E7-FFBD-DFAABFC02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D284-A97E-5A74-3FB2-FED6C3C9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4DD7-73AF-4B8B-ACD8-B27088D23B4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CBCA-09FD-04C9-9F64-ABCAB58F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39D7-5208-3232-D7D4-602533B6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AFCF-7DEA-46F4-B04F-FD26C7ED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3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040DB-6B10-6702-9633-0CBBA785F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D6EB5-32AB-C31D-694E-A3407A77F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B929D-A824-98AE-666C-6592AA87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4DD7-73AF-4B8B-ACD8-B27088D23B4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62497-55C9-20A3-60B6-9D763C98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4C05D-4F7F-3B18-8C81-03983430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AFCF-7DEA-46F4-B04F-FD26C7ED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2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AEA1-EA13-12EA-CB4F-CACC1A3B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91CA-E1BB-9F1C-CACC-9C596202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1F607-4FD4-F5B8-33C5-F43A0859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4DD7-73AF-4B8B-ACD8-B27088D23B4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35E4A-C3FC-8900-8C0F-B2FE872B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A1C12-8829-2B68-53B0-431A9210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AFCF-7DEA-46F4-B04F-FD26C7ED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5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8A15-7E71-BA3B-66C4-B417AEFB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06AAA-64C2-2455-8BC9-0F7D0BDC6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7D08C-0665-68C3-1EBF-84249F1F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4DD7-73AF-4B8B-ACD8-B27088D23B4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FCB7-C07A-0702-A324-5AFCF0AF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097A2-17B6-DEDF-6CF8-85D56F87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AFCF-7DEA-46F4-B04F-FD26C7ED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0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D99D-C746-CCD3-21CB-3C0C51BD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6BA2-F8BD-1944-EA15-CF15DD9BB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A2D22-849A-02C9-8109-DDA25351F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45BA6-365E-752C-3FB7-B1C0C30B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4DD7-73AF-4B8B-ACD8-B27088D23B4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2E892-B768-8C51-66C1-7E7DD6E8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54165-7140-669D-A6E1-04A5B7EF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AFCF-7DEA-46F4-B04F-FD26C7ED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C3A3-3210-AF81-74A4-1D6BB58B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FA904-F6F0-E32F-8335-0B52826AA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7B51-1FB9-9F45-D71C-B29A20B6E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AD4A0-047B-3FE5-401A-3CF432F71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93058-4811-DD4D-BA6A-DB4358D97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ED189-6DBE-55D8-22BA-DBD15C95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4DD7-73AF-4B8B-ACD8-B27088D23B4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9D46A-EBC1-5E40-CD11-1AB20A4C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BE869-6ED2-B9EF-CF6B-2E89C19E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AFCF-7DEA-46F4-B04F-FD26C7ED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4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2910-C59E-70E5-10C8-53A1333B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21706-F6A3-48C4-D247-9888949C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4DD7-73AF-4B8B-ACD8-B27088D23B4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281B0-48BD-1859-910D-8754FB10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8B849-CFE1-36B6-8B4F-74F5C59F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AFCF-7DEA-46F4-B04F-FD26C7ED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3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E2CDC-AC8D-DB43-1148-3048918C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4DD7-73AF-4B8B-ACD8-B27088D23B4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5FB57-392C-81B4-7E82-CBE8EAA9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D4F12-D194-E5EB-AAA9-43EEF8DC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AFCF-7DEA-46F4-B04F-FD26C7ED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8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5431-71A2-2E67-2306-A81E5C69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0183-1ECB-1191-F508-5D437F04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B4609-D39B-E68D-70A4-4364B1445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86072-B4F0-7A39-EDE5-C12B4760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4DD7-73AF-4B8B-ACD8-B27088D23B4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74DC9-B95E-DBB6-ABCB-0A6B550A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D9A37-BE29-54C0-E39D-B47CD91A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AFCF-7DEA-46F4-B04F-FD26C7ED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6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196A-8EB2-84A1-8D3E-E218269F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DD3A8-46A3-736E-22DF-3AB771F47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0E34F-2409-E39C-C69B-C1C13AE73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4EDE7-49E5-A746-BFC9-47F0F806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4DD7-73AF-4B8B-ACD8-B27088D23B4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D9D03-0358-C5DC-E1E0-AB517F39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5A659-E35D-F611-7F7B-02B0A29C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AFCF-7DEA-46F4-B04F-FD26C7ED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CD3CF-4999-90B0-6A2D-1621A83C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C4B14-55F1-57C0-9928-1B4FD73A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E58B3-F49B-B6A8-DFD3-9772B30DF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1F4DD7-73AF-4B8B-ACD8-B27088D23B4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0839F-CAAB-2470-0587-40A34D78D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0A61D-2E45-6A86-76BD-D5D33C3F9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CAFCF-7DEA-46F4-B04F-FD26C7ED3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6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h-nexus.de/en/downloads.php?product=HxD2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98169C-5467-2056-05C7-53EBCF7A6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ex editors for Windows? - Super User">
            <a:extLst>
              <a:ext uri="{FF2B5EF4-FFF2-40B4-BE49-F238E27FC236}">
                <a16:creationId xmlns:a16="http://schemas.microsoft.com/office/drawing/2014/main" id="{1E957622-C374-84F3-A045-E1E53C0CF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" r="4412"/>
          <a:stretch/>
        </p:blipFill>
        <p:spPr bwMode="auto">
          <a:xfrm>
            <a:off x="20" y="10"/>
            <a:ext cx="84502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1A1E08-6BE7-B4E6-9D29-566E472BA2C2}"/>
              </a:ext>
            </a:extLst>
          </p:cNvPr>
          <p:cNvSpPr txBox="1"/>
          <p:nvPr/>
        </p:nvSpPr>
        <p:spPr>
          <a:xfrm>
            <a:off x="607088" y="4879411"/>
            <a:ext cx="4619621" cy="3957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Dr: Nabil Ismail</a:t>
            </a:r>
            <a:br>
              <a:rPr lang="en-US" sz="2000" b="1" dirty="0">
                <a:solidFill>
                  <a:srgbClr val="FFFFFF"/>
                </a:solidFill>
              </a:rPr>
            </a:br>
            <a:br>
              <a:rPr lang="en-US" sz="2000" b="1" dirty="0">
                <a:solidFill>
                  <a:srgbClr val="FFFFFF"/>
                </a:solidFill>
              </a:rPr>
            </a:br>
            <a:r>
              <a:rPr lang="en-US" sz="2000" b="1" dirty="0">
                <a:solidFill>
                  <a:srgbClr val="FFFFFF"/>
                </a:solidFill>
              </a:rPr>
              <a:t>By :Amira Mohamed Menshawy </a:t>
            </a:r>
          </a:p>
        </p:txBody>
      </p:sp>
      <p:pic>
        <p:nvPicPr>
          <p:cNvPr id="20" name="Picture 2" descr="HxD Hex Editor 2.5.0.0 + Portable [Multi/Ru] :: NNM-Club">
            <a:extLst>
              <a:ext uri="{FF2B5EF4-FFF2-40B4-BE49-F238E27FC236}">
                <a16:creationId xmlns:a16="http://schemas.microsoft.com/office/drawing/2014/main" id="{1B167D0A-A731-3E3F-6AAA-CFD8CF971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2" r="2701" b="-1"/>
          <a:stretch/>
        </p:blipFill>
        <p:spPr bwMode="auto"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55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72A02-8B53-4B65-67FA-D9DA19F8E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F12B-2A65-A1E0-AD8B-2B41763A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8E0A65F-B9E5-412E-8B50-4B16230FD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15140"/>
            <a:ext cx="10515600" cy="1572308"/>
          </a:xfrm>
        </p:spPr>
      </p:pic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86E0E432-4C99-2B96-DD4E-DBE6B99CF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B0FF7-64EF-C891-FFD1-753AEAC3F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4DE472-7AD1-2AE3-53EF-1F85807A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4152DFE-CF11-95FA-0FAA-B37ACCB6D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0169D7-A57B-BC61-923A-9D0E0E752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1230049-E9E5-7CD0-799B-FC198E2FC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6E47FA5-2EDA-BC56-61B5-2A33A762A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5672F2-C17A-9BB5-9572-1D55FA274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5D0E99-493D-FEC1-1D75-74E30A35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88F18A-C617-6E19-C9DF-4F510C0E2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47E7BDD-97F9-33A4-9C9E-C447ADECB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93C7C0B-BF3F-83CC-420B-3F3E8B10C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1DB6B89-2A68-E7DC-BB6E-FB15F699D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92" y="626848"/>
            <a:ext cx="11773910" cy="59994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4385D1-82C7-3DDE-5C2A-068C2FFA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45" y="3437990"/>
            <a:ext cx="12192000" cy="182296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726BB6-AA5E-A44A-4001-F7E4007C8621}"/>
              </a:ext>
            </a:extLst>
          </p:cNvPr>
          <p:cNvCxnSpPr/>
          <p:nvPr/>
        </p:nvCxnSpPr>
        <p:spPr>
          <a:xfrm flipH="1" flipV="1">
            <a:off x="5098025" y="4826971"/>
            <a:ext cx="530942" cy="6749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6EEF15-C3FE-D36A-D3A5-D632452B17B3}"/>
              </a:ext>
            </a:extLst>
          </p:cNvPr>
          <p:cNvCxnSpPr/>
          <p:nvPr/>
        </p:nvCxnSpPr>
        <p:spPr>
          <a:xfrm flipH="1" flipV="1">
            <a:off x="6194322" y="2398639"/>
            <a:ext cx="530942" cy="6749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368ADB1-2648-D1BC-5CC3-6D2E041C1F05}"/>
              </a:ext>
            </a:extLst>
          </p:cNvPr>
          <p:cNvSpPr txBox="1"/>
          <p:nvPr/>
        </p:nvSpPr>
        <p:spPr>
          <a:xfrm>
            <a:off x="712147" y="175344"/>
            <a:ext cx="614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Modified hash (after modification):</a:t>
            </a:r>
          </a:p>
        </p:txBody>
      </p:sp>
    </p:spTree>
    <p:extLst>
      <p:ext uri="{BB962C8B-B14F-4D97-AF65-F5344CB8AC3E}">
        <p14:creationId xmlns:p14="http://schemas.microsoft.com/office/powerpoint/2010/main" val="235163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01AC0-4D70-42E6-6D18-5979C0687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5A8D-EB3A-1E62-C6C7-35F90536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88D1942-2923-F445-6C0B-015143254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D2AD4-95D8-D5D5-58D3-5C7661A88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7C4B66-C218-5702-A004-8298B9DC1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DAAA078-E9A2-B257-DB0E-0208FB03A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3DF733-1488-D8E8-C880-C0C94AFC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01F7031-37CB-493D-E4B2-8B22DF72B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DE11E5E-F2D3-6EDA-11BD-8DFF6CAA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66C6BD-AF3E-1133-F108-2AC245D11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8C3251-9106-A33E-6266-700A1ADD1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B6D2BFF-661C-DCCD-FDE7-15DA7D60C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BD52C70-C45A-D58A-8DBD-15470D70C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AC2C4-F889-18A3-9976-8E266DF30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">
            <a:extLst>
              <a:ext uri="{FF2B5EF4-FFF2-40B4-BE49-F238E27FC236}">
                <a16:creationId xmlns:a16="http://schemas.microsoft.com/office/drawing/2014/main" id="{5A82EEAA-9B9D-547A-D354-EB2648E60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62" y="26441"/>
            <a:ext cx="1193744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you run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Get-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FileHash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 .\fake_document.pdf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PowerShell computes the hash of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fake_document.pdf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hash can be of different algorithms (like MD5, SHA256, etc.). By default, it uses SHA256.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it's useful: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Integrity Check: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compare the hash of the file to an expected hash value to ensure the file has not been altered (e.g., if you download a file and want to verify it’s the correct, unmodified version).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Files: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hash is unique to the file’s contents, so even if the file has a different name or extension, the hash will always remain the same unless the content changes. This helps in identifying files that might have been disguised.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CD4DBC-6A86-3D4B-BF92-52574896783D}"/>
              </a:ext>
            </a:extLst>
          </p:cNvPr>
          <p:cNvSpPr txBox="1"/>
          <p:nvPr/>
        </p:nvSpPr>
        <p:spPr>
          <a:xfrm>
            <a:off x="1895167" y="4146309"/>
            <a:ext cx="83402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hash value changes when the content of the file changes. So, if you want to check whether a file has been modified, compare the current hash with the previous hash (or expected hash).</a:t>
            </a:r>
          </a:p>
        </p:txBody>
      </p:sp>
    </p:spTree>
    <p:extLst>
      <p:ext uri="{BB962C8B-B14F-4D97-AF65-F5344CB8AC3E}">
        <p14:creationId xmlns:p14="http://schemas.microsoft.com/office/powerpoint/2010/main" val="188745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A9AE-C2DE-C96C-EFE4-D4BFB6A2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0EB393DD-F36A-9B49-4BAB-7144885D9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2DF1E-BF29-F02F-D98F-87908A126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5AAC74-9251-6108-656F-4B1E16A46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2309BC1-869C-F487-8CF8-52D76FFBC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FB6FA8E-B087-8BB3-01D9-F8368C4BE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294792-C318-844C-F534-0B5046F99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9DC004E-03FD-4C95-AE95-1E72AE54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AB8B7E-B7CE-6389-F505-FD103D114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D6DCBE-825B-40BC-617A-9D37E4000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4352281-C06F-5D1D-90FC-4CD31B44E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3562BB-5126-DB44-6DC3-2E663355B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5D2B90-F19B-74CE-589E-E917BC417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0E78335-EA85-4A37-9DFF-8C982C9C6D82}"/>
              </a:ext>
            </a:extLst>
          </p:cNvPr>
          <p:cNvSpPr txBox="1"/>
          <p:nvPr/>
        </p:nvSpPr>
        <p:spPr>
          <a:xfrm>
            <a:off x="373626" y="340261"/>
            <a:ext cx="11139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What can be parsed with Hex Editor?</a:t>
            </a:r>
          </a:p>
          <a:p>
            <a:r>
              <a:rPr lang="en-US" b="1" dirty="0"/>
              <a:t>Header</a:t>
            </a:r>
            <a:r>
              <a:rPr lang="en-US" dirty="0"/>
              <a:t>: You can identify the "identifiers" that indicate the type of file.</a:t>
            </a:r>
          </a:p>
          <a:p>
            <a:r>
              <a:rPr lang="en-US" b="1" dirty="0"/>
              <a:t>Sections</a:t>
            </a:r>
            <a:r>
              <a:rPr lang="en-US" dirty="0"/>
              <a:t>: Discover and identify strings, code, or other data.</a:t>
            </a:r>
          </a:p>
          <a:p>
            <a:r>
              <a:rPr lang="en-US" b="1" dirty="0"/>
              <a:t>Modification</a:t>
            </a:r>
            <a:r>
              <a:rPr lang="en-US" dirty="0"/>
              <a:t>: Change values ​​or text in the extracted file to see how the program's behavior changes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971DA7-B074-3EE4-8077-2692E26D0A3A}"/>
              </a:ext>
            </a:extLst>
          </p:cNvPr>
          <p:cNvSpPr txBox="1"/>
          <p:nvPr/>
        </p:nvSpPr>
        <p:spPr>
          <a:xfrm>
            <a:off x="443266" y="1560361"/>
            <a:ext cx="6110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https://mh-nexus.de/en/downloads.php?product=HxD20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0E512E8-E073-2247-DD3D-05EEFBC970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41" t="1196" r="6597" b="6144"/>
          <a:stretch/>
        </p:blipFill>
        <p:spPr>
          <a:xfrm>
            <a:off x="265471" y="1998701"/>
            <a:ext cx="5818400" cy="48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9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6382D-C445-C526-F77A-475972C0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70D1-1093-47A1-F502-B12BE3D1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A294-7A8A-6E50-70CB-CAE648CA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DA0210F-633F-C7C2-893C-3818615BA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A0FDD-D8BD-A33F-FF7E-3FA53DFC0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588667-122E-39F2-313B-23E6CEDB3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1561325-CA2A-65ED-F3D5-F76E548FC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4E81258-70AC-C784-432A-90411BE46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6E713DC-7724-565C-7939-1E421A729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83C837-3E9D-B375-EDD4-1F06D1CCE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60D63B-8AD8-C22B-EC52-B4256DB89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28A645-66A1-1BD9-5750-827B55D73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AA4265-AF00-7E42-D1D9-9DE768AD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289145-E545-5787-1D36-5CD21DE30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BEDA2C4-4FCA-4FCA-BE9E-7057AAF8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13F0F0E-C595-78BB-DB69-1E21B465F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38" y="607982"/>
            <a:ext cx="11781417" cy="60158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435811-22CB-F88C-93F2-C165BDB2BE7F}"/>
              </a:ext>
            </a:extLst>
          </p:cNvPr>
          <p:cNvSpPr txBox="1"/>
          <p:nvPr/>
        </p:nvSpPr>
        <p:spPr>
          <a:xfrm>
            <a:off x="838200" y="198112"/>
            <a:ext cx="6109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Now I have downloaded the hex editor, let's get started.</a:t>
            </a:r>
          </a:p>
        </p:txBody>
      </p:sp>
    </p:spTree>
    <p:extLst>
      <p:ext uri="{BB962C8B-B14F-4D97-AF65-F5344CB8AC3E}">
        <p14:creationId xmlns:p14="http://schemas.microsoft.com/office/powerpoint/2010/main" val="429254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6AE1F-7306-65DB-4D0B-9C91A1749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3BE3-88D4-13E5-088A-54A88764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144BD3F-F16C-7BA4-DB37-07B595B0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7734B8-139A-B699-C198-A0F00D9AF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AC0D24-16B5-ECF8-36CE-0FC87CF3D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06A1AC2-C123-8D9B-9647-42CF5B4E0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6B2BB19-55C3-387E-0205-8A3C71F1D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0EB9689-74A7-AA0D-B317-E00A5ED63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791C3F-B10E-6922-93DB-294BF0AFE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4D706B-494F-7DA9-50AC-2276F3370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61E6C3B-BECD-5ECF-8CD0-9A155F2BE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0E7B45-D8CC-FD26-D669-5517F8921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E9B8EE-66C9-084A-B994-6773EA9AD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90FC4F-207A-6011-7B1B-BC5781BFC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70122CC-D672-1AFC-58F5-AE6EA518ABD1}"/>
              </a:ext>
            </a:extLst>
          </p:cNvPr>
          <p:cNvSpPr txBox="1"/>
          <p:nvPr/>
        </p:nvSpPr>
        <p:spPr>
          <a:xfrm>
            <a:off x="528483" y="498257"/>
            <a:ext cx="114570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Example Activity</a:t>
            </a:r>
            <a:r>
              <a:rPr lang="en-US" dirty="0">
                <a:solidFill>
                  <a:srgbClr val="0070C0"/>
                </a:solidFill>
              </a:rPr>
              <a:t>:</a:t>
            </a:r>
            <a:br>
              <a:rPr lang="ar-EG" dirty="0">
                <a:solidFill>
                  <a:srgbClr val="0070C0"/>
                </a:solidFill>
              </a:rPr>
            </a:br>
            <a:r>
              <a:rPr lang="en-US" dirty="0"/>
              <a:t>Analyze a file using the file command or a hex editor to determine its type and explain why its extension might differ from its actual content.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C419E-3933-4AE1-A800-4E78C93AF445}"/>
              </a:ext>
            </a:extLst>
          </p:cNvPr>
          <p:cNvSpPr txBox="1"/>
          <p:nvPr/>
        </p:nvSpPr>
        <p:spPr>
          <a:xfrm>
            <a:off x="528483" y="1484278"/>
            <a:ext cx="112573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objective: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Analyze the real file type using its signature (Magic Number) instead of relying on its extension (Extension).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Detect disguised files that have their extension changed to mislead analysts.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551328-A6AF-8B14-C1C8-B119D0045835}"/>
              </a:ext>
            </a:extLst>
          </p:cNvPr>
          <p:cNvSpPr txBox="1"/>
          <p:nvPr/>
        </p:nvSpPr>
        <p:spPr>
          <a:xfrm>
            <a:off x="528482" y="2747298"/>
            <a:ext cx="1082531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Tools needed: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Hex Editor (like </a:t>
            </a:r>
            <a:r>
              <a:rPr lang="en-US" dirty="0" err="1"/>
              <a:t>HxD</a:t>
            </a:r>
            <a:r>
              <a:rPr lang="en-US" dirty="0"/>
              <a:t> on Windows or </a:t>
            </a:r>
            <a:r>
              <a:rPr lang="en-US" dirty="0" err="1"/>
              <a:t>Hexcurse</a:t>
            </a:r>
            <a:r>
              <a:rPr lang="en-US" dirty="0"/>
              <a:t> on Linux).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Linux or Terminal to use the file command.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ready-made dummy file (we will create it).</a:t>
            </a:r>
          </a:p>
        </p:txBody>
      </p:sp>
    </p:spTree>
    <p:extLst>
      <p:ext uri="{BB962C8B-B14F-4D97-AF65-F5344CB8AC3E}">
        <p14:creationId xmlns:p14="http://schemas.microsoft.com/office/powerpoint/2010/main" val="74990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00B88-363C-9CF6-09AD-BF413E388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FEA36639-EB6E-E95E-4B16-AD3ADFF66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7850F-5F6D-0815-9AC9-EA2ED8045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0E6F35-DF1B-B671-A781-17D6C1C96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02E7FD7-63C8-275C-BA9C-A08C0024C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F78094F-708B-80FF-8365-6F588D89A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C48FEE-240C-C042-282B-278CEC469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C813CB-3110-56AF-5B93-4A0B37559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6F2FF3-AA8C-7166-3C0C-0D38DDEB7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9686D51-6527-2D05-68B8-726117374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180D7F-29FD-5973-EDB1-78443A3AD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20F33-D2E6-5DC1-5CB3-66A30B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CDBC19A-204E-27D9-82B1-23D948579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780E6BE-5E20-C732-9025-5EF74011DF61}"/>
              </a:ext>
            </a:extLst>
          </p:cNvPr>
          <p:cNvSpPr txBox="1"/>
          <p:nvPr/>
        </p:nvSpPr>
        <p:spPr>
          <a:xfrm>
            <a:off x="361334" y="360010"/>
            <a:ext cx="6110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Step-by-Step Process: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9E37F3-C346-484A-AB01-7B854CC5DB7F}"/>
              </a:ext>
            </a:extLst>
          </p:cNvPr>
          <p:cNvSpPr txBox="1"/>
          <p:nvPr/>
        </p:nvSpPr>
        <p:spPr>
          <a:xfrm>
            <a:off x="1492045" y="887519"/>
            <a:ext cx="28341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simple text file</a:t>
            </a:r>
            <a:r>
              <a:rPr lang="ar-EG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479343-9826-6725-D0B5-372CFBC577B5}"/>
              </a:ext>
            </a:extLst>
          </p:cNvPr>
          <p:cNvSpPr txBox="1"/>
          <p:nvPr/>
        </p:nvSpPr>
        <p:spPr>
          <a:xfrm>
            <a:off x="882445" y="781137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Create a Disguised File: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21E62-5505-786B-241F-E54CFE36B254}"/>
              </a:ext>
            </a:extLst>
          </p:cNvPr>
          <p:cNvSpPr txBox="1"/>
          <p:nvPr/>
        </p:nvSpPr>
        <p:spPr>
          <a:xfrm>
            <a:off x="4365681" y="1222794"/>
            <a:ext cx="39130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echo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"This is a test file."</a:t>
            </a:r>
            <a:r>
              <a:rPr lang="en-US" dirty="0"/>
              <a:t> &gt; malware.txt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FC805AC8-C8AC-B992-A17D-882F313C8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891" y="1737967"/>
            <a:ext cx="6341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Rename it to a different extension (e.g., PDF extension):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F08C0B-89DA-02DD-DDB1-C94FB5B6555D}"/>
              </a:ext>
            </a:extLst>
          </p:cNvPr>
          <p:cNvSpPr txBox="1"/>
          <p:nvPr/>
        </p:nvSpPr>
        <p:spPr>
          <a:xfrm>
            <a:off x="8123446" y="1810849"/>
            <a:ext cx="37932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ren malware.txt fake_document.pdf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10AEB18-5B50-82B6-007C-0C9A2E0A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" t="1686" b="57194"/>
          <a:stretch/>
        </p:blipFill>
        <p:spPr>
          <a:xfrm>
            <a:off x="533693" y="3011670"/>
            <a:ext cx="11124308" cy="272658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853A87-667A-A0DC-0284-FF79DE7FDCFE}"/>
              </a:ext>
            </a:extLst>
          </p:cNvPr>
          <p:cNvCxnSpPr>
            <a:cxnSpLocks/>
          </p:cNvCxnSpPr>
          <p:nvPr/>
        </p:nvCxnSpPr>
        <p:spPr>
          <a:xfrm flipH="1" flipV="1">
            <a:off x="6322221" y="4141118"/>
            <a:ext cx="1169960" cy="5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B22CC9-6C42-9B95-889C-74957329B935}"/>
              </a:ext>
            </a:extLst>
          </p:cNvPr>
          <p:cNvCxnSpPr>
            <a:cxnSpLocks/>
          </p:cNvCxnSpPr>
          <p:nvPr/>
        </p:nvCxnSpPr>
        <p:spPr>
          <a:xfrm flipH="1" flipV="1">
            <a:off x="5737241" y="4588486"/>
            <a:ext cx="1169960" cy="5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9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FE688-CE69-2323-794D-CE9C3BD77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862C-6D72-B5EC-EAEF-F247AB4F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37C3217-500B-3251-1E4B-8FD1643AB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806705-DBC8-2009-ADD0-C052D872E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6F6727-9946-1A2A-035E-9045B5914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947B28-3D09-4E2C-268A-1EA2501C4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28185A6-DE80-A8D8-79A6-49EC2785B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20320A1-F1EA-2BE0-F1EE-982486021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7E54A7D-D60E-25FA-B157-81BF23E0A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417C47-8F4F-B5F6-9C28-A9BB0D98B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580FD89-3DFA-8524-9F7B-A96F65E42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BCEF10-F790-BF56-DA59-4E30B1420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21462B-17C7-2F38-3A90-24B71017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9FB70E-1380-137F-0E10-9E3A32BF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34ED6CE-ED1A-8297-53DC-A641C92B6568}"/>
              </a:ext>
            </a:extLst>
          </p:cNvPr>
          <p:cNvSpPr txBox="1"/>
          <p:nvPr/>
        </p:nvSpPr>
        <p:spPr>
          <a:xfrm>
            <a:off x="838200" y="775256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Analyze the File Using Hex Editor: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1B840-EFDE-FACF-C249-ED0F76EC3342}"/>
              </a:ext>
            </a:extLst>
          </p:cNvPr>
          <p:cNvSpPr txBox="1"/>
          <p:nvPr/>
        </p:nvSpPr>
        <p:spPr>
          <a:xfrm>
            <a:off x="361334" y="360010"/>
            <a:ext cx="6110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Step-by-Step Process:</a:t>
            </a:r>
          </a:p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4D68CC-63A1-DCE3-DE6A-DB6DFCF26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20" y="1366350"/>
            <a:ext cx="10515600" cy="5342782"/>
          </a:xfrm>
          <a:prstGeom prst="rect">
            <a:avLst/>
          </a:prstGeom>
        </p:spPr>
      </p:pic>
      <p:sp>
        <p:nvSpPr>
          <p:cNvPr id="22" name="Rectangle 2">
            <a:extLst>
              <a:ext uri="{FF2B5EF4-FFF2-40B4-BE49-F238E27FC236}">
                <a16:creationId xmlns:a16="http://schemas.microsoft.com/office/drawing/2014/main" id="{A6222745-2A00-19BB-0442-FA35F3E6D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204" y="2642106"/>
            <a:ext cx="544436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Open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fake_document.pdf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file using a Hex Editor.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Check the file signature (Magic Number).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You will notice that the signature does not match a PDF file (which usually starts with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%PDF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Instead, you’ll find the text "This is a test file."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9FABC4-00BC-FE93-7DEC-CAFFA735FD51}"/>
              </a:ext>
            </a:extLst>
          </p:cNvPr>
          <p:cNvCxnSpPr>
            <a:cxnSpLocks/>
          </p:cNvCxnSpPr>
          <p:nvPr/>
        </p:nvCxnSpPr>
        <p:spPr>
          <a:xfrm flipH="1" flipV="1">
            <a:off x="2246748" y="2244456"/>
            <a:ext cx="1169960" cy="5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55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C5611-46B1-A87E-83F3-659D69257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5C4EFF88-C1E9-DDDC-233D-9973B9300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AFCFC-ADBD-F26E-5CEC-CCCB7D40E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0C5B50-A9CA-FE9A-9205-66195C43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E2FC523-096D-ACBF-1200-C6502541A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8A2FFB-055D-6AD9-B135-41D7D0D54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F454384-4EA1-A382-D691-780038DCE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D90FF6-2504-9D1F-A750-983AF1A2D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DDC4B9-345D-44F9-9904-7C7D91218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DEF381-04E6-B6B3-439A-C7BB2FC2B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202FD63-6D24-D825-E1FC-D895D1056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3632996-F43D-9B80-EB26-53BEE2FD1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A24FD1-A6F4-83E3-9A9A-65CB2165E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">
            <a:extLst>
              <a:ext uri="{FF2B5EF4-FFF2-40B4-BE49-F238E27FC236}">
                <a16:creationId xmlns:a16="http://schemas.microsoft.com/office/drawing/2014/main" id="{148F268A-DC52-1264-954B-9AD12EC75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394" y="619586"/>
            <a:ext cx="106212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the file in the Hex Editor and check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magic number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(the first few bytes). For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D8FF22-69B9-143A-E685-0911D224F672}"/>
              </a:ext>
            </a:extLst>
          </p:cNvPr>
          <p:cNvSpPr txBox="1"/>
          <p:nvPr/>
        </p:nvSpPr>
        <p:spPr>
          <a:xfrm>
            <a:off x="597309" y="250254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3.analyze the actual file type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3314B8-913A-18C5-5A82-BB2CCD9AA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81" y="1355883"/>
            <a:ext cx="10910325" cy="5547233"/>
          </a:xfrm>
          <a:prstGeom prst="rect">
            <a:avLst/>
          </a:prstGeom>
        </p:spPr>
      </p:pic>
      <p:sp>
        <p:nvSpPr>
          <p:cNvPr id="21" name="Rectangle 3">
            <a:extLst>
              <a:ext uri="{FF2B5EF4-FFF2-40B4-BE49-F238E27FC236}">
                <a16:creationId xmlns:a16="http://schemas.microsoft.com/office/drawing/2014/main" id="{3874B945-FE4F-3A6D-770B-99D82B57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09" y="3870901"/>
            <a:ext cx="767694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of a typical PDF structure: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%PDF-1.7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(or similar, indicating PDF version)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Content: The actual content of the PDF (e.g., text, images)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 Unicode MS"/>
              </a:rPr>
              <a:t>%EOF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4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C1D47-B717-31F1-E28E-2CE65A4F8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2903-D6F7-1C96-F6F7-B7CAA28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another PDF file that is real and not fake to see its end or beginning.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5BC95-AC39-582F-F8C9-2BC2E5C7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8342D53F-9E84-B92B-2BC9-4852E6B4F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5D2602-321E-FFD5-C6E7-AB9F990C5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D0E9427-E57F-0799-5777-63A9DAD1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419E515-583E-57F0-A4E3-E2E19750D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1872241-8363-E916-8157-7D4A75213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50B8798-4A83-2649-7729-AFAA979F1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1F7E387-0F71-663F-D987-66FFEA65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A1441B-A730-6019-4F95-8EC0194B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E068A3B-2834-E53C-38F8-B18FBB66D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E4AFEDF-F058-2B1D-29D0-CF9A5A2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BA6442-F1DC-C729-6CAD-6A0DD5E6F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71DBBCC-0F31-60C0-B72A-4248A8197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7AA17EB5-D567-5086-00D3-A33AC1C04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19" y="1428203"/>
            <a:ext cx="10790855" cy="36198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47E7EF-E88F-70A5-C4B4-7CFBBCC18928}"/>
              </a:ext>
            </a:extLst>
          </p:cNvPr>
          <p:cNvSpPr txBox="1"/>
          <p:nvPr/>
        </p:nvSpPr>
        <p:spPr>
          <a:xfrm>
            <a:off x="700419" y="424000"/>
            <a:ext cx="6110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Open another PDF file that is real and not fake to see its end or beginning.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6B22B9-403D-41DE-AF9A-25FFE571936F}"/>
              </a:ext>
            </a:extLst>
          </p:cNvPr>
          <p:cNvCxnSpPr>
            <a:cxnSpLocks/>
          </p:cNvCxnSpPr>
          <p:nvPr/>
        </p:nvCxnSpPr>
        <p:spPr>
          <a:xfrm flipH="1" flipV="1">
            <a:off x="5771535" y="2951741"/>
            <a:ext cx="432620" cy="7353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50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14D2E-FF50-9A8D-F595-515E77BAE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8F9B-99D3-4345-3820-C622F23A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35562-CCE9-9D49-39FE-BC8A32FCB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5F44A9A3-F856-1110-B774-03ED5CBFC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08791-89B2-6E1F-9656-30CB6E51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9C76A5-8DAD-02DC-7232-B3A78CAB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2F1C4D1-767D-FCF9-4B64-9F5B5710D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BA186C6-2C9F-ADFF-0B14-37D94340C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3401F72-4A5B-D916-FCA8-359643417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43213A9-2A6A-FB74-6CD3-2F8ACEBF2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049AC5-9020-7548-AD7E-0E080D1C2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4ABA5A9-B8EF-AC0C-06A1-96B7EE412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043E3F-21A8-D52C-DA73-45A67FD7F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9657506-D5B1-7C65-AB0B-9A6C7BE92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7FDF349-8DE6-4BAB-D62D-00D5B5C2F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2D97521-11D9-6D7E-A61C-72B5FBEE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0" y="687267"/>
            <a:ext cx="11612720" cy="59043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7DC018-B00D-F242-62A2-B9FD3E24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4" y="3234500"/>
            <a:ext cx="12132091" cy="20575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9B4C02A-5B98-FA27-023C-3E4D65777789}"/>
              </a:ext>
            </a:extLst>
          </p:cNvPr>
          <p:cNvSpPr txBox="1"/>
          <p:nvPr/>
        </p:nvSpPr>
        <p:spPr>
          <a:xfrm>
            <a:off x="838200" y="262811"/>
            <a:ext cx="61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First hash (before modification):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07179D-C7DA-F5DF-8AC8-6D142FF5D46C}"/>
              </a:ext>
            </a:extLst>
          </p:cNvPr>
          <p:cNvCxnSpPr/>
          <p:nvPr/>
        </p:nvCxnSpPr>
        <p:spPr>
          <a:xfrm flipH="1" flipV="1">
            <a:off x="6177957" y="2349615"/>
            <a:ext cx="530942" cy="6749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3A906D-3AE4-1808-478E-369239B114B3}"/>
              </a:ext>
            </a:extLst>
          </p:cNvPr>
          <p:cNvCxnSpPr/>
          <p:nvPr/>
        </p:nvCxnSpPr>
        <p:spPr>
          <a:xfrm flipH="1" flipV="1">
            <a:off x="5098025" y="4826971"/>
            <a:ext cx="530942" cy="6749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15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608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Arial Unicode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 another PDF file that is real and not fake to see its end or beginning.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amira mohamed Menshawy</dc:creator>
  <cp:lastModifiedBy>amira mohamed Menshawy</cp:lastModifiedBy>
  <cp:revision>4</cp:revision>
  <dcterms:created xsi:type="dcterms:W3CDTF">2024-12-03T19:50:44Z</dcterms:created>
  <dcterms:modified xsi:type="dcterms:W3CDTF">2024-12-13T20:22:24Z</dcterms:modified>
</cp:coreProperties>
</file>