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60" r:id="rId3"/>
    <p:sldId id="261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0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41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228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18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6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herezade/pe-bear/release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A897-ADBF-8759-4C37-87EAB6DE920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4912" r="1" b="1"/>
          <a:stretch/>
        </p:blipFill>
        <p:spPr>
          <a:xfrm>
            <a:off x="0" y="0"/>
            <a:ext cx="12188952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6B1D0-6E05-477A-950D-2F5765804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778" y="1367330"/>
            <a:ext cx="3831582" cy="3727972"/>
            <a:chOff x="797792" y="912854"/>
            <a:chExt cx="5298208" cy="503229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AF8F22-927B-4FDC-A9B7-5CE8EB605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1F07A0-6D16-4733-BC69-A7689C920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927EAF-3B25-49B7-BF2C-8D1461C4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152BC1E-6C42-2B9C-CE3C-F9C747E49F90}"/>
              </a:ext>
            </a:extLst>
          </p:cNvPr>
          <p:cNvSpPr txBox="1"/>
          <p:nvPr/>
        </p:nvSpPr>
        <p:spPr>
          <a:xfrm>
            <a:off x="4516805" y="5384339"/>
            <a:ext cx="6094324" cy="93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/>
              <a:t>Dr: Nabil Ismail</a:t>
            </a:r>
            <a:br>
              <a:rPr lang="en-US" sz="2000" b="1"/>
            </a:br>
            <a:br>
              <a:rPr lang="en-US" sz="2000" b="1"/>
            </a:br>
            <a:r>
              <a:rPr lang="en-US" sz="2000" b="1"/>
              <a:t>By :Amira Mohamed Menshawy </a:t>
            </a:r>
            <a:endParaRPr lang="en-US" sz="2000" b="1" dirty="0"/>
          </a:p>
        </p:txBody>
      </p:sp>
      <p:pic>
        <p:nvPicPr>
          <p:cNvPr id="1036" name="Picture 12" descr="PE-bear logo">
            <a:extLst>
              <a:ext uri="{FF2B5EF4-FFF2-40B4-BE49-F238E27FC236}">
                <a16:creationId xmlns:a16="http://schemas.microsoft.com/office/drawing/2014/main" id="{A8E9303C-F40B-0F51-ED45-2ED417F1B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05" y="1255949"/>
            <a:ext cx="3409903" cy="340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C60CA8-2977-07C0-E8EE-F367E4F0D1A3}"/>
              </a:ext>
            </a:extLst>
          </p:cNvPr>
          <p:cNvSpPr txBox="1"/>
          <p:nvPr/>
        </p:nvSpPr>
        <p:spPr>
          <a:xfrm>
            <a:off x="2821857" y="609618"/>
            <a:ext cx="616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latin typeface="Amasis MT Pro Black" panose="02040A04050005020304" pitchFamily="18" charset="0"/>
              </a:rPr>
              <a:t>Analyzing PE File Format</a:t>
            </a:r>
            <a:endParaRPr lang="en-US" sz="3600" b="1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C8A25-1175-BCBD-E572-BBF6120E2E66}"/>
              </a:ext>
            </a:extLst>
          </p:cNvPr>
          <p:cNvSpPr txBox="1"/>
          <p:nvPr/>
        </p:nvSpPr>
        <p:spPr>
          <a:xfrm>
            <a:off x="1052050" y="464263"/>
            <a:ext cx="10382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https://github.com/hasherezade/pe-bear/releases</a:t>
            </a:r>
            <a:br>
              <a:rPr lang="ar-EG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F6CEE-9868-644C-D628-3AB0AD8D5E06}"/>
              </a:ext>
            </a:extLst>
          </p:cNvPr>
          <p:cNvSpPr txBox="1"/>
          <p:nvPr/>
        </p:nvSpPr>
        <p:spPr>
          <a:xfrm>
            <a:off x="1730477" y="1068970"/>
            <a:ext cx="10215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Download the appropriate version for your device from here, then unzip the file and run the </a:t>
            </a:r>
            <a:r>
              <a:rPr lang="en-US" b="1" dirty="0"/>
              <a:t>.bat </a:t>
            </a:r>
            <a:r>
              <a:rPr lang="en-US" dirty="0"/>
              <a:t>file to run </a:t>
            </a:r>
            <a:r>
              <a:rPr lang="en-US" b="1" dirty="0"/>
              <a:t>PE-Bear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F325C-0A60-56EA-F294-815616A3F952}"/>
              </a:ext>
            </a:extLst>
          </p:cNvPr>
          <p:cNvSpPr txBox="1"/>
          <p:nvPr/>
        </p:nvSpPr>
        <p:spPr>
          <a:xfrm>
            <a:off x="191727" y="2320009"/>
            <a:ext cx="11503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Example Activity: </a:t>
            </a:r>
            <a:r>
              <a:rPr lang="en-US" dirty="0"/>
              <a:t>Parse a PE file using a tool like PE-bear or manually using a hex editor to locate the entry point and imported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ACC90-1AC7-047A-B22E-D4F726F49748}"/>
              </a:ext>
            </a:extLst>
          </p:cNvPr>
          <p:cNvSpPr txBox="1"/>
          <p:nvPr/>
        </p:nvSpPr>
        <p:spPr>
          <a:xfrm>
            <a:off x="191727" y="2977417"/>
            <a:ext cx="121035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a PE (Portable Executable) file format to understand its structure, locate the entry point, and identify imported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goal is to inspect how the executable is structured, including headers, code, and data, to learn how reverse engineers extract critical information like entry points and library dependencies.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Tools Needed: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PE-bear</a:t>
            </a:r>
            <a:r>
              <a:rPr lang="en-US" dirty="0"/>
              <a:t> (since you've already installed it)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tool will allow you to analyze the PE file’s internal structure, headers, entry point, and imported functions.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Hex Editor</a:t>
            </a:r>
            <a:r>
              <a:rPr lang="en-US" dirty="0"/>
              <a:t> (Optional, if needed for manual analysis)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/>
              <a:t>HxD</a:t>
            </a:r>
            <a:r>
              <a:rPr lang="en-US" dirty="0"/>
              <a:t> or another hex editor to inspect the raw byte data of the file.</a:t>
            </a:r>
          </a:p>
        </p:txBody>
      </p:sp>
    </p:spTree>
    <p:extLst>
      <p:ext uri="{BB962C8B-B14F-4D97-AF65-F5344CB8AC3E}">
        <p14:creationId xmlns:p14="http://schemas.microsoft.com/office/powerpoint/2010/main" val="298864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2AC25B-1D71-ADDE-08DF-F8B48C73C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0" y="316640"/>
            <a:ext cx="108941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PE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PE-bear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go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select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.exe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you wish to analyze.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27C68-1632-2C3A-9C18-5138D898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5" y="980489"/>
            <a:ext cx="8023123" cy="570699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C754A-75F1-2B71-268A-E866936E147D}"/>
              </a:ext>
            </a:extLst>
          </p:cNvPr>
          <p:cNvCxnSpPr>
            <a:cxnSpLocks/>
          </p:cNvCxnSpPr>
          <p:nvPr/>
        </p:nvCxnSpPr>
        <p:spPr>
          <a:xfrm flipH="1" flipV="1">
            <a:off x="3362632" y="2015613"/>
            <a:ext cx="1740310" cy="14748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1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8E4DB-1B50-3AA3-0759-EE267FAE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190500"/>
            <a:ext cx="12192000" cy="6477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127EDD-4C85-1A4D-7CCA-AC5B4967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4" y="3672434"/>
            <a:ext cx="92521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Inspect the PE Headers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first part of the PE file is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DOS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followed by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PE-bear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 will see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DOS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(starts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), followed by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 Header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These headers contain vital information like the architecture type, the entry point, and the location of other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8F6CE5-CEE5-D1A8-5C26-8B1528514F02}"/>
              </a:ext>
            </a:extLst>
          </p:cNvPr>
          <p:cNvSpPr/>
          <p:nvPr/>
        </p:nvSpPr>
        <p:spPr>
          <a:xfrm>
            <a:off x="6725265" y="432619"/>
            <a:ext cx="993058" cy="973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8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AD53B6-3597-6E86-F9A9-F9269E6087CB}"/>
              </a:ext>
            </a:extLst>
          </p:cNvPr>
          <p:cNvSpPr txBox="1"/>
          <p:nvPr/>
        </p:nvSpPr>
        <p:spPr>
          <a:xfrm>
            <a:off x="44245" y="319830"/>
            <a:ext cx="12103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Locate the Entry Point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Action:</a:t>
            </a:r>
            <a:r>
              <a:rPr lang="en-US"/>
              <a:t> In </a:t>
            </a:r>
            <a:r>
              <a:rPr lang="en-US" b="1"/>
              <a:t>PE-bear</a:t>
            </a:r>
            <a:r>
              <a:rPr lang="en-US"/>
              <a:t>, look for the </a:t>
            </a:r>
            <a:r>
              <a:rPr lang="en-US" b="1"/>
              <a:t>Entry Point</a:t>
            </a:r>
            <a:r>
              <a:rPr lang="en-US"/>
              <a:t> (the address where execution begins) in the PE header or navigate to the "Entry Point" section of the tool.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Objective:</a:t>
            </a:r>
            <a:r>
              <a:rPr lang="en-US"/>
              <a:t> The entry point is a critical location where the executable starts its execution. Understanding the entry point helps you know where the program begins to interact with the system.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A35E18-0B20-5661-DC9D-BDF716E4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25" y="1818753"/>
            <a:ext cx="9485643" cy="503924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F39C330-A651-6F78-6951-26CA27C692E4}"/>
              </a:ext>
            </a:extLst>
          </p:cNvPr>
          <p:cNvSpPr/>
          <p:nvPr/>
        </p:nvSpPr>
        <p:spPr>
          <a:xfrm>
            <a:off x="4404096" y="3125578"/>
            <a:ext cx="993058" cy="973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628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</vt:lpstr>
      <vt:lpstr>Amasis MT Pro Black</vt:lpstr>
      <vt:lpstr>Arial</vt:lpstr>
      <vt:lpstr>Arial Unicode MS</vt:lpstr>
      <vt:lpstr>Corbel</vt:lpstr>
      <vt:lpstr>Wingdings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amira mohamed Menshawy</dc:creator>
  <cp:lastModifiedBy>amira mohamed Menshawy</cp:lastModifiedBy>
  <cp:revision>2</cp:revision>
  <dcterms:created xsi:type="dcterms:W3CDTF">2024-12-13T20:24:21Z</dcterms:created>
  <dcterms:modified xsi:type="dcterms:W3CDTF">2024-12-14T16:11:55Z</dcterms:modified>
</cp:coreProperties>
</file>