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257" r:id="rId4"/>
    <p:sldId id="263" r:id="rId5"/>
    <p:sldId id="262" r:id="rId6"/>
    <p:sldId id="261" r:id="rId7"/>
    <p:sldId id="259" r:id="rId8"/>
    <p:sldId id="275" r:id="rId9"/>
    <p:sldId id="274" r:id="rId10"/>
    <p:sldId id="272" r:id="rId11"/>
    <p:sldId id="273" r:id="rId12"/>
    <p:sldId id="271" r:id="rId13"/>
    <p:sldId id="280" r:id="rId14"/>
    <p:sldId id="264" r:id="rId15"/>
    <p:sldId id="269" r:id="rId16"/>
    <p:sldId id="270" r:id="rId17"/>
    <p:sldId id="268" r:id="rId18"/>
    <p:sldId id="258" r:id="rId19"/>
    <p:sldId id="283" r:id="rId20"/>
    <p:sldId id="26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1A6042-65F8-48EE-A478-D64047108629}" v="41" dt="2024-12-03T19:43:44.1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C4E95-776F-8AD5-7EF4-EFE7C351492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07767F4-9AFB-EF7F-D260-E7886365D5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99DF35-644D-CBB6-BBBC-BA420882AC5D}"/>
              </a:ext>
            </a:extLst>
          </p:cNvPr>
          <p:cNvSpPr>
            <a:spLocks noGrp="1"/>
          </p:cNvSpPr>
          <p:nvPr>
            <p:ph type="dt" sz="half" idx="10"/>
          </p:nvPr>
        </p:nvSpPr>
        <p:spPr/>
        <p:txBody>
          <a:bodyPr/>
          <a:lstStyle/>
          <a:p>
            <a:fld id="{E28EE4FA-2A46-4291-BF4D-C7FE10719AB1}" type="datetimeFigureOut">
              <a:rPr lang="en-US" smtClean="0"/>
              <a:t>12/13/2024</a:t>
            </a:fld>
            <a:endParaRPr lang="en-US"/>
          </a:p>
        </p:txBody>
      </p:sp>
      <p:sp>
        <p:nvSpPr>
          <p:cNvPr id="5" name="Footer Placeholder 4">
            <a:extLst>
              <a:ext uri="{FF2B5EF4-FFF2-40B4-BE49-F238E27FC236}">
                <a16:creationId xmlns:a16="http://schemas.microsoft.com/office/drawing/2014/main" id="{C2D1CC01-F338-7F03-99FE-5FD066315E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349795-BA79-FDE8-3DDC-E3C9DB407B2D}"/>
              </a:ext>
            </a:extLst>
          </p:cNvPr>
          <p:cNvSpPr>
            <a:spLocks noGrp="1"/>
          </p:cNvSpPr>
          <p:nvPr>
            <p:ph type="sldNum" sz="quarter" idx="12"/>
          </p:nvPr>
        </p:nvSpPr>
        <p:spPr/>
        <p:txBody>
          <a:bodyPr/>
          <a:lstStyle/>
          <a:p>
            <a:fld id="{C6CA8048-584D-4BB1-8E9B-4AEFE94B179C}" type="slidenum">
              <a:rPr lang="en-US" smtClean="0"/>
              <a:t>‹#›</a:t>
            </a:fld>
            <a:endParaRPr lang="en-US"/>
          </a:p>
        </p:txBody>
      </p:sp>
    </p:spTree>
    <p:extLst>
      <p:ext uri="{BB962C8B-B14F-4D97-AF65-F5344CB8AC3E}">
        <p14:creationId xmlns:p14="http://schemas.microsoft.com/office/powerpoint/2010/main" val="4212266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D8F34-FA2D-C9A2-D3FF-EC010566696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E6861DC-4FE8-D41D-19B0-6B98C54E0D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C34158-A2EC-3D97-3E4C-A6E2E81EC6DF}"/>
              </a:ext>
            </a:extLst>
          </p:cNvPr>
          <p:cNvSpPr>
            <a:spLocks noGrp="1"/>
          </p:cNvSpPr>
          <p:nvPr>
            <p:ph type="dt" sz="half" idx="10"/>
          </p:nvPr>
        </p:nvSpPr>
        <p:spPr/>
        <p:txBody>
          <a:bodyPr/>
          <a:lstStyle/>
          <a:p>
            <a:fld id="{E28EE4FA-2A46-4291-BF4D-C7FE10719AB1}" type="datetimeFigureOut">
              <a:rPr lang="en-US" smtClean="0"/>
              <a:t>12/13/2024</a:t>
            </a:fld>
            <a:endParaRPr lang="en-US"/>
          </a:p>
        </p:txBody>
      </p:sp>
      <p:sp>
        <p:nvSpPr>
          <p:cNvPr id="5" name="Footer Placeholder 4">
            <a:extLst>
              <a:ext uri="{FF2B5EF4-FFF2-40B4-BE49-F238E27FC236}">
                <a16:creationId xmlns:a16="http://schemas.microsoft.com/office/drawing/2014/main" id="{FEFB43E6-6A13-9E59-FFA7-BD36051FC0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28FE8-34F3-6C39-F860-EA6E75B774F0}"/>
              </a:ext>
            </a:extLst>
          </p:cNvPr>
          <p:cNvSpPr>
            <a:spLocks noGrp="1"/>
          </p:cNvSpPr>
          <p:nvPr>
            <p:ph type="sldNum" sz="quarter" idx="12"/>
          </p:nvPr>
        </p:nvSpPr>
        <p:spPr/>
        <p:txBody>
          <a:bodyPr/>
          <a:lstStyle/>
          <a:p>
            <a:fld id="{C6CA8048-584D-4BB1-8E9B-4AEFE94B179C}" type="slidenum">
              <a:rPr lang="en-US" smtClean="0"/>
              <a:t>‹#›</a:t>
            </a:fld>
            <a:endParaRPr lang="en-US"/>
          </a:p>
        </p:txBody>
      </p:sp>
    </p:spTree>
    <p:extLst>
      <p:ext uri="{BB962C8B-B14F-4D97-AF65-F5344CB8AC3E}">
        <p14:creationId xmlns:p14="http://schemas.microsoft.com/office/powerpoint/2010/main" val="535180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13EE8B-3105-BC84-66AD-B5FFD005A93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85C4109-C7E9-9AE5-53F7-6D150E4627D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7A02A5-6FC5-4F9D-5723-E644AAC1CF59}"/>
              </a:ext>
            </a:extLst>
          </p:cNvPr>
          <p:cNvSpPr>
            <a:spLocks noGrp="1"/>
          </p:cNvSpPr>
          <p:nvPr>
            <p:ph type="dt" sz="half" idx="10"/>
          </p:nvPr>
        </p:nvSpPr>
        <p:spPr/>
        <p:txBody>
          <a:bodyPr/>
          <a:lstStyle/>
          <a:p>
            <a:fld id="{E28EE4FA-2A46-4291-BF4D-C7FE10719AB1}" type="datetimeFigureOut">
              <a:rPr lang="en-US" smtClean="0"/>
              <a:t>12/13/2024</a:t>
            </a:fld>
            <a:endParaRPr lang="en-US"/>
          </a:p>
        </p:txBody>
      </p:sp>
      <p:sp>
        <p:nvSpPr>
          <p:cNvPr id="5" name="Footer Placeholder 4">
            <a:extLst>
              <a:ext uri="{FF2B5EF4-FFF2-40B4-BE49-F238E27FC236}">
                <a16:creationId xmlns:a16="http://schemas.microsoft.com/office/drawing/2014/main" id="{E3A455A2-0AC1-3C2E-9E5C-74E49D061E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056CAA-1690-B3BA-3DF4-7FC733239DE4}"/>
              </a:ext>
            </a:extLst>
          </p:cNvPr>
          <p:cNvSpPr>
            <a:spLocks noGrp="1"/>
          </p:cNvSpPr>
          <p:nvPr>
            <p:ph type="sldNum" sz="quarter" idx="12"/>
          </p:nvPr>
        </p:nvSpPr>
        <p:spPr/>
        <p:txBody>
          <a:bodyPr/>
          <a:lstStyle/>
          <a:p>
            <a:fld id="{C6CA8048-584D-4BB1-8E9B-4AEFE94B179C}" type="slidenum">
              <a:rPr lang="en-US" smtClean="0"/>
              <a:t>‹#›</a:t>
            </a:fld>
            <a:endParaRPr lang="en-US"/>
          </a:p>
        </p:txBody>
      </p:sp>
    </p:spTree>
    <p:extLst>
      <p:ext uri="{BB962C8B-B14F-4D97-AF65-F5344CB8AC3E}">
        <p14:creationId xmlns:p14="http://schemas.microsoft.com/office/powerpoint/2010/main" val="2883216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8FD36-01B0-6FED-E248-F753ACDC97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9FEDC0-0C94-C7E1-0A74-2894A57FB2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E8396E-97B2-F51D-1AA0-229FB6EE8955}"/>
              </a:ext>
            </a:extLst>
          </p:cNvPr>
          <p:cNvSpPr>
            <a:spLocks noGrp="1"/>
          </p:cNvSpPr>
          <p:nvPr>
            <p:ph type="dt" sz="half" idx="10"/>
          </p:nvPr>
        </p:nvSpPr>
        <p:spPr/>
        <p:txBody>
          <a:bodyPr/>
          <a:lstStyle/>
          <a:p>
            <a:fld id="{E28EE4FA-2A46-4291-BF4D-C7FE10719AB1}" type="datetimeFigureOut">
              <a:rPr lang="en-US" smtClean="0"/>
              <a:t>12/13/2024</a:t>
            </a:fld>
            <a:endParaRPr lang="en-US"/>
          </a:p>
        </p:txBody>
      </p:sp>
      <p:sp>
        <p:nvSpPr>
          <p:cNvPr id="5" name="Footer Placeholder 4">
            <a:extLst>
              <a:ext uri="{FF2B5EF4-FFF2-40B4-BE49-F238E27FC236}">
                <a16:creationId xmlns:a16="http://schemas.microsoft.com/office/drawing/2014/main" id="{382BD747-D058-A3C6-5AF7-977A7BCA2A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1B0470-80E2-E8EE-2263-F891CC493353}"/>
              </a:ext>
            </a:extLst>
          </p:cNvPr>
          <p:cNvSpPr>
            <a:spLocks noGrp="1"/>
          </p:cNvSpPr>
          <p:nvPr>
            <p:ph type="sldNum" sz="quarter" idx="12"/>
          </p:nvPr>
        </p:nvSpPr>
        <p:spPr/>
        <p:txBody>
          <a:bodyPr/>
          <a:lstStyle/>
          <a:p>
            <a:fld id="{C6CA8048-584D-4BB1-8E9B-4AEFE94B179C}" type="slidenum">
              <a:rPr lang="en-US" smtClean="0"/>
              <a:t>‹#›</a:t>
            </a:fld>
            <a:endParaRPr lang="en-US"/>
          </a:p>
        </p:txBody>
      </p:sp>
    </p:spTree>
    <p:extLst>
      <p:ext uri="{BB962C8B-B14F-4D97-AF65-F5344CB8AC3E}">
        <p14:creationId xmlns:p14="http://schemas.microsoft.com/office/powerpoint/2010/main" val="655116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87E35-C053-9A50-759E-1885EE9426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8E35F83-41E2-507B-34C8-590B01DC380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0B1490-5C31-C394-FBDC-5BF1A11CC3FF}"/>
              </a:ext>
            </a:extLst>
          </p:cNvPr>
          <p:cNvSpPr>
            <a:spLocks noGrp="1"/>
          </p:cNvSpPr>
          <p:nvPr>
            <p:ph type="dt" sz="half" idx="10"/>
          </p:nvPr>
        </p:nvSpPr>
        <p:spPr/>
        <p:txBody>
          <a:bodyPr/>
          <a:lstStyle/>
          <a:p>
            <a:fld id="{E28EE4FA-2A46-4291-BF4D-C7FE10719AB1}" type="datetimeFigureOut">
              <a:rPr lang="en-US" smtClean="0"/>
              <a:t>12/13/2024</a:t>
            </a:fld>
            <a:endParaRPr lang="en-US"/>
          </a:p>
        </p:txBody>
      </p:sp>
      <p:sp>
        <p:nvSpPr>
          <p:cNvPr id="5" name="Footer Placeholder 4">
            <a:extLst>
              <a:ext uri="{FF2B5EF4-FFF2-40B4-BE49-F238E27FC236}">
                <a16:creationId xmlns:a16="http://schemas.microsoft.com/office/drawing/2014/main" id="{CC5496BB-D7C7-7935-EE42-D3E4A5C1A6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ED9BFB-EF75-7A13-2764-3F2EB9A2EA97}"/>
              </a:ext>
            </a:extLst>
          </p:cNvPr>
          <p:cNvSpPr>
            <a:spLocks noGrp="1"/>
          </p:cNvSpPr>
          <p:nvPr>
            <p:ph type="sldNum" sz="quarter" idx="12"/>
          </p:nvPr>
        </p:nvSpPr>
        <p:spPr/>
        <p:txBody>
          <a:bodyPr/>
          <a:lstStyle/>
          <a:p>
            <a:fld id="{C6CA8048-584D-4BB1-8E9B-4AEFE94B179C}" type="slidenum">
              <a:rPr lang="en-US" smtClean="0"/>
              <a:t>‹#›</a:t>
            </a:fld>
            <a:endParaRPr lang="en-US"/>
          </a:p>
        </p:txBody>
      </p:sp>
    </p:spTree>
    <p:extLst>
      <p:ext uri="{BB962C8B-B14F-4D97-AF65-F5344CB8AC3E}">
        <p14:creationId xmlns:p14="http://schemas.microsoft.com/office/powerpoint/2010/main" val="70690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E8C1C-22C4-ABFA-CF28-138346F440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EAD2D4-D426-ADA8-EFB8-A758DA9CB64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E52024F-7449-CDAF-77D8-C4AE30AFB6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0EA3D3E-BA91-2AED-EB26-EDFF8634C2A8}"/>
              </a:ext>
            </a:extLst>
          </p:cNvPr>
          <p:cNvSpPr>
            <a:spLocks noGrp="1"/>
          </p:cNvSpPr>
          <p:nvPr>
            <p:ph type="dt" sz="half" idx="10"/>
          </p:nvPr>
        </p:nvSpPr>
        <p:spPr/>
        <p:txBody>
          <a:bodyPr/>
          <a:lstStyle/>
          <a:p>
            <a:fld id="{E28EE4FA-2A46-4291-BF4D-C7FE10719AB1}" type="datetimeFigureOut">
              <a:rPr lang="en-US" smtClean="0"/>
              <a:t>12/13/2024</a:t>
            </a:fld>
            <a:endParaRPr lang="en-US"/>
          </a:p>
        </p:txBody>
      </p:sp>
      <p:sp>
        <p:nvSpPr>
          <p:cNvPr id="6" name="Footer Placeholder 5">
            <a:extLst>
              <a:ext uri="{FF2B5EF4-FFF2-40B4-BE49-F238E27FC236}">
                <a16:creationId xmlns:a16="http://schemas.microsoft.com/office/drawing/2014/main" id="{3B5EB46D-1878-4826-9C7C-D9FC17DCF3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6B6F5A-483E-1242-123F-24A43D8B4FA6}"/>
              </a:ext>
            </a:extLst>
          </p:cNvPr>
          <p:cNvSpPr>
            <a:spLocks noGrp="1"/>
          </p:cNvSpPr>
          <p:nvPr>
            <p:ph type="sldNum" sz="quarter" idx="12"/>
          </p:nvPr>
        </p:nvSpPr>
        <p:spPr/>
        <p:txBody>
          <a:bodyPr/>
          <a:lstStyle/>
          <a:p>
            <a:fld id="{C6CA8048-584D-4BB1-8E9B-4AEFE94B179C}" type="slidenum">
              <a:rPr lang="en-US" smtClean="0"/>
              <a:t>‹#›</a:t>
            </a:fld>
            <a:endParaRPr lang="en-US"/>
          </a:p>
        </p:txBody>
      </p:sp>
    </p:spTree>
    <p:extLst>
      <p:ext uri="{BB962C8B-B14F-4D97-AF65-F5344CB8AC3E}">
        <p14:creationId xmlns:p14="http://schemas.microsoft.com/office/powerpoint/2010/main" val="445293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248EF-A00C-DA0F-C9DC-EDC1157848C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F8068AC-7611-C629-9344-6914998AB5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C00F05A-295C-09CB-E6DD-F4F362D485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BC3852D-E047-47EF-3623-7620515A5A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E1B6AA-40B3-20E3-111A-14A4C4C9EA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9DCC2CD-DAA0-BC5B-F57E-1BEA159862A5}"/>
              </a:ext>
            </a:extLst>
          </p:cNvPr>
          <p:cNvSpPr>
            <a:spLocks noGrp="1"/>
          </p:cNvSpPr>
          <p:nvPr>
            <p:ph type="dt" sz="half" idx="10"/>
          </p:nvPr>
        </p:nvSpPr>
        <p:spPr/>
        <p:txBody>
          <a:bodyPr/>
          <a:lstStyle/>
          <a:p>
            <a:fld id="{E28EE4FA-2A46-4291-BF4D-C7FE10719AB1}" type="datetimeFigureOut">
              <a:rPr lang="en-US" smtClean="0"/>
              <a:t>12/13/2024</a:t>
            </a:fld>
            <a:endParaRPr lang="en-US"/>
          </a:p>
        </p:txBody>
      </p:sp>
      <p:sp>
        <p:nvSpPr>
          <p:cNvPr id="8" name="Footer Placeholder 7">
            <a:extLst>
              <a:ext uri="{FF2B5EF4-FFF2-40B4-BE49-F238E27FC236}">
                <a16:creationId xmlns:a16="http://schemas.microsoft.com/office/drawing/2014/main" id="{E3A74264-3E9A-2BD0-521B-2802E6704A7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F3AF9B2-908B-6481-9B9A-7EFBA9764BD2}"/>
              </a:ext>
            </a:extLst>
          </p:cNvPr>
          <p:cNvSpPr>
            <a:spLocks noGrp="1"/>
          </p:cNvSpPr>
          <p:nvPr>
            <p:ph type="sldNum" sz="quarter" idx="12"/>
          </p:nvPr>
        </p:nvSpPr>
        <p:spPr/>
        <p:txBody>
          <a:bodyPr/>
          <a:lstStyle/>
          <a:p>
            <a:fld id="{C6CA8048-584D-4BB1-8E9B-4AEFE94B179C}" type="slidenum">
              <a:rPr lang="en-US" smtClean="0"/>
              <a:t>‹#›</a:t>
            </a:fld>
            <a:endParaRPr lang="en-US"/>
          </a:p>
        </p:txBody>
      </p:sp>
    </p:spTree>
    <p:extLst>
      <p:ext uri="{BB962C8B-B14F-4D97-AF65-F5344CB8AC3E}">
        <p14:creationId xmlns:p14="http://schemas.microsoft.com/office/powerpoint/2010/main" val="2655753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FCEB1-A568-39CD-11F1-540092285D0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A3B2970-41AD-930E-A8E3-B4202EE63168}"/>
              </a:ext>
            </a:extLst>
          </p:cNvPr>
          <p:cNvSpPr>
            <a:spLocks noGrp="1"/>
          </p:cNvSpPr>
          <p:nvPr>
            <p:ph type="dt" sz="half" idx="10"/>
          </p:nvPr>
        </p:nvSpPr>
        <p:spPr/>
        <p:txBody>
          <a:bodyPr/>
          <a:lstStyle/>
          <a:p>
            <a:fld id="{E28EE4FA-2A46-4291-BF4D-C7FE10719AB1}" type="datetimeFigureOut">
              <a:rPr lang="en-US" smtClean="0"/>
              <a:t>12/13/2024</a:t>
            </a:fld>
            <a:endParaRPr lang="en-US"/>
          </a:p>
        </p:txBody>
      </p:sp>
      <p:sp>
        <p:nvSpPr>
          <p:cNvPr id="4" name="Footer Placeholder 3">
            <a:extLst>
              <a:ext uri="{FF2B5EF4-FFF2-40B4-BE49-F238E27FC236}">
                <a16:creationId xmlns:a16="http://schemas.microsoft.com/office/drawing/2014/main" id="{4832EFED-BE2C-A11B-79AE-BE1CBAE8C4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AEE335-C46D-77BA-2953-403CBE6EBA39}"/>
              </a:ext>
            </a:extLst>
          </p:cNvPr>
          <p:cNvSpPr>
            <a:spLocks noGrp="1"/>
          </p:cNvSpPr>
          <p:nvPr>
            <p:ph type="sldNum" sz="quarter" idx="12"/>
          </p:nvPr>
        </p:nvSpPr>
        <p:spPr/>
        <p:txBody>
          <a:bodyPr/>
          <a:lstStyle/>
          <a:p>
            <a:fld id="{C6CA8048-584D-4BB1-8E9B-4AEFE94B179C}" type="slidenum">
              <a:rPr lang="en-US" smtClean="0"/>
              <a:t>‹#›</a:t>
            </a:fld>
            <a:endParaRPr lang="en-US"/>
          </a:p>
        </p:txBody>
      </p:sp>
    </p:spTree>
    <p:extLst>
      <p:ext uri="{BB962C8B-B14F-4D97-AF65-F5344CB8AC3E}">
        <p14:creationId xmlns:p14="http://schemas.microsoft.com/office/powerpoint/2010/main" val="3630648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C5B761-7422-CD20-39D0-F8992B579C1D}"/>
              </a:ext>
            </a:extLst>
          </p:cNvPr>
          <p:cNvSpPr>
            <a:spLocks noGrp="1"/>
          </p:cNvSpPr>
          <p:nvPr>
            <p:ph type="dt" sz="half" idx="10"/>
          </p:nvPr>
        </p:nvSpPr>
        <p:spPr/>
        <p:txBody>
          <a:bodyPr/>
          <a:lstStyle/>
          <a:p>
            <a:fld id="{E28EE4FA-2A46-4291-BF4D-C7FE10719AB1}" type="datetimeFigureOut">
              <a:rPr lang="en-US" smtClean="0"/>
              <a:t>12/13/2024</a:t>
            </a:fld>
            <a:endParaRPr lang="en-US"/>
          </a:p>
        </p:txBody>
      </p:sp>
      <p:sp>
        <p:nvSpPr>
          <p:cNvPr id="3" name="Footer Placeholder 2">
            <a:extLst>
              <a:ext uri="{FF2B5EF4-FFF2-40B4-BE49-F238E27FC236}">
                <a16:creationId xmlns:a16="http://schemas.microsoft.com/office/drawing/2014/main" id="{B01A09E1-F114-5BCE-518F-B1F18E26B33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F8160A7-8921-FDAF-E748-58C68A85F2A1}"/>
              </a:ext>
            </a:extLst>
          </p:cNvPr>
          <p:cNvSpPr>
            <a:spLocks noGrp="1"/>
          </p:cNvSpPr>
          <p:nvPr>
            <p:ph type="sldNum" sz="quarter" idx="12"/>
          </p:nvPr>
        </p:nvSpPr>
        <p:spPr/>
        <p:txBody>
          <a:bodyPr/>
          <a:lstStyle/>
          <a:p>
            <a:fld id="{C6CA8048-584D-4BB1-8E9B-4AEFE94B179C}" type="slidenum">
              <a:rPr lang="en-US" smtClean="0"/>
              <a:t>‹#›</a:t>
            </a:fld>
            <a:endParaRPr lang="en-US"/>
          </a:p>
        </p:txBody>
      </p:sp>
    </p:spTree>
    <p:extLst>
      <p:ext uri="{BB962C8B-B14F-4D97-AF65-F5344CB8AC3E}">
        <p14:creationId xmlns:p14="http://schemas.microsoft.com/office/powerpoint/2010/main" val="1068972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AE705-4C88-DE22-64D7-EF2AB66215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A1DE47F-32FF-3EC7-4FA2-A1E8D21F4C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1FC5D4F-D2D2-1B25-4C34-4BD4B3D4EF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D183D6-B1C1-ABDB-2DCD-8B98FD1B1E37}"/>
              </a:ext>
            </a:extLst>
          </p:cNvPr>
          <p:cNvSpPr>
            <a:spLocks noGrp="1"/>
          </p:cNvSpPr>
          <p:nvPr>
            <p:ph type="dt" sz="half" idx="10"/>
          </p:nvPr>
        </p:nvSpPr>
        <p:spPr/>
        <p:txBody>
          <a:bodyPr/>
          <a:lstStyle/>
          <a:p>
            <a:fld id="{E28EE4FA-2A46-4291-BF4D-C7FE10719AB1}" type="datetimeFigureOut">
              <a:rPr lang="en-US" smtClean="0"/>
              <a:t>12/13/2024</a:t>
            </a:fld>
            <a:endParaRPr lang="en-US"/>
          </a:p>
        </p:txBody>
      </p:sp>
      <p:sp>
        <p:nvSpPr>
          <p:cNvPr id="6" name="Footer Placeholder 5">
            <a:extLst>
              <a:ext uri="{FF2B5EF4-FFF2-40B4-BE49-F238E27FC236}">
                <a16:creationId xmlns:a16="http://schemas.microsoft.com/office/drawing/2014/main" id="{0AC43FC5-2875-AEB0-6E3B-D0093BF7CF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94EEDC-A8CE-FA27-A8FA-BD9BCD58CC8E}"/>
              </a:ext>
            </a:extLst>
          </p:cNvPr>
          <p:cNvSpPr>
            <a:spLocks noGrp="1"/>
          </p:cNvSpPr>
          <p:nvPr>
            <p:ph type="sldNum" sz="quarter" idx="12"/>
          </p:nvPr>
        </p:nvSpPr>
        <p:spPr/>
        <p:txBody>
          <a:bodyPr/>
          <a:lstStyle/>
          <a:p>
            <a:fld id="{C6CA8048-584D-4BB1-8E9B-4AEFE94B179C}" type="slidenum">
              <a:rPr lang="en-US" smtClean="0"/>
              <a:t>‹#›</a:t>
            </a:fld>
            <a:endParaRPr lang="en-US"/>
          </a:p>
        </p:txBody>
      </p:sp>
    </p:spTree>
    <p:extLst>
      <p:ext uri="{BB962C8B-B14F-4D97-AF65-F5344CB8AC3E}">
        <p14:creationId xmlns:p14="http://schemas.microsoft.com/office/powerpoint/2010/main" val="3622932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F55A7-F34E-2C11-41D0-A645F73128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7162352-9129-171F-F750-8F4DE0F8A9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9A3464F-8F85-28EA-0ACB-89E698095F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E14E58-5CA7-CCDD-B19B-55426074B237}"/>
              </a:ext>
            </a:extLst>
          </p:cNvPr>
          <p:cNvSpPr>
            <a:spLocks noGrp="1"/>
          </p:cNvSpPr>
          <p:nvPr>
            <p:ph type="dt" sz="half" idx="10"/>
          </p:nvPr>
        </p:nvSpPr>
        <p:spPr/>
        <p:txBody>
          <a:bodyPr/>
          <a:lstStyle/>
          <a:p>
            <a:fld id="{E28EE4FA-2A46-4291-BF4D-C7FE10719AB1}" type="datetimeFigureOut">
              <a:rPr lang="en-US" smtClean="0"/>
              <a:t>12/13/2024</a:t>
            </a:fld>
            <a:endParaRPr lang="en-US"/>
          </a:p>
        </p:txBody>
      </p:sp>
      <p:sp>
        <p:nvSpPr>
          <p:cNvPr id="6" name="Footer Placeholder 5">
            <a:extLst>
              <a:ext uri="{FF2B5EF4-FFF2-40B4-BE49-F238E27FC236}">
                <a16:creationId xmlns:a16="http://schemas.microsoft.com/office/drawing/2014/main" id="{138409CA-4152-6212-2244-F578D509A0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302682-3CCE-9F48-03E8-9D59DA7622CA}"/>
              </a:ext>
            </a:extLst>
          </p:cNvPr>
          <p:cNvSpPr>
            <a:spLocks noGrp="1"/>
          </p:cNvSpPr>
          <p:nvPr>
            <p:ph type="sldNum" sz="quarter" idx="12"/>
          </p:nvPr>
        </p:nvSpPr>
        <p:spPr/>
        <p:txBody>
          <a:bodyPr/>
          <a:lstStyle/>
          <a:p>
            <a:fld id="{C6CA8048-584D-4BB1-8E9B-4AEFE94B179C}" type="slidenum">
              <a:rPr lang="en-US" smtClean="0"/>
              <a:t>‹#›</a:t>
            </a:fld>
            <a:endParaRPr lang="en-US"/>
          </a:p>
        </p:txBody>
      </p:sp>
    </p:spTree>
    <p:extLst>
      <p:ext uri="{BB962C8B-B14F-4D97-AF65-F5344CB8AC3E}">
        <p14:creationId xmlns:p14="http://schemas.microsoft.com/office/powerpoint/2010/main" val="1463072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39AC6D-BCCA-2777-A1B3-E093A13BAC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578131E-F1AF-83C5-0E49-D572777F6B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B9DB9F-32BB-873A-7888-A76B83D446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28EE4FA-2A46-4291-BF4D-C7FE10719AB1}" type="datetimeFigureOut">
              <a:rPr lang="en-US" smtClean="0"/>
              <a:t>12/13/2024</a:t>
            </a:fld>
            <a:endParaRPr lang="en-US"/>
          </a:p>
        </p:txBody>
      </p:sp>
      <p:sp>
        <p:nvSpPr>
          <p:cNvPr id="5" name="Footer Placeholder 4">
            <a:extLst>
              <a:ext uri="{FF2B5EF4-FFF2-40B4-BE49-F238E27FC236}">
                <a16:creationId xmlns:a16="http://schemas.microsoft.com/office/drawing/2014/main" id="{73D36741-F715-FF00-EC2D-3ADCA7EB07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D7997F8-E8AA-86D1-39C0-28954DB5F1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6CA8048-584D-4BB1-8E9B-4AEFE94B179C}" type="slidenum">
              <a:rPr lang="en-US" smtClean="0"/>
              <a:t>‹#›</a:t>
            </a:fld>
            <a:endParaRPr lang="en-US"/>
          </a:p>
        </p:txBody>
      </p:sp>
    </p:spTree>
    <p:extLst>
      <p:ext uri="{BB962C8B-B14F-4D97-AF65-F5344CB8AC3E}">
        <p14:creationId xmlns:p14="http://schemas.microsoft.com/office/powerpoint/2010/main" val="28372677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www.oracle.com/java/technologies/javase-downloads.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github.com/NationalSecurityAgency/ghidra/release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hyperlink" Target="https://hex-rays.com/ida-free"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F58FB4AA-7058-4218-AE65-3ACD24A41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FF6B5268-8210-FBD3-DBFC-84E4CBD3AC7F}"/>
              </a:ext>
            </a:extLst>
          </p:cNvPr>
          <p:cNvSpPr txBox="1"/>
          <p:nvPr/>
        </p:nvSpPr>
        <p:spPr>
          <a:xfrm>
            <a:off x="125336" y="267166"/>
            <a:ext cx="6982898" cy="3004145"/>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400" kern="1200" dirty="0">
                <a:solidFill>
                  <a:schemeClr val="tx1"/>
                </a:solidFill>
                <a:latin typeface="+mj-lt"/>
                <a:ea typeface="+mj-ea"/>
                <a:cs typeface="+mj-cs"/>
              </a:rPr>
              <a:t>Install </a:t>
            </a:r>
            <a:r>
              <a:rPr lang="en-US" sz="5400" kern="1200" dirty="0" err="1">
                <a:solidFill>
                  <a:schemeClr val="tx1"/>
                </a:solidFill>
                <a:latin typeface="+mj-lt"/>
                <a:ea typeface="+mj-ea"/>
                <a:cs typeface="+mj-cs"/>
              </a:rPr>
              <a:t>IDAFree-Ghidra</a:t>
            </a:r>
            <a:r>
              <a:rPr lang="en-US" sz="5400" kern="1200" dirty="0">
                <a:solidFill>
                  <a:schemeClr val="tx1"/>
                </a:solidFill>
                <a:latin typeface="+mj-lt"/>
                <a:ea typeface="+mj-ea"/>
                <a:cs typeface="+mj-cs"/>
              </a:rPr>
              <a:t>   Under Windows</a:t>
            </a:r>
          </a:p>
        </p:txBody>
      </p:sp>
      <p:sp>
        <p:nvSpPr>
          <p:cNvPr id="7" name="TextBox 6">
            <a:extLst>
              <a:ext uri="{FF2B5EF4-FFF2-40B4-BE49-F238E27FC236}">
                <a16:creationId xmlns:a16="http://schemas.microsoft.com/office/drawing/2014/main" id="{EE958C53-EC72-E130-EB0B-44C236A7F76D}"/>
              </a:ext>
            </a:extLst>
          </p:cNvPr>
          <p:cNvSpPr txBox="1"/>
          <p:nvPr/>
        </p:nvSpPr>
        <p:spPr>
          <a:xfrm>
            <a:off x="325239" y="4963499"/>
            <a:ext cx="5334931" cy="2189214"/>
          </a:xfrm>
          <a:prstGeom prst="rect">
            <a:avLst/>
          </a:prstGeom>
        </p:spPr>
        <p:txBody>
          <a:bodyPr vert="horz" lIns="91440" tIns="45720" rIns="91440" bIns="45720" rtlCol="0">
            <a:normAutofit/>
          </a:bodyPr>
          <a:lstStyle/>
          <a:p>
            <a:pPr algn="ctr">
              <a:lnSpc>
                <a:spcPct val="90000"/>
              </a:lnSpc>
              <a:spcBef>
                <a:spcPts val="1000"/>
              </a:spcBef>
            </a:pPr>
            <a:r>
              <a:rPr lang="en-US" sz="2400" b="1" kern="1200" dirty="0">
                <a:solidFill>
                  <a:schemeClr val="tx1"/>
                </a:solidFill>
                <a:latin typeface="+mn-lt"/>
                <a:ea typeface="+mn-ea"/>
                <a:cs typeface="+mn-cs"/>
              </a:rPr>
              <a:t>Dr: Nabil Ismail</a:t>
            </a:r>
            <a:br>
              <a:rPr lang="en-US" sz="2400" b="1" kern="1200" dirty="0">
                <a:solidFill>
                  <a:schemeClr val="tx1"/>
                </a:solidFill>
                <a:latin typeface="+mn-lt"/>
                <a:ea typeface="+mn-ea"/>
                <a:cs typeface="+mn-cs"/>
              </a:rPr>
            </a:br>
            <a:br>
              <a:rPr lang="en-US" sz="2400" b="1" kern="1200" dirty="0">
                <a:solidFill>
                  <a:schemeClr val="tx1"/>
                </a:solidFill>
                <a:latin typeface="+mn-lt"/>
                <a:ea typeface="+mn-ea"/>
                <a:cs typeface="+mn-cs"/>
              </a:rPr>
            </a:br>
            <a:r>
              <a:rPr lang="en-US" sz="2400" b="1" kern="1200" dirty="0">
                <a:solidFill>
                  <a:schemeClr val="tx1"/>
                </a:solidFill>
                <a:latin typeface="+mn-lt"/>
                <a:ea typeface="+mn-ea"/>
                <a:cs typeface="+mn-cs"/>
              </a:rPr>
              <a:t>By :Amira Mohamed Menshawy </a:t>
            </a:r>
          </a:p>
        </p:txBody>
      </p:sp>
      <p:sp>
        <p:nvSpPr>
          <p:cNvPr id="22" name="Oval 21">
            <a:extLst>
              <a:ext uri="{FF2B5EF4-FFF2-40B4-BE49-F238E27FC236}">
                <a16:creationId xmlns:a16="http://schemas.microsoft.com/office/drawing/2014/main" id="{F35BC0E3-6FE4-4491-BA19-C0126066A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9082" y="939707"/>
            <a:ext cx="603494" cy="603494"/>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DB11BD18-218F-49C7-BE16-82AEA08B23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1453" y="-4098"/>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pic>
        <p:nvPicPr>
          <p:cNvPr id="13" name="Picture 4" descr="What Is Password Cracking &amp; How Does It Work? | CovertSwarm">
            <a:extLst>
              <a:ext uri="{FF2B5EF4-FFF2-40B4-BE49-F238E27FC236}">
                <a16:creationId xmlns:a16="http://schemas.microsoft.com/office/drawing/2014/main" id="{E5868093-0EB0-226D-CF57-6FBCF12C42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2708" r="15308"/>
          <a:stretch/>
        </p:blipFill>
        <p:spPr bwMode="auto">
          <a:xfrm>
            <a:off x="9547017" y="4405333"/>
            <a:ext cx="2644983" cy="2452667"/>
          </a:xfrm>
          <a:custGeom>
            <a:avLst/>
            <a:gdLst/>
            <a:ahLst/>
            <a:cxnLst/>
            <a:rect l="l" t="t" r="r" b="b"/>
            <a:pathLst>
              <a:path w="2644983" h="2452667">
                <a:moveTo>
                  <a:pt x="1542711" y="0"/>
                </a:moveTo>
                <a:cubicBezTo>
                  <a:pt x="1942094" y="0"/>
                  <a:pt x="2306029" y="151765"/>
                  <a:pt x="2579995" y="400769"/>
                </a:cubicBezTo>
                <a:lnTo>
                  <a:pt x="2644983" y="468935"/>
                </a:lnTo>
                <a:lnTo>
                  <a:pt x="2644983" y="2452667"/>
                </a:lnTo>
                <a:lnTo>
                  <a:pt x="299206" y="2452667"/>
                </a:lnTo>
                <a:lnTo>
                  <a:pt x="233100" y="2358504"/>
                </a:lnTo>
                <a:cubicBezTo>
                  <a:pt x="85367" y="2121846"/>
                  <a:pt x="0" y="1842248"/>
                  <a:pt x="0" y="1542711"/>
                </a:cubicBezTo>
                <a:cubicBezTo>
                  <a:pt x="0" y="690695"/>
                  <a:pt x="690695" y="0"/>
                  <a:pt x="1542711" y="0"/>
                </a:cubicBezTo>
                <a:close/>
              </a:path>
            </a:pathLst>
          </a:custGeom>
          <a:extLst>
            <a:ext uri="{909E8E84-426E-40DD-AFC4-6F175D3DCCD1}">
              <a14:hiddenFill xmlns:a14="http://schemas.microsoft.com/office/drawing/2010/main">
                <a:solidFill>
                  <a:srgbClr val="FFFFFF"/>
                </a:solidFill>
              </a14:hiddenFill>
            </a:ext>
          </a:extLst>
        </p:spPr>
      </p:pic>
      <p:pic>
        <p:nvPicPr>
          <p:cNvPr id="15" name="Picture 14" descr="A person with a pearl necklace&#10;&#10;Description automatically generated">
            <a:extLst>
              <a:ext uri="{FF2B5EF4-FFF2-40B4-BE49-F238E27FC236}">
                <a16:creationId xmlns:a16="http://schemas.microsoft.com/office/drawing/2014/main" id="{12792B72-F472-DDBC-F312-4D4F3A0E9E30}"/>
              </a:ext>
            </a:extLst>
          </p:cNvPr>
          <p:cNvPicPr>
            <a:picLocks noChangeAspect="1"/>
          </p:cNvPicPr>
          <p:nvPr/>
        </p:nvPicPr>
        <p:blipFill>
          <a:blip r:embed="rId3">
            <a:extLst>
              <a:ext uri="{28A0092B-C50C-407E-A947-70E740481C1C}">
                <a14:useLocalDpi xmlns:a14="http://schemas.microsoft.com/office/drawing/2010/main" val="0"/>
              </a:ext>
            </a:extLst>
          </a:blip>
          <a:srcRect r="2" b="2"/>
          <a:stretch/>
        </p:blipFill>
        <p:spPr>
          <a:xfrm>
            <a:off x="6401202" y="1790202"/>
            <a:ext cx="3240592" cy="3240592"/>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pic>
        <p:nvPicPr>
          <p:cNvPr id="14" name="Picture 13" descr="A red dragon with yellow text&#10;&#10;Description automatically generated">
            <a:extLst>
              <a:ext uri="{FF2B5EF4-FFF2-40B4-BE49-F238E27FC236}">
                <a16:creationId xmlns:a16="http://schemas.microsoft.com/office/drawing/2014/main" id="{21ED4399-4DD8-0269-60A0-9F30C725ADB5}"/>
              </a:ext>
            </a:extLst>
          </p:cNvPr>
          <p:cNvPicPr>
            <a:picLocks noChangeAspect="1"/>
          </p:cNvPicPr>
          <p:nvPr/>
        </p:nvPicPr>
        <p:blipFill>
          <a:blip r:embed="rId4">
            <a:extLst>
              <a:ext uri="{28A0092B-C50C-407E-A947-70E740481C1C}">
                <a14:useLocalDpi xmlns:a14="http://schemas.microsoft.com/office/drawing/2010/main" val="0"/>
              </a:ext>
            </a:extLst>
          </a:blip>
          <a:srcRect t="17838" r="2" b="10076"/>
          <a:stretch/>
        </p:blipFill>
        <p:spPr>
          <a:xfrm>
            <a:off x="9490668" y="10"/>
            <a:ext cx="2701332" cy="2553877"/>
          </a:xfrm>
          <a:custGeom>
            <a:avLst/>
            <a:gdLst/>
            <a:ahLst/>
            <a:cxnLst/>
            <a:rect l="l" t="t" r="r" b="b"/>
            <a:pathLst>
              <a:path w="2701332" h="2553887">
                <a:moveTo>
                  <a:pt x="348631" y="0"/>
                </a:moveTo>
                <a:lnTo>
                  <a:pt x="2701332" y="0"/>
                </a:lnTo>
                <a:lnTo>
                  <a:pt x="2701332" y="2072295"/>
                </a:lnTo>
                <a:lnTo>
                  <a:pt x="2554656" y="2207207"/>
                </a:lnTo>
                <a:cubicBezTo>
                  <a:pt x="2285380" y="2424077"/>
                  <a:pt x="1943034" y="2553887"/>
                  <a:pt x="1570370" y="2553887"/>
                </a:cubicBezTo>
                <a:cubicBezTo>
                  <a:pt x="703078" y="2553887"/>
                  <a:pt x="0" y="1850809"/>
                  <a:pt x="0" y="983517"/>
                </a:cubicBezTo>
                <a:cubicBezTo>
                  <a:pt x="0" y="640496"/>
                  <a:pt x="109980" y="323163"/>
                  <a:pt x="296602" y="64855"/>
                </a:cubicBezTo>
                <a:close/>
              </a:path>
            </a:pathLst>
          </a:custGeom>
        </p:spPr>
      </p:pic>
      <p:cxnSp>
        <p:nvCxnSpPr>
          <p:cNvPr id="26" name="Straight Connector 25">
            <a:extLst>
              <a:ext uri="{FF2B5EF4-FFF2-40B4-BE49-F238E27FC236}">
                <a16:creationId xmlns:a16="http://schemas.microsoft.com/office/drawing/2014/main" id="{A054EDF5-7644-4A95-AB88-057FAB414F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598158" y="2804429"/>
            <a:ext cx="0" cy="1597708"/>
          </a:xfrm>
          <a:prstGeom prst="line">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Freeform: Shape 27">
            <a:extLst>
              <a:ext uri="{FF2B5EF4-FFF2-40B4-BE49-F238E27FC236}">
                <a16:creationId xmlns:a16="http://schemas.microsoft.com/office/drawing/2014/main" id="{EA996627-3E00-4A50-8640-F4F7D38C55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385468" y="3311355"/>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Shape 29">
            <a:extLst>
              <a:ext uri="{FF2B5EF4-FFF2-40B4-BE49-F238E27FC236}">
                <a16:creationId xmlns:a16="http://schemas.microsoft.com/office/drawing/2014/main" id="{A619555D-3337-4F1A-9AFF-1DA3B921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067622" y="5349205"/>
            <a:ext cx="1835725" cy="1850365"/>
          </a:xfrm>
          <a:custGeom>
            <a:avLst/>
            <a:gdLst>
              <a:gd name="connsiteX0" fmla="*/ 1801138 w 1835725"/>
              <a:gd name="connsiteY0" fmla="*/ 1622662 h 1850365"/>
              <a:gd name="connsiteX1" fmla="*/ 1835717 w 1835725"/>
              <a:gd name="connsiteY1" fmla="*/ 1680254 h 1850365"/>
              <a:gd name="connsiteX2" fmla="*/ 1815722 w 1835725"/>
              <a:gd name="connsiteY2" fmla="*/ 1850365 h 1850365"/>
              <a:gd name="connsiteX3" fmla="*/ 1693039 w 1835725"/>
              <a:gd name="connsiteY3" fmla="*/ 1808259 h 1850365"/>
              <a:gd name="connsiteX4" fmla="*/ 1708939 w 1835725"/>
              <a:gd name="connsiteY4" fmla="*/ 1673301 h 1850365"/>
              <a:gd name="connsiteX5" fmla="*/ 1778129 w 1835725"/>
              <a:gd name="connsiteY5" fmla="*/ 1615979 h 1850365"/>
              <a:gd name="connsiteX6" fmla="*/ 1801138 w 1835725"/>
              <a:gd name="connsiteY6" fmla="*/ 1622662 h 1850365"/>
              <a:gd name="connsiteX7" fmla="*/ 1585229 w 1835725"/>
              <a:gd name="connsiteY7" fmla="*/ 764759 h 1850365"/>
              <a:gd name="connsiteX8" fmla="*/ 1623024 w 1835725"/>
              <a:gd name="connsiteY8" fmla="*/ 792810 h 1850365"/>
              <a:gd name="connsiteX9" fmla="*/ 1777614 w 1835725"/>
              <a:gd name="connsiteY9" fmla="*/ 1157141 h 1850365"/>
              <a:gd name="connsiteX10" fmla="*/ 1733799 w 1835725"/>
              <a:gd name="connsiteY10" fmla="*/ 1235532 h 1850365"/>
              <a:gd name="connsiteX11" fmla="*/ 1716464 w 1835725"/>
              <a:gd name="connsiteY11" fmla="*/ 1237722 h 1850365"/>
              <a:gd name="connsiteX12" fmla="*/ 1716464 w 1835725"/>
              <a:gd name="connsiteY12" fmla="*/ 1237913 h 1850365"/>
              <a:gd name="connsiteX13" fmla="*/ 1655409 w 1835725"/>
              <a:gd name="connsiteY13" fmla="*/ 1191717 h 1850365"/>
              <a:gd name="connsiteX14" fmla="*/ 1513200 w 1835725"/>
              <a:gd name="connsiteY14" fmla="*/ 856627 h 1850365"/>
              <a:gd name="connsiteX15" fmla="*/ 1538499 w 1835725"/>
              <a:gd name="connsiteY15" fmla="*/ 770415 h 1850365"/>
              <a:gd name="connsiteX16" fmla="*/ 1585229 w 1835725"/>
              <a:gd name="connsiteY16" fmla="*/ 764759 h 1850365"/>
              <a:gd name="connsiteX17" fmla="*/ 477919 w 1835725"/>
              <a:gd name="connsiteY17" fmla="*/ 21437 h 1850365"/>
              <a:gd name="connsiteX18" fmla="*/ 509236 w 1835725"/>
              <a:gd name="connsiteY18" fmla="*/ 84182 h 1850365"/>
              <a:gd name="connsiteX19" fmla="*/ 445829 w 1835725"/>
              <a:gd name="connsiteY19" fmla="*/ 139871 h 1850365"/>
              <a:gd name="connsiteX20" fmla="*/ 437447 w 1835725"/>
              <a:gd name="connsiteY20" fmla="*/ 139395 h 1850365"/>
              <a:gd name="connsiteX21" fmla="*/ 73211 w 1835725"/>
              <a:gd name="connsiteY21" fmla="*/ 137204 h 1850365"/>
              <a:gd name="connsiteX22" fmla="*/ 749 w 1835725"/>
              <a:gd name="connsiteY22" fmla="*/ 84082 h 1850365"/>
              <a:gd name="connsiteX23" fmla="*/ 53871 w 1835725"/>
              <a:gd name="connsiteY23" fmla="*/ 11621 h 1850365"/>
              <a:gd name="connsiteX24" fmla="*/ 58352 w 1835725"/>
              <a:gd name="connsiteY24" fmla="*/ 11093 h 1850365"/>
              <a:gd name="connsiteX25" fmla="*/ 454020 w 1835725"/>
              <a:gd name="connsiteY25" fmla="*/ 13474 h 1850365"/>
              <a:gd name="connsiteX26" fmla="*/ 477919 w 1835725"/>
              <a:gd name="connsiteY26" fmla="*/ 21437 h 1850365"/>
              <a:gd name="connsiteX27" fmla="*/ 957797 w 1835725"/>
              <a:gd name="connsiteY27" fmla="*/ 167970 h 1850365"/>
              <a:gd name="connsiteX28" fmla="*/ 1286982 w 1835725"/>
              <a:gd name="connsiteY28" fmla="*/ 387616 h 1850365"/>
              <a:gd name="connsiteX29" fmla="*/ 1293725 w 1835725"/>
              <a:gd name="connsiteY29" fmla="*/ 477075 h 1850365"/>
              <a:gd name="connsiteX30" fmla="*/ 1245453 w 1835725"/>
              <a:gd name="connsiteY30" fmla="*/ 499154 h 1850365"/>
              <a:gd name="connsiteX31" fmla="*/ 1245167 w 1835725"/>
              <a:gd name="connsiteY31" fmla="*/ 499154 h 1850365"/>
              <a:gd name="connsiteX32" fmla="*/ 1203638 w 1835725"/>
              <a:gd name="connsiteY32" fmla="*/ 484104 h 1850365"/>
              <a:gd name="connsiteX33" fmla="*/ 900647 w 1835725"/>
              <a:gd name="connsiteY33" fmla="*/ 281508 h 1850365"/>
              <a:gd name="connsiteX34" fmla="*/ 872454 w 1835725"/>
              <a:gd name="connsiteY34" fmla="*/ 196164 h 1850365"/>
              <a:gd name="connsiteX35" fmla="*/ 957797 w 1835725"/>
              <a:gd name="connsiteY35" fmla="*/ 167970 h 1850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835725" h="1850365">
                <a:moveTo>
                  <a:pt x="1801138" y="1622662"/>
                </a:moveTo>
                <a:cubicBezTo>
                  <a:pt x="1822106" y="1633400"/>
                  <a:pt x="1836117" y="1655372"/>
                  <a:pt x="1835717" y="1680254"/>
                </a:cubicBezTo>
                <a:lnTo>
                  <a:pt x="1815722" y="1850365"/>
                </a:lnTo>
                <a:lnTo>
                  <a:pt x="1693039" y="1808259"/>
                </a:lnTo>
                <a:lnTo>
                  <a:pt x="1708939" y="1673301"/>
                </a:ln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wrap="square" rtlCol="0" anchor="ctr">
            <a:noAutofit/>
          </a:bodyPr>
          <a:lstStyle/>
          <a:p>
            <a:endParaRPr lang="en-US"/>
          </a:p>
        </p:txBody>
      </p:sp>
      <p:sp>
        <p:nvSpPr>
          <p:cNvPr id="32" name="Freeform: Shape 31">
            <a:extLst>
              <a:ext uri="{FF2B5EF4-FFF2-40B4-BE49-F238E27FC236}">
                <a16:creationId xmlns:a16="http://schemas.microsoft.com/office/drawing/2014/main" id="{CF5E7AE0-415D-4236-B5E6-F2FC68DB9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1302" y="6106160"/>
            <a:ext cx="1804272" cy="746882"/>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4"/>
              </a:solidFill>
            </a:endParaRPr>
          </a:p>
        </p:txBody>
      </p:sp>
    </p:spTree>
    <p:extLst>
      <p:ext uri="{BB962C8B-B14F-4D97-AF65-F5344CB8AC3E}">
        <p14:creationId xmlns:p14="http://schemas.microsoft.com/office/powerpoint/2010/main" val="5607861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D23B2C-DE7C-FF65-3A46-636FD5AD3867}"/>
            </a:ext>
          </a:extLst>
        </p:cNvPr>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7766B992-348A-2479-D30A-BC4489746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4058EC58-78C1-15B1-1728-7EA2FD670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1D1074B7-379F-1128-3893-B274FB447F9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7" name="Freeform: Shape 6">
              <a:extLst>
                <a:ext uri="{FF2B5EF4-FFF2-40B4-BE49-F238E27FC236}">
                  <a16:creationId xmlns:a16="http://schemas.microsoft.com/office/drawing/2014/main" id="{DDBA8AD8-6BBB-903D-D7E5-CB40512F3D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A6D397A9-DC64-F1E6-A90B-3C7412E359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2CB9425B-9FAB-C070-05A0-E3AF83858D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7B054381-5417-78B8-9292-0308DC3C8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7CFD879A-BDFB-3C98-5BAC-35992EC484B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2" name="Freeform: Shape 11">
              <a:extLst>
                <a:ext uri="{FF2B5EF4-FFF2-40B4-BE49-F238E27FC236}">
                  <a16:creationId xmlns:a16="http://schemas.microsoft.com/office/drawing/2014/main" id="{C030095D-E0B2-EE53-9F16-348CC780F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B1365371-EF14-6A0F-9FFC-E5DE2C75D6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599C58A0-7C50-3667-0881-FBE9FDAF56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5" name="Freeform: Shape 14">
              <a:extLst>
                <a:ext uri="{FF2B5EF4-FFF2-40B4-BE49-F238E27FC236}">
                  <a16:creationId xmlns:a16="http://schemas.microsoft.com/office/drawing/2014/main" id="{6EA35FEF-51F1-3014-148D-5239B9813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 name="TextBox 16">
            <a:extLst>
              <a:ext uri="{FF2B5EF4-FFF2-40B4-BE49-F238E27FC236}">
                <a16:creationId xmlns:a16="http://schemas.microsoft.com/office/drawing/2014/main" id="{2F4B1CE2-E2BF-C1D0-FDD0-24889C6CAC9B}"/>
              </a:ext>
            </a:extLst>
          </p:cNvPr>
          <p:cNvSpPr txBox="1"/>
          <p:nvPr/>
        </p:nvSpPr>
        <p:spPr>
          <a:xfrm>
            <a:off x="1061885" y="984055"/>
            <a:ext cx="11682876" cy="369332"/>
          </a:xfrm>
          <a:prstGeom prst="rect">
            <a:avLst/>
          </a:prstGeom>
          <a:noFill/>
        </p:spPr>
        <p:txBody>
          <a:bodyPr wrap="square">
            <a:spAutoFit/>
          </a:bodyPr>
          <a:lstStyle/>
          <a:p>
            <a:pPr marL="342900" indent="-342900">
              <a:buFont typeface="Wingdings" panose="05000000000000000000" pitchFamily="2" charset="2"/>
              <a:buChar char="§"/>
            </a:pPr>
            <a:r>
              <a:rPr lang="en-US" dirty="0"/>
              <a:t>https://sourceforge.net/projects/mingw-w64/</a:t>
            </a:r>
          </a:p>
        </p:txBody>
      </p:sp>
      <p:sp>
        <p:nvSpPr>
          <p:cNvPr id="20" name="TextBox 19">
            <a:extLst>
              <a:ext uri="{FF2B5EF4-FFF2-40B4-BE49-F238E27FC236}">
                <a16:creationId xmlns:a16="http://schemas.microsoft.com/office/drawing/2014/main" id="{059963F6-77FC-C2D0-C186-6E5867DE61D2}"/>
              </a:ext>
            </a:extLst>
          </p:cNvPr>
          <p:cNvSpPr txBox="1"/>
          <p:nvPr/>
        </p:nvSpPr>
        <p:spPr>
          <a:xfrm>
            <a:off x="344130" y="229693"/>
            <a:ext cx="11289373" cy="369332"/>
          </a:xfrm>
          <a:prstGeom prst="rect">
            <a:avLst/>
          </a:prstGeom>
          <a:noFill/>
        </p:spPr>
        <p:txBody>
          <a:bodyPr wrap="none" rtlCol="0">
            <a:spAutoFit/>
          </a:bodyPr>
          <a:lstStyle/>
          <a:p>
            <a:pPr marL="285750" indent="-285750">
              <a:buFont typeface="Wingdings" panose="05000000000000000000" pitchFamily="2" charset="2"/>
              <a:buChar char="ü"/>
            </a:pPr>
            <a:r>
              <a:rPr lang="en-US" dirty="0"/>
              <a:t>For our example we will Use a </a:t>
            </a:r>
            <a:r>
              <a:rPr lang="en-US" dirty="0">
                <a:solidFill>
                  <a:srgbClr val="FF0000"/>
                </a:solidFill>
              </a:rPr>
              <a:t>C</a:t>
            </a:r>
            <a:r>
              <a:rPr lang="en-US" dirty="0"/>
              <a:t> compiler (such as MinGW or GCC) to convert the code into an executable file.</a:t>
            </a:r>
          </a:p>
        </p:txBody>
      </p:sp>
      <p:sp>
        <p:nvSpPr>
          <p:cNvPr id="21" name="TextBox 20">
            <a:extLst>
              <a:ext uri="{FF2B5EF4-FFF2-40B4-BE49-F238E27FC236}">
                <a16:creationId xmlns:a16="http://schemas.microsoft.com/office/drawing/2014/main" id="{4EE2825F-4994-8EB0-6488-4B5901826C89}"/>
              </a:ext>
            </a:extLst>
          </p:cNvPr>
          <p:cNvSpPr txBox="1"/>
          <p:nvPr/>
        </p:nvSpPr>
        <p:spPr>
          <a:xfrm>
            <a:off x="449825" y="608325"/>
            <a:ext cx="2585884"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t>Download MinGW</a:t>
            </a:r>
          </a:p>
        </p:txBody>
      </p:sp>
      <p:sp>
        <p:nvSpPr>
          <p:cNvPr id="3" name="TextBox 2">
            <a:extLst>
              <a:ext uri="{FF2B5EF4-FFF2-40B4-BE49-F238E27FC236}">
                <a16:creationId xmlns:a16="http://schemas.microsoft.com/office/drawing/2014/main" id="{572DC2A6-ACE6-687A-B41D-30D30D88681C}"/>
              </a:ext>
            </a:extLst>
          </p:cNvPr>
          <p:cNvSpPr txBox="1"/>
          <p:nvPr/>
        </p:nvSpPr>
        <p:spPr>
          <a:xfrm>
            <a:off x="1647719" y="1416676"/>
            <a:ext cx="10288641" cy="923330"/>
          </a:xfrm>
          <a:prstGeom prst="rect">
            <a:avLst/>
          </a:prstGeom>
          <a:noFill/>
        </p:spPr>
        <p:txBody>
          <a:bodyPr wrap="square">
            <a:spAutoFit/>
          </a:bodyPr>
          <a:lstStyle/>
          <a:p>
            <a:pPr marL="285750" indent="-285750">
              <a:buFont typeface="Wingdings" panose="05000000000000000000" pitchFamily="2" charset="2"/>
              <a:buChar char="§"/>
            </a:pPr>
            <a:r>
              <a:rPr lang="en-US" dirty="0"/>
              <a:t>To set up and use MinGW as a compiler with IDA Free, you need to make sure that MinGW is installed correctly and that its path is added to your system's PATH. Here are the steps to run MinGW from the path it is in: The path of </a:t>
            </a:r>
            <a:r>
              <a:rPr lang="en-US" b="1" dirty="0"/>
              <a:t>bin</a:t>
            </a:r>
            <a:r>
              <a:rPr lang="en-US" dirty="0"/>
              <a:t> </a:t>
            </a:r>
          </a:p>
        </p:txBody>
      </p:sp>
      <p:sp>
        <p:nvSpPr>
          <p:cNvPr id="18" name="TextBox 17">
            <a:extLst>
              <a:ext uri="{FF2B5EF4-FFF2-40B4-BE49-F238E27FC236}">
                <a16:creationId xmlns:a16="http://schemas.microsoft.com/office/drawing/2014/main" id="{B69C4EAA-A882-185C-0E72-51E13098A63D}"/>
              </a:ext>
            </a:extLst>
          </p:cNvPr>
          <p:cNvSpPr txBox="1"/>
          <p:nvPr/>
        </p:nvSpPr>
        <p:spPr>
          <a:xfrm>
            <a:off x="449825" y="2315586"/>
            <a:ext cx="5931310" cy="923330"/>
          </a:xfrm>
          <a:prstGeom prst="rect">
            <a:avLst/>
          </a:prstGeom>
          <a:noFill/>
        </p:spPr>
        <p:txBody>
          <a:bodyPr wrap="square">
            <a:spAutoFit/>
          </a:bodyPr>
          <a:lstStyle/>
          <a:p>
            <a:r>
              <a:rPr lang="en-US" b="1" dirty="0"/>
              <a:t>Control Panel</a:t>
            </a:r>
            <a:r>
              <a:rPr lang="en-US" dirty="0"/>
              <a:t> →</a:t>
            </a:r>
            <a:r>
              <a:rPr lang="en-US" b="1" dirty="0"/>
              <a:t> System and Security</a:t>
            </a:r>
            <a:r>
              <a:rPr lang="en-US" dirty="0"/>
              <a:t> → </a:t>
            </a:r>
            <a:r>
              <a:rPr lang="en-US" b="1" dirty="0"/>
              <a:t>System</a:t>
            </a:r>
            <a:r>
              <a:rPr lang="en-US" dirty="0"/>
              <a:t> → </a:t>
            </a:r>
            <a:r>
              <a:rPr lang="en-US" b="1" dirty="0"/>
              <a:t>Advanced system settings </a:t>
            </a:r>
            <a:r>
              <a:rPr lang="en-US" dirty="0"/>
              <a:t>→  </a:t>
            </a:r>
            <a:r>
              <a:rPr lang="en-US" b="1" dirty="0"/>
              <a:t>System Properties </a:t>
            </a:r>
            <a:r>
              <a:rPr lang="en-US" dirty="0"/>
              <a:t>→  </a:t>
            </a:r>
            <a:r>
              <a:rPr lang="en-US" b="1" dirty="0"/>
              <a:t>Environment Variables</a:t>
            </a:r>
          </a:p>
        </p:txBody>
      </p:sp>
      <p:pic>
        <p:nvPicPr>
          <p:cNvPr id="24" name="Picture 23">
            <a:extLst>
              <a:ext uri="{FF2B5EF4-FFF2-40B4-BE49-F238E27FC236}">
                <a16:creationId xmlns:a16="http://schemas.microsoft.com/office/drawing/2014/main" id="{F7F62CC4-7A78-CF70-FFF6-92E88000E4CD}"/>
              </a:ext>
            </a:extLst>
          </p:cNvPr>
          <p:cNvPicPr>
            <a:picLocks noChangeAspect="1"/>
          </p:cNvPicPr>
          <p:nvPr/>
        </p:nvPicPr>
        <p:blipFill>
          <a:blip r:embed="rId2"/>
          <a:stretch>
            <a:fillRect/>
          </a:stretch>
        </p:blipFill>
        <p:spPr>
          <a:xfrm>
            <a:off x="6636773" y="2095891"/>
            <a:ext cx="4534613" cy="4656511"/>
          </a:xfrm>
          <a:prstGeom prst="rect">
            <a:avLst/>
          </a:prstGeom>
        </p:spPr>
      </p:pic>
      <p:sp>
        <p:nvSpPr>
          <p:cNvPr id="25" name="Rectangle: Rounded Corners 24">
            <a:extLst>
              <a:ext uri="{FF2B5EF4-FFF2-40B4-BE49-F238E27FC236}">
                <a16:creationId xmlns:a16="http://schemas.microsoft.com/office/drawing/2014/main" id="{70C0C2FD-F2B3-50E9-02BD-FED809C055A8}"/>
              </a:ext>
            </a:extLst>
          </p:cNvPr>
          <p:cNvSpPr/>
          <p:nvPr/>
        </p:nvSpPr>
        <p:spPr>
          <a:xfrm>
            <a:off x="8935049" y="5307061"/>
            <a:ext cx="2629629" cy="963561"/>
          </a:xfrm>
          <a:custGeom>
            <a:avLst/>
            <a:gdLst>
              <a:gd name="connsiteX0" fmla="*/ 0 w 2629629"/>
              <a:gd name="connsiteY0" fmla="*/ 160597 h 963561"/>
              <a:gd name="connsiteX1" fmla="*/ 160597 w 2629629"/>
              <a:gd name="connsiteY1" fmla="*/ 0 h 963561"/>
              <a:gd name="connsiteX2" fmla="*/ 760790 w 2629629"/>
              <a:gd name="connsiteY2" fmla="*/ 0 h 963561"/>
              <a:gd name="connsiteX3" fmla="*/ 1384068 w 2629629"/>
              <a:gd name="connsiteY3" fmla="*/ 0 h 963561"/>
              <a:gd name="connsiteX4" fmla="*/ 1915008 w 2629629"/>
              <a:gd name="connsiteY4" fmla="*/ 0 h 963561"/>
              <a:gd name="connsiteX5" fmla="*/ 2469032 w 2629629"/>
              <a:gd name="connsiteY5" fmla="*/ 0 h 963561"/>
              <a:gd name="connsiteX6" fmla="*/ 2629629 w 2629629"/>
              <a:gd name="connsiteY6" fmla="*/ 160597 h 963561"/>
              <a:gd name="connsiteX7" fmla="*/ 2629629 w 2629629"/>
              <a:gd name="connsiteY7" fmla="*/ 494628 h 963561"/>
              <a:gd name="connsiteX8" fmla="*/ 2629629 w 2629629"/>
              <a:gd name="connsiteY8" fmla="*/ 802964 h 963561"/>
              <a:gd name="connsiteX9" fmla="*/ 2469032 w 2629629"/>
              <a:gd name="connsiteY9" fmla="*/ 963561 h 963561"/>
              <a:gd name="connsiteX10" fmla="*/ 1961176 w 2629629"/>
              <a:gd name="connsiteY10" fmla="*/ 963561 h 963561"/>
              <a:gd name="connsiteX11" fmla="*/ 1384068 w 2629629"/>
              <a:gd name="connsiteY11" fmla="*/ 963561 h 963561"/>
              <a:gd name="connsiteX12" fmla="*/ 806959 w 2629629"/>
              <a:gd name="connsiteY12" fmla="*/ 963561 h 963561"/>
              <a:gd name="connsiteX13" fmla="*/ 160597 w 2629629"/>
              <a:gd name="connsiteY13" fmla="*/ 963561 h 963561"/>
              <a:gd name="connsiteX14" fmla="*/ 0 w 2629629"/>
              <a:gd name="connsiteY14" fmla="*/ 802964 h 963561"/>
              <a:gd name="connsiteX15" fmla="*/ 0 w 2629629"/>
              <a:gd name="connsiteY15" fmla="*/ 468933 h 963561"/>
              <a:gd name="connsiteX16" fmla="*/ 0 w 2629629"/>
              <a:gd name="connsiteY16" fmla="*/ 160597 h 963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629629" h="963561" extrusionOk="0">
                <a:moveTo>
                  <a:pt x="0" y="160597"/>
                </a:moveTo>
                <a:cubicBezTo>
                  <a:pt x="7280" y="89362"/>
                  <a:pt x="73992" y="-7864"/>
                  <a:pt x="160597" y="0"/>
                </a:cubicBezTo>
                <a:cubicBezTo>
                  <a:pt x="401011" y="-20386"/>
                  <a:pt x="531340" y="44685"/>
                  <a:pt x="760790" y="0"/>
                </a:cubicBezTo>
                <a:cubicBezTo>
                  <a:pt x="990240" y="-44685"/>
                  <a:pt x="1171939" y="36199"/>
                  <a:pt x="1384068" y="0"/>
                </a:cubicBezTo>
                <a:cubicBezTo>
                  <a:pt x="1596197" y="-36199"/>
                  <a:pt x="1791770" y="51583"/>
                  <a:pt x="1915008" y="0"/>
                </a:cubicBezTo>
                <a:cubicBezTo>
                  <a:pt x="2038246" y="-51583"/>
                  <a:pt x="2271523" y="12649"/>
                  <a:pt x="2469032" y="0"/>
                </a:cubicBezTo>
                <a:cubicBezTo>
                  <a:pt x="2556418" y="-2116"/>
                  <a:pt x="2630591" y="97377"/>
                  <a:pt x="2629629" y="160597"/>
                </a:cubicBezTo>
                <a:cubicBezTo>
                  <a:pt x="2638250" y="321048"/>
                  <a:pt x="2628616" y="336474"/>
                  <a:pt x="2629629" y="494628"/>
                </a:cubicBezTo>
                <a:cubicBezTo>
                  <a:pt x="2630642" y="652782"/>
                  <a:pt x="2606551" y="690341"/>
                  <a:pt x="2629629" y="802964"/>
                </a:cubicBezTo>
                <a:cubicBezTo>
                  <a:pt x="2640436" y="888746"/>
                  <a:pt x="2564235" y="984906"/>
                  <a:pt x="2469032" y="963561"/>
                </a:cubicBezTo>
                <a:cubicBezTo>
                  <a:pt x="2284605" y="965818"/>
                  <a:pt x="2198860" y="963533"/>
                  <a:pt x="1961176" y="963561"/>
                </a:cubicBezTo>
                <a:cubicBezTo>
                  <a:pt x="1723492" y="963589"/>
                  <a:pt x="1571321" y="924506"/>
                  <a:pt x="1384068" y="963561"/>
                </a:cubicBezTo>
                <a:cubicBezTo>
                  <a:pt x="1196815" y="1002616"/>
                  <a:pt x="991407" y="961144"/>
                  <a:pt x="806959" y="963561"/>
                </a:cubicBezTo>
                <a:cubicBezTo>
                  <a:pt x="622511" y="965978"/>
                  <a:pt x="333983" y="901868"/>
                  <a:pt x="160597" y="963561"/>
                </a:cubicBezTo>
                <a:cubicBezTo>
                  <a:pt x="81466" y="970349"/>
                  <a:pt x="-4958" y="891815"/>
                  <a:pt x="0" y="802964"/>
                </a:cubicBezTo>
                <a:cubicBezTo>
                  <a:pt x="-31701" y="719376"/>
                  <a:pt x="22312" y="587435"/>
                  <a:pt x="0" y="468933"/>
                </a:cubicBezTo>
                <a:cubicBezTo>
                  <a:pt x="-22312" y="350431"/>
                  <a:pt x="16108" y="292686"/>
                  <a:pt x="0" y="160597"/>
                </a:cubicBezTo>
                <a:close/>
              </a:path>
            </a:pathLst>
          </a:custGeom>
          <a:noFill/>
          <a:ln w="38100">
            <a:solidFill>
              <a:srgbClr val="FF0000"/>
            </a:solidFill>
            <a:extLst>
              <a:ext uri="{C807C97D-BFC1-408E-A445-0C87EB9F89A2}">
                <ask:lineSketchStyleProps xmlns:ask="http://schemas.microsoft.com/office/drawing/2018/sketchyshapes" sd="217412497">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3149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136C87D-4679-BB45-115F-25125F4CB24C}"/>
            </a:ext>
          </a:extLst>
        </p:cNvPr>
        <p:cNvGrpSpPr/>
        <p:nvPr/>
      </p:nvGrpSpPr>
      <p:grpSpPr>
        <a:xfrm>
          <a:off x="0" y="0"/>
          <a:ext cx="0" cy="0"/>
          <a:chOff x="0" y="0"/>
          <a:chExt cx="0" cy="0"/>
        </a:xfrm>
      </p:grpSpPr>
      <p:sp>
        <p:nvSpPr>
          <p:cNvPr id="31" name="Rectangle 30">
            <a:extLst>
              <a:ext uri="{FF2B5EF4-FFF2-40B4-BE49-F238E27FC236}">
                <a16:creationId xmlns:a16="http://schemas.microsoft.com/office/drawing/2014/main" id="{0205D939-00C4-4F2E-9797-3170DD040D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E4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38EE4E44-1403-472B-8C01-D354CB8F5A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6866" y="480060"/>
            <a:ext cx="5458122"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omputer&#10;&#10;Description automatically generated">
            <a:extLst>
              <a:ext uri="{FF2B5EF4-FFF2-40B4-BE49-F238E27FC236}">
                <a16:creationId xmlns:a16="http://schemas.microsoft.com/office/drawing/2014/main" id="{95E09C6D-C5D2-62B0-70CE-AF11B1E9B834}"/>
              </a:ext>
            </a:extLst>
          </p:cNvPr>
          <p:cNvPicPr>
            <a:picLocks noChangeAspect="1"/>
          </p:cNvPicPr>
          <p:nvPr/>
        </p:nvPicPr>
        <p:blipFill>
          <a:blip r:embed="rId2">
            <a:extLst>
              <a:ext uri="{28A0092B-C50C-407E-A947-70E740481C1C}">
                <a14:useLocalDpi xmlns:a14="http://schemas.microsoft.com/office/drawing/2010/main" val="0"/>
              </a:ext>
            </a:extLst>
          </a:blip>
          <a:srcRect r="5" b="563"/>
          <a:stretch/>
        </p:blipFill>
        <p:spPr>
          <a:xfrm>
            <a:off x="6202192" y="502657"/>
            <a:ext cx="5430711" cy="5897879"/>
          </a:xfrm>
          <a:prstGeom prst="rect">
            <a:avLst/>
          </a:prstGeom>
        </p:spPr>
      </p:pic>
      <p:sp>
        <p:nvSpPr>
          <p:cNvPr id="35" name="Rectangle 34">
            <a:extLst>
              <a:ext uri="{FF2B5EF4-FFF2-40B4-BE49-F238E27FC236}">
                <a16:creationId xmlns:a16="http://schemas.microsoft.com/office/drawing/2014/main" id="{583CCE40-4C5F-42D3-86D9-7892AD1E9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5458121"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A screenshot of a computer&#10;&#10;Description automatically generated">
            <a:extLst>
              <a:ext uri="{FF2B5EF4-FFF2-40B4-BE49-F238E27FC236}">
                <a16:creationId xmlns:a16="http://schemas.microsoft.com/office/drawing/2014/main" id="{DFA55525-EC1C-F41E-5632-D3B6189709EF}"/>
              </a:ext>
            </a:extLst>
          </p:cNvPr>
          <p:cNvPicPr>
            <a:picLocks noChangeAspect="1"/>
          </p:cNvPicPr>
          <p:nvPr/>
        </p:nvPicPr>
        <p:blipFill>
          <a:blip r:embed="rId3">
            <a:extLst>
              <a:ext uri="{28A0092B-C50C-407E-A947-70E740481C1C}">
                <a14:useLocalDpi xmlns:a14="http://schemas.microsoft.com/office/drawing/2010/main" val="0"/>
              </a:ext>
            </a:extLst>
          </a:blip>
          <a:srcRect r="-1" b="899"/>
          <a:stretch/>
        </p:blipFill>
        <p:spPr>
          <a:xfrm>
            <a:off x="477012" y="480060"/>
            <a:ext cx="5451517" cy="5920476"/>
          </a:xfrm>
          <a:prstGeom prst="rect">
            <a:avLst/>
          </a:prstGeom>
        </p:spPr>
      </p:pic>
      <p:cxnSp>
        <p:nvCxnSpPr>
          <p:cNvPr id="20" name="Straight Arrow Connector 19">
            <a:extLst>
              <a:ext uri="{FF2B5EF4-FFF2-40B4-BE49-F238E27FC236}">
                <a16:creationId xmlns:a16="http://schemas.microsoft.com/office/drawing/2014/main" id="{FFBF9C1E-4D05-F88F-079F-09326A74BDB5}"/>
              </a:ext>
            </a:extLst>
          </p:cNvPr>
          <p:cNvCxnSpPr/>
          <p:nvPr/>
        </p:nvCxnSpPr>
        <p:spPr>
          <a:xfrm flipH="1" flipV="1">
            <a:off x="1336431" y="2160396"/>
            <a:ext cx="693336" cy="753626"/>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3B6CB95B-B62B-6915-3633-CB8F594760E0}"/>
              </a:ext>
            </a:extLst>
          </p:cNvPr>
          <p:cNvCxnSpPr/>
          <p:nvPr/>
        </p:nvCxnSpPr>
        <p:spPr>
          <a:xfrm flipH="1" flipV="1">
            <a:off x="4595824" y="3237028"/>
            <a:ext cx="693336" cy="753626"/>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7410F314-93E3-6508-483C-9027C9D77958}"/>
              </a:ext>
            </a:extLst>
          </p:cNvPr>
          <p:cNvCxnSpPr/>
          <p:nvPr/>
        </p:nvCxnSpPr>
        <p:spPr>
          <a:xfrm flipH="1" flipV="1">
            <a:off x="11225033" y="1406770"/>
            <a:ext cx="693336" cy="753626"/>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6A0A04CD-E0D8-AC49-5C35-C5B6DA89FD4D}"/>
              </a:ext>
            </a:extLst>
          </p:cNvPr>
          <p:cNvCxnSpPr/>
          <p:nvPr/>
        </p:nvCxnSpPr>
        <p:spPr>
          <a:xfrm flipH="1" flipV="1">
            <a:off x="8386540" y="2404474"/>
            <a:ext cx="693336" cy="753626"/>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A6F21F15-1449-6CC1-9CA3-1A31857CACC5}"/>
              </a:ext>
            </a:extLst>
          </p:cNvPr>
          <p:cNvCxnSpPr>
            <a:cxnSpLocks/>
          </p:cNvCxnSpPr>
          <p:nvPr/>
        </p:nvCxnSpPr>
        <p:spPr>
          <a:xfrm flipH="1">
            <a:off x="10298534" y="4771695"/>
            <a:ext cx="467789" cy="1078362"/>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97010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7E1C6C-0F4B-5AD4-D790-41DCF56400EF}"/>
            </a:ext>
          </a:extLst>
        </p:cNvPr>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6C327590-CF98-5CB4-02A6-AEBBC7D727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43AA85AD-756F-3601-4C9F-FC9D6E4D3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13146A8E-0DE6-BF77-B13F-1AFA2E686B0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7" name="Freeform: Shape 6">
              <a:extLst>
                <a:ext uri="{FF2B5EF4-FFF2-40B4-BE49-F238E27FC236}">
                  <a16:creationId xmlns:a16="http://schemas.microsoft.com/office/drawing/2014/main" id="{F9BEC54B-FDAC-7F53-E974-3711AB1A6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553B36BB-AE90-8CC7-EDA4-B07AD61ED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4FE70A2B-E4CF-C177-DF42-08A20E54CF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E07CE878-560A-8F17-EDB1-66151E36CF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FDF62034-8057-ADFB-3881-FD5288A3E2E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2" name="Freeform: Shape 11">
              <a:extLst>
                <a:ext uri="{FF2B5EF4-FFF2-40B4-BE49-F238E27FC236}">
                  <a16:creationId xmlns:a16="http://schemas.microsoft.com/office/drawing/2014/main" id="{607C3411-C05F-3055-2C77-4B2FF503AA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FCE3801D-3EAB-A6EA-3E2B-7551A13A2A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78744760-A23B-4EBA-283A-F667A2744E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5" name="Freeform: Shape 14">
              <a:extLst>
                <a:ext uri="{FF2B5EF4-FFF2-40B4-BE49-F238E27FC236}">
                  <a16:creationId xmlns:a16="http://schemas.microsoft.com/office/drawing/2014/main" id="{C0BD4373-6492-5390-3FF8-7D9DF851D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 name="Picture 2">
            <a:extLst>
              <a:ext uri="{FF2B5EF4-FFF2-40B4-BE49-F238E27FC236}">
                <a16:creationId xmlns:a16="http://schemas.microsoft.com/office/drawing/2014/main" id="{D07CAC2F-3321-B6AD-DA85-84C9B8192E03}"/>
              </a:ext>
            </a:extLst>
          </p:cNvPr>
          <p:cNvPicPr>
            <a:picLocks noChangeAspect="1"/>
          </p:cNvPicPr>
          <p:nvPr/>
        </p:nvPicPr>
        <p:blipFill>
          <a:blip r:embed="rId2"/>
          <a:stretch>
            <a:fillRect/>
          </a:stretch>
        </p:blipFill>
        <p:spPr>
          <a:xfrm>
            <a:off x="56072" y="1214920"/>
            <a:ext cx="12172774" cy="5411372"/>
          </a:xfrm>
          <a:prstGeom prst="rect">
            <a:avLst/>
          </a:prstGeom>
        </p:spPr>
      </p:pic>
      <p:sp>
        <p:nvSpPr>
          <p:cNvPr id="16" name="TextBox 15">
            <a:extLst>
              <a:ext uri="{FF2B5EF4-FFF2-40B4-BE49-F238E27FC236}">
                <a16:creationId xmlns:a16="http://schemas.microsoft.com/office/drawing/2014/main" id="{F3F24319-038F-14B4-6DD7-CB7D9D7E5FD4}"/>
              </a:ext>
            </a:extLst>
          </p:cNvPr>
          <p:cNvSpPr txBox="1"/>
          <p:nvPr/>
        </p:nvSpPr>
        <p:spPr>
          <a:xfrm>
            <a:off x="727587" y="299638"/>
            <a:ext cx="6331974" cy="369332"/>
          </a:xfrm>
          <a:prstGeom prst="rect">
            <a:avLst/>
          </a:prstGeom>
          <a:noFill/>
        </p:spPr>
        <p:txBody>
          <a:bodyPr wrap="square">
            <a:spAutoFit/>
          </a:bodyPr>
          <a:lstStyle/>
          <a:p>
            <a:pPr marL="285750" indent="-285750">
              <a:buClr>
                <a:srgbClr val="FF0000"/>
              </a:buClr>
              <a:buFont typeface="Wingdings" panose="05000000000000000000" pitchFamily="2" charset="2"/>
              <a:buChar char="Ø"/>
            </a:pPr>
            <a:r>
              <a:rPr lang="en-US" dirty="0"/>
              <a:t>Verify installation</a:t>
            </a:r>
          </a:p>
        </p:txBody>
      </p:sp>
      <p:sp>
        <p:nvSpPr>
          <p:cNvPr id="17" name="TextBox 16">
            <a:extLst>
              <a:ext uri="{FF2B5EF4-FFF2-40B4-BE49-F238E27FC236}">
                <a16:creationId xmlns:a16="http://schemas.microsoft.com/office/drawing/2014/main" id="{4728AF54-BD40-B3BD-A010-D730C92A38A1}"/>
              </a:ext>
            </a:extLst>
          </p:cNvPr>
          <p:cNvSpPr txBox="1"/>
          <p:nvPr/>
        </p:nvSpPr>
        <p:spPr>
          <a:xfrm>
            <a:off x="838199" y="775387"/>
            <a:ext cx="6221361" cy="646331"/>
          </a:xfrm>
          <a:prstGeom prst="rect">
            <a:avLst/>
          </a:prstGeom>
          <a:noFill/>
        </p:spPr>
        <p:txBody>
          <a:bodyPr wrap="square">
            <a:spAutoFit/>
          </a:bodyPr>
          <a:lstStyle/>
          <a:p>
            <a:r>
              <a:rPr lang="en-US" dirty="0"/>
              <a:t>CMD</a:t>
            </a:r>
            <a:r>
              <a:rPr lang="en-US" dirty="0">
                <a:sym typeface="Wingdings" panose="05000000000000000000" pitchFamily="2" charset="2"/>
              </a:rPr>
              <a:t> </a:t>
            </a:r>
            <a:r>
              <a:rPr lang="en-US" dirty="0" err="1"/>
              <a:t>gcc</a:t>
            </a:r>
            <a:r>
              <a:rPr lang="en-US" dirty="0"/>
              <a:t> --version</a:t>
            </a:r>
          </a:p>
          <a:p>
            <a:endParaRPr lang="en-US" dirty="0"/>
          </a:p>
        </p:txBody>
      </p:sp>
      <p:pic>
        <p:nvPicPr>
          <p:cNvPr id="18" name="Picture 17" descr="A thumb up and stars&#10;&#10;Description automatically generated">
            <a:extLst>
              <a:ext uri="{FF2B5EF4-FFF2-40B4-BE49-F238E27FC236}">
                <a16:creationId xmlns:a16="http://schemas.microsoft.com/office/drawing/2014/main" id="{8B2B5582-7670-3D1F-2C11-087D6BF8B9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9429" y="273316"/>
            <a:ext cx="668289" cy="668289"/>
          </a:xfrm>
          <a:prstGeom prst="rect">
            <a:avLst/>
          </a:prstGeom>
        </p:spPr>
      </p:pic>
    </p:spTree>
    <p:extLst>
      <p:ext uri="{BB962C8B-B14F-4D97-AF65-F5344CB8AC3E}">
        <p14:creationId xmlns:p14="http://schemas.microsoft.com/office/powerpoint/2010/main" val="2590529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AC99877-84B8-E4CB-73A4-5AA3E11CD05B}"/>
            </a:ext>
          </a:extLst>
        </p:cNvPr>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D36C5551-49E5-D348-56F8-0461E93EA8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F24B02-CB13-211B-27B6-4EF998DC61EF}"/>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dirty="0" err="1"/>
              <a:t>Ghidra</a:t>
            </a:r>
            <a:endParaRPr lang="en-US" sz="6600" kern="1200" dirty="0">
              <a:solidFill>
                <a:schemeClr val="tx1"/>
              </a:solidFill>
              <a:latin typeface="+mj-lt"/>
              <a:ea typeface="+mj-ea"/>
              <a:cs typeface="+mj-cs"/>
            </a:endParaRPr>
          </a:p>
        </p:txBody>
      </p:sp>
      <p:sp>
        <p:nvSpPr>
          <p:cNvPr id="43" name="sketch line">
            <a:extLst>
              <a:ext uri="{FF2B5EF4-FFF2-40B4-BE49-F238E27FC236}">
                <a16:creationId xmlns:a16="http://schemas.microsoft.com/office/drawing/2014/main" id="{712F0B05-264C-75F4-2E98-25995593A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7685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7952F5-D3ED-7C63-F2D5-CBDFC394165D}"/>
            </a:ext>
          </a:extLst>
        </p:cNvPr>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C86F0F49-70A5-CFB2-5231-A50C8C0536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C7C2DE1-3915-A4C5-82AE-5F36D0F8EE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E5A95D02-4264-EDC6-9469-4B48C79CECE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7" name="Freeform: Shape 6">
              <a:extLst>
                <a:ext uri="{FF2B5EF4-FFF2-40B4-BE49-F238E27FC236}">
                  <a16:creationId xmlns:a16="http://schemas.microsoft.com/office/drawing/2014/main" id="{F5DC2302-8486-A2D3-CAB9-79572BA466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2D5A6C2C-29BD-D397-E3A4-E807A0811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7AC3D770-62AE-406B-A87B-62A2752687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491FB122-8E41-6785-D342-08DBFBF429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F4C3A91A-5A39-C55D-EDCD-680ECF64DA7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2" name="Freeform: Shape 11">
              <a:extLst>
                <a:ext uri="{FF2B5EF4-FFF2-40B4-BE49-F238E27FC236}">
                  <a16:creationId xmlns:a16="http://schemas.microsoft.com/office/drawing/2014/main" id="{C61C1FD2-E013-7D3F-1487-E93A1575F2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628BD73E-BB02-E7D0-0FB4-94A2DA1F14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782DF560-BEDC-92A8-CE67-6D521D7D69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5" name="Freeform: Shape 14">
              <a:extLst>
                <a:ext uri="{FF2B5EF4-FFF2-40B4-BE49-F238E27FC236}">
                  <a16:creationId xmlns:a16="http://schemas.microsoft.com/office/drawing/2014/main" id="{BBC0FC13-063E-2865-F279-4AA972740E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9" name="TextBox 18">
            <a:extLst>
              <a:ext uri="{FF2B5EF4-FFF2-40B4-BE49-F238E27FC236}">
                <a16:creationId xmlns:a16="http://schemas.microsoft.com/office/drawing/2014/main" id="{A4B8F90E-E1AF-BAEE-A242-AD464AA4B1BE}"/>
              </a:ext>
            </a:extLst>
          </p:cNvPr>
          <p:cNvSpPr txBox="1"/>
          <p:nvPr/>
        </p:nvSpPr>
        <p:spPr>
          <a:xfrm>
            <a:off x="875071" y="172265"/>
            <a:ext cx="7216877" cy="646331"/>
          </a:xfrm>
          <a:prstGeom prst="rect">
            <a:avLst/>
          </a:prstGeom>
          <a:noFill/>
        </p:spPr>
        <p:txBody>
          <a:bodyPr wrap="square">
            <a:spAutoFit/>
          </a:bodyPr>
          <a:lstStyle/>
          <a:p>
            <a:r>
              <a:rPr lang="en-US" dirty="0">
                <a:hlinkClick r:id="rId2">
                  <a:extLst>
                    <a:ext uri="{A12FA001-AC4F-418D-AE19-62706E023703}">
                      <ahyp:hlinkClr xmlns:ahyp="http://schemas.microsoft.com/office/drawing/2018/hyperlinkcolor" val="tx"/>
                    </a:ext>
                  </a:extLst>
                </a:hlinkClick>
              </a:rPr>
              <a:t>https://www.oracle.com/java/technologies/javase-downloads.html</a:t>
            </a:r>
            <a:br>
              <a:rPr lang="ar-EG" dirty="0"/>
            </a:br>
            <a:endParaRPr lang="en-US" dirty="0"/>
          </a:p>
        </p:txBody>
      </p:sp>
      <p:pic>
        <p:nvPicPr>
          <p:cNvPr id="3" name="Picture 2">
            <a:extLst>
              <a:ext uri="{FF2B5EF4-FFF2-40B4-BE49-F238E27FC236}">
                <a16:creationId xmlns:a16="http://schemas.microsoft.com/office/drawing/2014/main" id="{5A239C94-3044-CBA0-DE92-4C33CCBAF5DC}"/>
              </a:ext>
            </a:extLst>
          </p:cNvPr>
          <p:cNvPicPr>
            <a:picLocks noChangeAspect="1"/>
          </p:cNvPicPr>
          <p:nvPr/>
        </p:nvPicPr>
        <p:blipFill>
          <a:blip r:embed="rId3"/>
          <a:stretch>
            <a:fillRect/>
          </a:stretch>
        </p:blipFill>
        <p:spPr>
          <a:xfrm>
            <a:off x="132680" y="735100"/>
            <a:ext cx="11926334" cy="6081287"/>
          </a:xfrm>
          <a:prstGeom prst="rect">
            <a:avLst/>
          </a:prstGeom>
        </p:spPr>
      </p:pic>
      <p:sp>
        <p:nvSpPr>
          <p:cNvPr id="17" name="Rectangle: Rounded Corners 16">
            <a:extLst>
              <a:ext uri="{FF2B5EF4-FFF2-40B4-BE49-F238E27FC236}">
                <a16:creationId xmlns:a16="http://schemas.microsoft.com/office/drawing/2014/main" id="{869E95B0-4068-9682-8ED1-3E6C42923A10}"/>
              </a:ext>
            </a:extLst>
          </p:cNvPr>
          <p:cNvSpPr/>
          <p:nvPr/>
        </p:nvSpPr>
        <p:spPr>
          <a:xfrm>
            <a:off x="1868129" y="3775743"/>
            <a:ext cx="1524000" cy="1022399"/>
          </a:xfrm>
          <a:custGeom>
            <a:avLst/>
            <a:gdLst>
              <a:gd name="connsiteX0" fmla="*/ 0 w 1524000"/>
              <a:gd name="connsiteY0" fmla="*/ 170403 h 1022399"/>
              <a:gd name="connsiteX1" fmla="*/ 170403 w 1524000"/>
              <a:gd name="connsiteY1" fmla="*/ 0 h 1022399"/>
              <a:gd name="connsiteX2" fmla="*/ 738336 w 1524000"/>
              <a:gd name="connsiteY2" fmla="*/ 0 h 1022399"/>
              <a:gd name="connsiteX3" fmla="*/ 1353597 w 1524000"/>
              <a:gd name="connsiteY3" fmla="*/ 0 h 1022399"/>
              <a:gd name="connsiteX4" fmla="*/ 1524000 w 1524000"/>
              <a:gd name="connsiteY4" fmla="*/ 170403 h 1022399"/>
              <a:gd name="connsiteX5" fmla="*/ 1524000 w 1524000"/>
              <a:gd name="connsiteY5" fmla="*/ 497568 h 1022399"/>
              <a:gd name="connsiteX6" fmla="*/ 1524000 w 1524000"/>
              <a:gd name="connsiteY6" fmla="*/ 851996 h 1022399"/>
              <a:gd name="connsiteX7" fmla="*/ 1353597 w 1524000"/>
              <a:gd name="connsiteY7" fmla="*/ 1022399 h 1022399"/>
              <a:gd name="connsiteX8" fmla="*/ 738336 w 1524000"/>
              <a:gd name="connsiteY8" fmla="*/ 1022399 h 1022399"/>
              <a:gd name="connsiteX9" fmla="*/ 170403 w 1524000"/>
              <a:gd name="connsiteY9" fmla="*/ 1022399 h 1022399"/>
              <a:gd name="connsiteX10" fmla="*/ 0 w 1524000"/>
              <a:gd name="connsiteY10" fmla="*/ 851996 h 1022399"/>
              <a:gd name="connsiteX11" fmla="*/ 0 w 1524000"/>
              <a:gd name="connsiteY11" fmla="*/ 518015 h 1022399"/>
              <a:gd name="connsiteX12" fmla="*/ 0 w 1524000"/>
              <a:gd name="connsiteY12" fmla="*/ 170403 h 1022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24000" h="1022399" extrusionOk="0">
                <a:moveTo>
                  <a:pt x="0" y="170403"/>
                </a:moveTo>
                <a:cubicBezTo>
                  <a:pt x="-25865" y="71525"/>
                  <a:pt x="80863" y="-1205"/>
                  <a:pt x="170403" y="0"/>
                </a:cubicBezTo>
                <a:cubicBezTo>
                  <a:pt x="396214" y="-54690"/>
                  <a:pt x="553247" y="39284"/>
                  <a:pt x="738336" y="0"/>
                </a:cubicBezTo>
                <a:cubicBezTo>
                  <a:pt x="923425" y="-39284"/>
                  <a:pt x="1163168" y="3382"/>
                  <a:pt x="1353597" y="0"/>
                </a:cubicBezTo>
                <a:cubicBezTo>
                  <a:pt x="1453446" y="-4050"/>
                  <a:pt x="1522047" y="78438"/>
                  <a:pt x="1524000" y="170403"/>
                </a:cubicBezTo>
                <a:cubicBezTo>
                  <a:pt x="1559134" y="282321"/>
                  <a:pt x="1508480" y="384647"/>
                  <a:pt x="1524000" y="497568"/>
                </a:cubicBezTo>
                <a:cubicBezTo>
                  <a:pt x="1539520" y="610490"/>
                  <a:pt x="1519138" y="696492"/>
                  <a:pt x="1524000" y="851996"/>
                </a:cubicBezTo>
                <a:cubicBezTo>
                  <a:pt x="1503268" y="927431"/>
                  <a:pt x="1438752" y="1025670"/>
                  <a:pt x="1353597" y="1022399"/>
                </a:cubicBezTo>
                <a:cubicBezTo>
                  <a:pt x="1180215" y="1033951"/>
                  <a:pt x="958823" y="1014052"/>
                  <a:pt x="738336" y="1022399"/>
                </a:cubicBezTo>
                <a:cubicBezTo>
                  <a:pt x="517849" y="1030746"/>
                  <a:pt x="365253" y="1009593"/>
                  <a:pt x="170403" y="1022399"/>
                </a:cubicBezTo>
                <a:cubicBezTo>
                  <a:pt x="84569" y="1016095"/>
                  <a:pt x="-6645" y="930770"/>
                  <a:pt x="0" y="851996"/>
                </a:cubicBezTo>
                <a:cubicBezTo>
                  <a:pt x="-14952" y="773419"/>
                  <a:pt x="36742" y="605005"/>
                  <a:pt x="0" y="518015"/>
                </a:cubicBezTo>
                <a:cubicBezTo>
                  <a:pt x="-36742" y="431025"/>
                  <a:pt x="6176" y="297047"/>
                  <a:pt x="0" y="170403"/>
                </a:cubicBezTo>
                <a:close/>
              </a:path>
            </a:pathLst>
          </a:custGeom>
          <a:noFill/>
          <a:ln w="57150">
            <a:solidFill>
              <a:srgbClr val="FF0000"/>
            </a:solidFill>
            <a:extLst>
              <a:ext uri="{C807C97D-BFC1-408E-A445-0C87EB9F89A2}">
                <ask:lineSketchStyleProps xmlns:ask="http://schemas.microsoft.com/office/drawing/2018/sketchyshapes" sd="3967297720">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Connector: Curved 21">
            <a:extLst>
              <a:ext uri="{FF2B5EF4-FFF2-40B4-BE49-F238E27FC236}">
                <a16:creationId xmlns:a16="http://schemas.microsoft.com/office/drawing/2014/main" id="{332E64C6-723E-0820-2280-672121175431}"/>
              </a:ext>
            </a:extLst>
          </p:cNvPr>
          <p:cNvCxnSpPr>
            <a:cxnSpLocks/>
          </p:cNvCxnSpPr>
          <p:nvPr/>
        </p:nvCxnSpPr>
        <p:spPr>
          <a:xfrm rot="10800000" flipH="1" flipV="1">
            <a:off x="160026" y="3710732"/>
            <a:ext cx="850546" cy="2084282"/>
          </a:xfrm>
          <a:prstGeom prst="curvedConnector4">
            <a:avLst>
              <a:gd name="adj1" fmla="val 18207"/>
              <a:gd name="adj2" fmla="val 103074"/>
            </a:avLst>
          </a:prstGeom>
          <a:ln w="762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376376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9DA814-0CD2-8160-F9DE-C675D7DD8212}"/>
            </a:ext>
          </a:extLst>
        </p:cNvPr>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CF5F3EF8-7046-8382-EF50-AA5AD02053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5182B10-21CD-0625-5196-65340C8F3B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A8995961-D53D-576A-2B14-6BF93F6B412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7" name="Freeform: Shape 6">
              <a:extLst>
                <a:ext uri="{FF2B5EF4-FFF2-40B4-BE49-F238E27FC236}">
                  <a16:creationId xmlns:a16="http://schemas.microsoft.com/office/drawing/2014/main" id="{6B015E37-8B8E-3E9A-547E-8C1138FE6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10AD5845-CAA1-E9E0-2D8C-B93914EB93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1B665F22-DBD6-E29D-A3F5-898330F35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121AB86-97FF-7515-8CB8-3CFF4937CE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FDABD807-9125-A202-09FF-03AA89DBDBB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2" name="Freeform: Shape 11">
              <a:extLst>
                <a:ext uri="{FF2B5EF4-FFF2-40B4-BE49-F238E27FC236}">
                  <a16:creationId xmlns:a16="http://schemas.microsoft.com/office/drawing/2014/main" id="{E35DB643-78DD-5D7B-BBC4-D2E7E01B91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4724F243-DE49-7AA6-C08C-1CDF32EB42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07BC1B8E-00BB-24A0-F860-F216CBA7CE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5" name="Freeform: Shape 14">
              <a:extLst>
                <a:ext uri="{FF2B5EF4-FFF2-40B4-BE49-F238E27FC236}">
                  <a16:creationId xmlns:a16="http://schemas.microsoft.com/office/drawing/2014/main" id="{64FA66FE-87C3-A889-0C5B-2244328281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 name="Picture 2">
            <a:extLst>
              <a:ext uri="{FF2B5EF4-FFF2-40B4-BE49-F238E27FC236}">
                <a16:creationId xmlns:a16="http://schemas.microsoft.com/office/drawing/2014/main" id="{ACBCCBA7-3FDC-3D73-3653-CF7412B746B0}"/>
              </a:ext>
            </a:extLst>
          </p:cNvPr>
          <p:cNvPicPr>
            <a:picLocks noChangeAspect="1"/>
          </p:cNvPicPr>
          <p:nvPr/>
        </p:nvPicPr>
        <p:blipFill>
          <a:blip r:embed="rId2"/>
          <a:stretch>
            <a:fillRect/>
          </a:stretch>
        </p:blipFill>
        <p:spPr>
          <a:xfrm>
            <a:off x="8589" y="0"/>
            <a:ext cx="6357070" cy="4876796"/>
          </a:xfrm>
          <a:prstGeom prst="rect">
            <a:avLst/>
          </a:prstGeom>
        </p:spPr>
      </p:pic>
      <p:pic>
        <p:nvPicPr>
          <p:cNvPr id="17" name="Picture 16">
            <a:extLst>
              <a:ext uri="{FF2B5EF4-FFF2-40B4-BE49-F238E27FC236}">
                <a16:creationId xmlns:a16="http://schemas.microsoft.com/office/drawing/2014/main" id="{9E7CB8DF-E109-A0A3-5C03-469A52091580}"/>
              </a:ext>
            </a:extLst>
          </p:cNvPr>
          <p:cNvPicPr>
            <a:picLocks noChangeAspect="1"/>
          </p:cNvPicPr>
          <p:nvPr/>
        </p:nvPicPr>
        <p:blipFill>
          <a:blip r:embed="rId3"/>
          <a:stretch>
            <a:fillRect/>
          </a:stretch>
        </p:blipFill>
        <p:spPr>
          <a:xfrm>
            <a:off x="5348749" y="1635994"/>
            <a:ext cx="6650540" cy="4995860"/>
          </a:xfrm>
          <a:prstGeom prst="rect">
            <a:avLst/>
          </a:prstGeom>
        </p:spPr>
      </p:pic>
      <p:cxnSp>
        <p:nvCxnSpPr>
          <p:cNvPr id="19" name="Straight Arrow Connector 18">
            <a:extLst>
              <a:ext uri="{FF2B5EF4-FFF2-40B4-BE49-F238E27FC236}">
                <a16:creationId xmlns:a16="http://schemas.microsoft.com/office/drawing/2014/main" id="{A0B26648-F599-F85A-C3A3-C4180C635146}"/>
              </a:ext>
            </a:extLst>
          </p:cNvPr>
          <p:cNvCxnSpPr/>
          <p:nvPr/>
        </p:nvCxnSpPr>
        <p:spPr>
          <a:xfrm flipH="1" flipV="1">
            <a:off x="8357419" y="5260258"/>
            <a:ext cx="1661652" cy="78658"/>
          </a:xfrm>
          <a:prstGeom prst="straightConnector1">
            <a:avLst/>
          </a:prstGeom>
          <a:ln w="762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D56A984B-5274-3448-4F90-DCF6537E4228}"/>
              </a:ext>
            </a:extLst>
          </p:cNvPr>
          <p:cNvSpPr txBox="1"/>
          <p:nvPr/>
        </p:nvSpPr>
        <p:spPr>
          <a:xfrm>
            <a:off x="6566718" y="543126"/>
            <a:ext cx="4927192" cy="369332"/>
          </a:xfrm>
          <a:prstGeom prst="rect">
            <a:avLst/>
          </a:prstGeom>
          <a:noFill/>
        </p:spPr>
        <p:txBody>
          <a:bodyPr wrap="square">
            <a:spAutoFit/>
          </a:bodyPr>
          <a:lstStyle/>
          <a:p>
            <a:pPr marL="285750" indent="-285750">
              <a:buClr>
                <a:srgbClr val="FF0000"/>
              </a:buClr>
              <a:buFont typeface="Wingdings" panose="05000000000000000000" pitchFamily="2" charset="2"/>
              <a:buChar char="Ø"/>
            </a:pPr>
            <a:r>
              <a:rPr lang="en-US" dirty="0"/>
              <a:t>Copy path </a:t>
            </a:r>
            <a:r>
              <a:rPr lang="en-US" dirty="0">
                <a:sym typeface="Wingdings" panose="05000000000000000000" pitchFamily="2" charset="2"/>
              </a:rPr>
              <a:t> </a:t>
            </a:r>
            <a:r>
              <a:rPr lang="en-US" dirty="0"/>
              <a:t>C:\Program Files\Java\jdk-23</a:t>
            </a:r>
          </a:p>
        </p:txBody>
      </p:sp>
    </p:spTree>
    <p:extLst>
      <p:ext uri="{BB962C8B-B14F-4D97-AF65-F5344CB8AC3E}">
        <p14:creationId xmlns:p14="http://schemas.microsoft.com/office/powerpoint/2010/main" val="4262767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7CB5EA-3572-1ED9-6C21-C87484EDBA63}"/>
            </a:ext>
          </a:extLst>
        </p:cNvPr>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B76B4F97-2D78-4D7F-CB01-9423943B6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996CD2E-E1CF-08E8-F94F-82B23144D3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48BE7302-7FA4-74A2-8F16-7C4CCA688FC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7" name="Freeform: Shape 6">
              <a:extLst>
                <a:ext uri="{FF2B5EF4-FFF2-40B4-BE49-F238E27FC236}">
                  <a16:creationId xmlns:a16="http://schemas.microsoft.com/office/drawing/2014/main" id="{66A9612A-0FEA-DB0B-44B1-F4A6F36C9A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EE684C51-5FF9-1641-5B69-62E42553C9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0A0FF241-ABF8-391D-60B6-0B00CB3E2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83113F7-6CD9-FC26-9E4E-52AE4D51E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357ACE05-B8B5-E1F3-B666-09C6389E26A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2" name="Freeform: Shape 11">
              <a:extLst>
                <a:ext uri="{FF2B5EF4-FFF2-40B4-BE49-F238E27FC236}">
                  <a16:creationId xmlns:a16="http://schemas.microsoft.com/office/drawing/2014/main" id="{2F0C1CC5-7044-0789-39C9-5C3E55A3A1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5D874BC6-2CF7-AE98-9398-5F21F6220D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8EA4E4AC-DF83-92F7-C078-F551690536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5" name="Freeform: Shape 14">
              <a:extLst>
                <a:ext uri="{FF2B5EF4-FFF2-40B4-BE49-F238E27FC236}">
                  <a16:creationId xmlns:a16="http://schemas.microsoft.com/office/drawing/2014/main" id="{851C7B31-B073-2289-A499-788D57DB15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TextBox 2">
            <a:extLst>
              <a:ext uri="{FF2B5EF4-FFF2-40B4-BE49-F238E27FC236}">
                <a16:creationId xmlns:a16="http://schemas.microsoft.com/office/drawing/2014/main" id="{D53ABFB5-CB48-6396-1FBD-4D90042B54BF}"/>
              </a:ext>
            </a:extLst>
          </p:cNvPr>
          <p:cNvSpPr txBox="1"/>
          <p:nvPr/>
        </p:nvSpPr>
        <p:spPr>
          <a:xfrm>
            <a:off x="586700" y="232357"/>
            <a:ext cx="8359876" cy="369332"/>
          </a:xfrm>
          <a:prstGeom prst="rect">
            <a:avLst/>
          </a:prstGeom>
          <a:noFill/>
        </p:spPr>
        <p:txBody>
          <a:bodyPr wrap="square">
            <a:spAutoFit/>
          </a:bodyPr>
          <a:lstStyle/>
          <a:p>
            <a:pPr marL="285750" indent="-285750">
              <a:buClr>
                <a:srgbClr val="FF0000"/>
              </a:buClr>
              <a:buFont typeface="Wingdings" panose="05000000000000000000" pitchFamily="2" charset="2"/>
              <a:buChar char="Ø"/>
            </a:pPr>
            <a:r>
              <a:rPr lang="en-US" dirty="0"/>
              <a:t>To set up the </a:t>
            </a:r>
            <a:r>
              <a:rPr lang="en-US" b="1" dirty="0"/>
              <a:t>environment</a:t>
            </a:r>
            <a:r>
              <a:rPr lang="en-US" dirty="0"/>
              <a:t> so that applications (such as </a:t>
            </a:r>
            <a:r>
              <a:rPr lang="en-US" dirty="0" err="1"/>
              <a:t>Ghidra</a:t>
            </a:r>
            <a:r>
              <a:rPr lang="en-US" dirty="0"/>
              <a:t>) recognize Java:</a:t>
            </a:r>
          </a:p>
        </p:txBody>
      </p:sp>
      <p:sp>
        <p:nvSpPr>
          <p:cNvPr id="17" name="TextBox 16">
            <a:extLst>
              <a:ext uri="{FF2B5EF4-FFF2-40B4-BE49-F238E27FC236}">
                <a16:creationId xmlns:a16="http://schemas.microsoft.com/office/drawing/2014/main" id="{830163B3-2314-6D2E-E095-4C3CF9A61647}"/>
              </a:ext>
            </a:extLst>
          </p:cNvPr>
          <p:cNvSpPr txBox="1"/>
          <p:nvPr/>
        </p:nvSpPr>
        <p:spPr>
          <a:xfrm>
            <a:off x="1167580" y="894504"/>
            <a:ext cx="6110748" cy="646331"/>
          </a:xfrm>
          <a:prstGeom prst="rect">
            <a:avLst/>
          </a:prstGeom>
          <a:noFill/>
        </p:spPr>
        <p:txBody>
          <a:bodyPr wrap="square">
            <a:spAutoFit/>
          </a:bodyPr>
          <a:lstStyle/>
          <a:p>
            <a:r>
              <a:rPr lang="en-US" b="1" dirty="0"/>
              <a:t>Win + R </a:t>
            </a:r>
            <a:r>
              <a:rPr lang="en-US" b="1" dirty="0">
                <a:sym typeface="Wingdings" panose="05000000000000000000" pitchFamily="2" charset="2"/>
              </a:rPr>
              <a:t> </a:t>
            </a:r>
            <a:r>
              <a:rPr lang="en-US" dirty="0">
                <a:sym typeface="Wingdings" panose="05000000000000000000" pitchFamily="2" charset="2"/>
              </a:rPr>
              <a:t>write</a:t>
            </a:r>
            <a:r>
              <a:rPr lang="en-US" b="1" dirty="0">
                <a:sym typeface="Wingdings" panose="05000000000000000000" pitchFamily="2" charset="2"/>
              </a:rPr>
              <a:t> </a:t>
            </a:r>
            <a:r>
              <a:rPr lang="en-US" b="1" dirty="0" err="1">
                <a:sym typeface="Wingdings" panose="05000000000000000000" pitchFamily="2" charset="2"/>
              </a:rPr>
              <a:t>sysdm.cpl</a:t>
            </a:r>
            <a:endParaRPr lang="en-US" b="1" dirty="0">
              <a:sym typeface="Wingdings" panose="05000000000000000000" pitchFamily="2" charset="2"/>
            </a:endParaRPr>
          </a:p>
          <a:p>
            <a:endParaRPr lang="en-US" dirty="0"/>
          </a:p>
        </p:txBody>
      </p:sp>
      <p:pic>
        <p:nvPicPr>
          <p:cNvPr id="19" name="Picture 18">
            <a:extLst>
              <a:ext uri="{FF2B5EF4-FFF2-40B4-BE49-F238E27FC236}">
                <a16:creationId xmlns:a16="http://schemas.microsoft.com/office/drawing/2014/main" id="{C31A792F-822A-1AD8-3D2A-5E3B93533532}"/>
              </a:ext>
            </a:extLst>
          </p:cNvPr>
          <p:cNvPicPr>
            <a:picLocks noChangeAspect="1"/>
          </p:cNvPicPr>
          <p:nvPr/>
        </p:nvPicPr>
        <p:blipFill>
          <a:blip r:embed="rId2"/>
          <a:stretch>
            <a:fillRect/>
          </a:stretch>
        </p:blipFill>
        <p:spPr>
          <a:xfrm>
            <a:off x="8557549" y="601689"/>
            <a:ext cx="3429297" cy="2004234"/>
          </a:xfrm>
          <a:prstGeom prst="rect">
            <a:avLst/>
          </a:prstGeom>
        </p:spPr>
      </p:pic>
      <p:sp>
        <p:nvSpPr>
          <p:cNvPr id="21" name="TextBox 20">
            <a:extLst>
              <a:ext uri="{FF2B5EF4-FFF2-40B4-BE49-F238E27FC236}">
                <a16:creationId xmlns:a16="http://schemas.microsoft.com/office/drawing/2014/main" id="{B9EEA10B-861C-9E40-574C-77D4A6AD359D}"/>
              </a:ext>
            </a:extLst>
          </p:cNvPr>
          <p:cNvSpPr txBox="1"/>
          <p:nvPr/>
        </p:nvSpPr>
        <p:spPr>
          <a:xfrm>
            <a:off x="1167580" y="2726727"/>
            <a:ext cx="10423207" cy="923330"/>
          </a:xfrm>
          <a:prstGeom prst="rect">
            <a:avLst/>
          </a:prstGeom>
          <a:noFill/>
        </p:spPr>
        <p:txBody>
          <a:bodyPr wrap="square">
            <a:spAutoFit/>
          </a:bodyPr>
          <a:lstStyle/>
          <a:p>
            <a:r>
              <a:rPr lang="en-US" b="1" dirty="0" err="1"/>
              <a:t>Advanced</a:t>
            </a:r>
            <a:r>
              <a:rPr lang="en-US" dirty="0" err="1">
                <a:sym typeface="Wingdings" panose="05000000000000000000" pitchFamily="2" charset="2"/>
              </a:rPr>
              <a:t></a:t>
            </a:r>
            <a:r>
              <a:rPr lang="en-US" dirty="0" err="1"/>
              <a:t>Environment</a:t>
            </a:r>
            <a:r>
              <a:rPr lang="en-US" dirty="0"/>
              <a:t> </a:t>
            </a:r>
            <a:r>
              <a:rPr lang="en-US" dirty="0" err="1"/>
              <a:t>Variables</a:t>
            </a:r>
            <a:r>
              <a:rPr lang="en-US" dirty="0" err="1">
                <a:sym typeface="Wingdings" panose="05000000000000000000" pitchFamily="2" charset="2"/>
              </a:rPr>
              <a:t></a:t>
            </a:r>
            <a:r>
              <a:rPr lang="en-US" b="1" dirty="0" err="1"/>
              <a:t>System</a:t>
            </a:r>
            <a:r>
              <a:rPr lang="en-US" b="1" dirty="0"/>
              <a:t> Variables</a:t>
            </a:r>
            <a:r>
              <a:rPr lang="en-US" b="1" dirty="0">
                <a:sym typeface="Wingdings" panose="05000000000000000000" pitchFamily="2" charset="2"/>
              </a:rPr>
              <a:t> (</a:t>
            </a:r>
            <a:r>
              <a:rPr lang="en-US" b="1" dirty="0"/>
              <a:t>New)</a:t>
            </a:r>
            <a:r>
              <a:rPr lang="en-US" dirty="0">
                <a:sym typeface="Wingdings" panose="05000000000000000000" pitchFamily="2" charset="2"/>
              </a:rPr>
              <a:t></a:t>
            </a:r>
            <a:r>
              <a:rPr lang="en-US" b="1" dirty="0"/>
              <a:t>Variable Name= </a:t>
            </a:r>
            <a:r>
              <a:rPr lang="en-US" dirty="0"/>
              <a:t>JAVA_HOME</a:t>
            </a:r>
          </a:p>
          <a:p>
            <a:r>
              <a:rPr lang="en-US" dirty="0">
                <a:sym typeface="Wingdings" panose="05000000000000000000" pitchFamily="2" charset="2"/>
              </a:rPr>
              <a:t></a:t>
            </a:r>
            <a:r>
              <a:rPr lang="en-US" b="1" dirty="0"/>
              <a:t>Variable Value=</a:t>
            </a:r>
            <a:r>
              <a:rPr lang="pt-BR" dirty="0"/>
              <a:t>C:\Program Files\Java\jdk-23</a:t>
            </a:r>
          </a:p>
          <a:p>
            <a:endParaRPr lang="en-US" dirty="0"/>
          </a:p>
        </p:txBody>
      </p:sp>
      <p:sp>
        <p:nvSpPr>
          <p:cNvPr id="25" name="TextBox 24">
            <a:extLst>
              <a:ext uri="{FF2B5EF4-FFF2-40B4-BE49-F238E27FC236}">
                <a16:creationId xmlns:a16="http://schemas.microsoft.com/office/drawing/2014/main" id="{071AA791-6859-6D28-12AE-B2CB8C87E241}"/>
              </a:ext>
            </a:extLst>
          </p:cNvPr>
          <p:cNvSpPr txBox="1"/>
          <p:nvPr/>
        </p:nvSpPr>
        <p:spPr>
          <a:xfrm>
            <a:off x="1271198" y="2051467"/>
            <a:ext cx="6104964" cy="369332"/>
          </a:xfrm>
          <a:prstGeom prst="rect">
            <a:avLst/>
          </a:prstGeom>
          <a:noFill/>
        </p:spPr>
        <p:txBody>
          <a:bodyPr wrap="square">
            <a:spAutoFit/>
          </a:bodyPr>
          <a:lstStyle/>
          <a:p>
            <a:r>
              <a:rPr lang="en-US" b="1" dirty="0"/>
              <a:t>1) Setting the JAVA_HOME environment variable</a:t>
            </a:r>
          </a:p>
        </p:txBody>
      </p:sp>
      <p:pic>
        <p:nvPicPr>
          <p:cNvPr id="27" name="Picture 26">
            <a:extLst>
              <a:ext uri="{FF2B5EF4-FFF2-40B4-BE49-F238E27FC236}">
                <a16:creationId xmlns:a16="http://schemas.microsoft.com/office/drawing/2014/main" id="{3F84947D-FD76-E91E-2943-2585C017C12B}"/>
              </a:ext>
            </a:extLst>
          </p:cNvPr>
          <p:cNvPicPr>
            <a:picLocks noChangeAspect="1"/>
          </p:cNvPicPr>
          <p:nvPr/>
        </p:nvPicPr>
        <p:blipFill>
          <a:blip r:embed="rId3"/>
          <a:stretch>
            <a:fillRect/>
          </a:stretch>
        </p:blipFill>
        <p:spPr>
          <a:xfrm>
            <a:off x="1299288" y="3404856"/>
            <a:ext cx="7267337" cy="2048770"/>
          </a:xfrm>
          <a:prstGeom prst="rect">
            <a:avLst/>
          </a:prstGeom>
        </p:spPr>
      </p:pic>
      <p:sp>
        <p:nvSpPr>
          <p:cNvPr id="29" name="TextBox 28">
            <a:extLst>
              <a:ext uri="{FF2B5EF4-FFF2-40B4-BE49-F238E27FC236}">
                <a16:creationId xmlns:a16="http://schemas.microsoft.com/office/drawing/2014/main" id="{6212F11E-77FA-C0AA-31C4-A7F60B20D57B}"/>
              </a:ext>
            </a:extLst>
          </p:cNvPr>
          <p:cNvSpPr txBox="1"/>
          <p:nvPr/>
        </p:nvSpPr>
        <p:spPr>
          <a:xfrm>
            <a:off x="1285787" y="5778830"/>
            <a:ext cx="6104964" cy="369332"/>
          </a:xfrm>
          <a:prstGeom prst="rect">
            <a:avLst/>
          </a:prstGeom>
          <a:noFill/>
        </p:spPr>
        <p:txBody>
          <a:bodyPr wrap="square">
            <a:spAutoFit/>
          </a:bodyPr>
          <a:lstStyle/>
          <a:p>
            <a:r>
              <a:rPr lang="en-US" b="1" dirty="0"/>
              <a:t>2) Add the path to the Path variable:</a:t>
            </a:r>
          </a:p>
        </p:txBody>
      </p:sp>
      <p:sp>
        <p:nvSpPr>
          <p:cNvPr id="31" name="TextBox 30">
            <a:extLst>
              <a:ext uri="{FF2B5EF4-FFF2-40B4-BE49-F238E27FC236}">
                <a16:creationId xmlns:a16="http://schemas.microsoft.com/office/drawing/2014/main" id="{2391246F-FB90-4C8F-3744-34E7F97F8C12}"/>
              </a:ext>
            </a:extLst>
          </p:cNvPr>
          <p:cNvSpPr txBox="1"/>
          <p:nvPr/>
        </p:nvSpPr>
        <p:spPr>
          <a:xfrm>
            <a:off x="242047" y="6131755"/>
            <a:ext cx="11744799" cy="369332"/>
          </a:xfrm>
          <a:prstGeom prst="rect">
            <a:avLst/>
          </a:prstGeom>
          <a:noFill/>
        </p:spPr>
        <p:txBody>
          <a:bodyPr wrap="square">
            <a:spAutoFit/>
          </a:bodyPr>
          <a:lstStyle/>
          <a:p>
            <a:r>
              <a:rPr lang="en-US" b="1" dirty="0" err="1"/>
              <a:t>Advanced</a:t>
            </a:r>
            <a:r>
              <a:rPr lang="en-US" dirty="0" err="1">
                <a:sym typeface="Wingdings" panose="05000000000000000000" pitchFamily="2" charset="2"/>
              </a:rPr>
              <a:t></a:t>
            </a:r>
            <a:r>
              <a:rPr lang="en-US" dirty="0" err="1"/>
              <a:t>Environment</a:t>
            </a:r>
            <a:r>
              <a:rPr lang="en-US" dirty="0"/>
              <a:t> Variables</a:t>
            </a:r>
            <a:r>
              <a:rPr lang="en-US" dirty="0">
                <a:sym typeface="Wingdings" panose="05000000000000000000" pitchFamily="2" charset="2"/>
              </a:rPr>
              <a:t></a:t>
            </a:r>
            <a:r>
              <a:rPr lang="en-US" b="1" dirty="0"/>
              <a:t> System Variables</a:t>
            </a:r>
            <a:r>
              <a:rPr lang="en-US" b="1" dirty="0">
                <a:sym typeface="Wingdings" panose="05000000000000000000" pitchFamily="2" charset="2"/>
              </a:rPr>
              <a:t> (path</a:t>
            </a:r>
            <a:r>
              <a:rPr lang="en-US" b="1" dirty="0"/>
              <a:t>)</a:t>
            </a:r>
            <a:r>
              <a:rPr lang="en-US" b="1" dirty="0">
                <a:sym typeface="Wingdings" panose="05000000000000000000" pitchFamily="2" charset="2"/>
              </a:rPr>
              <a:t></a:t>
            </a:r>
            <a:r>
              <a:rPr lang="en-US" b="1" dirty="0" err="1">
                <a:sym typeface="Wingdings" panose="05000000000000000000" pitchFamily="2" charset="2"/>
              </a:rPr>
              <a:t>EditNew</a:t>
            </a:r>
            <a:r>
              <a:rPr lang="en-US" b="1" dirty="0">
                <a:sym typeface="Wingdings" panose="05000000000000000000" pitchFamily="2" charset="2"/>
              </a:rPr>
              <a:t> C:\Program Files\Java\jdk-23\bin</a:t>
            </a:r>
            <a:endParaRPr lang="en-US" dirty="0"/>
          </a:p>
        </p:txBody>
      </p:sp>
    </p:spTree>
    <p:extLst>
      <p:ext uri="{BB962C8B-B14F-4D97-AF65-F5344CB8AC3E}">
        <p14:creationId xmlns:p14="http://schemas.microsoft.com/office/powerpoint/2010/main" val="32073738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B292DC-2295-ACC0-FA6F-C7880783A3B8}"/>
            </a:ext>
          </a:extLst>
        </p:cNvPr>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88DB76B1-A374-C730-A902-5665A4BE63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85D3C8B-0ED4-2D5A-4680-CEDDEE1DA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38786295-E339-6C06-EB1E-179D22311EB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7" name="Freeform: Shape 6">
              <a:extLst>
                <a:ext uri="{FF2B5EF4-FFF2-40B4-BE49-F238E27FC236}">
                  <a16:creationId xmlns:a16="http://schemas.microsoft.com/office/drawing/2014/main" id="{E8F66628-0388-FD5D-707A-DE623D25F3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1C8621A5-43B9-C7F8-6209-D5FA4EE105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30FCFA3A-95F8-7C49-864E-6D678728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2432222A-1384-7520-2C71-791A66B56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B9DECD31-D1C3-B1ED-01DD-386011741C5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2" name="Freeform: Shape 11">
              <a:extLst>
                <a:ext uri="{FF2B5EF4-FFF2-40B4-BE49-F238E27FC236}">
                  <a16:creationId xmlns:a16="http://schemas.microsoft.com/office/drawing/2014/main" id="{42F70D67-87BE-3806-4EF4-78CEC3948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67609A3D-F6C0-C051-FCE3-2947C346E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881EA8ED-3761-D0E0-4E2E-D84396AA04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5" name="Freeform: Shape 14">
              <a:extLst>
                <a:ext uri="{FF2B5EF4-FFF2-40B4-BE49-F238E27FC236}">
                  <a16:creationId xmlns:a16="http://schemas.microsoft.com/office/drawing/2014/main" id="{CBF9A2F7-D950-6CFA-90F5-427D085280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7" name="Picture 16">
            <a:extLst>
              <a:ext uri="{FF2B5EF4-FFF2-40B4-BE49-F238E27FC236}">
                <a16:creationId xmlns:a16="http://schemas.microsoft.com/office/drawing/2014/main" id="{DAF0B54C-9E61-0973-4496-CD7F457D7389}"/>
              </a:ext>
            </a:extLst>
          </p:cNvPr>
          <p:cNvPicPr>
            <a:picLocks noChangeAspect="1"/>
          </p:cNvPicPr>
          <p:nvPr/>
        </p:nvPicPr>
        <p:blipFill>
          <a:blip r:embed="rId2"/>
          <a:stretch>
            <a:fillRect/>
          </a:stretch>
        </p:blipFill>
        <p:spPr>
          <a:xfrm>
            <a:off x="202154" y="1575400"/>
            <a:ext cx="11989541" cy="4137881"/>
          </a:xfrm>
          <a:prstGeom prst="rect">
            <a:avLst/>
          </a:prstGeom>
        </p:spPr>
      </p:pic>
      <p:pic>
        <p:nvPicPr>
          <p:cNvPr id="19" name="Picture 18" descr="A thumb up and stars&#10;&#10;Description automatically generated">
            <a:extLst>
              <a:ext uri="{FF2B5EF4-FFF2-40B4-BE49-F238E27FC236}">
                <a16:creationId xmlns:a16="http://schemas.microsoft.com/office/drawing/2014/main" id="{3C982046-8F28-9F1E-B50E-5E0961B119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3226" y="443615"/>
            <a:ext cx="668289" cy="668289"/>
          </a:xfrm>
          <a:prstGeom prst="rect">
            <a:avLst/>
          </a:prstGeom>
        </p:spPr>
      </p:pic>
      <p:sp>
        <p:nvSpPr>
          <p:cNvPr id="21" name="TextBox 20">
            <a:extLst>
              <a:ext uri="{FF2B5EF4-FFF2-40B4-BE49-F238E27FC236}">
                <a16:creationId xmlns:a16="http://schemas.microsoft.com/office/drawing/2014/main" id="{5BE48051-CFF2-6E3F-6F52-9AF7A6278462}"/>
              </a:ext>
            </a:extLst>
          </p:cNvPr>
          <p:cNvSpPr txBox="1"/>
          <p:nvPr/>
        </p:nvSpPr>
        <p:spPr>
          <a:xfrm>
            <a:off x="727587" y="299638"/>
            <a:ext cx="2222090" cy="369332"/>
          </a:xfrm>
          <a:prstGeom prst="rect">
            <a:avLst/>
          </a:prstGeom>
          <a:noFill/>
        </p:spPr>
        <p:txBody>
          <a:bodyPr wrap="square">
            <a:spAutoFit/>
          </a:bodyPr>
          <a:lstStyle/>
          <a:p>
            <a:pPr marL="285750" indent="-285750">
              <a:buClr>
                <a:srgbClr val="FF0000"/>
              </a:buClr>
              <a:buFont typeface="Wingdings" panose="05000000000000000000" pitchFamily="2" charset="2"/>
              <a:buChar char="Ø"/>
            </a:pPr>
            <a:r>
              <a:rPr lang="en-US" dirty="0"/>
              <a:t>Verify installation</a:t>
            </a:r>
          </a:p>
        </p:txBody>
      </p:sp>
      <p:cxnSp>
        <p:nvCxnSpPr>
          <p:cNvPr id="23" name="Straight Arrow Connector 22">
            <a:extLst>
              <a:ext uri="{FF2B5EF4-FFF2-40B4-BE49-F238E27FC236}">
                <a16:creationId xmlns:a16="http://schemas.microsoft.com/office/drawing/2014/main" id="{0B01B196-8E9D-E72A-5E51-EC585AFC5A34}"/>
              </a:ext>
            </a:extLst>
          </p:cNvPr>
          <p:cNvCxnSpPr>
            <a:cxnSpLocks/>
          </p:cNvCxnSpPr>
          <p:nvPr/>
        </p:nvCxnSpPr>
        <p:spPr>
          <a:xfrm flipH="1">
            <a:off x="4365523" y="3165987"/>
            <a:ext cx="1730477" cy="0"/>
          </a:xfrm>
          <a:prstGeom prst="straightConnector1">
            <a:avLst/>
          </a:prstGeom>
          <a:ln w="762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E8A66790-3F0B-BD1C-C327-E69152162421}"/>
              </a:ext>
            </a:extLst>
          </p:cNvPr>
          <p:cNvSpPr txBox="1"/>
          <p:nvPr/>
        </p:nvSpPr>
        <p:spPr>
          <a:xfrm>
            <a:off x="838200" y="775387"/>
            <a:ext cx="6110748" cy="369332"/>
          </a:xfrm>
          <a:prstGeom prst="rect">
            <a:avLst/>
          </a:prstGeom>
          <a:noFill/>
        </p:spPr>
        <p:txBody>
          <a:bodyPr wrap="square">
            <a:spAutoFit/>
          </a:bodyPr>
          <a:lstStyle/>
          <a:p>
            <a:r>
              <a:rPr lang="en-US" dirty="0"/>
              <a:t>CMD</a:t>
            </a:r>
            <a:r>
              <a:rPr lang="en-US" dirty="0">
                <a:sym typeface="Wingdings" panose="05000000000000000000" pitchFamily="2" charset="2"/>
              </a:rPr>
              <a:t> </a:t>
            </a:r>
            <a:r>
              <a:rPr lang="en-US" dirty="0"/>
              <a:t>java -version</a:t>
            </a:r>
          </a:p>
        </p:txBody>
      </p:sp>
    </p:spTree>
    <p:extLst>
      <p:ext uri="{BB962C8B-B14F-4D97-AF65-F5344CB8AC3E}">
        <p14:creationId xmlns:p14="http://schemas.microsoft.com/office/powerpoint/2010/main" val="34991966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1B686C-6553-C82D-0236-3E5DA4EFBBF1}"/>
            </a:ext>
          </a:extLst>
        </p:cNvPr>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6BB10FA6-61D3-BCF1-50FC-0EDA3DD5BD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C6A6067F-0777-E3B0-3DCB-91D96B235A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3CA7F66E-2A11-537A-2A43-6BA859C7142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7" name="Freeform: Shape 6">
              <a:extLst>
                <a:ext uri="{FF2B5EF4-FFF2-40B4-BE49-F238E27FC236}">
                  <a16:creationId xmlns:a16="http://schemas.microsoft.com/office/drawing/2014/main" id="{558BBFAE-E575-B2C5-44EA-AD24BFF88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92850E64-73A2-4FD1-5CE0-BB513F2D1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3DB40034-7343-CDC5-2D81-39248CAB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478B25C1-7B23-4E55-57AC-50FC6DFF56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B3E6B411-74CC-243C-9C94-2F19690EADF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2" name="Freeform: Shape 11">
              <a:extLst>
                <a:ext uri="{FF2B5EF4-FFF2-40B4-BE49-F238E27FC236}">
                  <a16:creationId xmlns:a16="http://schemas.microsoft.com/office/drawing/2014/main" id="{B6D4A182-DD2B-B2EE-BD04-F81427E217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85B5BDA5-07DD-A66D-8303-188ACBA41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4AD70EA9-3D7C-3244-B471-4255ADC300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5" name="Freeform: Shape 14">
              <a:extLst>
                <a:ext uri="{FF2B5EF4-FFF2-40B4-BE49-F238E27FC236}">
                  <a16:creationId xmlns:a16="http://schemas.microsoft.com/office/drawing/2014/main" id="{1DE2E826-D49D-E647-4F6D-0E104657C4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TextBox 2">
            <a:extLst>
              <a:ext uri="{FF2B5EF4-FFF2-40B4-BE49-F238E27FC236}">
                <a16:creationId xmlns:a16="http://schemas.microsoft.com/office/drawing/2014/main" id="{F35AE5B6-1ECB-8667-F551-724BFB7E5D2F}"/>
              </a:ext>
            </a:extLst>
          </p:cNvPr>
          <p:cNvSpPr txBox="1"/>
          <p:nvPr/>
        </p:nvSpPr>
        <p:spPr>
          <a:xfrm>
            <a:off x="330731" y="478957"/>
            <a:ext cx="6109398" cy="646331"/>
          </a:xfrm>
          <a:prstGeom prst="rect">
            <a:avLst/>
          </a:prstGeom>
          <a:noFill/>
        </p:spPr>
        <p:txBody>
          <a:bodyPr wrap="square">
            <a:spAutoFit/>
          </a:bodyPr>
          <a:lstStyle/>
          <a:p>
            <a:r>
              <a:rPr lang="en-US" dirty="0">
                <a:hlinkClick r:id="rId2">
                  <a:extLst>
                    <a:ext uri="{A12FA001-AC4F-418D-AE19-62706E023703}">
                      <ahyp:hlinkClr xmlns:ahyp="http://schemas.microsoft.com/office/drawing/2018/hyperlinkcolor" val="tx"/>
                    </a:ext>
                  </a:extLst>
                </a:hlinkClick>
              </a:rPr>
              <a:t>https://github.com/NationalSecurityAgency/ghidra/releases</a:t>
            </a:r>
            <a:br>
              <a:rPr lang="ar-EG" dirty="0"/>
            </a:br>
            <a:endParaRPr lang="en-US" dirty="0"/>
          </a:p>
        </p:txBody>
      </p:sp>
      <p:pic>
        <p:nvPicPr>
          <p:cNvPr id="17" name="Picture 16">
            <a:extLst>
              <a:ext uri="{FF2B5EF4-FFF2-40B4-BE49-F238E27FC236}">
                <a16:creationId xmlns:a16="http://schemas.microsoft.com/office/drawing/2014/main" id="{2F4630C1-83F9-B861-1CFE-0CE3052C447E}"/>
              </a:ext>
            </a:extLst>
          </p:cNvPr>
          <p:cNvPicPr>
            <a:picLocks noChangeAspect="1"/>
          </p:cNvPicPr>
          <p:nvPr/>
        </p:nvPicPr>
        <p:blipFill>
          <a:blip r:embed="rId3"/>
          <a:stretch>
            <a:fillRect/>
          </a:stretch>
        </p:blipFill>
        <p:spPr>
          <a:xfrm>
            <a:off x="1337136" y="1111904"/>
            <a:ext cx="9655377" cy="5951736"/>
          </a:xfrm>
          <a:prstGeom prst="rect">
            <a:avLst/>
          </a:prstGeom>
        </p:spPr>
      </p:pic>
    </p:spTree>
    <p:extLst>
      <p:ext uri="{BB962C8B-B14F-4D97-AF65-F5344CB8AC3E}">
        <p14:creationId xmlns:p14="http://schemas.microsoft.com/office/powerpoint/2010/main" val="35920542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1AF1D4-0E06-BD96-453F-E33FD1F5759B}"/>
            </a:ext>
          </a:extLst>
        </p:cNvPr>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3399017D-96E1-15FD-C481-9C258585FD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D28AE52-55C5-1174-42E3-BF7EEA8C3F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C8120A15-8190-F047-D85E-6D61CA674D5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7" name="Freeform: Shape 6">
              <a:extLst>
                <a:ext uri="{FF2B5EF4-FFF2-40B4-BE49-F238E27FC236}">
                  <a16:creationId xmlns:a16="http://schemas.microsoft.com/office/drawing/2014/main" id="{529187B1-2BD8-AFDE-D9A0-D77FC17BBF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FB36A15C-D662-861E-A768-9815C7C4F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B0C5C69D-DBD8-5D5B-972E-28FCA043C7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94515BC-711D-1008-0078-9EFF00AFD5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D0D11822-60B3-0F74-800C-B2CEF7D9800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2" name="Freeform: Shape 11">
              <a:extLst>
                <a:ext uri="{FF2B5EF4-FFF2-40B4-BE49-F238E27FC236}">
                  <a16:creationId xmlns:a16="http://schemas.microsoft.com/office/drawing/2014/main" id="{71271E9D-7BA4-4E47-B5B0-4017151497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DFDD29FE-E8B3-940C-21F4-1DCB76EC2A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41F06550-B6FD-2A72-51D9-0E4F4FF4B3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5" name="Freeform: Shape 14">
              <a:extLst>
                <a:ext uri="{FF2B5EF4-FFF2-40B4-BE49-F238E27FC236}">
                  <a16:creationId xmlns:a16="http://schemas.microsoft.com/office/drawing/2014/main" id="{82184753-FC7D-2B97-E61F-89BEB67E9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 name="TextBox 16">
            <a:extLst>
              <a:ext uri="{FF2B5EF4-FFF2-40B4-BE49-F238E27FC236}">
                <a16:creationId xmlns:a16="http://schemas.microsoft.com/office/drawing/2014/main" id="{ABFC30F5-F17F-F065-54B7-C4D6226D8A6D}"/>
              </a:ext>
            </a:extLst>
          </p:cNvPr>
          <p:cNvSpPr txBox="1"/>
          <p:nvPr/>
        </p:nvSpPr>
        <p:spPr>
          <a:xfrm>
            <a:off x="341670" y="214864"/>
            <a:ext cx="6110748" cy="369332"/>
          </a:xfrm>
          <a:prstGeom prst="rect">
            <a:avLst/>
          </a:prstGeom>
          <a:noFill/>
        </p:spPr>
        <p:txBody>
          <a:bodyPr wrap="square">
            <a:spAutoFit/>
          </a:bodyPr>
          <a:lstStyle/>
          <a:p>
            <a:r>
              <a:rPr lang="en-US" dirty="0"/>
              <a:t>Unzip the </a:t>
            </a:r>
            <a:r>
              <a:rPr lang="en-US" dirty="0" err="1"/>
              <a:t>Ghidra</a:t>
            </a:r>
            <a:r>
              <a:rPr lang="en-US" dirty="0"/>
              <a:t> file</a:t>
            </a:r>
            <a:r>
              <a:rPr lang="en-US" dirty="0">
                <a:sym typeface="Wingdings" panose="05000000000000000000" pitchFamily="2" charset="2"/>
              </a:rPr>
              <a:t> </a:t>
            </a:r>
            <a:r>
              <a:rPr lang="en-US" dirty="0" err="1">
                <a:sym typeface="Wingdings" panose="05000000000000000000" pitchFamily="2" charset="2"/>
              </a:rPr>
              <a:t>ghidraRun</a:t>
            </a:r>
            <a:r>
              <a:rPr lang="en-US" dirty="0"/>
              <a:t> </a:t>
            </a:r>
          </a:p>
        </p:txBody>
      </p:sp>
      <p:pic>
        <p:nvPicPr>
          <p:cNvPr id="19" name="Picture 18">
            <a:extLst>
              <a:ext uri="{FF2B5EF4-FFF2-40B4-BE49-F238E27FC236}">
                <a16:creationId xmlns:a16="http://schemas.microsoft.com/office/drawing/2014/main" id="{2BC18BCB-A854-A1E9-E8D2-A613D2FB035C}"/>
              </a:ext>
            </a:extLst>
          </p:cNvPr>
          <p:cNvPicPr>
            <a:picLocks noChangeAspect="1"/>
          </p:cNvPicPr>
          <p:nvPr/>
        </p:nvPicPr>
        <p:blipFill>
          <a:blip r:embed="rId2"/>
          <a:stretch>
            <a:fillRect/>
          </a:stretch>
        </p:blipFill>
        <p:spPr>
          <a:xfrm>
            <a:off x="0" y="1096130"/>
            <a:ext cx="11584643" cy="6100360"/>
          </a:xfrm>
          <a:prstGeom prst="rect">
            <a:avLst/>
          </a:prstGeom>
        </p:spPr>
      </p:pic>
      <p:cxnSp>
        <p:nvCxnSpPr>
          <p:cNvPr id="29" name="Straight Arrow Connector 28">
            <a:extLst>
              <a:ext uri="{FF2B5EF4-FFF2-40B4-BE49-F238E27FC236}">
                <a16:creationId xmlns:a16="http://schemas.microsoft.com/office/drawing/2014/main" id="{630DD852-C042-2D0D-D699-24D43CCEEC52}"/>
              </a:ext>
            </a:extLst>
          </p:cNvPr>
          <p:cNvCxnSpPr/>
          <p:nvPr/>
        </p:nvCxnSpPr>
        <p:spPr>
          <a:xfrm flipH="1" flipV="1">
            <a:off x="2703871" y="4475303"/>
            <a:ext cx="511277" cy="884904"/>
          </a:xfrm>
          <a:prstGeom prst="straightConnector1">
            <a:avLst/>
          </a:prstGeom>
          <a:ln w="762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80B65D5E-0297-D9F2-3CC3-1E4CD15DEF41}"/>
              </a:ext>
            </a:extLst>
          </p:cNvPr>
          <p:cNvCxnSpPr/>
          <p:nvPr/>
        </p:nvCxnSpPr>
        <p:spPr>
          <a:xfrm flipH="1" flipV="1">
            <a:off x="7841226" y="5761870"/>
            <a:ext cx="511277" cy="884904"/>
          </a:xfrm>
          <a:prstGeom prst="straightConnector1">
            <a:avLst/>
          </a:prstGeom>
          <a:ln w="762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19028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E7339B-2FCC-D956-A62A-BC94ADC8CCE0}"/>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dirty="0">
                <a:solidFill>
                  <a:schemeClr val="tx1"/>
                </a:solidFill>
                <a:latin typeface="+mj-lt"/>
                <a:ea typeface="+mj-ea"/>
                <a:cs typeface="+mj-cs"/>
              </a:rPr>
              <a:t>Let’s Start With </a:t>
            </a:r>
            <a:r>
              <a:rPr lang="en-US" sz="6600" kern="1200" dirty="0" err="1">
                <a:solidFill>
                  <a:schemeClr val="tx1"/>
                </a:solidFill>
                <a:latin typeface="+mj-lt"/>
                <a:ea typeface="+mj-ea"/>
                <a:cs typeface="+mj-cs"/>
              </a:rPr>
              <a:t>IDAFree</a:t>
            </a:r>
            <a:endParaRPr lang="en-US" sz="6600" kern="1200" dirty="0">
              <a:solidFill>
                <a:schemeClr val="tx1"/>
              </a:solidFill>
              <a:latin typeface="+mj-lt"/>
              <a:ea typeface="+mj-ea"/>
              <a:cs typeface="+mj-cs"/>
            </a:endParaRPr>
          </a:p>
        </p:txBody>
      </p:sp>
      <p:sp>
        <p:nvSpPr>
          <p:cNvPr id="43"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1113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FDBD49-E189-2C0E-3B5E-62CB8C7E9E6E}"/>
            </a:ext>
          </a:extLst>
        </p:cNvPr>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95238E3A-0D8D-A61C-F537-47D2B9EB9E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74E82A2-E92B-B73A-B122-BCA425D0D3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063DAFAE-3034-FE0F-2A45-11990AEA210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7" name="Freeform: Shape 6">
              <a:extLst>
                <a:ext uri="{FF2B5EF4-FFF2-40B4-BE49-F238E27FC236}">
                  <a16:creationId xmlns:a16="http://schemas.microsoft.com/office/drawing/2014/main" id="{18AE6904-27F8-1C91-285F-344F89FABE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995273CF-38A6-8EA7-EE06-19D58B3FC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E6F9CE57-BF3A-1A14-4675-598FEC78C7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3E9053E-4ABD-4E23-6809-67FF98BF8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940E018B-F133-0DE7-A857-0518A35123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2" name="Freeform: Shape 11">
              <a:extLst>
                <a:ext uri="{FF2B5EF4-FFF2-40B4-BE49-F238E27FC236}">
                  <a16:creationId xmlns:a16="http://schemas.microsoft.com/office/drawing/2014/main" id="{B917577E-1756-18FA-6859-0A2D60673E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9924D4EC-8339-95AD-AF42-11C0629EF3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F635BC1C-8AE2-F347-3E23-EB61BACB3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5" name="Freeform: Shape 14">
              <a:extLst>
                <a:ext uri="{FF2B5EF4-FFF2-40B4-BE49-F238E27FC236}">
                  <a16:creationId xmlns:a16="http://schemas.microsoft.com/office/drawing/2014/main" id="{5B143DBE-62D8-1669-D310-7EE41107D7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 name="Picture 2">
            <a:extLst>
              <a:ext uri="{FF2B5EF4-FFF2-40B4-BE49-F238E27FC236}">
                <a16:creationId xmlns:a16="http://schemas.microsoft.com/office/drawing/2014/main" id="{B3423F4D-6F6F-B692-244E-B6449A8A1CF4}"/>
              </a:ext>
            </a:extLst>
          </p:cNvPr>
          <p:cNvPicPr>
            <a:picLocks noChangeAspect="1"/>
          </p:cNvPicPr>
          <p:nvPr/>
        </p:nvPicPr>
        <p:blipFill>
          <a:blip r:embed="rId2"/>
          <a:stretch>
            <a:fillRect/>
          </a:stretch>
        </p:blipFill>
        <p:spPr>
          <a:xfrm>
            <a:off x="476138" y="650889"/>
            <a:ext cx="10627289" cy="6207034"/>
          </a:xfrm>
          <a:prstGeom prst="rect">
            <a:avLst/>
          </a:prstGeom>
        </p:spPr>
      </p:pic>
      <p:pic>
        <p:nvPicPr>
          <p:cNvPr id="17" name="Picture 16" descr="A black background with a black square&#10;&#10;Description automatically generated with medium confidence">
            <a:extLst>
              <a:ext uri="{FF2B5EF4-FFF2-40B4-BE49-F238E27FC236}">
                <a16:creationId xmlns:a16="http://schemas.microsoft.com/office/drawing/2014/main" id="{4D535A6E-24F3-E6EF-A898-28056059C370}"/>
              </a:ext>
            </a:extLst>
          </p:cNvPr>
          <p:cNvPicPr>
            <a:picLocks noChangeAspect="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6943117" y="2606872"/>
            <a:ext cx="2773796" cy="2773796"/>
          </a:xfrm>
          <a:prstGeom prst="rect">
            <a:avLst/>
          </a:prstGeom>
        </p:spPr>
      </p:pic>
      <p:sp>
        <p:nvSpPr>
          <p:cNvPr id="18" name="TextBox 17">
            <a:extLst>
              <a:ext uri="{FF2B5EF4-FFF2-40B4-BE49-F238E27FC236}">
                <a16:creationId xmlns:a16="http://schemas.microsoft.com/office/drawing/2014/main" id="{B9859F74-EAB2-943D-15FD-C4B2B62D1F8A}"/>
              </a:ext>
            </a:extLst>
          </p:cNvPr>
          <p:cNvSpPr txBox="1"/>
          <p:nvPr/>
        </p:nvSpPr>
        <p:spPr>
          <a:xfrm>
            <a:off x="1417076" y="150661"/>
            <a:ext cx="8745415" cy="369332"/>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dirty="0"/>
              <a:t>The </a:t>
            </a:r>
            <a:r>
              <a:rPr lang="en-US" dirty="0" err="1"/>
              <a:t>Ghidra</a:t>
            </a:r>
            <a:r>
              <a:rPr lang="en-US" dirty="0"/>
              <a:t> has been successfully downloaded..</a:t>
            </a:r>
          </a:p>
        </p:txBody>
      </p:sp>
    </p:spTree>
    <p:extLst>
      <p:ext uri="{BB962C8B-B14F-4D97-AF65-F5344CB8AC3E}">
        <p14:creationId xmlns:p14="http://schemas.microsoft.com/office/powerpoint/2010/main" val="1647943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D50B8472-E380-FF98-8915-6894E1B6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7F2B9CA-584E-F672-7432-67F7357EE2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EDC3E933-09EA-C1C1-9AF0-3DAC8ABE1FA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7" name="Freeform: Shape 6">
              <a:extLst>
                <a:ext uri="{FF2B5EF4-FFF2-40B4-BE49-F238E27FC236}">
                  <a16:creationId xmlns:a16="http://schemas.microsoft.com/office/drawing/2014/main" id="{FA91E912-143C-7751-FF31-A393DB277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145F3CD6-9705-C457-3AFC-C4ADEA7CC2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E4E33205-AAD5-5410-3837-4F656164CA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2B9BACA7-2CE1-3955-9AEF-EAD34EAC18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213A2FE3-B261-050D-2CE3-07046954A3D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2" name="Freeform: Shape 11">
              <a:extLst>
                <a:ext uri="{FF2B5EF4-FFF2-40B4-BE49-F238E27FC236}">
                  <a16:creationId xmlns:a16="http://schemas.microsoft.com/office/drawing/2014/main" id="{9467D9D9-127F-DA5E-36F7-15F392523D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AFC95404-CF95-608A-0144-FC71CB3B15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873BB31D-38F8-F26B-31A7-334CADE9C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5" name="Freeform: Shape 14">
              <a:extLst>
                <a:ext uri="{FF2B5EF4-FFF2-40B4-BE49-F238E27FC236}">
                  <a16:creationId xmlns:a16="http://schemas.microsoft.com/office/drawing/2014/main" id="{E0610148-3BD2-353E-4AB1-E89A6E3D77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8" name="Picture 17">
            <a:extLst>
              <a:ext uri="{FF2B5EF4-FFF2-40B4-BE49-F238E27FC236}">
                <a16:creationId xmlns:a16="http://schemas.microsoft.com/office/drawing/2014/main" id="{A577AD80-387D-F1F0-88E7-004AE3919279}"/>
              </a:ext>
            </a:extLst>
          </p:cNvPr>
          <p:cNvPicPr>
            <a:picLocks noChangeAspect="1"/>
          </p:cNvPicPr>
          <p:nvPr/>
        </p:nvPicPr>
        <p:blipFill>
          <a:blip r:embed="rId2"/>
          <a:stretch>
            <a:fillRect/>
          </a:stretch>
        </p:blipFill>
        <p:spPr>
          <a:xfrm>
            <a:off x="3709179" y="459239"/>
            <a:ext cx="8397968" cy="2819644"/>
          </a:xfrm>
          <a:prstGeom prst="rect">
            <a:avLst/>
          </a:prstGeom>
        </p:spPr>
      </p:pic>
      <p:pic>
        <p:nvPicPr>
          <p:cNvPr id="20" name="Picture 19">
            <a:extLst>
              <a:ext uri="{FF2B5EF4-FFF2-40B4-BE49-F238E27FC236}">
                <a16:creationId xmlns:a16="http://schemas.microsoft.com/office/drawing/2014/main" id="{8026D2C7-231C-FCCC-8421-955FA36B9254}"/>
              </a:ext>
            </a:extLst>
          </p:cNvPr>
          <p:cNvPicPr>
            <a:picLocks noChangeAspect="1"/>
          </p:cNvPicPr>
          <p:nvPr/>
        </p:nvPicPr>
        <p:blipFill>
          <a:blip r:embed="rId3"/>
          <a:stretch>
            <a:fillRect/>
          </a:stretch>
        </p:blipFill>
        <p:spPr>
          <a:xfrm>
            <a:off x="1034134" y="3296976"/>
            <a:ext cx="10886560" cy="3494018"/>
          </a:xfrm>
          <a:prstGeom prst="rect">
            <a:avLst/>
          </a:prstGeom>
        </p:spPr>
      </p:pic>
      <p:sp>
        <p:nvSpPr>
          <p:cNvPr id="22" name="TextBox 21">
            <a:extLst>
              <a:ext uri="{FF2B5EF4-FFF2-40B4-BE49-F238E27FC236}">
                <a16:creationId xmlns:a16="http://schemas.microsoft.com/office/drawing/2014/main" id="{CD4815E2-173B-55D5-4310-6372921971B0}"/>
              </a:ext>
            </a:extLst>
          </p:cNvPr>
          <p:cNvSpPr txBox="1"/>
          <p:nvPr/>
        </p:nvSpPr>
        <p:spPr>
          <a:xfrm>
            <a:off x="84853" y="1235908"/>
            <a:ext cx="4141947" cy="646331"/>
          </a:xfrm>
          <a:prstGeom prst="rect">
            <a:avLst/>
          </a:prstGeom>
          <a:noFill/>
        </p:spPr>
        <p:txBody>
          <a:bodyPr wrap="square">
            <a:spAutoFit/>
          </a:bodyPr>
          <a:lstStyle/>
          <a:p>
            <a:pPr marL="285750" indent="-285750">
              <a:buClr>
                <a:srgbClr val="FF0000"/>
              </a:buClr>
              <a:buFont typeface="Wingdings" panose="05000000000000000000" pitchFamily="2" charset="2"/>
              <a:buChar char="Ø"/>
            </a:pPr>
            <a:r>
              <a:rPr lang="en-US" dirty="0">
                <a:hlinkClick r:id="rId4">
                  <a:extLst>
                    <a:ext uri="{A12FA001-AC4F-418D-AE19-62706E023703}">
                      <ahyp:hlinkClr xmlns:ahyp="http://schemas.microsoft.com/office/drawing/2018/hyperlinkcolor" val="tx"/>
                    </a:ext>
                  </a:extLst>
                </a:hlinkClick>
              </a:rPr>
              <a:t>https://hex-rays.com/ida-free</a:t>
            </a:r>
            <a:br>
              <a:rPr lang="en-US" dirty="0"/>
            </a:br>
            <a:endParaRPr lang="en-US" dirty="0"/>
          </a:p>
        </p:txBody>
      </p:sp>
      <p:sp>
        <p:nvSpPr>
          <p:cNvPr id="26" name="Rectangle: Rounded Corners 25">
            <a:extLst>
              <a:ext uri="{FF2B5EF4-FFF2-40B4-BE49-F238E27FC236}">
                <a16:creationId xmlns:a16="http://schemas.microsoft.com/office/drawing/2014/main" id="{34C9463E-EEA3-3A99-754F-AE1A3C05EEB8}"/>
              </a:ext>
            </a:extLst>
          </p:cNvPr>
          <p:cNvSpPr/>
          <p:nvPr/>
        </p:nvSpPr>
        <p:spPr>
          <a:xfrm>
            <a:off x="9050838" y="2032615"/>
            <a:ext cx="1619557" cy="894736"/>
          </a:xfrm>
          <a:custGeom>
            <a:avLst/>
            <a:gdLst>
              <a:gd name="connsiteX0" fmla="*/ 0 w 1619557"/>
              <a:gd name="connsiteY0" fmla="*/ 149126 h 894736"/>
              <a:gd name="connsiteX1" fmla="*/ 149126 w 1619557"/>
              <a:gd name="connsiteY1" fmla="*/ 0 h 894736"/>
              <a:gd name="connsiteX2" fmla="*/ 549922 w 1619557"/>
              <a:gd name="connsiteY2" fmla="*/ 0 h 894736"/>
              <a:gd name="connsiteX3" fmla="*/ 1016783 w 1619557"/>
              <a:gd name="connsiteY3" fmla="*/ 0 h 894736"/>
              <a:gd name="connsiteX4" fmla="*/ 1470431 w 1619557"/>
              <a:gd name="connsiteY4" fmla="*/ 0 h 894736"/>
              <a:gd name="connsiteX5" fmla="*/ 1619557 w 1619557"/>
              <a:gd name="connsiteY5" fmla="*/ 149126 h 894736"/>
              <a:gd name="connsiteX6" fmla="*/ 1619557 w 1619557"/>
              <a:gd name="connsiteY6" fmla="*/ 745610 h 894736"/>
              <a:gd name="connsiteX7" fmla="*/ 1470431 w 1619557"/>
              <a:gd name="connsiteY7" fmla="*/ 894736 h 894736"/>
              <a:gd name="connsiteX8" fmla="*/ 1003570 w 1619557"/>
              <a:gd name="connsiteY8" fmla="*/ 894736 h 894736"/>
              <a:gd name="connsiteX9" fmla="*/ 602774 w 1619557"/>
              <a:gd name="connsiteY9" fmla="*/ 894736 h 894736"/>
              <a:gd name="connsiteX10" fmla="*/ 149126 w 1619557"/>
              <a:gd name="connsiteY10" fmla="*/ 894736 h 894736"/>
              <a:gd name="connsiteX11" fmla="*/ 0 w 1619557"/>
              <a:gd name="connsiteY11" fmla="*/ 745610 h 894736"/>
              <a:gd name="connsiteX12" fmla="*/ 0 w 1619557"/>
              <a:gd name="connsiteY12" fmla="*/ 149126 h 894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19557" h="894736" extrusionOk="0">
                <a:moveTo>
                  <a:pt x="0" y="149126"/>
                </a:moveTo>
                <a:cubicBezTo>
                  <a:pt x="-8373" y="44432"/>
                  <a:pt x="67541" y="-6435"/>
                  <a:pt x="149126" y="0"/>
                </a:cubicBezTo>
                <a:cubicBezTo>
                  <a:pt x="310516" y="-36066"/>
                  <a:pt x="384591" y="35585"/>
                  <a:pt x="549922" y="0"/>
                </a:cubicBezTo>
                <a:cubicBezTo>
                  <a:pt x="715253" y="-35585"/>
                  <a:pt x="918214" y="30638"/>
                  <a:pt x="1016783" y="0"/>
                </a:cubicBezTo>
                <a:cubicBezTo>
                  <a:pt x="1115352" y="-30638"/>
                  <a:pt x="1280091" y="20056"/>
                  <a:pt x="1470431" y="0"/>
                </a:cubicBezTo>
                <a:cubicBezTo>
                  <a:pt x="1564176" y="10316"/>
                  <a:pt x="1618571" y="79476"/>
                  <a:pt x="1619557" y="149126"/>
                </a:cubicBezTo>
                <a:cubicBezTo>
                  <a:pt x="1667536" y="274087"/>
                  <a:pt x="1598112" y="575862"/>
                  <a:pt x="1619557" y="745610"/>
                </a:cubicBezTo>
                <a:cubicBezTo>
                  <a:pt x="1627385" y="815023"/>
                  <a:pt x="1558850" y="898750"/>
                  <a:pt x="1470431" y="894736"/>
                </a:cubicBezTo>
                <a:cubicBezTo>
                  <a:pt x="1354212" y="929708"/>
                  <a:pt x="1165718" y="886874"/>
                  <a:pt x="1003570" y="894736"/>
                </a:cubicBezTo>
                <a:cubicBezTo>
                  <a:pt x="841422" y="902598"/>
                  <a:pt x="773943" y="889529"/>
                  <a:pt x="602774" y="894736"/>
                </a:cubicBezTo>
                <a:cubicBezTo>
                  <a:pt x="431605" y="899943"/>
                  <a:pt x="283431" y="840736"/>
                  <a:pt x="149126" y="894736"/>
                </a:cubicBezTo>
                <a:cubicBezTo>
                  <a:pt x="76236" y="873674"/>
                  <a:pt x="8111" y="835788"/>
                  <a:pt x="0" y="745610"/>
                </a:cubicBezTo>
                <a:cubicBezTo>
                  <a:pt x="-62794" y="519375"/>
                  <a:pt x="1452" y="293040"/>
                  <a:pt x="0" y="149126"/>
                </a:cubicBezTo>
                <a:close/>
              </a:path>
            </a:pathLst>
          </a:custGeom>
          <a:noFill/>
          <a:ln w="57150">
            <a:solidFill>
              <a:srgbClr val="FF0000"/>
            </a:solidFill>
            <a:extLst>
              <a:ext uri="{C807C97D-BFC1-408E-A445-0C87EB9F89A2}">
                <ask:lineSketchStyleProps xmlns:ask="http://schemas.microsoft.com/office/drawing/2018/sketchyshapes" sd="3922169127">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B12BDC76-623B-0C3F-6ED8-1EA1230E97CB}"/>
              </a:ext>
            </a:extLst>
          </p:cNvPr>
          <p:cNvSpPr/>
          <p:nvPr/>
        </p:nvSpPr>
        <p:spPr>
          <a:xfrm>
            <a:off x="5621901" y="5004734"/>
            <a:ext cx="2027596" cy="1348840"/>
          </a:xfrm>
          <a:custGeom>
            <a:avLst/>
            <a:gdLst>
              <a:gd name="connsiteX0" fmla="*/ 0 w 2027596"/>
              <a:gd name="connsiteY0" fmla="*/ 224811 h 1348840"/>
              <a:gd name="connsiteX1" fmla="*/ 224811 w 2027596"/>
              <a:gd name="connsiteY1" fmla="*/ 0 h 1348840"/>
              <a:gd name="connsiteX2" fmla="*/ 703463 w 2027596"/>
              <a:gd name="connsiteY2" fmla="*/ 0 h 1348840"/>
              <a:gd name="connsiteX3" fmla="*/ 1261014 w 2027596"/>
              <a:gd name="connsiteY3" fmla="*/ 0 h 1348840"/>
              <a:gd name="connsiteX4" fmla="*/ 1802785 w 2027596"/>
              <a:gd name="connsiteY4" fmla="*/ 0 h 1348840"/>
              <a:gd name="connsiteX5" fmla="*/ 2027596 w 2027596"/>
              <a:gd name="connsiteY5" fmla="*/ 224811 h 1348840"/>
              <a:gd name="connsiteX6" fmla="*/ 2027596 w 2027596"/>
              <a:gd name="connsiteY6" fmla="*/ 647443 h 1348840"/>
              <a:gd name="connsiteX7" fmla="*/ 2027596 w 2027596"/>
              <a:gd name="connsiteY7" fmla="*/ 1124029 h 1348840"/>
              <a:gd name="connsiteX8" fmla="*/ 1802785 w 2027596"/>
              <a:gd name="connsiteY8" fmla="*/ 1348840 h 1348840"/>
              <a:gd name="connsiteX9" fmla="*/ 1308353 w 2027596"/>
              <a:gd name="connsiteY9" fmla="*/ 1348840 h 1348840"/>
              <a:gd name="connsiteX10" fmla="*/ 798142 w 2027596"/>
              <a:gd name="connsiteY10" fmla="*/ 1348840 h 1348840"/>
              <a:gd name="connsiteX11" fmla="*/ 224811 w 2027596"/>
              <a:gd name="connsiteY11" fmla="*/ 1348840 h 1348840"/>
              <a:gd name="connsiteX12" fmla="*/ 0 w 2027596"/>
              <a:gd name="connsiteY12" fmla="*/ 1124029 h 1348840"/>
              <a:gd name="connsiteX13" fmla="*/ 0 w 2027596"/>
              <a:gd name="connsiteY13" fmla="*/ 656436 h 1348840"/>
              <a:gd name="connsiteX14" fmla="*/ 0 w 2027596"/>
              <a:gd name="connsiteY14" fmla="*/ 224811 h 1348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27596" h="1348840" extrusionOk="0">
                <a:moveTo>
                  <a:pt x="0" y="224811"/>
                </a:moveTo>
                <a:cubicBezTo>
                  <a:pt x="-8330" y="78430"/>
                  <a:pt x="101655" y="-8332"/>
                  <a:pt x="224811" y="0"/>
                </a:cubicBezTo>
                <a:cubicBezTo>
                  <a:pt x="410347" y="-51726"/>
                  <a:pt x="560067" y="14326"/>
                  <a:pt x="703463" y="0"/>
                </a:cubicBezTo>
                <a:cubicBezTo>
                  <a:pt x="846859" y="-14326"/>
                  <a:pt x="1001991" y="56109"/>
                  <a:pt x="1261014" y="0"/>
                </a:cubicBezTo>
                <a:cubicBezTo>
                  <a:pt x="1520037" y="-56109"/>
                  <a:pt x="1656812" y="64479"/>
                  <a:pt x="1802785" y="0"/>
                </a:cubicBezTo>
                <a:cubicBezTo>
                  <a:pt x="1937117" y="9216"/>
                  <a:pt x="2025949" y="121884"/>
                  <a:pt x="2027596" y="224811"/>
                </a:cubicBezTo>
                <a:cubicBezTo>
                  <a:pt x="2049848" y="332916"/>
                  <a:pt x="1994425" y="536696"/>
                  <a:pt x="2027596" y="647443"/>
                </a:cubicBezTo>
                <a:cubicBezTo>
                  <a:pt x="2060767" y="758190"/>
                  <a:pt x="2002448" y="1025359"/>
                  <a:pt x="2027596" y="1124029"/>
                </a:cubicBezTo>
                <a:cubicBezTo>
                  <a:pt x="2034417" y="1270177"/>
                  <a:pt x="1932300" y="1357424"/>
                  <a:pt x="1802785" y="1348840"/>
                </a:cubicBezTo>
                <a:cubicBezTo>
                  <a:pt x="1564841" y="1387004"/>
                  <a:pt x="1479699" y="1328799"/>
                  <a:pt x="1308353" y="1348840"/>
                </a:cubicBezTo>
                <a:cubicBezTo>
                  <a:pt x="1137007" y="1368881"/>
                  <a:pt x="950883" y="1295246"/>
                  <a:pt x="798142" y="1348840"/>
                </a:cubicBezTo>
                <a:cubicBezTo>
                  <a:pt x="645401" y="1402434"/>
                  <a:pt x="388812" y="1334035"/>
                  <a:pt x="224811" y="1348840"/>
                </a:cubicBezTo>
                <a:cubicBezTo>
                  <a:pt x="84585" y="1366369"/>
                  <a:pt x="-3056" y="1246111"/>
                  <a:pt x="0" y="1124029"/>
                </a:cubicBezTo>
                <a:cubicBezTo>
                  <a:pt x="-18578" y="981950"/>
                  <a:pt x="29012" y="803933"/>
                  <a:pt x="0" y="656436"/>
                </a:cubicBezTo>
                <a:cubicBezTo>
                  <a:pt x="-29012" y="508939"/>
                  <a:pt x="10421" y="436735"/>
                  <a:pt x="0" y="224811"/>
                </a:cubicBezTo>
                <a:close/>
              </a:path>
            </a:pathLst>
          </a:custGeom>
          <a:noFill/>
          <a:ln w="57150">
            <a:solidFill>
              <a:srgbClr val="FF0000"/>
            </a:solidFill>
            <a:extLst>
              <a:ext uri="{C807C97D-BFC1-408E-A445-0C87EB9F89A2}">
                <ask:lineSketchStyleProps xmlns:ask="http://schemas.microsoft.com/office/drawing/2018/sketchyshapes" sd="3922169127">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9D2903D-99CF-B5B2-DA5E-6941043BBC2E}"/>
              </a:ext>
            </a:extLst>
          </p:cNvPr>
          <p:cNvSpPr txBox="1"/>
          <p:nvPr/>
        </p:nvSpPr>
        <p:spPr>
          <a:xfrm>
            <a:off x="289895" y="69067"/>
            <a:ext cx="8235123" cy="369332"/>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dirty="0"/>
              <a:t>Use this Link to install </a:t>
            </a:r>
            <a:r>
              <a:rPr lang="en-US" dirty="0" err="1"/>
              <a:t>IDAFree</a:t>
            </a:r>
            <a:r>
              <a:rPr lang="en-US" dirty="0"/>
              <a:t> and It’s License Key </a:t>
            </a:r>
          </a:p>
        </p:txBody>
      </p:sp>
    </p:spTree>
    <p:extLst>
      <p:ext uri="{BB962C8B-B14F-4D97-AF65-F5344CB8AC3E}">
        <p14:creationId xmlns:p14="http://schemas.microsoft.com/office/powerpoint/2010/main" val="655483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FD0CF7-EE66-1FBC-EE2E-EBC8A26EDB48}"/>
            </a:ext>
          </a:extLst>
        </p:cNvPr>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8F84EF21-3C4D-24CD-86BE-E2B09842C2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3163C6F-C227-CF92-3273-3189957FD3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7C83BFB6-DE31-9188-4D58-00D5154EDE3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7" name="Freeform: Shape 6">
              <a:extLst>
                <a:ext uri="{FF2B5EF4-FFF2-40B4-BE49-F238E27FC236}">
                  <a16:creationId xmlns:a16="http://schemas.microsoft.com/office/drawing/2014/main" id="{E7723052-98D1-334A-2FC6-8945235C3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9004BF07-27E3-894C-31DF-6502F6010B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7106457E-31C1-7F2B-9B0E-AAA98135DC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0976D48-1903-5B0A-A905-FB8FB40A37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BC23D460-971F-6CC5-D88D-155E42DAAEA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2" name="Freeform: Shape 11">
              <a:extLst>
                <a:ext uri="{FF2B5EF4-FFF2-40B4-BE49-F238E27FC236}">
                  <a16:creationId xmlns:a16="http://schemas.microsoft.com/office/drawing/2014/main" id="{564AD662-13F1-031B-DBE0-2951EEB0D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45524C44-1497-46C2-FA76-E6A5E6173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2BF185F4-5A47-581D-F585-2B57F2535B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5" name="Freeform: Shape 14">
              <a:extLst>
                <a:ext uri="{FF2B5EF4-FFF2-40B4-BE49-F238E27FC236}">
                  <a16:creationId xmlns:a16="http://schemas.microsoft.com/office/drawing/2014/main" id="{CCB57711-9D85-419E-F670-8FDAD80B6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 name="Picture 2">
            <a:extLst>
              <a:ext uri="{FF2B5EF4-FFF2-40B4-BE49-F238E27FC236}">
                <a16:creationId xmlns:a16="http://schemas.microsoft.com/office/drawing/2014/main" id="{B3D66101-7668-04CB-9757-0EE3C37DC7C0}"/>
              </a:ext>
            </a:extLst>
          </p:cNvPr>
          <p:cNvPicPr>
            <a:picLocks noChangeAspect="1"/>
          </p:cNvPicPr>
          <p:nvPr/>
        </p:nvPicPr>
        <p:blipFill>
          <a:blip r:embed="rId2"/>
          <a:stretch>
            <a:fillRect/>
          </a:stretch>
        </p:blipFill>
        <p:spPr>
          <a:xfrm>
            <a:off x="59950" y="106527"/>
            <a:ext cx="4554683" cy="5518962"/>
          </a:xfrm>
          <a:prstGeom prst="rect">
            <a:avLst/>
          </a:prstGeom>
        </p:spPr>
      </p:pic>
      <p:pic>
        <p:nvPicPr>
          <p:cNvPr id="17" name="Picture 16">
            <a:extLst>
              <a:ext uri="{FF2B5EF4-FFF2-40B4-BE49-F238E27FC236}">
                <a16:creationId xmlns:a16="http://schemas.microsoft.com/office/drawing/2014/main" id="{3CF004C3-CF9B-614C-C443-2D0FF04D7448}"/>
              </a:ext>
            </a:extLst>
          </p:cNvPr>
          <p:cNvPicPr>
            <a:picLocks noChangeAspect="1"/>
          </p:cNvPicPr>
          <p:nvPr/>
        </p:nvPicPr>
        <p:blipFill>
          <a:blip r:embed="rId3"/>
          <a:srcRect r="24837"/>
          <a:stretch/>
        </p:blipFill>
        <p:spPr>
          <a:xfrm>
            <a:off x="6095847" y="914400"/>
            <a:ext cx="5843639" cy="5841017"/>
          </a:xfrm>
          <a:prstGeom prst="rect">
            <a:avLst/>
          </a:prstGeom>
        </p:spPr>
      </p:pic>
      <p:sp>
        <p:nvSpPr>
          <p:cNvPr id="18" name="TextBox 17">
            <a:extLst>
              <a:ext uri="{FF2B5EF4-FFF2-40B4-BE49-F238E27FC236}">
                <a16:creationId xmlns:a16="http://schemas.microsoft.com/office/drawing/2014/main" id="{9E35C817-9922-C909-2F4A-09432A6C9104}"/>
              </a:ext>
            </a:extLst>
          </p:cNvPr>
          <p:cNvSpPr txBox="1"/>
          <p:nvPr/>
        </p:nvSpPr>
        <p:spPr>
          <a:xfrm>
            <a:off x="7622883" y="545068"/>
            <a:ext cx="3539613" cy="369332"/>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dirty="0"/>
              <a:t>Add item , then select free plan </a:t>
            </a:r>
          </a:p>
        </p:txBody>
      </p:sp>
      <p:cxnSp>
        <p:nvCxnSpPr>
          <p:cNvPr id="21" name="Straight Arrow Connector 20">
            <a:extLst>
              <a:ext uri="{FF2B5EF4-FFF2-40B4-BE49-F238E27FC236}">
                <a16:creationId xmlns:a16="http://schemas.microsoft.com/office/drawing/2014/main" id="{9525F103-6CC4-620C-2F9E-3317C69CEB2F}"/>
              </a:ext>
            </a:extLst>
          </p:cNvPr>
          <p:cNvCxnSpPr/>
          <p:nvPr/>
        </p:nvCxnSpPr>
        <p:spPr>
          <a:xfrm flipH="1">
            <a:off x="3637935" y="1337187"/>
            <a:ext cx="1514168" cy="1528821"/>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56391A7D-B148-BBCE-BDD0-1F628F3E364A}"/>
              </a:ext>
            </a:extLst>
          </p:cNvPr>
          <p:cNvCxnSpPr>
            <a:cxnSpLocks/>
          </p:cNvCxnSpPr>
          <p:nvPr/>
        </p:nvCxnSpPr>
        <p:spPr>
          <a:xfrm flipH="1" flipV="1">
            <a:off x="8116528" y="3415995"/>
            <a:ext cx="2177846" cy="1195334"/>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6443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4F7CFB-9F0A-CCE8-1A90-ADADDA8F15A5}"/>
            </a:ext>
          </a:extLst>
        </p:cNvPr>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F789BAA6-0EE0-51A9-DD06-C7A52E79E3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4603550-7821-E1F2-BDDE-08A37D7317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9D806C23-771A-1255-89A1-5C5C5C1978E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7" name="Freeform: Shape 6">
              <a:extLst>
                <a:ext uri="{FF2B5EF4-FFF2-40B4-BE49-F238E27FC236}">
                  <a16:creationId xmlns:a16="http://schemas.microsoft.com/office/drawing/2014/main" id="{7FB6B32E-6C9F-1C03-92EB-AC0B52E303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44DB08D2-405B-3A7D-6217-EA10CA5663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D08AF3E0-D0F0-5EE0-29FE-CE867A8BE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7A72C15-BE87-3F9B-F0CC-5C9EAA7B74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FA7551C7-5722-AA8A-833A-EC3E5605079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2" name="Freeform: Shape 11">
              <a:extLst>
                <a:ext uri="{FF2B5EF4-FFF2-40B4-BE49-F238E27FC236}">
                  <a16:creationId xmlns:a16="http://schemas.microsoft.com/office/drawing/2014/main" id="{79AFE755-4F3E-689F-4CBE-B99C93D9DD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D7A8D64A-BB0C-195F-D8D3-AB22E1235D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0C79A4D8-31D7-9D7C-07A3-2BCD52960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5" name="Freeform: Shape 14">
              <a:extLst>
                <a:ext uri="{FF2B5EF4-FFF2-40B4-BE49-F238E27FC236}">
                  <a16:creationId xmlns:a16="http://schemas.microsoft.com/office/drawing/2014/main" id="{1A32F153-6749-34B7-775A-3FD6E39F8F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 name="Picture 2">
            <a:extLst>
              <a:ext uri="{FF2B5EF4-FFF2-40B4-BE49-F238E27FC236}">
                <a16:creationId xmlns:a16="http://schemas.microsoft.com/office/drawing/2014/main" id="{F9CB4DD1-ABC2-8440-5DBC-9CC99989CB35}"/>
              </a:ext>
            </a:extLst>
          </p:cNvPr>
          <p:cNvPicPr>
            <a:picLocks noChangeAspect="1"/>
          </p:cNvPicPr>
          <p:nvPr/>
        </p:nvPicPr>
        <p:blipFill>
          <a:blip r:embed="rId2"/>
          <a:stretch>
            <a:fillRect/>
          </a:stretch>
        </p:blipFill>
        <p:spPr>
          <a:xfrm>
            <a:off x="17925" y="-1275"/>
            <a:ext cx="12192000" cy="4430565"/>
          </a:xfrm>
          <a:prstGeom prst="rect">
            <a:avLst/>
          </a:prstGeom>
        </p:spPr>
      </p:pic>
      <p:pic>
        <p:nvPicPr>
          <p:cNvPr id="17" name="Picture 16">
            <a:extLst>
              <a:ext uri="{FF2B5EF4-FFF2-40B4-BE49-F238E27FC236}">
                <a16:creationId xmlns:a16="http://schemas.microsoft.com/office/drawing/2014/main" id="{424ABED9-B545-21B9-CD4D-9900BE2D1B52}"/>
              </a:ext>
            </a:extLst>
          </p:cNvPr>
          <p:cNvPicPr>
            <a:picLocks noChangeAspect="1"/>
          </p:cNvPicPr>
          <p:nvPr/>
        </p:nvPicPr>
        <p:blipFill>
          <a:blip r:embed="rId3"/>
          <a:srcRect t="7038" b="11824"/>
          <a:stretch/>
        </p:blipFill>
        <p:spPr>
          <a:xfrm>
            <a:off x="2017227" y="3953355"/>
            <a:ext cx="8193396" cy="2845508"/>
          </a:xfrm>
          <a:prstGeom prst="rect">
            <a:avLst/>
          </a:prstGeom>
        </p:spPr>
      </p:pic>
      <p:sp>
        <p:nvSpPr>
          <p:cNvPr id="18" name="Rectangle: Rounded Corners 17">
            <a:extLst>
              <a:ext uri="{FF2B5EF4-FFF2-40B4-BE49-F238E27FC236}">
                <a16:creationId xmlns:a16="http://schemas.microsoft.com/office/drawing/2014/main" id="{F6B9CFD4-68DB-7D5A-F0FD-F0F394DCB9CE}"/>
              </a:ext>
            </a:extLst>
          </p:cNvPr>
          <p:cNvSpPr/>
          <p:nvPr/>
        </p:nvSpPr>
        <p:spPr>
          <a:xfrm>
            <a:off x="7180949" y="2369574"/>
            <a:ext cx="4834070" cy="1625879"/>
          </a:xfrm>
          <a:custGeom>
            <a:avLst/>
            <a:gdLst>
              <a:gd name="connsiteX0" fmla="*/ 0 w 4834070"/>
              <a:gd name="connsiteY0" fmla="*/ 270985 h 1625879"/>
              <a:gd name="connsiteX1" fmla="*/ 270985 w 4834070"/>
              <a:gd name="connsiteY1" fmla="*/ 0 h 1625879"/>
              <a:gd name="connsiteX2" fmla="*/ 764577 w 4834070"/>
              <a:gd name="connsiteY2" fmla="*/ 0 h 1625879"/>
              <a:gd name="connsiteX3" fmla="*/ 1215247 w 4834070"/>
              <a:gd name="connsiteY3" fmla="*/ 0 h 1625879"/>
              <a:gd name="connsiteX4" fmla="*/ 1708839 w 4834070"/>
              <a:gd name="connsiteY4" fmla="*/ 0 h 1625879"/>
              <a:gd name="connsiteX5" fmla="*/ 2245351 w 4834070"/>
              <a:gd name="connsiteY5" fmla="*/ 0 h 1625879"/>
              <a:gd name="connsiteX6" fmla="*/ 2696022 w 4834070"/>
              <a:gd name="connsiteY6" fmla="*/ 0 h 1625879"/>
              <a:gd name="connsiteX7" fmla="*/ 3103771 w 4834070"/>
              <a:gd name="connsiteY7" fmla="*/ 0 h 1625879"/>
              <a:gd name="connsiteX8" fmla="*/ 3554442 w 4834070"/>
              <a:gd name="connsiteY8" fmla="*/ 0 h 1625879"/>
              <a:gd name="connsiteX9" fmla="*/ 3962191 w 4834070"/>
              <a:gd name="connsiteY9" fmla="*/ 0 h 1625879"/>
              <a:gd name="connsiteX10" fmla="*/ 4563085 w 4834070"/>
              <a:gd name="connsiteY10" fmla="*/ 0 h 1625879"/>
              <a:gd name="connsiteX11" fmla="*/ 4834070 w 4834070"/>
              <a:gd name="connsiteY11" fmla="*/ 270985 h 1625879"/>
              <a:gd name="connsiteX12" fmla="*/ 4834070 w 4834070"/>
              <a:gd name="connsiteY12" fmla="*/ 791261 h 1625879"/>
              <a:gd name="connsiteX13" fmla="*/ 4834070 w 4834070"/>
              <a:gd name="connsiteY13" fmla="*/ 1354894 h 1625879"/>
              <a:gd name="connsiteX14" fmla="*/ 4563085 w 4834070"/>
              <a:gd name="connsiteY14" fmla="*/ 1625879 h 1625879"/>
              <a:gd name="connsiteX15" fmla="*/ 3940731 w 4834070"/>
              <a:gd name="connsiteY15" fmla="*/ 1625879 h 1625879"/>
              <a:gd name="connsiteX16" fmla="*/ 3532981 w 4834070"/>
              <a:gd name="connsiteY16" fmla="*/ 1625879 h 1625879"/>
              <a:gd name="connsiteX17" fmla="*/ 2953548 w 4834070"/>
              <a:gd name="connsiteY17" fmla="*/ 1625879 h 1625879"/>
              <a:gd name="connsiteX18" fmla="*/ 2545798 w 4834070"/>
              <a:gd name="connsiteY18" fmla="*/ 1625879 h 1625879"/>
              <a:gd name="connsiteX19" fmla="*/ 2009286 w 4834070"/>
              <a:gd name="connsiteY19" fmla="*/ 1625879 h 1625879"/>
              <a:gd name="connsiteX20" fmla="*/ 1515694 w 4834070"/>
              <a:gd name="connsiteY20" fmla="*/ 1625879 h 1625879"/>
              <a:gd name="connsiteX21" fmla="*/ 1107945 w 4834070"/>
              <a:gd name="connsiteY21" fmla="*/ 1625879 h 1625879"/>
              <a:gd name="connsiteX22" fmla="*/ 270985 w 4834070"/>
              <a:gd name="connsiteY22" fmla="*/ 1625879 h 1625879"/>
              <a:gd name="connsiteX23" fmla="*/ 0 w 4834070"/>
              <a:gd name="connsiteY23" fmla="*/ 1354894 h 1625879"/>
              <a:gd name="connsiteX24" fmla="*/ 0 w 4834070"/>
              <a:gd name="connsiteY24" fmla="*/ 791261 h 1625879"/>
              <a:gd name="connsiteX25" fmla="*/ 0 w 4834070"/>
              <a:gd name="connsiteY25" fmla="*/ 270985 h 1625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834070" h="1625879" extrusionOk="0">
                <a:moveTo>
                  <a:pt x="0" y="270985"/>
                </a:moveTo>
                <a:cubicBezTo>
                  <a:pt x="-31928" y="140332"/>
                  <a:pt x="115510" y="-27522"/>
                  <a:pt x="270985" y="0"/>
                </a:cubicBezTo>
                <a:cubicBezTo>
                  <a:pt x="516501" y="-34457"/>
                  <a:pt x="569212" y="16516"/>
                  <a:pt x="764577" y="0"/>
                </a:cubicBezTo>
                <a:cubicBezTo>
                  <a:pt x="959942" y="-16516"/>
                  <a:pt x="1056653" y="12207"/>
                  <a:pt x="1215247" y="0"/>
                </a:cubicBezTo>
                <a:cubicBezTo>
                  <a:pt x="1373841" y="-12207"/>
                  <a:pt x="1466784" y="24738"/>
                  <a:pt x="1708839" y="0"/>
                </a:cubicBezTo>
                <a:cubicBezTo>
                  <a:pt x="1950894" y="-24738"/>
                  <a:pt x="2078082" y="57942"/>
                  <a:pt x="2245351" y="0"/>
                </a:cubicBezTo>
                <a:cubicBezTo>
                  <a:pt x="2412620" y="-57942"/>
                  <a:pt x="2573301" y="26244"/>
                  <a:pt x="2696022" y="0"/>
                </a:cubicBezTo>
                <a:cubicBezTo>
                  <a:pt x="2818743" y="-26244"/>
                  <a:pt x="2969350" y="25244"/>
                  <a:pt x="3103771" y="0"/>
                </a:cubicBezTo>
                <a:cubicBezTo>
                  <a:pt x="3238192" y="-25244"/>
                  <a:pt x="3341434" y="12955"/>
                  <a:pt x="3554442" y="0"/>
                </a:cubicBezTo>
                <a:cubicBezTo>
                  <a:pt x="3767450" y="-12955"/>
                  <a:pt x="3793277" y="44091"/>
                  <a:pt x="3962191" y="0"/>
                </a:cubicBezTo>
                <a:cubicBezTo>
                  <a:pt x="4131105" y="-44091"/>
                  <a:pt x="4347646" y="57910"/>
                  <a:pt x="4563085" y="0"/>
                </a:cubicBezTo>
                <a:cubicBezTo>
                  <a:pt x="4715323" y="39951"/>
                  <a:pt x="4819837" y="143679"/>
                  <a:pt x="4834070" y="270985"/>
                </a:cubicBezTo>
                <a:cubicBezTo>
                  <a:pt x="4893797" y="514660"/>
                  <a:pt x="4795072" y="630188"/>
                  <a:pt x="4834070" y="791261"/>
                </a:cubicBezTo>
                <a:cubicBezTo>
                  <a:pt x="4873068" y="952334"/>
                  <a:pt x="4827256" y="1180700"/>
                  <a:pt x="4834070" y="1354894"/>
                </a:cubicBezTo>
                <a:cubicBezTo>
                  <a:pt x="4808471" y="1520411"/>
                  <a:pt x="4742753" y="1621508"/>
                  <a:pt x="4563085" y="1625879"/>
                </a:cubicBezTo>
                <a:cubicBezTo>
                  <a:pt x="4256561" y="1664215"/>
                  <a:pt x="4133338" y="1603630"/>
                  <a:pt x="3940731" y="1625879"/>
                </a:cubicBezTo>
                <a:cubicBezTo>
                  <a:pt x="3748124" y="1648128"/>
                  <a:pt x="3677179" y="1602604"/>
                  <a:pt x="3532981" y="1625879"/>
                </a:cubicBezTo>
                <a:cubicBezTo>
                  <a:pt x="3388783" y="1649154"/>
                  <a:pt x="3138484" y="1558409"/>
                  <a:pt x="2953548" y="1625879"/>
                </a:cubicBezTo>
                <a:cubicBezTo>
                  <a:pt x="2768612" y="1693349"/>
                  <a:pt x="2680507" y="1591806"/>
                  <a:pt x="2545798" y="1625879"/>
                </a:cubicBezTo>
                <a:cubicBezTo>
                  <a:pt x="2411089" y="1659952"/>
                  <a:pt x="2151569" y="1614345"/>
                  <a:pt x="2009286" y="1625879"/>
                </a:cubicBezTo>
                <a:cubicBezTo>
                  <a:pt x="1867003" y="1637413"/>
                  <a:pt x="1693588" y="1569092"/>
                  <a:pt x="1515694" y="1625879"/>
                </a:cubicBezTo>
                <a:cubicBezTo>
                  <a:pt x="1337800" y="1682666"/>
                  <a:pt x="1251615" y="1596969"/>
                  <a:pt x="1107945" y="1625879"/>
                </a:cubicBezTo>
                <a:cubicBezTo>
                  <a:pt x="964275" y="1654789"/>
                  <a:pt x="492164" y="1569183"/>
                  <a:pt x="270985" y="1625879"/>
                </a:cubicBezTo>
                <a:cubicBezTo>
                  <a:pt x="77828" y="1622344"/>
                  <a:pt x="-5291" y="1514132"/>
                  <a:pt x="0" y="1354894"/>
                </a:cubicBezTo>
                <a:cubicBezTo>
                  <a:pt x="-45623" y="1126922"/>
                  <a:pt x="55585" y="906153"/>
                  <a:pt x="0" y="791261"/>
                </a:cubicBezTo>
                <a:cubicBezTo>
                  <a:pt x="-55585" y="676369"/>
                  <a:pt x="45455" y="464022"/>
                  <a:pt x="0" y="270985"/>
                </a:cubicBezTo>
                <a:close/>
              </a:path>
            </a:pathLst>
          </a:custGeom>
          <a:noFill/>
          <a:ln w="38100">
            <a:solidFill>
              <a:srgbClr val="FF0000"/>
            </a:solidFill>
            <a:extLst>
              <a:ext uri="{C807C97D-BFC1-408E-A445-0C87EB9F89A2}">
                <ask:lineSketchStyleProps xmlns:ask="http://schemas.microsoft.com/office/drawing/2018/sketchyshapes" sd="510305543">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166C5FC5-953F-537C-4851-A9C68F24B9FE}"/>
              </a:ext>
            </a:extLst>
          </p:cNvPr>
          <p:cNvCxnSpPr/>
          <p:nvPr/>
        </p:nvCxnSpPr>
        <p:spPr>
          <a:xfrm flipH="1">
            <a:off x="7836310" y="4729316"/>
            <a:ext cx="2793165" cy="1592826"/>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5" name="Rectangle: Rounded Corners 24">
            <a:extLst>
              <a:ext uri="{FF2B5EF4-FFF2-40B4-BE49-F238E27FC236}">
                <a16:creationId xmlns:a16="http://schemas.microsoft.com/office/drawing/2014/main" id="{950735A0-F791-E2DD-E34E-58C847C8BFD1}"/>
              </a:ext>
            </a:extLst>
          </p:cNvPr>
          <p:cNvSpPr/>
          <p:nvPr/>
        </p:nvSpPr>
        <p:spPr>
          <a:xfrm>
            <a:off x="2280509" y="3894218"/>
            <a:ext cx="2035277" cy="903780"/>
          </a:xfrm>
          <a:custGeom>
            <a:avLst/>
            <a:gdLst>
              <a:gd name="connsiteX0" fmla="*/ 0 w 2035277"/>
              <a:gd name="connsiteY0" fmla="*/ 150633 h 903780"/>
              <a:gd name="connsiteX1" fmla="*/ 150633 w 2035277"/>
              <a:gd name="connsiteY1" fmla="*/ 0 h 903780"/>
              <a:gd name="connsiteX2" fmla="*/ 745977 w 2035277"/>
              <a:gd name="connsiteY2" fmla="*/ 0 h 903780"/>
              <a:gd name="connsiteX3" fmla="*/ 1271960 w 2035277"/>
              <a:gd name="connsiteY3" fmla="*/ 0 h 903780"/>
              <a:gd name="connsiteX4" fmla="*/ 1884644 w 2035277"/>
              <a:gd name="connsiteY4" fmla="*/ 0 h 903780"/>
              <a:gd name="connsiteX5" fmla="*/ 2035277 w 2035277"/>
              <a:gd name="connsiteY5" fmla="*/ 150633 h 903780"/>
              <a:gd name="connsiteX6" fmla="*/ 2035277 w 2035277"/>
              <a:gd name="connsiteY6" fmla="*/ 451890 h 903780"/>
              <a:gd name="connsiteX7" fmla="*/ 2035277 w 2035277"/>
              <a:gd name="connsiteY7" fmla="*/ 753147 h 903780"/>
              <a:gd name="connsiteX8" fmla="*/ 1884644 w 2035277"/>
              <a:gd name="connsiteY8" fmla="*/ 903780 h 903780"/>
              <a:gd name="connsiteX9" fmla="*/ 1341321 w 2035277"/>
              <a:gd name="connsiteY9" fmla="*/ 903780 h 903780"/>
              <a:gd name="connsiteX10" fmla="*/ 815337 w 2035277"/>
              <a:gd name="connsiteY10" fmla="*/ 903780 h 903780"/>
              <a:gd name="connsiteX11" fmla="*/ 150633 w 2035277"/>
              <a:gd name="connsiteY11" fmla="*/ 903780 h 903780"/>
              <a:gd name="connsiteX12" fmla="*/ 0 w 2035277"/>
              <a:gd name="connsiteY12" fmla="*/ 753147 h 903780"/>
              <a:gd name="connsiteX13" fmla="*/ 0 w 2035277"/>
              <a:gd name="connsiteY13" fmla="*/ 439840 h 903780"/>
              <a:gd name="connsiteX14" fmla="*/ 0 w 2035277"/>
              <a:gd name="connsiteY14" fmla="*/ 150633 h 903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35277" h="903780" extrusionOk="0">
                <a:moveTo>
                  <a:pt x="0" y="150633"/>
                </a:moveTo>
                <a:cubicBezTo>
                  <a:pt x="9524" y="72121"/>
                  <a:pt x="83826" y="11542"/>
                  <a:pt x="150633" y="0"/>
                </a:cubicBezTo>
                <a:cubicBezTo>
                  <a:pt x="344956" y="-47016"/>
                  <a:pt x="592534" y="33128"/>
                  <a:pt x="745977" y="0"/>
                </a:cubicBezTo>
                <a:cubicBezTo>
                  <a:pt x="899420" y="-33128"/>
                  <a:pt x="1103887" y="29923"/>
                  <a:pt x="1271960" y="0"/>
                </a:cubicBezTo>
                <a:cubicBezTo>
                  <a:pt x="1440033" y="-29923"/>
                  <a:pt x="1627584" y="63598"/>
                  <a:pt x="1884644" y="0"/>
                </a:cubicBezTo>
                <a:cubicBezTo>
                  <a:pt x="1979882" y="7471"/>
                  <a:pt x="2039528" y="55921"/>
                  <a:pt x="2035277" y="150633"/>
                </a:cubicBezTo>
                <a:cubicBezTo>
                  <a:pt x="2038183" y="252387"/>
                  <a:pt x="2017199" y="346547"/>
                  <a:pt x="2035277" y="451890"/>
                </a:cubicBezTo>
                <a:cubicBezTo>
                  <a:pt x="2053355" y="557233"/>
                  <a:pt x="2021201" y="609317"/>
                  <a:pt x="2035277" y="753147"/>
                </a:cubicBezTo>
                <a:cubicBezTo>
                  <a:pt x="2030111" y="846638"/>
                  <a:pt x="1967135" y="906296"/>
                  <a:pt x="1884644" y="903780"/>
                </a:cubicBezTo>
                <a:cubicBezTo>
                  <a:pt x="1742578" y="965217"/>
                  <a:pt x="1606329" y="861292"/>
                  <a:pt x="1341321" y="903780"/>
                </a:cubicBezTo>
                <a:cubicBezTo>
                  <a:pt x="1076313" y="946268"/>
                  <a:pt x="942588" y="891989"/>
                  <a:pt x="815337" y="903780"/>
                </a:cubicBezTo>
                <a:cubicBezTo>
                  <a:pt x="688086" y="915571"/>
                  <a:pt x="425632" y="831471"/>
                  <a:pt x="150633" y="903780"/>
                </a:cubicBezTo>
                <a:cubicBezTo>
                  <a:pt x="74490" y="905192"/>
                  <a:pt x="-24438" y="839062"/>
                  <a:pt x="0" y="753147"/>
                </a:cubicBezTo>
                <a:cubicBezTo>
                  <a:pt x="-9686" y="666036"/>
                  <a:pt x="4422" y="544836"/>
                  <a:pt x="0" y="439840"/>
                </a:cubicBezTo>
                <a:cubicBezTo>
                  <a:pt x="-4422" y="334844"/>
                  <a:pt x="10473" y="239498"/>
                  <a:pt x="0" y="150633"/>
                </a:cubicBezTo>
                <a:close/>
              </a:path>
            </a:pathLst>
          </a:custGeom>
          <a:noFill/>
          <a:ln w="38100">
            <a:solidFill>
              <a:srgbClr val="FF0000"/>
            </a:solidFill>
            <a:extLst>
              <a:ext uri="{C807C97D-BFC1-408E-A445-0C87EB9F89A2}">
                <ask:lineSketchStyleProps xmlns:ask="http://schemas.microsoft.com/office/drawing/2018/sketchyshapes" sd="3342371922">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1620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557B1E-2605-C502-410E-6B7248202960}"/>
            </a:ext>
          </a:extLst>
        </p:cNvPr>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7B34EEFE-1DBA-466E-146E-90E1903331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8FBCB28-9AD5-382B-5F2A-AB0CFECFCB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0C96938C-A3ED-9358-70D7-1D2D23786F3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7" name="Freeform: Shape 6">
              <a:extLst>
                <a:ext uri="{FF2B5EF4-FFF2-40B4-BE49-F238E27FC236}">
                  <a16:creationId xmlns:a16="http://schemas.microsoft.com/office/drawing/2014/main" id="{BC9AA4D8-A01E-5DD2-E4C3-0F41FC7C72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CDAF897B-9DC8-BC8D-162E-6E231F8F42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BFE90A3B-965E-364B-62D5-E54B0559B7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2B31A8EA-4F54-9F69-0F29-8E1034DAD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03FB91ED-4C68-8A03-60AD-AEA5AC61793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2" name="Freeform: Shape 11">
              <a:extLst>
                <a:ext uri="{FF2B5EF4-FFF2-40B4-BE49-F238E27FC236}">
                  <a16:creationId xmlns:a16="http://schemas.microsoft.com/office/drawing/2014/main" id="{6FAE614D-0E9F-332E-4A12-99DBCBBF20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F32490E6-C6F9-1025-2AD1-5682E872E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6FD07581-1D60-B14F-3074-C4DB80F4F5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5" name="Freeform: Shape 14">
              <a:extLst>
                <a:ext uri="{FF2B5EF4-FFF2-40B4-BE49-F238E27FC236}">
                  <a16:creationId xmlns:a16="http://schemas.microsoft.com/office/drawing/2014/main" id="{05A75903-296D-780C-1786-21F7F49E46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7" name="Picture 16">
            <a:extLst>
              <a:ext uri="{FF2B5EF4-FFF2-40B4-BE49-F238E27FC236}">
                <a16:creationId xmlns:a16="http://schemas.microsoft.com/office/drawing/2014/main" id="{671AB6F4-488A-E76F-8602-5140AB173067}"/>
              </a:ext>
            </a:extLst>
          </p:cNvPr>
          <p:cNvPicPr>
            <a:picLocks noChangeAspect="1"/>
          </p:cNvPicPr>
          <p:nvPr/>
        </p:nvPicPr>
        <p:blipFill>
          <a:blip r:embed="rId2"/>
          <a:stretch>
            <a:fillRect/>
          </a:stretch>
        </p:blipFill>
        <p:spPr>
          <a:xfrm>
            <a:off x="186530" y="414101"/>
            <a:ext cx="11484335" cy="3261643"/>
          </a:xfrm>
          <a:prstGeom prst="rect">
            <a:avLst/>
          </a:prstGeom>
          <a:ln>
            <a:noFill/>
          </a:ln>
          <a:effectLst>
            <a:softEdge rad="112500"/>
          </a:effectLst>
        </p:spPr>
      </p:pic>
      <p:sp>
        <p:nvSpPr>
          <p:cNvPr id="18" name="Rectangle: Rounded Corners 17">
            <a:extLst>
              <a:ext uri="{FF2B5EF4-FFF2-40B4-BE49-F238E27FC236}">
                <a16:creationId xmlns:a16="http://schemas.microsoft.com/office/drawing/2014/main" id="{EED0B5D7-93AA-A4D4-60F1-371D97083A21}"/>
              </a:ext>
            </a:extLst>
          </p:cNvPr>
          <p:cNvSpPr/>
          <p:nvPr/>
        </p:nvSpPr>
        <p:spPr>
          <a:xfrm>
            <a:off x="7176552" y="625812"/>
            <a:ext cx="2133600" cy="1012722"/>
          </a:xfrm>
          <a:custGeom>
            <a:avLst/>
            <a:gdLst>
              <a:gd name="connsiteX0" fmla="*/ 0 w 2133600"/>
              <a:gd name="connsiteY0" fmla="*/ 168790 h 1012722"/>
              <a:gd name="connsiteX1" fmla="*/ 168790 w 2133600"/>
              <a:gd name="connsiteY1" fmla="*/ 0 h 1012722"/>
              <a:gd name="connsiteX2" fmla="*/ 767463 w 2133600"/>
              <a:gd name="connsiteY2" fmla="*/ 0 h 1012722"/>
              <a:gd name="connsiteX3" fmla="*/ 1312256 w 2133600"/>
              <a:gd name="connsiteY3" fmla="*/ 0 h 1012722"/>
              <a:gd name="connsiteX4" fmla="*/ 1964810 w 2133600"/>
              <a:gd name="connsiteY4" fmla="*/ 0 h 1012722"/>
              <a:gd name="connsiteX5" fmla="*/ 2133600 w 2133600"/>
              <a:gd name="connsiteY5" fmla="*/ 168790 h 1012722"/>
              <a:gd name="connsiteX6" fmla="*/ 2133600 w 2133600"/>
              <a:gd name="connsiteY6" fmla="*/ 486107 h 1012722"/>
              <a:gd name="connsiteX7" fmla="*/ 2133600 w 2133600"/>
              <a:gd name="connsiteY7" fmla="*/ 843932 h 1012722"/>
              <a:gd name="connsiteX8" fmla="*/ 1964810 w 2133600"/>
              <a:gd name="connsiteY8" fmla="*/ 1012722 h 1012722"/>
              <a:gd name="connsiteX9" fmla="*/ 1402057 w 2133600"/>
              <a:gd name="connsiteY9" fmla="*/ 1012722 h 1012722"/>
              <a:gd name="connsiteX10" fmla="*/ 821344 w 2133600"/>
              <a:gd name="connsiteY10" fmla="*/ 1012722 h 1012722"/>
              <a:gd name="connsiteX11" fmla="*/ 168790 w 2133600"/>
              <a:gd name="connsiteY11" fmla="*/ 1012722 h 1012722"/>
              <a:gd name="connsiteX12" fmla="*/ 0 w 2133600"/>
              <a:gd name="connsiteY12" fmla="*/ 843932 h 1012722"/>
              <a:gd name="connsiteX13" fmla="*/ 0 w 2133600"/>
              <a:gd name="connsiteY13" fmla="*/ 506361 h 1012722"/>
              <a:gd name="connsiteX14" fmla="*/ 0 w 2133600"/>
              <a:gd name="connsiteY14" fmla="*/ 168790 h 1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33600" h="1012722" extrusionOk="0">
                <a:moveTo>
                  <a:pt x="0" y="168790"/>
                </a:moveTo>
                <a:cubicBezTo>
                  <a:pt x="-10371" y="59868"/>
                  <a:pt x="70783" y="-593"/>
                  <a:pt x="168790" y="0"/>
                </a:cubicBezTo>
                <a:cubicBezTo>
                  <a:pt x="417340" y="-68699"/>
                  <a:pt x="528897" y="1916"/>
                  <a:pt x="767463" y="0"/>
                </a:cubicBezTo>
                <a:cubicBezTo>
                  <a:pt x="1006029" y="-1916"/>
                  <a:pt x="1086739" y="38714"/>
                  <a:pt x="1312256" y="0"/>
                </a:cubicBezTo>
                <a:cubicBezTo>
                  <a:pt x="1537773" y="-38714"/>
                  <a:pt x="1832973" y="74312"/>
                  <a:pt x="1964810" y="0"/>
                </a:cubicBezTo>
                <a:cubicBezTo>
                  <a:pt x="2047041" y="4623"/>
                  <a:pt x="2126623" y="89999"/>
                  <a:pt x="2133600" y="168790"/>
                </a:cubicBezTo>
                <a:cubicBezTo>
                  <a:pt x="2136953" y="240612"/>
                  <a:pt x="2104753" y="369878"/>
                  <a:pt x="2133600" y="486107"/>
                </a:cubicBezTo>
                <a:cubicBezTo>
                  <a:pt x="2162447" y="602336"/>
                  <a:pt x="2129501" y="752336"/>
                  <a:pt x="2133600" y="843932"/>
                </a:cubicBezTo>
                <a:cubicBezTo>
                  <a:pt x="2118610" y="954608"/>
                  <a:pt x="2057628" y="1016611"/>
                  <a:pt x="1964810" y="1012722"/>
                </a:cubicBezTo>
                <a:cubicBezTo>
                  <a:pt x="1787793" y="1025698"/>
                  <a:pt x="1625795" y="980303"/>
                  <a:pt x="1402057" y="1012722"/>
                </a:cubicBezTo>
                <a:cubicBezTo>
                  <a:pt x="1178319" y="1045141"/>
                  <a:pt x="1011124" y="1002542"/>
                  <a:pt x="821344" y="1012722"/>
                </a:cubicBezTo>
                <a:cubicBezTo>
                  <a:pt x="631564" y="1022902"/>
                  <a:pt x="477535" y="973477"/>
                  <a:pt x="168790" y="1012722"/>
                </a:cubicBezTo>
                <a:cubicBezTo>
                  <a:pt x="51249" y="1000822"/>
                  <a:pt x="13036" y="939934"/>
                  <a:pt x="0" y="843932"/>
                </a:cubicBezTo>
                <a:cubicBezTo>
                  <a:pt x="-39302" y="691512"/>
                  <a:pt x="21007" y="595886"/>
                  <a:pt x="0" y="506361"/>
                </a:cubicBezTo>
                <a:cubicBezTo>
                  <a:pt x="-21007" y="416836"/>
                  <a:pt x="18213" y="332802"/>
                  <a:pt x="0" y="168790"/>
                </a:cubicBezTo>
                <a:close/>
              </a:path>
            </a:pathLst>
          </a:custGeom>
          <a:noFill/>
          <a:ln w="38100">
            <a:solidFill>
              <a:srgbClr val="FF0000"/>
            </a:solidFill>
            <a:extLst>
              <a:ext uri="{C807C97D-BFC1-408E-A445-0C87EB9F89A2}">
                <ask:lineSketchStyleProps xmlns:ask="http://schemas.microsoft.com/office/drawing/2018/sketchyshapes" sd="1959298865">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D0C4D1A1-6761-FBCA-2BF9-03645F541023}"/>
              </a:ext>
            </a:extLst>
          </p:cNvPr>
          <p:cNvSpPr txBox="1"/>
          <p:nvPr/>
        </p:nvSpPr>
        <p:spPr>
          <a:xfrm>
            <a:off x="1258529" y="34539"/>
            <a:ext cx="3785420" cy="369332"/>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dirty="0" err="1"/>
              <a:t>Licence</a:t>
            </a:r>
            <a:r>
              <a:rPr lang="en-US" dirty="0"/>
              <a:t> Activation </a:t>
            </a:r>
          </a:p>
        </p:txBody>
      </p:sp>
      <p:sp>
        <p:nvSpPr>
          <p:cNvPr id="22" name="Oval 21">
            <a:extLst>
              <a:ext uri="{FF2B5EF4-FFF2-40B4-BE49-F238E27FC236}">
                <a16:creationId xmlns:a16="http://schemas.microsoft.com/office/drawing/2014/main" id="{ED7C979C-A95F-A33B-C90A-9C9CD858EAFC}"/>
              </a:ext>
            </a:extLst>
          </p:cNvPr>
          <p:cNvSpPr/>
          <p:nvPr/>
        </p:nvSpPr>
        <p:spPr>
          <a:xfrm>
            <a:off x="10766323" y="707923"/>
            <a:ext cx="904542" cy="825909"/>
          </a:xfrm>
          <a:custGeom>
            <a:avLst/>
            <a:gdLst>
              <a:gd name="connsiteX0" fmla="*/ 0 w 904542"/>
              <a:gd name="connsiteY0" fmla="*/ 412955 h 825909"/>
              <a:gd name="connsiteX1" fmla="*/ 452271 w 904542"/>
              <a:gd name="connsiteY1" fmla="*/ 0 h 825909"/>
              <a:gd name="connsiteX2" fmla="*/ 904542 w 904542"/>
              <a:gd name="connsiteY2" fmla="*/ 412955 h 825909"/>
              <a:gd name="connsiteX3" fmla="*/ 452271 w 904542"/>
              <a:gd name="connsiteY3" fmla="*/ 825910 h 825909"/>
              <a:gd name="connsiteX4" fmla="*/ 0 w 904542"/>
              <a:gd name="connsiteY4" fmla="*/ 412955 h 825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4542" h="825909" extrusionOk="0">
                <a:moveTo>
                  <a:pt x="0" y="412955"/>
                </a:moveTo>
                <a:cubicBezTo>
                  <a:pt x="-10589" y="197254"/>
                  <a:pt x="153361" y="1246"/>
                  <a:pt x="452271" y="0"/>
                </a:cubicBezTo>
                <a:cubicBezTo>
                  <a:pt x="710730" y="13941"/>
                  <a:pt x="868426" y="190809"/>
                  <a:pt x="904542" y="412955"/>
                </a:cubicBezTo>
                <a:cubicBezTo>
                  <a:pt x="947187" y="680174"/>
                  <a:pt x="668361" y="877083"/>
                  <a:pt x="452271" y="825910"/>
                </a:cubicBezTo>
                <a:cubicBezTo>
                  <a:pt x="217245" y="773009"/>
                  <a:pt x="-39393" y="649346"/>
                  <a:pt x="0" y="412955"/>
                </a:cubicBezTo>
                <a:close/>
              </a:path>
            </a:pathLst>
          </a:custGeom>
          <a:noFill/>
          <a:ln w="38100">
            <a:solidFill>
              <a:srgbClr val="FF0000"/>
            </a:solidFill>
            <a:prstDash val="dashDot"/>
            <a:extLst>
              <a:ext uri="{C807C97D-BFC1-408E-A445-0C87EB9F89A2}">
                <ask:lineSketchStyleProps xmlns:ask="http://schemas.microsoft.com/office/drawing/2018/sketchyshapes" sd="501663729">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A575CCEE-0FBC-7368-8FA4-808A541381E2}"/>
              </a:ext>
            </a:extLst>
          </p:cNvPr>
          <p:cNvCxnSpPr/>
          <p:nvPr/>
        </p:nvCxnSpPr>
        <p:spPr>
          <a:xfrm flipH="1" flipV="1">
            <a:off x="10500839" y="1780576"/>
            <a:ext cx="717755" cy="2554422"/>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pic>
        <p:nvPicPr>
          <p:cNvPr id="26" name="Picture 25">
            <a:extLst>
              <a:ext uri="{FF2B5EF4-FFF2-40B4-BE49-F238E27FC236}">
                <a16:creationId xmlns:a16="http://schemas.microsoft.com/office/drawing/2014/main" id="{B0CCD049-C542-0C1B-B3A8-23E1AD926B3E}"/>
              </a:ext>
            </a:extLst>
          </p:cNvPr>
          <p:cNvPicPr>
            <a:picLocks noChangeAspect="1"/>
          </p:cNvPicPr>
          <p:nvPr/>
        </p:nvPicPr>
        <p:blipFill>
          <a:blip r:embed="rId3"/>
          <a:stretch>
            <a:fillRect/>
          </a:stretch>
        </p:blipFill>
        <p:spPr>
          <a:xfrm>
            <a:off x="558457" y="3190964"/>
            <a:ext cx="10216543" cy="3593078"/>
          </a:xfrm>
          <a:prstGeom prst="rect">
            <a:avLst/>
          </a:prstGeom>
          <a:ln>
            <a:noFill/>
          </a:ln>
          <a:effectLst>
            <a:outerShdw blurRad="292100" dist="139700" dir="2700000" algn="tl" rotWithShape="0">
              <a:srgbClr val="333333">
                <a:alpha val="65000"/>
              </a:srgbClr>
            </a:outerShdw>
          </a:effectLst>
        </p:spPr>
      </p:pic>
      <p:sp>
        <p:nvSpPr>
          <p:cNvPr id="27" name="Rectangle: Rounded Corners 26">
            <a:extLst>
              <a:ext uri="{FF2B5EF4-FFF2-40B4-BE49-F238E27FC236}">
                <a16:creationId xmlns:a16="http://schemas.microsoft.com/office/drawing/2014/main" id="{4F6B06D3-E6DF-353A-3683-774DB1BE6912}"/>
              </a:ext>
            </a:extLst>
          </p:cNvPr>
          <p:cNvSpPr/>
          <p:nvPr/>
        </p:nvSpPr>
        <p:spPr>
          <a:xfrm>
            <a:off x="6563532" y="3655704"/>
            <a:ext cx="1557417" cy="963561"/>
          </a:xfrm>
          <a:custGeom>
            <a:avLst/>
            <a:gdLst>
              <a:gd name="connsiteX0" fmla="*/ 0 w 1557417"/>
              <a:gd name="connsiteY0" fmla="*/ 160597 h 963561"/>
              <a:gd name="connsiteX1" fmla="*/ 160597 w 1557417"/>
              <a:gd name="connsiteY1" fmla="*/ 0 h 963561"/>
              <a:gd name="connsiteX2" fmla="*/ 585034 w 1557417"/>
              <a:gd name="connsiteY2" fmla="*/ 0 h 963561"/>
              <a:gd name="connsiteX3" fmla="*/ 1021832 w 1557417"/>
              <a:gd name="connsiteY3" fmla="*/ 0 h 963561"/>
              <a:gd name="connsiteX4" fmla="*/ 1396820 w 1557417"/>
              <a:gd name="connsiteY4" fmla="*/ 0 h 963561"/>
              <a:gd name="connsiteX5" fmla="*/ 1557417 w 1557417"/>
              <a:gd name="connsiteY5" fmla="*/ 160597 h 963561"/>
              <a:gd name="connsiteX6" fmla="*/ 1557417 w 1557417"/>
              <a:gd name="connsiteY6" fmla="*/ 494628 h 963561"/>
              <a:gd name="connsiteX7" fmla="*/ 1557417 w 1557417"/>
              <a:gd name="connsiteY7" fmla="*/ 802964 h 963561"/>
              <a:gd name="connsiteX8" fmla="*/ 1396820 w 1557417"/>
              <a:gd name="connsiteY8" fmla="*/ 963561 h 963561"/>
              <a:gd name="connsiteX9" fmla="*/ 1009470 w 1557417"/>
              <a:gd name="connsiteY9" fmla="*/ 963561 h 963561"/>
              <a:gd name="connsiteX10" fmla="*/ 622120 w 1557417"/>
              <a:gd name="connsiteY10" fmla="*/ 963561 h 963561"/>
              <a:gd name="connsiteX11" fmla="*/ 160597 w 1557417"/>
              <a:gd name="connsiteY11" fmla="*/ 963561 h 963561"/>
              <a:gd name="connsiteX12" fmla="*/ 0 w 1557417"/>
              <a:gd name="connsiteY12" fmla="*/ 802964 h 963561"/>
              <a:gd name="connsiteX13" fmla="*/ 0 w 1557417"/>
              <a:gd name="connsiteY13" fmla="*/ 468933 h 963561"/>
              <a:gd name="connsiteX14" fmla="*/ 0 w 1557417"/>
              <a:gd name="connsiteY14" fmla="*/ 160597 h 963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57417" h="963561" extrusionOk="0">
                <a:moveTo>
                  <a:pt x="0" y="160597"/>
                </a:moveTo>
                <a:cubicBezTo>
                  <a:pt x="7280" y="89362"/>
                  <a:pt x="73992" y="-7864"/>
                  <a:pt x="160597" y="0"/>
                </a:cubicBezTo>
                <a:cubicBezTo>
                  <a:pt x="352696" y="-29200"/>
                  <a:pt x="449197" y="1187"/>
                  <a:pt x="585034" y="0"/>
                </a:cubicBezTo>
                <a:cubicBezTo>
                  <a:pt x="720871" y="-1187"/>
                  <a:pt x="848151" y="12413"/>
                  <a:pt x="1021832" y="0"/>
                </a:cubicBezTo>
                <a:cubicBezTo>
                  <a:pt x="1195513" y="-12413"/>
                  <a:pt x="1247585" y="118"/>
                  <a:pt x="1396820" y="0"/>
                </a:cubicBezTo>
                <a:cubicBezTo>
                  <a:pt x="1484658" y="-5031"/>
                  <a:pt x="1553556" y="70636"/>
                  <a:pt x="1557417" y="160597"/>
                </a:cubicBezTo>
                <a:cubicBezTo>
                  <a:pt x="1580821" y="312979"/>
                  <a:pt x="1553507" y="341287"/>
                  <a:pt x="1557417" y="494628"/>
                </a:cubicBezTo>
                <a:cubicBezTo>
                  <a:pt x="1561327" y="647969"/>
                  <a:pt x="1537622" y="719336"/>
                  <a:pt x="1557417" y="802964"/>
                </a:cubicBezTo>
                <a:cubicBezTo>
                  <a:pt x="1543035" y="888345"/>
                  <a:pt x="1485328" y="951957"/>
                  <a:pt x="1396820" y="963561"/>
                </a:cubicBezTo>
                <a:cubicBezTo>
                  <a:pt x="1205970" y="995407"/>
                  <a:pt x="1199531" y="961263"/>
                  <a:pt x="1009470" y="963561"/>
                </a:cubicBezTo>
                <a:cubicBezTo>
                  <a:pt x="819409" y="965859"/>
                  <a:pt x="708007" y="960402"/>
                  <a:pt x="622120" y="963561"/>
                </a:cubicBezTo>
                <a:cubicBezTo>
                  <a:pt x="536233" y="966720"/>
                  <a:pt x="347975" y="940927"/>
                  <a:pt x="160597" y="963561"/>
                </a:cubicBezTo>
                <a:cubicBezTo>
                  <a:pt x="89140" y="960290"/>
                  <a:pt x="2286" y="896794"/>
                  <a:pt x="0" y="802964"/>
                </a:cubicBezTo>
                <a:cubicBezTo>
                  <a:pt x="-38940" y="681062"/>
                  <a:pt x="16434" y="547422"/>
                  <a:pt x="0" y="468933"/>
                </a:cubicBezTo>
                <a:cubicBezTo>
                  <a:pt x="-16434" y="390444"/>
                  <a:pt x="1105" y="292327"/>
                  <a:pt x="0" y="160597"/>
                </a:cubicBezTo>
                <a:close/>
              </a:path>
            </a:pathLst>
          </a:custGeom>
          <a:noFill/>
          <a:ln w="38100">
            <a:solidFill>
              <a:srgbClr val="FF0000"/>
            </a:solidFill>
            <a:extLst>
              <a:ext uri="{C807C97D-BFC1-408E-A445-0C87EB9F89A2}">
                <ask:lineSketchStyleProps xmlns:ask="http://schemas.microsoft.com/office/drawing/2018/sketchyshapes" sd="217412497">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396FF4D2-3ECB-6F7B-B4A6-6DCF54A83F30}"/>
              </a:ext>
            </a:extLst>
          </p:cNvPr>
          <p:cNvSpPr/>
          <p:nvPr/>
        </p:nvSpPr>
        <p:spPr>
          <a:xfrm>
            <a:off x="9886850" y="3770713"/>
            <a:ext cx="904542" cy="825909"/>
          </a:xfrm>
          <a:custGeom>
            <a:avLst/>
            <a:gdLst>
              <a:gd name="connsiteX0" fmla="*/ 0 w 904542"/>
              <a:gd name="connsiteY0" fmla="*/ 412955 h 825909"/>
              <a:gd name="connsiteX1" fmla="*/ 452271 w 904542"/>
              <a:gd name="connsiteY1" fmla="*/ 0 h 825909"/>
              <a:gd name="connsiteX2" fmla="*/ 904542 w 904542"/>
              <a:gd name="connsiteY2" fmla="*/ 412955 h 825909"/>
              <a:gd name="connsiteX3" fmla="*/ 452271 w 904542"/>
              <a:gd name="connsiteY3" fmla="*/ 825910 h 825909"/>
              <a:gd name="connsiteX4" fmla="*/ 0 w 904542"/>
              <a:gd name="connsiteY4" fmla="*/ 412955 h 825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4542" h="825909" extrusionOk="0">
                <a:moveTo>
                  <a:pt x="0" y="412955"/>
                </a:moveTo>
                <a:cubicBezTo>
                  <a:pt x="-10589" y="197254"/>
                  <a:pt x="153361" y="1246"/>
                  <a:pt x="452271" y="0"/>
                </a:cubicBezTo>
                <a:cubicBezTo>
                  <a:pt x="710730" y="13941"/>
                  <a:pt x="868426" y="190809"/>
                  <a:pt x="904542" y="412955"/>
                </a:cubicBezTo>
                <a:cubicBezTo>
                  <a:pt x="947187" y="680174"/>
                  <a:pt x="668361" y="877083"/>
                  <a:pt x="452271" y="825910"/>
                </a:cubicBezTo>
                <a:cubicBezTo>
                  <a:pt x="217245" y="773009"/>
                  <a:pt x="-39393" y="649346"/>
                  <a:pt x="0" y="412955"/>
                </a:cubicBezTo>
                <a:close/>
              </a:path>
            </a:pathLst>
          </a:custGeom>
          <a:noFill/>
          <a:ln w="38100">
            <a:solidFill>
              <a:srgbClr val="FF0000"/>
            </a:solidFill>
            <a:prstDash val="dashDot"/>
            <a:extLst>
              <a:ext uri="{C807C97D-BFC1-408E-A445-0C87EB9F89A2}">
                <ask:lineSketchStyleProps xmlns:ask="http://schemas.microsoft.com/office/drawing/2018/sketchyshapes" sd="501663729">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C4DB5592-AFA6-6D66-D910-6661CBDAC10D}"/>
              </a:ext>
            </a:extLst>
          </p:cNvPr>
          <p:cNvCxnSpPr>
            <a:cxnSpLocks/>
          </p:cNvCxnSpPr>
          <p:nvPr/>
        </p:nvCxnSpPr>
        <p:spPr>
          <a:xfrm flipH="1" flipV="1">
            <a:off x="9966360" y="4805564"/>
            <a:ext cx="461251" cy="1693196"/>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98E2CB8B-B98D-ED66-1C44-D543C2FEC6BA}"/>
              </a:ext>
            </a:extLst>
          </p:cNvPr>
          <p:cNvSpPr txBox="1"/>
          <p:nvPr/>
        </p:nvSpPr>
        <p:spPr>
          <a:xfrm>
            <a:off x="3313471" y="5073445"/>
            <a:ext cx="2517058" cy="369332"/>
          </a:xfrm>
          <a:prstGeom prst="rect">
            <a:avLst/>
          </a:prstGeom>
          <a:solidFill>
            <a:srgbClr val="FF0000"/>
          </a:solidFill>
          <a:ln>
            <a:solidFill>
              <a:srgbClr val="FFFF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solidFill>
                  <a:schemeClr val="bg1"/>
                </a:solidFill>
              </a:rPr>
              <a:t>Download License Key </a:t>
            </a:r>
          </a:p>
        </p:txBody>
      </p:sp>
    </p:spTree>
    <p:extLst>
      <p:ext uri="{BB962C8B-B14F-4D97-AF65-F5344CB8AC3E}">
        <p14:creationId xmlns:p14="http://schemas.microsoft.com/office/powerpoint/2010/main" val="3585419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57ADFD-24A8-6B9C-48FE-70C3DCEA4361}"/>
            </a:ext>
          </a:extLst>
        </p:cNvPr>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7FD366A9-AC96-6894-A146-E074DB650D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CEEECC5-5A5A-E6D9-8876-B4C243726F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F6362C87-E902-0E16-2AB1-E04FD74035E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7" name="Freeform: Shape 6">
              <a:extLst>
                <a:ext uri="{FF2B5EF4-FFF2-40B4-BE49-F238E27FC236}">
                  <a16:creationId xmlns:a16="http://schemas.microsoft.com/office/drawing/2014/main" id="{D1E40459-3E7E-8FD1-5B85-6FBFD4ED6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6133995F-42AA-CBD0-0C07-434A9CA92C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C7D3D0B1-853A-001E-2782-7E271AF3A5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A8E20C1-9FBF-64C8-5DAC-E0AF7FE05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F9433057-BA8D-B454-6545-88C199C2CBA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2" name="Freeform: Shape 11">
              <a:extLst>
                <a:ext uri="{FF2B5EF4-FFF2-40B4-BE49-F238E27FC236}">
                  <a16:creationId xmlns:a16="http://schemas.microsoft.com/office/drawing/2014/main" id="{4AC0BE50-1177-A1E0-297B-D2A5059582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376AB05D-246C-8647-59E5-1C5AC33BB5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96991B2D-7D6B-E240-A16F-A4E8EFC917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5" name="Freeform: Shape 14">
              <a:extLst>
                <a:ext uri="{FF2B5EF4-FFF2-40B4-BE49-F238E27FC236}">
                  <a16:creationId xmlns:a16="http://schemas.microsoft.com/office/drawing/2014/main" id="{5C3CC41F-E529-0930-BAF9-C30C5DD2E5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 name="Picture 2">
            <a:extLst>
              <a:ext uri="{FF2B5EF4-FFF2-40B4-BE49-F238E27FC236}">
                <a16:creationId xmlns:a16="http://schemas.microsoft.com/office/drawing/2014/main" id="{4010DF67-BC2C-E4F2-8522-43D8CED111AB}"/>
              </a:ext>
            </a:extLst>
          </p:cNvPr>
          <p:cNvPicPr>
            <a:picLocks noChangeAspect="1"/>
          </p:cNvPicPr>
          <p:nvPr/>
        </p:nvPicPr>
        <p:blipFill>
          <a:blip r:embed="rId2"/>
          <a:stretch>
            <a:fillRect/>
          </a:stretch>
        </p:blipFill>
        <p:spPr>
          <a:xfrm>
            <a:off x="240274" y="197840"/>
            <a:ext cx="8550381" cy="6462320"/>
          </a:xfrm>
          <a:prstGeom prst="rect">
            <a:avLst/>
          </a:prstGeom>
        </p:spPr>
      </p:pic>
      <p:sp>
        <p:nvSpPr>
          <p:cNvPr id="16" name="Rectangle: Rounded Corners 15">
            <a:extLst>
              <a:ext uri="{FF2B5EF4-FFF2-40B4-BE49-F238E27FC236}">
                <a16:creationId xmlns:a16="http://schemas.microsoft.com/office/drawing/2014/main" id="{52DBF1F9-138C-75E1-A8EC-2F214B28878F}"/>
              </a:ext>
            </a:extLst>
          </p:cNvPr>
          <p:cNvSpPr/>
          <p:nvPr/>
        </p:nvSpPr>
        <p:spPr>
          <a:xfrm>
            <a:off x="408539" y="1308952"/>
            <a:ext cx="2629629" cy="963561"/>
          </a:xfrm>
          <a:custGeom>
            <a:avLst/>
            <a:gdLst>
              <a:gd name="connsiteX0" fmla="*/ 0 w 2629629"/>
              <a:gd name="connsiteY0" fmla="*/ 160597 h 963561"/>
              <a:gd name="connsiteX1" fmla="*/ 160597 w 2629629"/>
              <a:gd name="connsiteY1" fmla="*/ 0 h 963561"/>
              <a:gd name="connsiteX2" fmla="*/ 760790 w 2629629"/>
              <a:gd name="connsiteY2" fmla="*/ 0 h 963561"/>
              <a:gd name="connsiteX3" fmla="*/ 1384068 w 2629629"/>
              <a:gd name="connsiteY3" fmla="*/ 0 h 963561"/>
              <a:gd name="connsiteX4" fmla="*/ 1915008 w 2629629"/>
              <a:gd name="connsiteY4" fmla="*/ 0 h 963561"/>
              <a:gd name="connsiteX5" fmla="*/ 2469032 w 2629629"/>
              <a:gd name="connsiteY5" fmla="*/ 0 h 963561"/>
              <a:gd name="connsiteX6" fmla="*/ 2629629 w 2629629"/>
              <a:gd name="connsiteY6" fmla="*/ 160597 h 963561"/>
              <a:gd name="connsiteX7" fmla="*/ 2629629 w 2629629"/>
              <a:gd name="connsiteY7" fmla="*/ 494628 h 963561"/>
              <a:gd name="connsiteX8" fmla="*/ 2629629 w 2629629"/>
              <a:gd name="connsiteY8" fmla="*/ 802964 h 963561"/>
              <a:gd name="connsiteX9" fmla="*/ 2469032 w 2629629"/>
              <a:gd name="connsiteY9" fmla="*/ 963561 h 963561"/>
              <a:gd name="connsiteX10" fmla="*/ 1961176 w 2629629"/>
              <a:gd name="connsiteY10" fmla="*/ 963561 h 963561"/>
              <a:gd name="connsiteX11" fmla="*/ 1384068 w 2629629"/>
              <a:gd name="connsiteY11" fmla="*/ 963561 h 963561"/>
              <a:gd name="connsiteX12" fmla="*/ 806959 w 2629629"/>
              <a:gd name="connsiteY12" fmla="*/ 963561 h 963561"/>
              <a:gd name="connsiteX13" fmla="*/ 160597 w 2629629"/>
              <a:gd name="connsiteY13" fmla="*/ 963561 h 963561"/>
              <a:gd name="connsiteX14" fmla="*/ 0 w 2629629"/>
              <a:gd name="connsiteY14" fmla="*/ 802964 h 963561"/>
              <a:gd name="connsiteX15" fmla="*/ 0 w 2629629"/>
              <a:gd name="connsiteY15" fmla="*/ 468933 h 963561"/>
              <a:gd name="connsiteX16" fmla="*/ 0 w 2629629"/>
              <a:gd name="connsiteY16" fmla="*/ 160597 h 963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629629" h="963561" extrusionOk="0">
                <a:moveTo>
                  <a:pt x="0" y="160597"/>
                </a:moveTo>
                <a:cubicBezTo>
                  <a:pt x="7280" y="89362"/>
                  <a:pt x="73992" y="-7864"/>
                  <a:pt x="160597" y="0"/>
                </a:cubicBezTo>
                <a:cubicBezTo>
                  <a:pt x="401011" y="-20386"/>
                  <a:pt x="531340" y="44685"/>
                  <a:pt x="760790" y="0"/>
                </a:cubicBezTo>
                <a:cubicBezTo>
                  <a:pt x="990240" y="-44685"/>
                  <a:pt x="1171939" y="36199"/>
                  <a:pt x="1384068" y="0"/>
                </a:cubicBezTo>
                <a:cubicBezTo>
                  <a:pt x="1596197" y="-36199"/>
                  <a:pt x="1791770" y="51583"/>
                  <a:pt x="1915008" y="0"/>
                </a:cubicBezTo>
                <a:cubicBezTo>
                  <a:pt x="2038246" y="-51583"/>
                  <a:pt x="2271523" y="12649"/>
                  <a:pt x="2469032" y="0"/>
                </a:cubicBezTo>
                <a:cubicBezTo>
                  <a:pt x="2556418" y="-2116"/>
                  <a:pt x="2630591" y="97377"/>
                  <a:pt x="2629629" y="160597"/>
                </a:cubicBezTo>
                <a:cubicBezTo>
                  <a:pt x="2638250" y="321048"/>
                  <a:pt x="2628616" y="336474"/>
                  <a:pt x="2629629" y="494628"/>
                </a:cubicBezTo>
                <a:cubicBezTo>
                  <a:pt x="2630642" y="652782"/>
                  <a:pt x="2606551" y="690341"/>
                  <a:pt x="2629629" y="802964"/>
                </a:cubicBezTo>
                <a:cubicBezTo>
                  <a:pt x="2640436" y="888746"/>
                  <a:pt x="2564235" y="984906"/>
                  <a:pt x="2469032" y="963561"/>
                </a:cubicBezTo>
                <a:cubicBezTo>
                  <a:pt x="2284605" y="965818"/>
                  <a:pt x="2198860" y="963533"/>
                  <a:pt x="1961176" y="963561"/>
                </a:cubicBezTo>
                <a:cubicBezTo>
                  <a:pt x="1723492" y="963589"/>
                  <a:pt x="1571321" y="924506"/>
                  <a:pt x="1384068" y="963561"/>
                </a:cubicBezTo>
                <a:cubicBezTo>
                  <a:pt x="1196815" y="1002616"/>
                  <a:pt x="991407" y="961144"/>
                  <a:pt x="806959" y="963561"/>
                </a:cubicBezTo>
                <a:cubicBezTo>
                  <a:pt x="622511" y="965978"/>
                  <a:pt x="333983" y="901868"/>
                  <a:pt x="160597" y="963561"/>
                </a:cubicBezTo>
                <a:cubicBezTo>
                  <a:pt x="81466" y="970349"/>
                  <a:pt x="-4958" y="891815"/>
                  <a:pt x="0" y="802964"/>
                </a:cubicBezTo>
                <a:cubicBezTo>
                  <a:pt x="-31701" y="719376"/>
                  <a:pt x="22312" y="587435"/>
                  <a:pt x="0" y="468933"/>
                </a:cubicBezTo>
                <a:cubicBezTo>
                  <a:pt x="-22312" y="350431"/>
                  <a:pt x="16108" y="292686"/>
                  <a:pt x="0" y="160597"/>
                </a:cubicBezTo>
                <a:close/>
              </a:path>
            </a:pathLst>
          </a:custGeom>
          <a:noFill/>
          <a:ln w="38100">
            <a:solidFill>
              <a:srgbClr val="FF0000"/>
            </a:solidFill>
            <a:extLst>
              <a:ext uri="{C807C97D-BFC1-408E-A445-0C87EB9F89A2}">
                <ask:lineSketchStyleProps xmlns:ask="http://schemas.microsoft.com/office/drawing/2018/sketchyshapes" sd="217412497">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B036448F-5577-A4C1-30D7-92D7B4B29257}"/>
              </a:ext>
            </a:extLst>
          </p:cNvPr>
          <p:cNvCxnSpPr/>
          <p:nvPr/>
        </p:nvCxnSpPr>
        <p:spPr>
          <a:xfrm>
            <a:off x="2222090" y="1811002"/>
            <a:ext cx="1231888" cy="1617998"/>
          </a:xfrm>
          <a:prstGeom prst="straightConnector1">
            <a:avLst/>
          </a:prstGeom>
          <a:ln w="38100">
            <a:solidFill>
              <a:srgbClr val="FF0000"/>
            </a:solidFill>
            <a:prstDash val="lgDash"/>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41364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966519-A957-4C26-E29F-DC75E1B5B4F6}"/>
            </a:ext>
          </a:extLst>
        </p:cNvPr>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043AF0A5-2FEF-42B9-7C7A-67C9B92AF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3B9E083-773B-A039-74B6-1DD8AA4583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C6A858C7-CB1F-4DD3-CF84-FEA8F62B5CD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7" name="Freeform: Shape 6">
              <a:extLst>
                <a:ext uri="{FF2B5EF4-FFF2-40B4-BE49-F238E27FC236}">
                  <a16:creationId xmlns:a16="http://schemas.microsoft.com/office/drawing/2014/main" id="{1B1CB7DF-AA65-62E1-BF55-2BB1414BCD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0A21BA97-5706-CB6A-592F-37C5FA38D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C076FDDE-E69F-F2E6-AFBC-F3DA52DA5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4E9D215D-CC85-67BD-292C-E57D936C41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ACF4494E-F655-ED2A-F5AF-6905BB3DA26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2" name="Freeform: Shape 11">
              <a:extLst>
                <a:ext uri="{FF2B5EF4-FFF2-40B4-BE49-F238E27FC236}">
                  <a16:creationId xmlns:a16="http://schemas.microsoft.com/office/drawing/2014/main" id="{03E16893-47C8-D36D-44E3-25E600442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0757A4DB-1CD3-8C9B-7C0C-2F5965AAE5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E40013B3-BE49-6D43-09E5-CC6EC3EACD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5" name="Freeform: Shape 14">
              <a:extLst>
                <a:ext uri="{FF2B5EF4-FFF2-40B4-BE49-F238E27FC236}">
                  <a16:creationId xmlns:a16="http://schemas.microsoft.com/office/drawing/2014/main" id="{202A0404-BA45-EAA8-45D3-B15A9E3D2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 name="Picture 2">
            <a:extLst>
              <a:ext uri="{FF2B5EF4-FFF2-40B4-BE49-F238E27FC236}">
                <a16:creationId xmlns:a16="http://schemas.microsoft.com/office/drawing/2014/main" id="{E54B1527-C9BB-219F-0DA6-79083979BC4E}"/>
              </a:ext>
            </a:extLst>
          </p:cNvPr>
          <p:cNvPicPr>
            <a:picLocks noChangeAspect="1"/>
          </p:cNvPicPr>
          <p:nvPr/>
        </p:nvPicPr>
        <p:blipFill>
          <a:blip r:embed="rId2"/>
          <a:srcRect l="10106" t="12301" r="15097" b="11230"/>
          <a:stretch/>
        </p:blipFill>
        <p:spPr>
          <a:xfrm>
            <a:off x="127819" y="867327"/>
            <a:ext cx="5791200" cy="4621163"/>
          </a:xfrm>
          <a:prstGeom prst="rect">
            <a:avLst/>
          </a:prstGeom>
        </p:spPr>
      </p:pic>
      <p:pic>
        <p:nvPicPr>
          <p:cNvPr id="17" name="Picture 16">
            <a:extLst>
              <a:ext uri="{FF2B5EF4-FFF2-40B4-BE49-F238E27FC236}">
                <a16:creationId xmlns:a16="http://schemas.microsoft.com/office/drawing/2014/main" id="{762052B8-7E46-2379-2824-C7C487B37A6C}"/>
              </a:ext>
            </a:extLst>
          </p:cNvPr>
          <p:cNvPicPr>
            <a:picLocks noChangeAspect="1"/>
          </p:cNvPicPr>
          <p:nvPr/>
        </p:nvPicPr>
        <p:blipFill>
          <a:blip r:embed="rId3"/>
          <a:srcRect l="825" b="11344"/>
          <a:stretch/>
        </p:blipFill>
        <p:spPr>
          <a:xfrm>
            <a:off x="6096000" y="867327"/>
            <a:ext cx="5916157" cy="4547468"/>
          </a:xfrm>
          <a:prstGeom prst="rect">
            <a:avLst/>
          </a:prstGeom>
        </p:spPr>
      </p:pic>
      <p:sp>
        <p:nvSpPr>
          <p:cNvPr id="19" name="TextBox 18">
            <a:extLst>
              <a:ext uri="{FF2B5EF4-FFF2-40B4-BE49-F238E27FC236}">
                <a16:creationId xmlns:a16="http://schemas.microsoft.com/office/drawing/2014/main" id="{1E65D404-6185-7937-E3EC-B7292C3B20FD}"/>
              </a:ext>
            </a:extLst>
          </p:cNvPr>
          <p:cNvSpPr txBox="1"/>
          <p:nvPr/>
        </p:nvSpPr>
        <p:spPr>
          <a:xfrm>
            <a:off x="761176" y="155708"/>
            <a:ext cx="6233650" cy="369332"/>
          </a:xfrm>
          <a:prstGeom prst="rect">
            <a:avLst/>
          </a:prstGeom>
          <a:noFill/>
        </p:spPr>
        <p:txBody>
          <a:bodyPr wrap="square">
            <a:spAutoFit/>
          </a:bodyPr>
          <a:lstStyle/>
          <a:p>
            <a:pPr marL="285750" indent="-285750">
              <a:buClr>
                <a:srgbClr val="FF0000"/>
              </a:buClr>
              <a:buFont typeface="Wingdings" panose="05000000000000000000" pitchFamily="2" charset="2"/>
              <a:buChar char="Ø"/>
            </a:pPr>
            <a:r>
              <a:rPr lang="en-US" dirty="0"/>
              <a:t>Now we have downloaded the program, let's start running</a:t>
            </a:r>
          </a:p>
        </p:txBody>
      </p:sp>
    </p:spTree>
    <p:extLst>
      <p:ext uri="{BB962C8B-B14F-4D97-AF65-F5344CB8AC3E}">
        <p14:creationId xmlns:p14="http://schemas.microsoft.com/office/powerpoint/2010/main" val="2471699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A73D86-BCDE-ABB0-DFC1-22E793814460}"/>
            </a:ext>
          </a:extLst>
        </p:cNvPr>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A431E5EE-6D22-5829-8103-24C7703D1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C1D56BF2-E60D-2601-A8A8-47E337ECE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89614946-EE98-5A89-8E47-FF9E2024F2D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7" name="Freeform: Shape 6">
              <a:extLst>
                <a:ext uri="{FF2B5EF4-FFF2-40B4-BE49-F238E27FC236}">
                  <a16:creationId xmlns:a16="http://schemas.microsoft.com/office/drawing/2014/main" id="{254FC5BE-7BA7-3C72-9078-D0B0C7E5A2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FFE50A0D-0172-F67E-7F5E-A727DE3C9D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A00543D5-A353-246C-D058-A310D00599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5E2DE930-506B-7D3F-D386-873BD83A0E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1F40FD49-F77D-2CFA-3EFF-9C1BC0C836E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2" name="Freeform: Shape 11">
              <a:extLst>
                <a:ext uri="{FF2B5EF4-FFF2-40B4-BE49-F238E27FC236}">
                  <a16:creationId xmlns:a16="http://schemas.microsoft.com/office/drawing/2014/main" id="{B1F035E0-779A-193B-8150-394060C632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366F169D-D446-BB5B-A14C-45EA2F288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EE333A4F-C53A-CFC3-C4BA-6DCA3E5EE8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5" name="Freeform: Shape 14">
              <a:extLst>
                <a:ext uri="{FF2B5EF4-FFF2-40B4-BE49-F238E27FC236}">
                  <a16:creationId xmlns:a16="http://schemas.microsoft.com/office/drawing/2014/main" id="{51A0B8C6-E717-4456-E50B-C058896D85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 name="Picture 2">
            <a:extLst>
              <a:ext uri="{FF2B5EF4-FFF2-40B4-BE49-F238E27FC236}">
                <a16:creationId xmlns:a16="http://schemas.microsoft.com/office/drawing/2014/main" id="{67628187-698A-7C7C-3CC2-CF96D59BA60E}"/>
              </a:ext>
            </a:extLst>
          </p:cNvPr>
          <p:cNvPicPr>
            <a:picLocks noChangeAspect="1"/>
          </p:cNvPicPr>
          <p:nvPr/>
        </p:nvPicPr>
        <p:blipFill>
          <a:blip r:embed="rId2"/>
          <a:srcRect l="6538" t="10321" r="6538" b="10426"/>
          <a:stretch/>
        </p:blipFill>
        <p:spPr>
          <a:xfrm>
            <a:off x="-18230" y="304307"/>
            <a:ext cx="5014452" cy="3726426"/>
          </a:xfrm>
          <a:prstGeom prst="rect">
            <a:avLst/>
          </a:prstGeom>
          <a:ln>
            <a:noFill/>
          </a:ln>
          <a:effectLst>
            <a:outerShdw blurRad="292100" dist="139700" dir="2700000" algn="tl" rotWithShape="0">
              <a:srgbClr val="333333">
                <a:alpha val="65000"/>
              </a:srgbClr>
            </a:outerShdw>
          </a:effectLst>
        </p:spPr>
      </p:pic>
      <p:pic>
        <p:nvPicPr>
          <p:cNvPr id="16" name="Picture 15">
            <a:extLst>
              <a:ext uri="{FF2B5EF4-FFF2-40B4-BE49-F238E27FC236}">
                <a16:creationId xmlns:a16="http://schemas.microsoft.com/office/drawing/2014/main" id="{A01A0A36-8DC1-9EB0-ADD0-06F1320C631D}"/>
              </a:ext>
            </a:extLst>
          </p:cNvPr>
          <p:cNvPicPr>
            <a:picLocks noChangeAspect="1"/>
          </p:cNvPicPr>
          <p:nvPr/>
        </p:nvPicPr>
        <p:blipFill>
          <a:blip r:embed="rId3"/>
          <a:srcRect l="16617" t="9134" r="7268" b="9507"/>
          <a:stretch/>
        </p:blipFill>
        <p:spPr>
          <a:xfrm>
            <a:off x="4622241" y="400503"/>
            <a:ext cx="7465233" cy="3534033"/>
          </a:xfrm>
          <a:prstGeom prst="rect">
            <a:avLst/>
          </a:prstGeom>
          <a:ln>
            <a:noFill/>
          </a:ln>
          <a:effectLst>
            <a:outerShdw blurRad="292100" dist="139700" dir="2700000" algn="tl" rotWithShape="0">
              <a:srgbClr val="333333">
                <a:alpha val="65000"/>
              </a:srgbClr>
            </a:outerShdw>
          </a:effectLst>
        </p:spPr>
      </p:pic>
      <p:pic>
        <p:nvPicPr>
          <p:cNvPr id="17" name="Picture 16">
            <a:extLst>
              <a:ext uri="{FF2B5EF4-FFF2-40B4-BE49-F238E27FC236}">
                <a16:creationId xmlns:a16="http://schemas.microsoft.com/office/drawing/2014/main" id="{E0C63B33-9470-25AA-751F-C92E3CDA7B63}"/>
              </a:ext>
            </a:extLst>
          </p:cNvPr>
          <p:cNvPicPr>
            <a:picLocks noChangeAspect="1"/>
          </p:cNvPicPr>
          <p:nvPr/>
        </p:nvPicPr>
        <p:blipFill>
          <a:blip r:embed="rId4"/>
          <a:stretch>
            <a:fillRect/>
          </a:stretch>
        </p:blipFill>
        <p:spPr>
          <a:xfrm>
            <a:off x="3630035" y="4100043"/>
            <a:ext cx="7300593" cy="1996613"/>
          </a:xfrm>
          <a:prstGeom prst="rect">
            <a:avLst/>
          </a:prstGeom>
          <a:ln>
            <a:noFill/>
          </a:ln>
          <a:effectLst>
            <a:outerShdw blurRad="292100" dist="139700" dir="2700000" algn="tl" rotWithShape="0">
              <a:srgbClr val="333333">
                <a:alpha val="65000"/>
              </a:srgbClr>
            </a:outerShdw>
          </a:effectLst>
        </p:spPr>
      </p:pic>
      <p:sp>
        <p:nvSpPr>
          <p:cNvPr id="18" name="Rectangle: Rounded Corners 17">
            <a:extLst>
              <a:ext uri="{FF2B5EF4-FFF2-40B4-BE49-F238E27FC236}">
                <a16:creationId xmlns:a16="http://schemas.microsoft.com/office/drawing/2014/main" id="{FD3E5A43-BF77-4D44-5B2C-4B96DCC57CEC}"/>
              </a:ext>
            </a:extLst>
          </p:cNvPr>
          <p:cNvSpPr/>
          <p:nvPr/>
        </p:nvSpPr>
        <p:spPr>
          <a:xfrm>
            <a:off x="542611" y="1517301"/>
            <a:ext cx="2291024" cy="512466"/>
          </a:xfrm>
          <a:custGeom>
            <a:avLst/>
            <a:gdLst>
              <a:gd name="connsiteX0" fmla="*/ 0 w 2291024"/>
              <a:gd name="connsiteY0" fmla="*/ 85413 h 512466"/>
              <a:gd name="connsiteX1" fmla="*/ 85413 w 2291024"/>
              <a:gd name="connsiteY1" fmla="*/ 0 h 512466"/>
              <a:gd name="connsiteX2" fmla="*/ 551857 w 2291024"/>
              <a:gd name="connsiteY2" fmla="*/ 0 h 512466"/>
              <a:gd name="connsiteX3" fmla="*/ 1124310 w 2291024"/>
              <a:gd name="connsiteY3" fmla="*/ 0 h 512466"/>
              <a:gd name="connsiteX4" fmla="*/ 1590754 w 2291024"/>
              <a:gd name="connsiteY4" fmla="*/ 0 h 512466"/>
              <a:gd name="connsiteX5" fmla="*/ 2205611 w 2291024"/>
              <a:gd name="connsiteY5" fmla="*/ 0 h 512466"/>
              <a:gd name="connsiteX6" fmla="*/ 2291024 w 2291024"/>
              <a:gd name="connsiteY6" fmla="*/ 85413 h 512466"/>
              <a:gd name="connsiteX7" fmla="*/ 2291024 w 2291024"/>
              <a:gd name="connsiteY7" fmla="*/ 427053 h 512466"/>
              <a:gd name="connsiteX8" fmla="*/ 2205611 w 2291024"/>
              <a:gd name="connsiteY8" fmla="*/ 512466 h 512466"/>
              <a:gd name="connsiteX9" fmla="*/ 1654360 w 2291024"/>
              <a:gd name="connsiteY9" fmla="*/ 512466 h 512466"/>
              <a:gd name="connsiteX10" fmla="*/ 1166714 w 2291024"/>
              <a:gd name="connsiteY10" fmla="*/ 512466 h 512466"/>
              <a:gd name="connsiteX11" fmla="*/ 594261 w 2291024"/>
              <a:gd name="connsiteY11" fmla="*/ 512466 h 512466"/>
              <a:gd name="connsiteX12" fmla="*/ 85413 w 2291024"/>
              <a:gd name="connsiteY12" fmla="*/ 512466 h 512466"/>
              <a:gd name="connsiteX13" fmla="*/ 0 w 2291024"/>
              <a:gd name="connsiteY13" fmla="*/ 427053 h 512466"/>
              <a:gd name="connsiteX14" fmla="*/ 0 w 2291024"/>
              <a:gd name="connsiteY14" fmla="*/ 85413 h 512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91024" h="512466" extrusionOk="0">
                <a:moveTo>
                  <a:pt x="0" y="85413"/>
                </a:moveTo>
                <a:cubicBezTo>
                  <a:pt x="-4408" y="50849"/>
                  <a:pt x="42547" y="3871"/>
                  <a:pt x="85413" y="0"/>
                </a:cubicBezTo>
                <a:cubicBezTo>
                  <a:pt x="185784" y="-11000"/>
                  <a:pt x="412281" y="18070"/>
                  <a:pt x="551857" y="0"/>
                </a:cubicBezTo>
                <a:cubicBezTo>
                  <a:pt x="691433" y="-18070"/>
                  <a:pt x="949208" y="6732"/>
                  <a:pt x="1124310" y="0"/>
                </a:cubicBezTo>
                <a:cubicBezTo>
                  <a:pt x="1299412" y="-6732"/>
                  <a:pt x="1458229" y="45470"/>
                  <a:pt x="1590754" y="0"/>
                </a:cubicBezTo>
                <a:cubicBezTo>
                  <a:pt x="1723279" y="-45470"/>
                  <a:pt x="2065589" y="35810"/>
                  <a:pt x="2205611" y="0"/>
                </a:cubicBezTo>
                <a:cubicBezTo>
                  <a:pt x="2256392" y="-2248"/>
                  <a:pt x="2287602" y="44980"/>
                  <a:pt x="2291024" y="85413"/>
                </a:cubicBezTo>
                <a:cubicBezTo>
                  <a:pt x="2307476" y="245461"/>
                  <a:pt x="2266451" y="280138"/>
                  <a:pt x="2291024" y="427053"/>
                </a:cubicBezTo>
                <a:cubicBezTo>
                  <a:pt x="2299029" y="484913"/>
                  <a:pt x="2254726" y="509489"/>
                  <a:pt x="2205611" y="512466"/>
                </a:cubicBezTo>
                <a:cubicBezTo>
                  <a:pt x="2002485" y="544080"/>
                  <a:pt x="1873554" y="459097"/>
                  <a:pt x="1654360" y="512466"/>
                </a:cubicBezTo>
                <a:cubicBezTo>
                  <a:pt x="1435166" y="565835"/>
                  <a:pt x="1384364" y="476145"/>
                  <a:pt x="1166714" y="512466"/>
                </a:cubicBezTo>
                <a:cubicBezTo>
                  <a:pt x="949064" y="548787"/>
                  <a:pt x="716995" y="475683"/>
                  <a:pt x="594261" y="512466"/>
                </a:cubicBezTo>
                <a:cubicBezTo>
                  <a:pt x="471527" y="549249"/>
                  <a:pt x="205532" y="475829"/>
                  <a:pt x="85413" y="512466"/>
                </a:cubicBezTo>
                <a:cubicBezTo>
                  <a:pt x="38840" y="511166"/>
                  <a:pt x="-7128" y="482978"/>
                  <a:pt x="0" y="427053"/>
                </a:cubicBezTo>
                <a:cubicBezTo>
                  <a:pt x="-27436" y="319831"/>
                  <a:pt x="9776" y="200432"/>
                  <a:pt x="0" y="85413"/>
                </a:cubicBezTo>
                <a:close/>
              </a:path>
            </a:pathLst>
          </a:custGeom>
          <a:noFill/>
          <a:ln w="38100">
            <a:solidFill>
              <a:srgbClr val="FF0000"/>
            </a:solidFill>
            <a:extLst>
              <a:ext uri="{C807C97D-BFC1-408E-A445-0C87EB9F89A2}">
                <ask:lineSketchStyleProps xmlns:ask="http://schemas.microsoft.com/office/drawing/2018/sketchyshapes" sd="2161127326">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F8C22509-AFD2-AE87-E558-31F1CDC21325}"/>
              </a:ext>
            </a:extLst>
          </p:cNvPr>
          <p:cNvSpPr/>
          <p:nvPr/>
        </p:nvSpPr>
        <p:spPr>
          <a:xfrm>
            <a:off x="10785987" y="1101213"/>
            <a:ext cx="796413" cy="698090"/>
          </a:xfrm>
          <a:custGeom>
            <a:avLst/>
            <a:gdLst>
              <a:gd name="connsiteX0" fmla="*/ 0 w 796413"/>
              <a:gd name="connsiteY0" fmla="*/ 349045 h 698090"/>
              <a:gd name="connsiteX1" fmla="*/ 398207 w 796413"/>
              <a:gd name="connsiteY1" fmla="*/ 0 h 698090"/>
              <a:gd name="connsiteX2" fmla="*/ 796414 w 796413"/>
              <a:gd name="connsiteY2" fmla="*/ 349045 h 698090"/>
              <a:gd name="connsiteX3" fmla="*/ 398207 w 796413"/>
              <a:gd name="connsiteY3" fmla="*/ 698090 h 698090"/>
              <a:gd name="connsiteX4" fmla="*/ 0 w 796413"/>
              <a:gd name="connsiteY4" fmla="*/ 349045 h 6980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6413" h="698090" extrusionOk="0">
                <a:moveTo>
                  <a:pt x="0" y="349045"/>
                </a:moveTo>
                <a:cubicBezTo>
                  <a:pt x="-23320" y="151585"/>
                  <a:pt x="198031" y="-3599"/>
                  <a:pt x="398207" y="0"/>
                </a:cubicBezTo>
                <a:cubicBezTo>
                  <a:pt x="599308" y="10205"/>
                  <a:pt x="787347" y="149706"/>
                  <a:pt x="796414" y="349045"/>
                </a:cubicBezTo>
                <a:cubicBezTo>
                  <a:pt x="788370" y="519392"/>
                  <a:pt x="622928" y="712837"/>
                  <a:pt x="398207" y="698090"/>
                </a:cubicBezTo>
                <a:cubicBezTo>
                  <a:pt x="185134" y="728476"/>
                  <a:pt x="-16350" y="534717"/>
                  <a:pt x="0" y="349045"/>
                </a:cubicBezTo>
                <a:close/>
              </a:path>
            </a:pathLst>
          </a:custGeom>
          <a:noFill/>
          <a:ln w="38100">
            <a:solidFill>
              <a:srgbClr val="FF0000"/>
            </a:solidFill>
            <a:extLst>
              <a:ext uri="{C807C97D-BFC1-408E-A445-0C87EB9F89A2}">
                <ask:lineSketchStyleProps xmlns:ask="http://schemas.microsoft.com/office/drawing/2018/sketchyshapes" sd="1210430698">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F084A5FB-3671-FEF1-4976-F66F7E7716F9}"/>
              </a:ext>
            </a:extLst>
          </p:cNvPr>
          <p:cNvSpPr txBox="1"/>
          <p:nvPr/>
        </p:nvSpPr>
        <p:spPr>
          <a:xfrm>
            <a:off x="160854" y="6352101"/>
            <a:ext cx="8688177" cy="369332"/>
          </a:xfrm>
          <a:prstGeom prst="rect">
            <a:avLst/>
          </a:prstGeom>
          <a:noFill/>
        </p:spPr>
        <p:txBody>
          <a:bodyPr wrap="square">
            <a:spAutoFit/>
          </a:bodyPr>
          <a:lstStyle/>
          <a:p>
            <a:pPr marL="285750" indent="-285750">
              <a:buClr>
                <a:srgbClr val="FF0000"/>
              </a:buClr>
              <a:buFont typeface="Wingdings" panose="05000000000000000000" pitchFamily="2" charset="2"/>
              <a:buChar char="Ø"/>
            </a:pPr>
            <a:r>
              <a:rPr lang="en-US" dirty="0"/>
              <a:t>Now </a:t>
            </a:r>
            <a:r>
              <a:rPr lang="en-US" dirty="0" err="1"/>
              <a:t>UpLoad</a:t>
            </a:r>
            <a:r>
              <a:rPr lang="en-US" dirty="0"/>
              <a:t>  License Key That We </a:t>
            </a:r>
            <a:r>
              <a:rPr lang="en-US" dirty="0" err="1"/>
              <a:t>Downloaded,then</a:t>
            </a:r>
            <a:r>
              <a:rPr lang="en-US" dirty="0"/>
              <a:t> Click OK  </a:t>
            </a:r>
          </a:p>
        </p:txBody>
      </p:sp>
      <p:cxnSp>
        <p:nvCxnSpPr>
          <p:cNvPr id="23" name="Straight Arrow Connector 22">
            <a:extLst>
              <a:ext uri="{FF2B5EF4-FFF2-40B4-BE49-F238E27FC236}">
                <a16:creationId xmlns:a16="http://schemas.microsoft.com/office/drawing/2014/main" id="{B2A6E238-ECE8-4564-8D0F-2FE22CC39230}"/>
              </a:ext>
            </a:extLst>
          </p:cNvPr>
          <p:cNvCxnSpPr>
            <a:stCxn id="19" idx="4"/>
          </p:cNvCxnSpPr>
          <p:nvPr/>
        </p:nvCxnSpPr>
        <p:spPr>
          <a:xfrm flipH="1">
            <a:off x="8672052" y="1799303"/>
            <a:ext cx="2512142" cy="3826186"/>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645298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242</TotalTime>
  <Words>341</Words>
  <Application>Microsoft Office PowerPoint</Application>
  <PresentationFormat>Widescreen</PresentationFormat>
  <Paragraphs>32</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Aptos</vt:lpstr>
      <vt:lpstr>Aptos Display</vt:lpstr>
      <vt:lpstr>Arial</vt:lpstr>
      <vt:lpstr>Wingdings</vt:lpstr>
      <vt:lpstr>Office Theme</vt:lpstr>
      <vt:lpstr>PowerPoint Presentation</vt:lpstr>
      <vt:lpstr>Let’s Start With IDAFree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Ghidra</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amira mohamed Menshawy</dc:creator>
  <cp:lastModifiedBy>amira mohamed Menshawy</cp:lastModifiedBy>
  <cp:revision>2</cp:revision>
  <dcterms:created xsi:type="dcterms:W3CDTF">2024-11-20T19:11:57Z</dcterms:created>
  <dcterms:modified xsi:type="dcterms:W3CDTF">2024-12-13T18:46:39Z</dcterms:modified>
</cp:coreProperties>
</file>