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6">
  <p:sldMasterIdLst>
    <p:sldMasterId id="2147483648" r:id="rId1"/>
  </p:sldMasterIdLst>
  <p:sldIdLst>
    <p:sldId id="256" r:id="rId2"/>
    <p:sldId id="257" r:id="rId3"/>
    <p:sldId id="273" r:id="rId4"/>
    <p:sldId id="258" r:id="rId5"/>
    <p:sldId id="260" r:id="rId6"/>
    <p:sldId id="269" r:id="rId7"/>
    <p:sldId id="262" r:id="rId8"/>
    <p:sldId id="277" r:id="rId9"/>
    <p:sldId id="274" r:id="rId10"/>
    <p:sldId id="264" r:id="rId11"/>
    <p:sldId id="267" r:id="rId12"/>
    <p:sldId id="275" r:id="rId13"/>
    <p:sldId id="266" r:id="rId14"/>
    <p:sldId id="265" r:id="rId15"/>
    <p:sldId id="268" r:id="rId16"/>
    <p:sldId id="270" r:id="rId17"/>
    <p:sldId id="271" r:id="rId18"/>
    <p:sldId id="25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412" autoAdjust="0"/>
    <p:restoredTop sz="94660"/>
  </p:normalViewPr>
  <p:slideViewPr>
    <p:cSldViewPr snapToGrid="0">
      <p:cViewPr>
        <p:scale>
          <a:sx n="77" d="100"/>
          <a:sy n="77" d="100"/>
        </p:scale>
        <p:origin x="-486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8588" y="875763"/>
            <a:ext cx="6945857" cy="4866851"/>
          </a:xfrm>
        </p:spPr>
        <p:txBody>
          <a:bodyPr/>
          <a:lstStyle/>
          <a:p>
            <a:r>
              <a:rPr lang="fr-FR" sz="4400" b="1" dirty="0"/>
              <a:t>Création d’un jeu vidéo sur une plateforme mobile Android avec le moteur de jeu </a:t>
            </a:r>
            <a:r>
              <a:rPr lang="fr-FR" sz="4400" b="1" dirty="0" err="1"/>
              <a:t>Unity</a:t>
            </a:r>
            <a:r>
              <a:rPr lang="fr-FR" sz="4400" b="1" dirty="0"/>
              <a:t> 2</a:t>
            </a:r>
            <a:r>
              <a:rPr lang="fr-FR" sz="4400" b="1" dirty="0" smtClean="0"/>
              <a:t>D</a:t>
            </a:r>
            <a:br>
              <a:rPr lang="fr-FR" sz="4400" b="1" dirty="0" smtClean="0"/>
            </a:br>
            <a:r>
              <a:rPr lang="fr-FR" sz="4400" b="1" dirty="0" smtClean="0"/>
              <a:t/>
            </a:r>
            <a:br>
              <a:rPr lang="fr-FR" sz="4400" b="1" dirty="0" smtClean="0"/>
            </a:br>
            <a:r>
              <a:rPr lang="fr-FR" sz="4400" dirty="0"/>
              <a:t/>
            </a:r>
            <a:br>
              <a:rPr lang="fr-FR" sz="4400" dirty="0"/>
            </a:br>
            <a:r>
              <a:rPr lang="fr-FR" sz="4400" b="1" dirty="0"/>
              <a:t>One </a:t>
            </a:r>
            <a:r>
              <a:rPr lang="fr-FR" sz="4400" b="1" dirty="0" err="1"/>
              <a:t>Shot</a:t>
            </a:r>
            <a:r>
              <a:rPr lang="fr-FR" sz="4400" b="1" dirty="0"/>
              <a:t> </a:t>
            </a:r>
            <a:r>
              <a:rPr lang="fr-FR" sz="4400" b="1" dirty="0" smtClean="0"/>
              <a:t>Game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797595" y="875763"/>
            <a:ext cx="2708707" cy="2446986"/>
          </a:xfrm>
        </p:spPr>
        <p:txBody>
          <a:bodyPr>
            <a:noAutofit/>
          </a:bodyPr>
          <a:lstStyle/>
          <a:p>
            <a:r>
              <a:rPr lang="fr-FR" sz="1400" u="sng" dirty="0" smtClean="0"/>
              <a:t>Présenté par:</a:t>
            </a:r>
          </a:p>
          <a:p>
            <a:r>
              <a:rPr lang="fr-FR" sz="1400" b="1" dirty="0" smtClean="0"/>
              <a:t>Ben </a:t>
            </a:r>
            <a:r>
              <a:rPr lang="fr-FR" sz="1400" b="1" dirty="0" err="1" smtClean="0"/>
              <a:t>amor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wassim</a:t>
            </a:r>
            <a:endParaRPr lang="fr-FR" sz="1400" b="1" dirty="0" smtClean="0"/>
          </a:p>
          <a:p>
            <a:r>
              <a:rPr lang="fr-FR" sz="1400" b="1" dirty="0" smtClean="0"/>
              <a:t>Ben </a:t>
            </a:r>
            <a:r>
              <a:rPr lang="fr-FR" sz="1400" b="1" dirty="0" err="1" smtClean="0"/>
              <a:t>achour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amira</a:t>
            </a:r>
            <a:endParaRPr lang="fr-FR" sz="1400" b="1" dirty="0" smtClean="0"/>
          </a:p>
          <a:p>
            <a:r>
              <a:rPr lang="fr-FR" sz="1400" b="1" dirty="0" smtClean="0"/>
              <a:t>Ben </a:t>
            </a:r>
            <a:r>
              <a:rPr lang="fr-FR" sz="1400" b="1" dirty="0" err="1" smtClean="0"/>
              <a:t>aissa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mohamed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khalil</a:t>
            </a:r>
            <a:endParaRPr lang="fr-FR" sz="1400" b="1" dirty="0" smtClean="0"/>
          </a:p>
          <a:p>
            <a:r>
              <a:rPr lang="fr-FR" sz="1400" b="1" dirty="0" smtClean="0"/>
              <a:t>Alouane mahdi</a:t>
            </a:r>
          </a:p>
          <a:p>
            <a:r>
              <a:rPr lang="fr-FR" sz="1400" b="1" dirty="0" err="1" smtClean="0"/>
              <a:t>Hbecha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mohamed</a:t>
            </a:r>
            <a:endParaRPr lang="fr-FR" sz="1400" b="1" dirty="0" smtClean="0"/>
          </a:p>
          <a:p>
            <a:r>
              <a:rPr lang="fr-FR" sz="1400" dirty="0" smtClean="0">
                <a:effectLst>
                  <a:reflection blurRad="6350" stA="53000" endA="300" endPos="35500" dir="5400000" sy="-90000" algn="bl"/>
                </a:effectLst>
              </a:rPr>
              <a:t>GL3/2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797595" y="3782374"/>
            <a:ext cx="2708707" cy="20999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sz="1400" u="sng" dirty="0" smtClean="0"/>
              <a:t>Encadré par:</a:t>
            </a:r>
          </a:p>
          <a:p>
            <a:r>
              <a:rPr lang="fr-FR" sz="1400" b="1" dirty="0" smtClean="0"/>
              <a:t>Mlle. </a:t>
            </a:r>
            <a:r>
              <a:rPr lang="fr-FR" sz="1400" b="1" dirty="0" err="1" smtClean="0"/>
              <a:t>Damak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chema</a:t>
            </a:r>
            <a:endParaRPr lang="fr-FR" sz="1400" b="1" dirty="0" smtClean="0"/>
          </a:p>
          <a:p>
            <a:endParaRPr lang="fr-FR" sz="1400" b="1" dirty="0" smtClean="0"/>
          </a:p>
          <a:p>
            <a:r>
              <a:rPr lang="fr-FR" sz="1400" u="sng" dirty="0" smtClean="0"/>
              <a:t>JURY:</a:t>
            </a:r>
          </a:p>
          <a:p>
            <a:r>
              <a:rPr lang="fr-FR" sz="1400" dirty="0" smtClean="0"/>
              <a:t>Mme. </a:t>
            </a:r>
            <a:r>
              <a:rPr lang="fr-FR" sz="1400" dirty="0" err="1" smtClean="0"/>
              <a:t>Hedhili</a:t>
            </a:r>
            <a:r>
              <a:rPr lang="fr-FR" sz="1400" dirty="0" smtClean="0"/>
              <a:t> </a:t>
            </a:r>
            <a:r>
              <a:rPr lang="fr-FR" sz="1400" dirty="0" err="1" smtClean="0"/>
              <a:t>Aroua</a:t>
            </a:r>
            <a:endParaRPr lang="fr-FR" sz="1400" dirty="0" smtClean="0"/>
          </a:p>
          <a:p>
            <a:r>
              <a:rPr lang="fr-FR" sz="1400" dirty="0" smtClean="0"/>
              <a:t>Mr. </a:t>
            </a:r>
            <a:r>
              <a:rPr lang="fr-FR" sz="1400" dirty="0" err="1" smtClean="0"/>
              <a:t>Jribi</a:t>
            </a:r>
            <a:r>
              <a:rPr lang="fr-FR" sz="1400" dirty="0" smtClean="0"/>
              <a:t> </a:t>
            </a:r>
            <a:r>
              <a:rPr lang="fr-FR" sz="1400" dirty="0" err="1" smtClean="0"/>
              <a:t>Majdi</a:t>
            </a:r>
            <a:endParaRPr lang="fr-FR" sz="1400" dirty="0" smtClean="0"/>
          </a:p>
          <a:p>
            <a:endParaRPr lang="fr-FR" sz="1400" b="1" dirty="0" smtClean="0"/>
          </a:p>
        </p:txBody>
      </p:sp>
      <p:cxnSp>
        <p:nvCxnSpPr>
          <p:cNvPr id="7" name="Connecteur droit 6"/>
          <p:cNvCxnSpPr/>
          <p:nvPr/>
        </p:nvCxnSpPr>
        <p:spPr>
          <a:xfrm>
            <a:off x="8133545" y="304800"/>
            <a:ext cx="0" cy="642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halil\Dropbox\oneshotgame\design\1Shot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506" y="4832344"/>
            <a:ext cx="2173287" cy="13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978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717" y="401203"/>
            <a:ext cx="9404723" cy="4222312"/>
          </a:xfrm>
        </p:spPr>
        <p:txBody>
          <a:bodyPr/>
          <a:lstStyle/>
          <a:p>
            <a:r>
              <a:rPr lang="fr-FR" sz="4400" dirty="0"/>
              <a:t>Sprint </a:t>
            </a:r>
            <a:r>
              <a:rPr lang="fr-FR" sz="4400" dirty="0" smtClean="0"/>
              <a:t>n°2</a:t>
            </a:r>
            <a:br>
              <a:rPr lang="fr-FR" sz="4400" dirty="0" smtClean="0"/>
            </a:br>
            <a:r>
              <a:rPr lang="fr-FR" sz="4400" dirty="0"/>
              <a:t/>
            </a:r>
            <a:br>
              <a:rPr lang="fr-FR" sz="4400" dirty="0"/>
            </a:br>
            <a:r>
              <a:rPr lang="fr-FR" sz="4400" dirty="0"/>
              <a:t>	</a:t>
            </a:r>
            <a:r>
              <a:rPr lang="fr-FR" sz="3600" dirty="0"/>
              <a:t>Diagramme de classes</a:t>
            </a:r>
            <a:br>
              <a:rPr lang="fr-FR" sz="3600" dirty="0"/>
            </a:br>
            <a:r>
              <a:rPr lang="fr-FR" sz="3600" dirty="0"/>
              <a:t>	Diagramme de séquence objet</a:t>
            </a:r>
            <a:br>
              <a:rPr lang="fr-FR" sz="3600" dirty="0"/>
            </a:br>
            <a:r>
              <a:rPr lang="fr-FR" sz="3600" dirty="0"/>
              <a:t>	Implémentation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039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C:\Users\Khalil\Desktop\OneShotDiagram\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7736" y="1197734"/>
            <a:ext cx="9610679" cy="54316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645129" y="420168"/>
            <a:ext cx="9404723" cy="753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 smtClean="0"/>
              <a:t>Le diagramme de classes est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xmlns="" val="38589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645129" y="420168"/>
            <a:ext cx="9404723" cy="753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smtClean="0"/>
              <a:t>Exemple de diagramme de séquence</a:t>
            </a:r>
            <a:r>
              <a:rPr lang="fr-FR" sz="3200" dirty="0" smtClean="0"/>
              <a:t> </a:t>
            </a:r>
          </a:p>
          <a:p>
            <a:endParaRPr lang="fr-FR" sz="2800" dirty="0"/>
          </a:p>
        </p:txBody>
      </p:sp>
      <p:pic>
        <p:nvPicPr>
          <p:cNvPr id="5" name="Picture 677" descr="C:\Users\Khalil\Desktop\OneShotDiagram\2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2690" y="1173949"/>
            <a:ext cx="8121918" cy="4969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5363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d’implémentation</a:t>
            </a:r>
            <a:endParaRPr lang="fr-FR" dirty="0"/>
          </a:p>
        </p:txBody>
      </p:sp>
      <p:pic>
        <p:nvPicPr>
          <p:cNvPr id="4" name="Picture 2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409700"/>
            <a:ext cx="6375400" cy="497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874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du rendu</a:t>
            </a:r>
            <a:endParaRPr lang="fr-FR" dirty="0"/>
          </a:p>
        </p:txBody>
      </p:sp>
      <p:pic>
        <p:nvPicPr>
          <p:cNvPr id="7" name="Picture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491614"/>
            <a:ext cx="7009447" cy="4324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304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Sprint n°3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562100"/>
            <a:ext cx="8946541" cy="4597399"/>
          </a:xfrm>
        </p:spPr>
        <p:txBody>
          <a:bodyPr>
            <a:normAutofit/>
          </a:bodyPr>
          <a:lstStyle/>
          <a:p>
            <a:r>
              <a:rPr lang="fr-FR" sz="2800" dirty="0" smtClean="0"/>
              <a:t>Tests	</a:t>
            </a:r>
          </a:p>
          <a:p>
            <a:pPr lvl="1"/>
            <a:r>
              <a:rPr lang="fr-FR" sz="2400" dirty="0" smtClean="0"/>
              <a:t>Tests unitaires</a:t>
            </a:r>
          </a:p>
          <a:p>
            <a:pPr lvl="1"/>
            <a:r>
              <a:rPr lang="fr-FR" sz="2400" dirty="0" smtClean="0"/>
              <a:t>Tests d’intégration</a:t>
            </a:r>
          </a:p>
          <a:p>
            <a:pPr lvl="1"/>
            <a:r>
              <a:rPr lang="fr-FR" sz="2400" dirty="0" smtClean="0"/>
              <a:t>Tests fonctionnels</a:t>
            </a:r>
          </a:p>
          <a:p>
            <a:r>
              <a:rPr lang="fr-FR" sz="2800" dirty="0" smtClean="0"/>
              <a:t>Invocation de nos amis </a:t>
            </a:r>
            <a:r>
              <a:rPr lang="fr-FR" sz="2800" dirty="0"/>
              <a:t>comme testeurs du </a:t>
            </a:r>
            <a:r>
              <a:rPr lang="fr-FR" sz="2800" dirty="0" smtClean="0"/>
              <a:t>jeu</a:t>
            </a:r>
          </a:p>
        </p:txBody>
      </p:sp>
    </p:spTree>
    <p:extLst>
      <p:ext uri="{BB962C8B-B14F-4D97-AF65-F5344CB8AC3E}">
        <p14:creationId xmlns:p14="http://schemas.microsoft.com/office/powerpoint/2010/main" xmlns="" val="796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Tout au long de ce projet, on a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pu collaborer pour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conçevoir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implemneter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le jeu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OneShotGame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tout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en respectant les différentes phases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de la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methode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agile SCRUM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197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6705" y="278370"/>
            <a:ext cx="9451889" cy="63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47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Une personne peut acheter des « points magiques » lui permettant de voir un flash sur la trajectoire que va prendre l’arme et si elle touchera la cible ou pas.</a:t>
            </a:r>
          </a:p>
          <a:p>
            <a:pPr lvl="0"/>
            <a:r>
              <a:rPr lang="fr-FR" dirty="0"/>
              <a:t>Le joueur peut acheter l'option "</a:t>
            </a:r>
            <a:r>
              <a:rPr lang="fr-FR" dirty="0" err="1"/>
              <a:t>HeadShot</a:t>
            </a:r>
            <a:r>
              <a:rPr lang="fr-FR" dirty="0"/>
              <a:t>" lui permettant de détruire un seul </a:t>
            </a:r>
            <a:r>
              <a:rPr lang="fr-FR" dirty="0" smtClean="0"/>
              <a:t>obstacle pour pouvoir atteindre </a:t>
            </a:r>
            <a:r>
              <a:rPr lang="fr-FR" dirty="0"/>
              <a:t>la cible et passer au niveau </a:t>
            </a:r>
            <a:r>
              <a:rPr lang="fr-FR" dirty="0" smtClean="0"/>
              <a:t>suivant.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48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023" y="220898"/>
            <a:ext cx="8562284" cy="925321"/>
          </a:xfrm>
        </p:spPr>
        <p:txBody>
          <a:bodyPr/>
          <a:lstStyle/>
          <a:p>
            <a:r>
              <a:rPr lang="fr-FR" sz="4800" dirty="0" smtClean="0"/>
              <a:t>Merci pour votre attention</a:t>
            </a:r>
            <a:endParaRPr lang="fr-FR" sz="4800" dirty="0"/>
          </a:p>
        </p:txBody>
      </p:sp>
      <p:pic>
        <p:nvPicPr>
          <p:cNvPr id="3" name="Picture 2" descr="C:\Users\Khalil\Desktop\Pu_diagrammes\aztten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2823" y="1519707"/>
            <a:ext cx="9625610" cy="465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456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5130" y="262218"/>
            <a:ext cx="9404723" cy="753782"/>
          </a:xfrm>
        </p:spPr>
        <p:txBody>
          <a:bodyPr/>
          <a:lstStyle/>
          <a:p>
            <a:r>
              <a:rPr lang="fr-FR" dirty="0" smtClean="0"/>
              <a:t>1. Brainstorming | Extrait du GDD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265518"/>
            <a:ext cx="8946541" cy="521148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b="1" dirty="0"/>
          </a:p>
          <a:p>
            <a:r>
              <a:rPr lang="fr-FR" b="1" dirty="0" smtClean="0"/>
              <a:t>Nom </a:t>
            </a:r>
            <a:r>
              <a:rPr lang="fr-FR" b="1" dirty="0"/>
              <a:t>du jeu : </a:t>
            </a:r>
            <a:r>
              <a:rPr lang="fr-FR" dirty="0" err="1"/>
              <a:t>OneShotGame</a:t>
            </a:r>
            <a:endParaRPr lang="fr-FR" dirty="0"/>
          </a:p>
          <a:p>
            <a:r>
              <a:rPr lang="fr-FR" b="1" dirty="0"/>
              <a:t>Genre :</a:t>
            </a:r>
            <a:r>
              <a:rPr lang="fr-FR" dirty="0"/>
              <a:t> Casse-tête</a:t>
            </a:r>
          </a:p>
          <a:p>
            <a:r>
              <a:rPr lang="fr-FR" b="1" dirty="0"/>
              <a:t>Plateforme :</a:t>
            </a:r>
            <a:r>
              <a:rPr lang="fr-FR" dirty="0"/>
              <a:t> Smartphone Android</a:t>
            </a:r>
          </a:p>
          <a:p>
            <a:r>
              <a:rPr lang="fr-FR" b="1" dirty="0"/>
              <a:t>Target :</a:t>
            </a:r>
            <a:r>
              <a:rPr lang="fr-FR" dirty="0"/>
              <a:t> Jeunes</a:t>
            </a:r>
          </a:p>
          <a:p>
            <a:r>
              <a:rPr lang="fr-FR" b="1" dirty="0"/>
              <a:t>Temps de jeu estimé :</a:t>
            </a:r>
            <a:r>
              <a:rPr lang="fr-FR" dirty="0"/>
              <a:t> </a:t>
            </a:r>
            <a:r>
              <a:rPr lang="fr-FR" dirty="0" smtClean="0"/>
              <a:t>20 minutes</a:t>
            </a:r>
          </a:p>
          <a:p>
            <a:r>
              <a:rPr lang="fr-FR" b="1" dirty="0" smtClean="0"/>
              <a:t>Scenario 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xmlns="" val="42274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Brainstorming | Extrait du GDD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b="1" dirty="0"/>
              <a:t>Les personnages :</a:t>
            </a:r>
            <a:endParaRPr lang="fr-FR" sz="2400" dirty="0"/>
          </a:p>
          <a:p>
            <a:pPr lvl="1"/>
            <a:r>
              <a:rPr lang="fr-FR" sz="2000" b="1" dirty="0"/>
              <a:t>Protagonistes :</a:t>
            </a:r>
            <a:r>
              <a:rPr lang="fr-FR" sz="2000" u="sng" dirty="0"/>
              <a:t/>
            </a:r>
            <a:br>
              <a:rPr lang="fr-FR" sz="2000" u="sng" dirty="0"/>
            </a:br>
            <a:r>
              <a:rPr lang="fr-FR" sz="2000" dirty="0"/>
              <a:t>	Mr </a:t>
            </a:r>
            <a:r>
              <a:rPr lang="fr-FR" sz="2000" dirty="0" err="1"/>
              <a:t>Parathalan</a:t>
            </a:r>
            <a:endParaRPr lang="fr-FR" sz="2000" dirty="0"/>
          </a:p>
          <a:p>
            <a:pPr lvl="1"/>
            <a:r>
              <a:rPr lang="fr-FR" sz="2000" b="1" dirty="0"/>
              <a:t>Antagonistes :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	Les Tatas</a:t>
            </a:r>
          </a:p>
          <a:p>
            <a:pPr lvl="1"/>
            <a:r>
              <a:rPr lang="fr-FR" sz="2000" b="1" dirty="0"/>
              <a:t>Les objets :</a:t>
            </a:r>
            <a:endParaRPr lang="fr-FR" sz="2000" dirty="0"/>
          </a:p>
          <a:p>
            <a:pPr marL="914400" lvl="2" indent="0">
              <a:buNone/>
            </a:pPr>
            <a:r>
              <a:rPr lang="fr-FR" sz="2000" dirty="0"/>
              <a:t>Des obstacles tels que des tubes à essai, des béchers</a:t>
            </a:r>
            <a:br>
              <a:rPr lang="fr-FR" sz="2000" dirty="0"/>
            </a:br>
            <a:r>
              <a:rPr lang="fr-FR" sz="2000" dirty="0"/>
              <a:t>Le fusil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8278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45689" cy="1400530"/>
          </a:xfrm>
        </p:spPr>
        <p:txBody>
          <a:bodyPr/>
          <a:lstStyle/>
          <a:p>
            <a:r>
              <a:rPr lang="fr-FR" dirty="0"/>
              <a:t>1. </a:t>
            </a:r>
            <a:r>
              <a:rPr lang="fr-FR" dirty="0" smtClean="0"/>
              <a:t>Brainstorming | GDD | Game 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5684" y="1152983"/>
            <a:ext cx="8946541" cy="5478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b="1" dirty="0" smtClean="0"/>
              <a:t>Terminologie</a:t>
            </a:r>
            <a:r>
              <a:rPr lang="fr-FR" dirty="0"/>
              <a:t> : One </a:t>
            </a:r>
            <a:r>
              <a:rPr lang="fr-FR" dirty="0" err="1" smtClean="0"/>
              <a:t>Shot</a:t>
            </a:r>
            <a:endParaRPr lang="fr-FR" dirty="0" smtClean="0"/>
          </a:p>
          <a:p>
            <a:pPr lvl="1"/>
            <a:r>
              <a:rPr lang="fr-FR" dirty="0" smtClean="0"/>
              <a:t>Position initiale du personnage</a:t>
            </a:r>
          </a:p>
          <a:p>
            <a:pPr lvl="1"/>
            <a:r>
              <a:rPr lang="fr-FR" dirty="0" smtClean="0"/>
              <a:t>Angle initial du tir</a:t>
            </a:r>
          </a:p>
          <a:p>
            <a:pPr lvl="1"/>
            <a:r>
              <a:rPr lang="fr-FR" dirty="0" smtClean="0"/>
              <a:t>Lancement de la balle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b="1" dirty="0" smtClean="0"/>
              <a:t>Objectif du niveau: </a:t>
            </a:r>
            <a:r>
              <a:rPr lang="fr-FR" dirty="0" smtClean="0"/>
              <a:t>Tuer les tatas du niveau avant l’écoulement du temps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b="1" dirty="0" smtClean="0"/>
              <a:t>Conséquence</a:t>
            </a:r>
            <a:r>
              <a:rPr lang="fr-FR" dirty="0" smtClean="0"/>
              <a:t>: passer au niveau suivant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Si le joueur n’arrive pas à satisfaire ce but, il perd.</a:t>
            </a:r>
          </a:p>
          <a:p>
            <a:endParaRPr lang="fr-FR" dirty="0"/>
          </a:p>
          <a:p>
            <a:r>
              <a:rPr lang="fr-FR" b="1" dirty="0" smtClean="0"/>
              <a:t>But</a:t>
            </a:r>
            <a:r>
              <a:rPr lang="fr-FR" dirty="0" smtClean="0"/>
              <a:t>: Atteindre le meilleur score le plus élevé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527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Méthodologie SCRUM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761173"/>
            <a:ext cx="9531559" cy="547407"/>
          </a:xfrm>
        </p:spPr>
        <p:txBody>
          <a:bodyPr>
            <a:normAutofit fontScale="92500"/>
          </a:bodyPr>
          <a:lstStyle/>
          <a:p>
            <a:r>
              <a:rPr lang="fr-FR" sz="2400" dirty="0" smtClean="0"/>
              <a:t>On a utilisé la méthode </a:t>
            </a:r>
            <a:r>
              <a:rPr lang="fr-FR" sz="2400" smtClean="0"/>
              <a:t>Scrum</a:t>
            </a:r>
            <a:r>
              <a:rPr lang="fr-FR" sz="2400" dirty="0" smtClean="0"/>
              <a:t> </a:t>
            </a:r>
            <a:r>
              <a:rPr lang="fr-FR" sz="2400" dirty="0" smtClean="0"/>
              <a:t>pour l’organisation de notre projet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1" name="Imag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1821" y="2358367"/>
            <a:ext cx="11049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27125" y="2600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" name="Imag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146721" y="4146983"/>
            <a:ext cx="5760720" cy="2191385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1" y="2787585"/>
            <a:ext cx="3515932" cy="638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sz="2600" dirty="0" smtClean="0"/>
              <a:t>Plusieurs versions ont été fournies .</a:t>
            </a:r>
          </a:p>
          <a:p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500131" y="4844407"/>
            <a:ext cx="4793086" cy="796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sz="2600" dirty="0" smtClean="0"/>
              <a:t>Planification et répartition des taches grâce à la plateforme  </a:t>
            </a:r>
            <a:r>
              <a:rPr lang="fr-FR" sz="2600" dirty="0" err="1" smtClean="0"/>
              <a:t>trello</a:t>
            </a:r>
            <a:r>
              <a:rPr lang="fr-FR" sz="2600" dirty="0" smtClean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280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69604" y="224347"/>
            <a:ext cx="9404723" cy="772931"/>
          </a:xfrm>
        </p:spPr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pic>
        <p:nvPicPr>
          <p:cNvPr id="4100" name="Picture 4" descr="http://forum.unity3d.com/attachments/logo-titled-png.16698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1" y="1609308"/>
            <a:ext cx="3287151" cy="122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18972" y="4392957"/>
            <a:ext cx="1397000" cy="1397000"/>
          </a:xfrm>
          <a:prstGeom prst="rect">
            <a:avLst/>
          </a:prstGeom>
        </p:spPr>
      </p:pic>
      <p:pic>
        <p:nvPicPr>
          <p:cNvPr id="4102" name="Picture 6" descr="http://blog.cellenza.com/wp-content/uploads/2015/02/v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978" y="3792249"/>
            <a:ext cx="3995416" cy="199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logok.org/wp-content/uploads/2015/03/Dropbox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1118" y="1383367"/>
            <a:ext cx="2781396" cy="208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upload.wikimedia.org/wikipedia/fr/archive/6/68/20150311070737!Logo_Trell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5499" y="4341745"/>
            <a:ext cx="4385619" cy="13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66.media.tumblr.com/3a95ed4894f7e20a138d812e940adbbc/tumblr_inline_o0ytheyBv71rrrwtj_5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9533" y="1167616"/>
            <a:ext cx="2517550" cy="25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552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4312465"/>
          </a:xfrm>
        </p:spPr>
        <p:txBody>
          <a:bodyPr/>
          <a:lstStyle/>
          <a:p>
            <a:r>
              <a:rPr lang="fr-FR" dirty="0" smtClean="0"/>
              <a:t>Sprint n°1 :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Diagramme des cas d’utilisation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Maquettes IHM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033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12289" cy="560536"/>
          </a:xfrm>
        </p:spPr>
        <p:txBody>
          <a:bodyPr/>
          <a:lstStyle/>
          <a:p>
            <a:r>
              <a:rPr lang="fr-FR" sz="3200" dirty="0"/>
              <a:t>Le diagramme de cas d’utilisation global est :</a:t>
            </a:r>
            <a:br>
              <a:rPr lang="fr-FR" sz="3200" dirty="0"/>
            </a:br>
            <a:endParaRPr lang="fr-F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8711" y="1140175"/>
            <a:ext cx="7279990" cy="5510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3460" y="1811413"/>
            <a:ext cx="2090141" cy="16175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44702" y="2620206"/>
            <a:ext cx="2362768" cy="1017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92673" y="3203429"/>
            <a:ext cx="2589957" cy="845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3829" y="3895407"/>
            <a:ext cx="2714616" cy="11896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6124" y="4048573"/>
            <a:ext cx="1917477" cy="15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387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45130" y="639109"/>
            <a:ext cx="9404723" cy="753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 smtClean="0"/>
              <a:t>Exemple de maquette IHM :</a:t>
            </a:r>
          </a:p>
          <a:p>
            <a:endParaRPr lang="fr-F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392891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50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</TotalTime>
  <Words>191</Words>
  <Application>Microsoft Office PowerPoint</Application>
  <PresentationFormat>Personnalisé</PresentationFormat>
  <Paragraphs>71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Ion</vt:lpstr>
      <vt:lpstr>Création d’un jeu vidéo sur une plateforme mobile Android avec le moteur de jeu Unity 2D   One Shot Game</vt:lpstr>
      <vt:lpstr>1. Brainstorming | Extrait du GDD</vt:lpstr>
      <vt:lpstr>1. Brainstorming | Extrait du GDD</vt:lpstr>
      <vt:lpstr>1. Brainstorming | GDD | Game Play</vt:lpstr>
      <vt:lpstr>2. Méthodologie SCRUM</vt:lpstr>
      <vt:lpstr>Outils utilisés</vt:lpstr>
      <vt:lpstr>Sprint n°1 :   Diagramme des cas d’utilisation  Maquettes IHM</vt:lpstr>
      <vt:lpstr>Le diagramme de cas d’utilisation global est : </vt:lpstr>
      <vt:lpstr>Diapositive 9</vt:lpstr>
      <vt:lpstr>Sprint n°2   Diagramme de classes  Diagramme de séquence objet  Implémentation</vt:lpstr>
      <vt:lpstr>Diapositive 11</vt:lpstr>
      <vt:lpstr>Diapositive 12</vt:lpstr>
      <vt:lpstr>Exemple d’implémentation</vt:lpstr>
      <vt:lpstr>Exemple du rendu</vt:lpstr>
      <vt:lpstr>Sprint n°3</vt:lpstr>
      <vt:lpstr>Conclusion</vt:lpstr>
      <vt:lpstr>Démonstration</vt:lpstr>
      <vt:lpstr>Perspectives</vt:lpstr>
      <vt:lpstr>Merci pour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 jeu vidéo sur une plateforme mobile Android avec le moteur de jeu Unity 3D   One Shot Game</dc:title>
  <dc:creator>Amira</dc:creator>
  <cp:lastModifiedBy>user</cp:lastModifiedBy>
  <cp:revision>38</cp:revision>
  <dcterms:created xsi:type="dcterms:W3CDTF">2016-06-05T13:59:08Z</dcterms:created>
  <dcterms:modified xsi:type="dcterms:W3CDTF">2016-06-06T04:09:05Z</dcterms:modified>
</cp:coreProperties>
</file>