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AA76-69DA-2DAE-50B2-73E5405C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1F6CD-51F5-56B6-8FC3-D59004D30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0E22-8856-0E3A-DE8E-27E5C685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995B-1AF5-3041-7891-C84FD90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9C89-60BF-B47A-F063-FFE78AF0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9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7CF8-D55C-3FF7-CE9E-967F46DC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740A7-CCD4-6822-FC0F-98789365C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92FB-2616-6191-19F4-43BAAA5B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3D3C-08FF-A99A-71F0-323B0CD1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2BAC-D1C8-49CA-D4A3-4D971BC0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B5C30-2837-C00E-A4A9-639795A46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63B6E-3148-3FBF-7F4B-6892E2835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258E-E763-0164-B641-5B11C605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F511-32C5-C897-5D1C-73FD524C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EBC8-C363-E41B-8116-F4E79FCE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722-1B95-224A-D545-B825CAA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2F9-1A05-1EFB-16C0-1C4BB11A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AC42-BD3B-DAA3-CD7B-30F030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8E98-50B4-F44F-9098-D9ED325A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8513-7BA4-C632-F8D2-EBEC48E6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FACB-3472-3B4C-B8DA-81D162CE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E2D59-DB76-93D2-DC61-0D8A08CA5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1655-B282-9AC9-B38F-57455C0B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79DC-E77E-9362-8CAB-B8C082D9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DD3E-A5B3-06EF-12D8-AE11CFD4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8348-1BE5-36CF-128D-3CAFC2EA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B397-01AE-1567-8B00-4FA77465A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078D-7E91-B7B5-20BE-6E558E6BA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F0C4F-52FA-E4FA-2C74-CE9F7289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BF477-88D4-8A01-B9A4-D1266376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4B70-B1F1-ECD3-1150-D977A7D7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CDB5-2403-F02F-66CF-21ACC75C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DF00A-4917-4F7A-98A6-13293222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B9924-B994-AED6-9F04-EBE3DF9DF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3006-C8EE-743C-8E03-52CDA798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7FC9B-0B1C-42EC-C242-311D3B67D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C0348-C8A4-EDB2-A211-B56F947C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942F9-53B8-AB4D-2AB7-EDCBBC05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7425B-3A4B-283E-714B-FE38E16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7E7-30BC-77DE-4351-75E2DD3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C0F4B-C1A1-FA2F-0325-B787B08C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92156-50D7-F900-A3B1-0AD8AB1A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244F-2B00-F6B9-3FE9-679DABDC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55AC9-E3EC-63EE-E8D4-093F24D0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21B09-AE57-4F19-E425-CE1C9BDF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A5971-AB72-E381-B096-A6682C47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1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B0D0-CCA3-D82A-65EB-44CF23D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88E4-6ACF-10B7-D747-1AD162A8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2708-7148-9462-BB79-131BF5F8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F360-A380-49F2-E348-A95552C4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9193-6427-0764-3C0B-A0C81899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F6A1-1F25-61CD-B895-5C2B6D92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94B9-B449-B2D1-9C46-6A05D1AB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33263-928C-C07A-7033-EAB41DE79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AB25-514A-B7FC-81F0-0AD8F186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3346F-FEEC-9BF1-F8DB-D75C9B7C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AD42-6B80-7726-1CC4-078390AD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F9A3C-2A95-59F4-724C-AB35813A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8088B-E04E-5B8D-7535-7542B85B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8BBED-7A52-C010-7026-C021B642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D2C2-E279-1A7E-9333-6D4BE801D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B5F8-701A-42DC-A707-8F58494D065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C8CC-C5AF-9A1A-EF44-2635D9433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294D-6B4C-84F8-DAB1-77598C8CB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9684-F266-4925-BC7F-26CD2A16A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DB14-0E07-153D-3A2C-EA95124E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793905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297C6-CBDD-A4C8-3344-76D4CC1D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93905"/>
            <a:ext cx="9144000" cy="1281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19C69C-7955-A4C8-B060-3FC6C8E4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90121"/>
              </p:ext>
            </p:extLst>
          </p:nvPr>
        </p:nvGraphicFramePr>
        <p:xfrm>
          <a:off x="948583" y="1222049"/>
          <a:ext cx="208280" cy="365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29315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4526"/>
                  </a:ext>
                </a:extLst>
              </a:tr>
            </a:tbl>
          </a:graphicData>
        </a:graphic>
      </p:graphicFrame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6700609A-9E11-F9A6-F299-2CC8ABD29BC5}"/>
              </a:ext>
            </a:extLst>
          </p:cNvPr>
          <p:cNvSpPr/>
          <p:nvPr/>
        </p:nvSpPr>
        <p:spPr>
          <a:xfrm>
            <a:off x="4643215" y="700755"/>
            <a:ext cx="2905570" cy="666572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04497-A239-23B1-0453-9E4C9BAC1C4C}"/>
              </a:ext>
            </a:extLst>
          </p:cNvPr>
          <p:cNvSpPr/>
          <p:nvPr/>
        </p:nvSpPr>
        <p:spPr>
          <a:xfrm>
            <a:off x="430139" y="1668593"/>
            <a:ext cx="1743342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8F85E-F9A2-86CD-87B3-39BECC69F523}"/>
              </a:ext>
            </a:extLst>
          </p:cNvPr>
          <p:cNvSpPr/>
          <p:nvPr/>
        </p:nvSpPr>
        <p:spPr>
          <a:xfrm>
            <a:off x="3724856" y="1684903"/>
            <a:ext cx="1897166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16B36-8E06-E87E-5AFF-F1CDA1A9329C}"/>
              </a:ext>
            </a:extLst>
          </p:cNvPr>
          <p:cNvSpPr/>
          <p:nvPr/>
        </p:nvSpPr>
        <p:spPr>
          <a:xfrm>
            <a:off x="6653569" y="1692067"/>
            <a:ext cx="2039596" cy="37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84E7C8-3CB8-9CBB-CC22-CBE9B86C6702}"/>
              </a:ext>
            </a:extLst>
          </p:cNvPr>
          <p:cNvSpPr/>
          <p:nvPr/>
        </p:nvSpPr>
        <p:spPr>
          <a:xfrm>
            <a:off x="9708023" y="1692067"/>
            <a:ext cx="1948442" cy="37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95E857-A174-FCD2-FA96-DF8D9C8FBCE5}"/>
              </a:ext>
            </a:extLst>
          </p:cNvPr>
          <p:cNvSpPr/>
          <p:nvPr/>
        </p:nvSpPr>
        <p:spPr>
          <a:xfrm>
            <a:off x="9708023" y="2392824"/>
            <a:ext cx="1948442" cy="37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21F28-730E-79F5-CA7F-4A0B28287515}"/>
              </a:ext>
            </a:extLst>
          </p:cNvPr>
          <p:cNvSpPr/>
          <p:nvPr/>
        </p:nvSpPr>
        <p:spPr>
          <a:xfrm>
            <a:off x="9708023" y="3102123"/>
            <a:ext cx="1948443" cy="37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26F6BF-54A3-5848-0E3B-830C6F547BFD}"/>
              </a:ext>
            </a:extLst>
          </p:cNvPr>
          <p:cNvSpPr/>
          <p:nvPr/>
        </p:nvSpPr>
        <p:spPr>
          <a:xfrm>
            <a:off x="9708022" y="3717421"/>
            <a:ext cx="1948443" cy="37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1AC285-AF05-9E2D-D032-5069464B35F8}"/>
              </a:ext>
            </a:extLst>
          </p:cNvPr>
          <p:cNvSpPr/>
          <p:nvPr/>
        </p:nvSpPr>
        <p:spPr>
          <a:xfrm>
            <a:off x="153824" y="2580831"/>
            <a:ext cx="56402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8FF88-7505-243E-D871-BA3B365AA56F}"/>
              </a:ext>
            </a:extLst>
          </p:cNvPr>
          <p:cNvSpPr/>
          <p:nvPr/>
        </p:nvSpPr>
        <p:spPr>
          <a:xfrm>
            <a:off x="848883" y="2580831"/>
            <a:ext cx="569719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D2684-A6CE-6FA6-278E-A84232CA795F}"/>
              </a:ext>
            </a:extLst>
          </p:cNvPr>
          <p:cNvSpPr/>
          <p:nvPr/>
        </p:nvSpPr>
        <p:spPr>
          <a:xfrm>
            <a:off x="1549638" y="2580831"/>
            <a:ext cx="62384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E5C65B-5EDA-EBCC-28E5-572FE7500F30}"/>
              </a:ext>
            </a:extLst>
          </p:cNvPr>
          <p:cNvSpPr/>
          <p:nvPr/>
        </p:nvSpPr>
        <p:spPr>
          <a:xfrm>
            <a:off x="2304517" y="2580830"/>
            <a:ext cx="615298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3A8589-3082-6BCE-5246-112F526047FF}"/>
              </a:ext>
            </a:extLst>
          </p:cNvPr>
          <p:cNvSpPr/>
          <p:nvPr/>
        </p:nvSpPr>
        <p:spPr>
          <a:xfrm>
            <a:off x="3050851" y="2580830"/>
            <a:ext cx="615297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60695-72E7-6627-90A8-BC1AC4ACD163}"/>
              </a:ext>
            </a:extLst>
          </p:cNvPr>
          <p:cNvSpPr/>
          <p:nvPr/>
        </p:nvSpPr>
        <p:spPr>
          <a:xfrm>
            <a:off x="3047996" y="2888482"/>
            <a:ext cx="615297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814F26-0346-B911-3B6C-E4E262914716}"/>
              </a:ext>
            </a:extLst>
          </p:cNvPr>
          <p:cNvSpPr/>
          <p:nvPr/>
        </p:nvSpPr>
        <p:spPr>
          <a:xfrm>
            <a:off x="3045142" y="3193984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CB7C99-DAA0-5045-DE1D-8558CFFBDE31}"/>
              </a:ext>
            </a:extLst>
          </p:cNvPr>
          <p:cNvSpPr/>
          <p:nvPr/>
        </p:nvSpPr>
        <p:spPr>
          <a:xfrm>
            <a:off x="3045142" y="3499485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CD445A-EEB1-202F-6970-2B1E16A66BDD}"/>
              </a:ext>
            </a:extLst>
          </p:cNvPr>
          <p:cNvSpPr/>
          <p:nvPr/>
        </p:nvSpPr>
        <p:spPr>
          <a:xfrm>
            <a:off x="3045141" y="3804986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B11394-C203-53BE-4F42-62AB31724B09}"/>
              </a:ext>
            </a:extLst>
          </p:cNvPr>
          <p:cNvSpPr/>
          <p:nvPr/>
        </p:nvSpPr>
        <p:spPr>
          <a:xfrm>
            <a:off x="3045141" y="4073776"/>
            <a:ext cx="61815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910361-A0D7-84BB-9886-B759943BCFC1}"/>
              </a:ext>
            </a:extLst>
          </p:cNvPr>
          <p:cNvSpPr/>
          <p:nvPr/>
        </p:nvSpPr>
        <p:spPr>
          <a:xfrm>
            <a:off x="3045141" y="4346388"/>
            <a:ext cx="61815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906A0-7CF1-E98E-6800-E54D0103C7D7}"/>
              </a:ext>
            </a:extLst>
          </p:cNvPr>
          <p:cNvSpPr/>
          <p:nvPr/>
        </p:nvSpPr>
        <p:spPr>
          <a:xfrm>
            <a:off x="2301663" y="2888482"/>
            <a:ext cx="618151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F00085-2A9E-C9B2-3C02-C831D7B31B94}"/>
              </a:ext>
            </a:extLst>
          </p:cNvPr>
          <p:cNvSpPr/>
          <p:nvPr/>
        </p:nvSpPr>
        <p:spPr>
          <a:xfrm>
            <a:off x="2301663" y="3193984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F0330-553C-C233-5198-BF366CD1B006}"/>
              </a:ext>
            </a:extLst>
          </p:cNvPr>
          <p:cNvSpPr/>
          <p:nvPr/>
        </p:nvSpPr>
        <p:spPr>
          <a:xfrm>
            <a:off x="2301663" y="3499485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4B1789-ADCE-5FC0-2A39-E22A4CE2116B}"/>
              </a:ext>
            </a:extLst>
          </p:cNvPr>
          <p:cNvSpPr/>
          <p:nvPr/>
        </p:nvSpPr>
        <p:spPr>
          <a:xfrm>
            <a:off x="2301663" y="3804986"/>
            <a:ext cx="61815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9BAAD-F1E6-66D1-AC6A-4C4A08B589BC}"/>
              </a:ext>
            </a:extLst>
          </p:cNvPr>
          <p:cNvSpPr/>
          <p:nvPr/>
        </p:nvSpPr>
        <p:spPr>
          <a:xfrm>
            <a:off x="2301663" y="4093435"/>
            <a:ext cx="61815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0C617-3E98-CC87-5358-B0FA29059156}"/>
              </a:ext>
            </a:extLst>
          </p:cNvPr>
          <p:cNvSpPr/>
          <p:nvPr/>
        </p:nvSpPr>
        <p:spPr>
          <a:xfrm>
            <a:off x="2301663" y="4409630"/>
            <a:ext cx="61815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2528C2-2DF6-144E-E7AF-C45C67916D67}"/>
              </a:ext>
            </a:extLst>
          </p:cNvPr>
          <p:cNvSpPr/>
          <p:nvPr/>
        </p:nvSpPr>
        <p:spPr>
          <a:xfrm>
            <a:off x="1549638" y="2888482"/>
            <a:ext cx="618151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DD7519-3393-A9AA-26A1-8BE94B5488B1}"/>
              </a:ext>
            </a:extLst>
          </p:cNvPr>
          <p:cNvSpPr/>
          <p:nvPr/>
        </p:nvSpPr>
        <p:spPr>
          <a:xfrm>
            <a:off x="1549638" y="3193984"/>
            <a:ext cx="612459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FD5792-8A1A-3D82-B508-3F668E94411D}"/>
              </a:ext>
            </a:extLst>
          </p:cNvPr>
          <p:cNvSpPr/>
          <p:nvPr/>
        </p:nvSpPr>
        <p:spPr>
          <a:xfrm>
            <a:off x="1543946" y="3499485"/>
            <a:ext cx="618151" cy="177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7C161-E4D7-1B64-ED7E-532B67C04B45}"/>
              </a:ext>
            </a:extLst>
          </p:cNvPr>
          <p:cNvSpPr/>
          <p:nvPr/>
        </p:nvSpPr>
        <p:spPr>
          <a:xfrm>
            <a:off x="1543946" y="3804986"/>
            <a:ext cx="629535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169F57-9F23-4259-D3B6-0E77C5E736EE}"/>
              </a:ext>
            </a:extLst>
          </p:cNvPr>
          <p:cNvSpPr/>
          <p:nvPr/>
        </p:nvSpPr>
        <p:spPr>
          <a:xfrm>
            <a:off x="1543946" y="4073776"/>
            <a:ext cx="618151" cy="20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B0D53B-4AEA-6C4B-7063-5CB3A304F656}"/>
              </a:ext>
            </a:extLst>
          </p:cNvPr>
          <p:cNvSpPr/>
          <p:nvPr/>
        </p:nvSpPr>
        <p:spPr>
          <a:xfrm>
            <a:off x="1543946" y="4415989"/>
            <a:ext cx="618151" cy="156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9B57B6-CE69-A3AB-89B8-A60E6DF36E7E}"/>
              </a:ext>
            </a:extLst>
          </p:cNvPr>
          <p:cNvSpPr/>
          <p:nvPr/>
        </p:nvSpPr>
        <p:spPr>
          <a:xfrm>
            <a:off x="848883" y="2888482"/>
            <a:ext cx="566881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746075-6A53-706B-E936-5C7968659786}"/>
              </a:ext>
            </a:extLst>
          </p:cNvPr>
          <p:cNvSpPr/>
          <p:nvPr/>
        </p:nvSpPr>
        <p:spPr>
          <a:xfrm>
            <a:off x="848883" y="3193984"/>
            <a:ext cx="569719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5D40E-66C1-7BFB-4026-442E070B12D5}"/>
              </a:ext>
            </a:extLst>
          </p:cNvPr>
          <p:cNvSpPr/>
          <p:nvPr/>
        </p:nvSpPr>
        <p:spPr>
          <a:xfrm>
            <a:off x="848883" y="3499485"/>
            <a:ext cx="56688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590A0A-CDCD-4A33-8F69-47EDF5A86ECD}"/>
              </a:ext>
            </a:extLst>
          </p:cNvPr>
          <p:cNvSpPr/>
          <p:nvPr/>
        </p:nvSpPr>
        <p:spPr>
          <a:xfrm>
            <a:off x="846045" y="3804986"/>
            <a:ext cx="566881" cy="188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DB7E96-7AAB-0650-0649-4AB9F43D2A21}"/>
              </a:ext>
            </a:extLst>
          </p:cNvPr>
          <p:cNvSpPr/>
          <p:nvPr/>
        </p:nvSpPr>
        <p:spPr>
          <a:xfrm>
            <a:off x="846045" y="4093435"/>
            <a:ext cx="56688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EC76BC-AD84-E7F1-2CE1-9B7F33E55277}"/>
              </a:ext>
            </a:extLst>
          </p:cNvPr>
          <p:cNvSpPr/>
          <p:nvPr/>
        </p:nvSpPr>
        <p:spPr>
          <a:xfrm>
            <a:off x="846045" y="4415989"/>
            <a:ext cx="566881" cy="185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5AE0B9-475B-F2A8-7F22-B035E57A7C7B}"/>
              </a:ext>
            </a:extLst>
          </p:cNvPr>
          <p:cNvSpPr/>
          <p:nvPr/>
        </p:nvSpPr>
        <p:spPr>
          <a:xfrm>
            <a:off x="153824" y="2888482"/>
            <a:ext cx="561185" cy="21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9234D-23C9-3904-3DF3-80384F30189F}"/>
              </a:ext>
            </a:extLst>
          </p:cNvPr>
          <p:cNvSpPr/>
          <p:nvPr/>
        </p:nvSpPr>
        <p:spPr>
          <a:xfrm>
            <a:off x="156662" y="3168349"/>
            <a:ext cx="561185" cy="21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F6A13B-27C1-B4A8-8F43-D4DE9B3A1645}"/>
              </a:ext>
            </a:extLst>
          </p:cNvPr>
          <p:cNvSpPr/>
          <p:nvPr/>
        </p:nvSpPr>
        <p:spPr>
          <a:xfrm>
            <a:off x="3777241" y="2281299"/>
            <a:ext cx="865974" cy="182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33158D-B0E4-4958-0808-D0C672A3A2B1}"/>
              </a:ext>
            </a:extLst>
          </p:cNvPr>
          <p:cNvSpPr/>
          <p:nvPr/>
        </p:nvSpPr>
        <p:spPr>
          <a:xfrm>
            <a:off x="5000715" y="2281297"/>
            <a:ext cx="940037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1B2C83-CA86-E20E-9889-C2FDD40C8A40}"/>
              </a:ext>
            </a:extLst>
          </p:cNvPr>
          <p:cNvSpPr/>
          <p:nvPr/>
        </p:nvSpPr>
        <p:spPr>
          <a:xfrm>
            <a:off x="3777241" y="2580830"/>
            <a:ext cx="865974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07843-F248-92E6-3438-1B577039731F}"/>
              </a:ext>
            </a:extLst>
          </p:cNvPr>
          <p:cNvSpPr/>
          <p:nvPr/>
        </p:nvSpPr>
        <p:spPr>
          <a:xfrm>
            <a:off x="3805713" y="2905534"/>
            <a:ext cx="834648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CD079D-BB96-C69A-0402-C783D70086A4}"/>
              </a:ext>
            </a:extLst>
          </p:cNvPr>
          <p:cNvSpPr/>
          <p:nvPr/>
        </p:nvSpPr>
        <p:spPr>
          <a:xfrm>
            <a:off x="3791475" y="3193984"/>
            <a:ext cx="851740" cy="21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B69A57-4197-AC2D-F89F-E4DC9A07A27E}"/>
              </a:ext>
            </a:extLst>
          </p:cNvPr>
          <p:cNvSpPr/>
          <p:nvPr/>
        </p:nvSpPr>
        <p:spPr>
          <a:xfrm>
            <a:off x="3805713" y="3525120"/>
            <a:ext cx="834648" cy="162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224381-B633-60C9-11E9-57FA42177BF9}"/>
              </a:ext>
            </a:extLst>
          </p:cNvPr>
          <p:cNvSpPr/>
          <p:nvPr/>
        </p:nvSpPr>
        <p:spPr>
          <a:xfrm>
            <a:off x="3788619" y="3804985"/>
            <a:ext cx="851742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A1C24F-A535-D4D4-EBCA-BD27DF26A7DE}"/>
              </a:ext>
            </a:extLst>
          </p:cNvPr>
          <p:cNvSpPr/>
          <p:nvPr/>
        </p:nvSpPr>
        <p:spPr>
          <a:xfrm>
            <a:off x="3777241" y="4093435"/>
            <a:ext cx="863120" cy="185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7C3717-1D2B-1FBD-2428-44577E4F4270}"/>
              </a:ext>
            </a:extLst>
          </p:cNvPr>
          <p:cNvSpPr/>
          <p:nvPr/>
        </p:nvSpPr>
        <p:spPr>
          <a:xfrm>
            <a:off x="5067656" y="2768837"/>
            <a:ext cx="873096" cy="376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0603BE-D276-BD87-06FE-A31EC0075856}"/>
              </a:ext>
            </a:extLst>
          </p:cNvPr>
          <p:cNvSpPr/>
          <p:nvPr/>
        </p:nvSpPr>
        <p:spPr>
          <a:xfrm>
            <a:off x="5070494" y="3281585"/>
            <a:ext cx="883078" cy="431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DC25F5-27A4-F2B5-88BF-0687DFB7E997}"/>
              </a:ext>
            </a:extLst>
          </p:cNvPr>
          <p:cNvSpPr/>
          <p:nvPr/>
        </p:nvSpPr>
        <p:spPr>
          <a:xfrm>
            <a:off x="5079024" y="3849860"/>
            <a:ext cx="883076" cy="42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DEE2EE-2A22-7477-189E-BF5B7F6198D9}"/>
              </a:ext>
            </a:extLst>
          </p:cNvPr>
          <p:cNvSpPr/>
          <p:nvPr/>
        </p:nvSpPr>
        <p:spPr>
          <a:xfrm>
            <a:off x="6338131" y="2289842"/>
            <a:ext cx="837488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C4C73D-7E87-005F-634B-1450078209AD}"/>
              </a:ext>
            </a:extLst>
          </p:cNvPr>
          <p:cNvSpPr/>
          <p:nvPr/>
        </p:nvSpPr>
        <p:spPr>
          <a:xfrm>
            <a:off x="7350095" y="2281297"/>
            <a:ext cx="86241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734284-9374-A58B-0A32-C4B07B83E530}"/>
              </a:ext>
            </a:extLst>
          </p:cNvPr>
          <p:cNvSpPr/>
          <p:nvPr/>
        </p:nvSpPr>
        <p:spPr>
          <a:xfrm>
            <a:off x="8346393" y="2281297"/>
            <a:ext cx="826095" cy="196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AC5029-58EE-DFFB-B90D-A68A944BB330}"/>
              </a:ext>
            </a:extLst>
          </p:cNvPr>
          <p:cNvSpPr/>
          <p:nvPr/>
        </p:nvSpPr>
        <p:spPr>
          <a:xfrm>
            <a:off x="6365193" y="2888481"/>
            <a:ext cx="810426" cy="21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919CB6-2913-6625-A5FF-271CA7DF9556}"/>
              </a:ext>
            </a:extLst>
          </p:cNvPr>
          <p:cNvSpPr/>
          <p:nvPr/>
        </p:nvSpPr>
        <p:spPr>
          <a:xfrm>
            <a:off x="6365193" y="3264496"/>
            <a:ext cx="810426" cy="17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BEEEDE-835C-BB81-B501-D3AEC06E1E89}"/>
              </a:ext>
            </a:extLst>
          </p:cNvPr>
          <p:cNvSpPr/>
          <p:nvPr/>
        </p:nvSpPr>
        <p:spPr>
          <a:xfrm>
            <a:off x="6380851" y="3588375"/>
            <a:ext cx="794768" cy="17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32F615-0D30-1BEA-1995-9BF5A3CC06B2}"/>
              </a:ext>
            </a:extLst>
          </p:cNvPr>
          <p:cNvSpPr/>
          <p:nvPr/>
        </p:nvSpPr>
        <p:spPr>
          <a:xfrm>
            <a:off x="7350095" y="2888481"/>
            <a:ext cx="86241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A15202-A13C-DE99-1B25-1A9AE14C73D9}"/>
              </a:ext>
            </a:extLst>
          </p:cNvPr>
          <p:cNvSpPr/>
          <p:nvPr/>
        </p:nvSpPr>
        <p:spPr>
          <a:xfrm>
            <a:off x="7346177" y="3255948"/>
            <a:ext cx="870248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8F5E54-57A3-57E0-0085-4D4C6465FFCB}"/>
              </a:ext>
            </a:extLst>
          </p:cNvPr>
          <p:cNvSpPr/>
          <p:nvPr/>
        </p:nvSpPr>
        <p:spPr>
          <a:xfrm>
            <a:off x="7350095" y="3595633"/>
            <a:ext cx="894485" cy="163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FB6213-8AF6-0207-6DBA-2DE901A99B27}"/>
              </a:ext>
            </a:extLst>
          </p:cNvPr>
          <p:cNvSpPr/>
          <p:nvPr/>
        </p:nvSpPr>
        <p:spPr>
          <a:xfrm>
            <a:off x="8346393" y="2888481"/>
            <a:ext cx="86241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532B0D-A0D9-3EDF-FB4E-C08F67AA1511}"/>
              </a:ext>
            </a:extLst>
          </p:cNvPr>
          <p:cNvSpPr/>
          <p:nvPr/>
        </p:nvSpPr>
        <p:spPr>
          <a:xfrm>
            <a:off x="8346392" y="3272181"/>
            <a:ext cx="862413" cy="188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44181C4-6B3A-24B3-9757-A3E65F29679E}"/>
              </a:ext>
            </a:extLst>
          </p:cNvPr>
          <p:cNvSpPr/>
          <p:nvPr/>
        </p:nvSpPr>
        <p:spPr>
          <a:xfrm>
            <a:off x="8357797" y="3595633"/>
            <a:ext cx="862413" cy="163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2E6557-8041-A5FB-1BF7-FEF7FCE020BC}"/>
              </a:ext>
            </a:extLst>
          </p:cNvPr>
          <p:cNvCxnSpPr>
            <a:cxnSpLocks/>
          </p:cNvCxnSpPr>
          <p:nvPr/>
        </p:nvCxnSpPr>
        <p:spPr>
          <a:xfrm>
            <a:off x="153824" y="2375300"/>
            <a:ext cx="3354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FD824D-240C-33C3-F6C6-5E0B51280F01}"/>
              </a:ext>
            </a:extLst>
          </p:cNvPr>
          <p:cNvCxnSpPr>
            <a:endCxn id="17" idx="0"/>
          </p:cNvCxnSpPr>
          <p:nvPr/>
        </p:nvCxnSpPr>
        <p:spPr>
          <a:xfrm>
            <a:off x="3354216" y="2375300"/>
            <a:ext cx="4284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24AA52-748B-3480-79BA-BF3E7B133925}"/>
              </a:ext>
            </a:extLst>
          </p:cNvPr>
          <p:cNvCxnSpPr>
            <a:endCxn id="16" idx="0"/>
          </p:cNvCxnSpPr>
          <p:nvPr/>
        </p:nvCxnSpPr>
        <p:spPr>
          <a:xfrm>
            <a:off x="2610738" y="2375300"/>
            <a:ext cx="1428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096432-19D5-FF56-D22B-E576AEA2FD5D}"/>
              </a:ext>
            </a:extLst>
          </p:cNvPr>
          <p:cNvCxnSpPr>
            <a:endCxn id="15" idx="0"/>
          </p:cNvCxnSpPr>
          <p:nvPr/>
        </p:nvCxnSpPr>
        <p:spPr>
          <a:xfrm>
            <a:off x="1861559" y="2375300"/>
            <a:ext cx="0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DFB3046-554B-3BFC-B7D9-FF6B0259A727}"/>
              </a:ext>
            </a:extLst>
          </p:cNvPr>
          <p:cNvCxnSpPr/>
          <p:nvPr/>
        </p:nvCxnSpPr>
        <p:spPr>
          <a:xfrm>
            <a:off x="1156863" y="2375300"/>
            <a:ext cx="0" cy="20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4C3FB8-8FF3-BA3E-4765-344C7BE1C775}"/>
              </a:ext>
            </a:extLst>
          </p:cNvPr>
          <p:cNvCxnSpPr>
            <a:endCxn id="13" idx="0"/>
          </p:cNvCxnSpPr>
          <p:nvPr/>
        </p:nvCxnSpPr>
        <p:spPr>
          <a:xfrm flipH="1">
            <a:off x="435836" y="2392824"/>
            <a:ext cx="1418" cy="18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4E2DC6-EB98-FA01-5A1E-23C5E5D3B15C}"/>
              </a:ext>
            </a:extLst>
          </p:cNvPr>
          <p:cNvCxnSpPr>
            <a:cxnSpLocks/>
          </p:cNvCxnSpPr>
          <p:nvPr/>
        </p:nvCxnSpPr>
        <p:spPr>
          <a:xfrm>
            <a:off x="76912" y="2371024"/>
            <a:ext cx="0" cy="1025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DD6AC48-CEB3-BF5B-3041-12A2A171BEAB}"/>
              </a:ext>
            </a:extLst>
          </p:cNvPr>
          <p:cNvCxnSpPr>
            <a:endCxn id="13" idx="1"/>
          </p:cNvCxnSpPr>
          <p:nvPr/>
        </p:nvCxnSpPr>
        <p:spPr>
          <a:xfrm>
            <a:off x="76912" y="2674833"/>
            <a:ext cx="7691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0DC69FE-41A6-BC85-49AE-6DE8B622DB4E}"/>
              </a:ext>
            </a:extLst>
          </p:cNvPr>
          <p:cNvCxnSpPr>
            <a:endCxn id="48" idx="1"/>
          </p:cNvCxnSpPr>
          <p:nvPr/>
        </p:nvCxnSpPr>
        <p:spPr>
          <a:xfrm>
            <a:off x="76912" y="2995301"/>
            <a:ext cx="76912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2F961A8-B101-2663-9542-626B3F6220CA}"/>
              </a:ext>
            </a:extLst>
          </p:cNvPr>
          <p:cNvCxnSpPr/>
          <p:nvPr/>
        </p:nvCxnSpPr>
        <p:spPr>
          <a:xfrm>
            <a:off x="76912" y="3281585"/>
            <a:ext cx="769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ight Bracket 107">
            <a:extLst>
              <a:ext uri="{FF2B5EF4-FFF2-40B4-BE49-F238E27FC236}">
                <a16:creationId xmlns:a16="http://schemas.microsoft.com/office/drawing/2014/main" id="{A5401C86-D64C-E90E-80C7-E79ED4DCF87C}"/>
              </a:ext>
            </a:extLst>
          </p:cNvPr>
          <p:cNvSpPr/>
          <p:nvPr/>
        </p:nvSpPr>
        <p:spPr>
          <a:xfrm>
            <a:off x="1412926" y="2477849"/>
            <a:ext cx="45719" cy="2188155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ight Bracket 108">
            <a:extLst>
              <a:ext uri="{FF2B5EF4-FFF2-40B4-BE49-F238E27FC236}">
                <a16:creationId xmlns:a16="http://schemas.microsoft.com/office/drawing/2014/main" id="{FB88C5D1-D7CC-238D-B40F-E5A98D48E659}"/>
              </a:ext>
            </a:extLst>
          </p:cNvPr>
          <p:cNvSpPr/>
          <p:nvPr/>
        </p:nvSpPr>
        <p:spPr>
          <a:xfrm>
            <a:off x="2164925" y="2512228"/>
            <a:ext cx="76909" cy="218815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Bracket 109">
            <a:extLst>
              <a:ext uri="{FF2B5EF4-FFF2-40B4-BE49-F238E27FC236}">
                <a16:creationId xmlns:a16="http://schemas.microsoft.com/office/drawing/2014/main" id="{6D255EBD-B16B-D8AB-4308-BB57B9EC7EA3}"/>
              </a:ext>
            </a:extLst>
          </p:cNvPr>
          <p:cNvSpPr/>
          <p:nvPr/>
        </p:nvSpPr>
        <p:spPr>
          <a:xfrm>
            <a:off x="2905897" y="2545357"/>
            <a:ext cx="76909" cy="218815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Bracket 110">
            <a:extLst>
              <a:ext uri="{FF2B5EF4-FFF2-40B4-BE49-F238E27FC236}">
                <a16:creationId xmlns:a16="http://schemas.microsoft.com/office/drawing/2014/main" id="{BEAFA819-05D5-4A8A-502C-2AC402DD12C0}"/>
              </a:ext>
            </a:extLst>
          </p:cNvPr>
          <p:cNvSpPr/>
          <p:nvPr/>
        </p:nvSpPr>
        <p:spPr>
          <a:xfrm>
            <a:off x="3663292" y="2512228"/>
            <a:ext cx="76909" cy="221915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B34582F-4054-4D9B-FF7D-F71674BFFC94}"/>
              </a:ext>
            </a:extLst>
          </p:cNvPr>
          <p:cNvCxnSpPr>
            <a:cxnSpLocks/>
          </p:cNvCxnSpPr>
          <p:nvPr/>
        </p:nvCxnSpPr>
        <p:spPr>
          <a:xfrm>
            <a:off x="4084890" y="2187724"/>
            <a:ext cx="15296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9E7CD135-666C-806F-C3F3-36522F56964F}"/>
              </a:ext>
            </a:extLst>
          </p:cNvPr>
          <p:cNvSpPr/>
          <p:nvPr/>
        </p:nvSpPr>
        <p:spPr>
          <a:xfrm>
            <a:off x="4700187" y="2057827"/>
            <a:ext cx="51275" cy="11749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245C97BA-5399-0063-FD78-2E775805FCBD}"/>
              </a:ext>
            </a:extLst>
          </p:cNvPr>
          <p:cNvSpPr/>
          <p:nvPr/>
        </p:nvSpPr>
        <p:spPr>
          <a:xfrm>
            <a:off x="4298535" y="2187724"/>
            <a:ext cx="45719" cy="11749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43477283-E75C-491B-535B-3012CF120DDF}"/>
              </a:ext>
            </a:extLst>
          </p:cNvPr>
          <p:cNvSpPr/>
          <p:nvPr/>
        </p:nvSpPr>
        <p:spPr>
          <a:xfrm>
            <a:off x="5418034" y="2194525"/>
            <a:ext cx="45719" cy="953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45F7CF-9CAE-D923-02B5-079BC758F84C}"/>
              </a:ext>
            </a:extLst>
          </p:cNvPr>
          <p:cNvCxnSpPr>
            <a:endCxn id="17" idx="3"/>
          </p:cNvCxnSpPr>
          <p:nvPr/>
        </p:nvCxnSpPr>
        <p:spPr>
          <a:xfrm flipH="1">
            <a:off x="3666148" y="2674833"/>
            <a:ext cx="7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3E3454C-53D6-1DF9-0D48-3E1AC0890711}"/>
              </a:ext>
            </a:extLst>
          </p:cNvPr>
          <p:cNvCxnSpPr/>
          <p:nvPr/>
        </p:nvCxnSpPr>
        <p:spPr>
          <a:xfrm flipH="1">
            <a:off x="3666148" y="3026265"/>
            <a:ext cx="58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F114A4-6403-E0A7-4B05-B4DC37DCE2D1}"/>
              </a:ext>
            </a:extLst>
          </p:cNvPr>
          <p:cNvCxnSpPr>
            <a:endCxn id="19" idx="3"/>
          </p:cNvCxnSpPr>
          <p:nvPr/>
        </p:nvCxnSpPr>
        <p:spPr>
          <a:xfrm flipH="1">
            <a:off x="3663293" y="3281585"/>
            <a:ext cx="61563" cy="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DBEB435-FCC3-C417-332C-C2B8AC2A5BCB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3663293" y="3593488"/>
            <a:ext cx="76908" cy="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6DCFA59-98D0-2532-6873-B5FCE9FFF5A7}"/>
              </a:ext>
            </a:extLst>
          </p:cNvPr>
          <p:cNvCxnSpPr>
            <a:endCxn id="21" idx="3"/>
          </p:cNvCxnSpPr>
          <p:nvPr/>
        </p:nvCxnSpPr>
        <p:spPr>
          <a:xfrm flipH="1">
            <a:off x="3663292" y="3894738"/>
            <a:ext cx="71211" cy="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F309700-5F0F-E369-A511-ECB30FE718F5}"/>
              </a:ext>
            </a:extLst>
          </p:cNvPr>
          <p:cNvCxnSpPr>
            <a:endCxn id="23" idx="3"/>
          </p:cNvCxnSpPr>
          <p:nvPr/>
        </p:nvCxnSpPr>
        <p:spPr>
          <a:xfrm flipH="1" flipV="1">
            <a:off x="3663292" y="4166497"/>
            <a:ext cx="74060" cy="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13152AA-BA88-5688-0F9F-E2D7D41B5589}"/>
              </a:ext>
            </a:extLst>
          </p:cNvPr>
          <p:cNvCxnSpPr>
            <a:endCxn id="25" idx="3"/>
          </p:cNvCxnSpPr>
          <p:nvPr/>
        </p:nvCxnSpPr>
        <p:spPr>
          <a:xfrm flipH="1">
            <a:off x="3663292" y="4439108"/>
            <a:ext cx="726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Arrow: Left 149">
            <a:extLst>
              <a:ext uri="{FF2B5EF4-FFF2-40B4-BE49-F238E27FC236}">
                <a16:creationId xmlns:a16="http://schemas.microsoft.com/office/drawing/2014/main" id="{47CFDA31-5A63-223E-1D35-CA78F39DDD56}"/>
              </a:ext>
            </a:extLst>
          </p:cNvPr>
          <p:cNvSpPr/>
          <p:nvPr/>
        </p:nvSpPr>
        <p:spPr>
          <a:xfrm>
            <a:off x="2913955" y="2658580"/>
            <a:ext cx="76910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Left 150">
            <a:extLst>
              <a:ext uri="{FF2B5EF4-FFF2-40B4-BE49-F238E27FC236}">
                <a16:creationId xmlns:a16="http://schemas.microsoft.com/office/drawing/2014/main" id="{D432F0DA-AB50-1311-37AF-1E3CFAE67B58}"/>
              </a:ext>
            </a:extLst>
          </p:cNvPr>
          <p:cNvSpPr/>
          <p:nvPr/>
        </p:nvSpPr>
        <p:spPr>
          <a:xfrm>
            <a:off x="2914111" y="2966021"/>
            <a:ext cx="68695" cy="6024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row: Left 151">
            <a:extLst>
              <a:ext uri="{FF2B5EF4-FFF2-40B4-BE49-F238E27FC236}">
                <a16:creationId xmlns:a16="http://schemas.microsoft.com/office/drawing/2014/main" id="{BC452B02-69A1-260F-BEB4-D378D6F8A75B}"/>
              </a:ext>
            </a:extLst>
          </p:cNvPr>
          <p:cNvSpPr/>
          <p:nvPr/>
        </p:nvSpPr>
        <p:spPr>
          <a:xfrm>
            <a:off x="2912141" y="3272181"/>
            <a:ext cx="76910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row: Left 153">
            <a:extLst>
              <a:ext uri="{FF2B5EF4-FFF2-40B4-BE49-F238E27FC236}">
                <a16:creationId xmlns:a16="http://schemas.microsoft.com/office/drawing/2014/main" id="{4DF1358B-A56D-8207-E2AB-E6600EC3CF8A}"/>
              </a:ext>
            </a:extLst>
          </p:cNvPr>
          <p:cNvSpPr/>
          <p:nvPr/>
        </p:nvSpPr>
        <p:spPr>
          <a:xfrm>
            <a:off x="2922320" y="3563816"/>
            <a:ext cx="60486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Left 154">
            <a:extLst>
              <a:ext uri="{FF2B5EF4-FFF2-40B4-BE49-F238E27FC236}">
                <a16:creationId xmlns:a16="http://schemas.microsoft.com/office/drawing/2014/main" id="{61F59A3F-042E-5E60-20B5-E338550863DA}"/>
              </a:ext>
            </a:extLst>
          </p:cNvPr>
          <p:cNvSpPr/>
          <p:nvPr/>
        </p:nvSpPr>
        <p:spPr>
          <a:xfrm>
            <a:off x="2913955" y="3894738"/>
            <a:ext cx="65675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Arrow: Left 155">
            <a:extLst>
              <a:ext uri="{FF2B5EF4-FFF2-40B4-BE49-F238E27FC236}">
                <a16:creationId xmlns:a16="http://schemas.microsoft.com/office/drawing/2014/main" id="{0023B650-1B51-A1A5-48B9-F6F92932456E}"/>
              </a:ext>
            </a:extLst>
          </p:cNvPr>
          <p:cNvSpPr/>
          <p:nvPr/>
        </p:nvSpPr>
        <p:spPr>
          <a:xfrm>
            <a:off x="2913955" y="4163048"/>
            <a:ext cx="73733" cy="6261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Left 156">
            <a:extLst>
              <a:ext uri="{FF2B5EF4-FFF2-40B4-BE49-F238E27FC236}">
                <a16:creationId xmlns:a16="http://schemas.microsoft.com/office/drawing/2014/main" id="{54074265-FF2A-2B48-C2F2-2ECBD43658C7}"/>
              </a:ext>
            </a:extLst>
          </p:cNvPr>
          <p:cNvSpPr/>
          <p:nvPr/>
        </p:nvSpPr>
        <p:spPr>
          <a:xfrm>
            <a:off x="2922320" y="4468825"/>
            <a:ext cx="6536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Left 157">
            <a:extLst>
              <a:ext uri="{FF2B5EF4-FFF2-40B4-BE49-F238E27FC236}">
                <a16:creationId xmlns:a16="http://schemas.microsoft.com/office/drawing/2014/main" id="{141CC340-73A8-7184-2DED-7B3EC397BF5D}"/>
              </a:ext>
            </a:extLst>
          </p:cNvPr>
          <p:cNvSpPr/>
          <p:nvPr/>
        </p:nvSpPr>
        <p:spPr>
          <a:xfrm>
            <a:off x="2181539" y="2658580"/>
            <a:ext cx="60295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Arrow: Left 158">
            <a:extLst>
              <a:ext uri="{FF2B5EF4-FFF2-40B4-BE49-F238E27FC236}">
                <a16:creationId xmlns:a16="http://schemas.microsoft.com/office/drawing/2014/main" id="{998682BD-054A-83C4-A14A-A39D34C25F76}"/>
              </a:ext>
            </a:extLst>
          </p:cNvPr>
          <p:cNvSpPr/>
          <p:nvPr/>
        </p:nvSpPr>
        <p:spPr>
          <a:xfrm>
            <a:off x="2170617" y="2966021"/>
            <a:ext cx="70909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Arrow: Left 159">
            <a:extLst>
              <a:ext uri="{FF2B5EF4-FFF2-40B4-BE49-F238E27FC236}">
                <a16:creationId xmlns:a16="http://schemas.microsoft.com/office/drawing/2014/main" id="{B5745752-453D-D848-81C4-35DA786CC7F9}"/>
              </a:ext>
            </a:extLst>
          </p:cNvPr>
          <p:cNvSpPr/>
          <p:nvPr/>
        </p:nvSpPr>
        <p:spPr>
          <a:xfrm>
            <a:off x="2171694" y="3264496"/>
            <a:ext cx="6983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Arrow: Left 160">
            <a:extLst>
              <a:ext uri="{FF2B5EF4-FFF2-40B4-BE49-F238E27FC236}">
                <a16:creationId xmlns:a16="http://schemas.microsoft.com/office/drawing/2014/main" id="{826E6322-34E6-4BFD-3BD5-A0339B854593}"/>
              </a:ext>
            </a:extLst>
          </p:cNvPr>
          <p:cNvSpPr/>
          <p:nvPr/>
        </p:nvSpPr>
        <p:spPr>
          <a:xfrm>
            <a:off x="2170268" y="3571260"/>
            <a:ext cx="6983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row: Left 161">
            <a:extLst>
              <a:ext uri="{FF2B5EF4-FFF2-40B4-BE49-F238E27FC236}">
                <a16:creationId xmlns:a16="http://schemas.microsoft.com/office/drawing/2014/main" id="{E66AEABE-DE5B-0879-5B47-09454FEF3143}"/>
              </a:ext>
            </a:extLst>
          </p:cNvPr>
          <p:cNvSpPr/>
          <p:nvPr/>
        </p:nvSpPr>
        <p:spPr>
          <a:xfrm>
            <a:off x="2170268" y="3878024"/>
            <a:ext cx="76909" cy="6243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row: Left 162">
            <a:extLst>
              <a:ext uri="{FF2B5EF4-FFF2-40B4-BE49-F238E27FC236}">
                <a16:creationId xmlns:a16="http://schemas.microsoft.com/office/drawing/2014/main" id="{34F548E1-AE35-9D76-2331-AEE82335BC22}"/>
              </a:ext>
            </a:extLst>
          </p:cNvPr>
          <p:cNvSpPr/>
          <p:nvPr/>
        </p:nvSpPr>
        <p:spPr>
          <a:xfrm>
            <a:off x="2181539" y="4176326"/>
            <a:ext cx="65638" cy="4933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Left 163">
            <a:extLst>
              <a:ext uri="{FF2B5EF4-FFF2-40B4-BE49-F238E27FC236}">
                <a16:creationId xmlns:a16="http://schemas.microsoft.com/office/drawing/2014/main" id="{4F6FAEEF-E441-245B-0F2A-4E34DA241271}"/>
              </a:ext>
            </a:extLst>
          </p:cNvPr>
          <p:cNvSpPr/>
          <p:nvPr/>
        </p:nvSpPr>
        <p:spPr>
          <a:xfrm>
            <a:off x="2162097" y="4483263"/>
            <a:ext cx="85080" cy="4856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Arrow: Left 164">
            <a:extLst>
              <a:ext uri="{FF2B5EF4-FFF2-40B4-BE49-F238E27FC236}">
                <a16:creationId xmlns:a16="http://schemas.microsoft.com/office/drawing/2014/main" id="{029EB39A-7B77-ECC6-6C66-529BB7B9A903}"/>
              </a:ext>
            </a:extLst>
          </p:cNvPr>
          <p:cNvSpPr/>
          <p:nvPr/>
        </p:nvSpPr>
        <p:spPr>
          <a:xfrm>
            <a:off x="1412925" y="2674833"/>
            <a:ext cx="45720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Arrow: Left 165">
            <a:extLst>
              <a:ext uri="{FF2B5EF4-FFF2-40B4-BE49-F238E27FC236}">
                <a16:creationId xmlns:a16="http://schemas.microsoft.com/office/drawing/2014/main" id="{B9527B85-6165-1D57-8B49-8DE70995AA64}"/>
              </a:ext>
            </a:extLst>
          </p:cNvPr>
          <p:cNvSpPr/>
          <p:nvPr/>
        </p:nvSpPr>
        <p:spPr>
          <a:xfrm>
            <a:off x="1412618" y="2995301"/>
            <a:ext cx="54085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Arrow: Left 166">
            <a:extLst>
              <a:ext uri="{FF2B5EF4-FFF2-40B4-BE49-F238E27FC236}">
                <a16:creationId xmlns:a16="http://schemas.microsoft.com/office/drawing/2014/main" id="{C88CB484-BD8A-A7C3-B390-5200086C15D8}"/>
              </a:ext>
            </a:extLst>
          </p:cNvPr>
          <p:cNvSpPr/>
          <p:nvPr/>
        </p:nvSpPr>
        <p:spPr>
          <a:xfrm>
            <a:off x="1412618" y="3272181"/>
            <a:ext cx="45719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Arrow: Left 167">
            <a:extLst>
              <a:ext uri="{FF2B5EF4-FFF2-40B4-BE49-F238E27FC236}">
                <a16:creationId xmlns:a16="http://schemas.microsoft.com/office/drawing/2014/main" id="{0BC77BC0-B919-A376-0DF4-C41F0397FD78}"/>
              </a:ext>
            </a:extLst>
          </p:cNvPr>
          <p:cNvSpPr/>
          <p:nvPr/>
        </p:nvSpPr>
        <p:spPr>
          <a:xfrm>
            <a:off x="1410806" y="3558472"/>
            <a:ext cx="54084" cy="70938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rrow: Left 168">
            <a:extLst>
              <a:ext uri="{FF2B5EF4-FFF2-40B4-BE49-F238E27FC236}">
                <a16:creationId xmlns:a16="http://schemas.microsoft.com/office/drawing/2014/main" id="{DDE6217F-8917-0079-6D4D-A22D9F0F5270}"/>
              </a:ext>
            </a:extLst>
          </p:cNvPr>
          <p:cNvSpPr/>
          <p:nvPr/>
        </p:nvSpPr>
        <p:spPr>
          <a:xfrm>
            <a:off x="1412618" y="3901592"/>
            <a:ext cx="6613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Arrow: Left 169">
            <a:extLst>
              <a:ext uri="{FF2B5EF4-FFF2-40B4-BE49-F238E27FC236}">
                <a16:creationId xmlns:a16="http://schemas.microsoft.com/office/drawing/2014/main" id="{88A13AD6-1DF9-5624-3977-574020D95BDF}"/>
              </a:ext>
            </a:extLst>
          </p:cNvPr>
          <p:cNvSpPr/>
          <p:nvPr/>
        </p:nvSpPr>
        <p:spPr>
          <a:xfrm>
            <a:off x="1398752" y="4163048"/>
            <a:ext cx="6613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row: Left 170">
            <a:extLst>
              <a:ext uri="{FF2B5EF4-FFF2-40B4-BE49-F238E27FC236}">
                <a16:creationId xmlns:a16="http://schemas.microsoft.com/office/drawing/2014/main" id="{B951A0F5-C270-0C4F-7CD8-D1D45DE9E549}"/>
              </a:ext>
            </a:extLst>
          </p:cNvPr>
          <p:cNvSpPr/>
          <p:nvPr/>
        </p:nvSpPr>
        <p:spPr>
          <a:xfrm>
            <a:off x="1398752" y="4489982"/>
            <a:ext cx="74003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ight Bracket 171">
            <a:extLst>
              <a:ext uri="{FF2B5EF4-FFF2-40B4-BE49-F238E27FC236}">
                <a16:creationId xmlns:a16="http://schemas.microsoft.com/office/drawing/2014/main" id="{928D8B06-F319-423F-6EC1-D67DC7E2CE32}"/>
              </a:ext>
            </a:extLst>
          </p:cNvPr>
          <p:cNvSpPr/>
          <p:nvPr/>
        </p:nvSpPr>
        <p:spPr>
          <a:xfrm>
            <a:off x="4735080" y="2228959"/>
            <a:ext cx="100415" cy="2138046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row: Left 172">
            <a:extLst>
              <a:ext uri="{FF2B5EF4-FFF2-40B4-BE49-F238E27FC236}">
                <a16:creationId xmlns:a16="http://schemas.microsoft.com/office/drawing/2014/main" id="{9DD3D70D-FCDF-7FFF-81BD-21E5DB062321}"/>
              </a:ext>
            </a:extLst>
          </p:cNvPr>
          <p:cNvSpPr/>
          <p:nvPr/>
        </p:nvSpPr>
        <p:spPr>
          <a:xfrm>
            <a:off x="4640361" y="2371024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row: Left 173">
            <a:extLst>
              <a:ext uri="{FF2B5EF4-FFF2-40B4-BE49-F238E27FC236}">
                <a16:creationId xmlns:a16="http://schemas.microsoft.com/office/drawing/2014/main" id="{9FC756CC-4538-89A9-17AA-45C8EBCD4DDA}"/>
              </a:ext>
            </a:extLst>
          </p:cNvPr>
          <p:cNvSpPr/>
          <p:nvPr/>
        </p:nvSpPr>
        <p:spPr>
          <a:xfrm>
            <a:off x="4640361" y="2674833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Arrow: Left 174">
            <a:extLst>
              <a:ext uri="{FF2B5EF4-FFF2-40B4-BE49-F238E27FC236}">
                <a16:creationId xmlns:a16="http://schemas.microsoft.com/office/drawing/2014/main" id="{5A98E363-C1EF-71B5-60EA-9118A5C433FD}"/>
              </a:ext>
            </a:extLst>
          </p:cNvPr>
          <p:cNvSpPr/>
          <p:nvPr/>
        </p:nvSpPr>
        <p:spPr>
          <a:xfrm>
            <a:off x="4640361" y="3011740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Arrow: Left 175">
            <a:extLst>
              <a:ext uri="{FF2B5EF4-FFF2-40B4-BE49-F238E27FC236}">
                <a16:creationId xmlns:a16="http://schemas.microsoft.com/office/drawing/2014/main" id="{24C1D6D0-2045-2996-D8A3-B4602258AE97}"/>
              </a:ext>
            </a:extLst>
          </p:cNvPr>
          <p:cNvSpPr/>
          <p:nvPr/>
        </p:nvSpPr>
        <p:spPr>
          <a:xfrm>
            <a:off x="4658873" y="3300804"/>
            <a:ext cx="173767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row: Left 176">
            <a:extLst>
              <a:ext uri="{FF2B5EF4-FFF2-40B4-BE49-F238E27FC236}">
                <a16:creationId xmlns:a16="http://schemas.microsoft.com/office/drawing/2014/main" id="{AA77322F-BF38-F924-1B1F-C4F82AC5A029}"/>
              </a:ext>
            </a:extLst>
          </p:cNvPr>
          <p:cNvSpPr/>
          <p:nvPr/>
        </p:nvSpPr>
        <p:spPr>
          <a:xfrm>
            <a:off x="4643610" y="3588375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Arrow: Left 178">
            <a:extLst>
              <a:ext uri="{FF2B5EF4-FFF2-40B4-BE49-F238E27FC236}">
                <a16:creationId xmlns:a16="http://schemas.microsoft.com/office/drawing/2014/main" id="{1C61FDED-4381-7F09-65C3-0901AF153D46}"/>
              </a:ext>
            </a:extLst>
          </p:cNvPr>
          <p:cNvSpPr/>
          <p:nvPr/>
        </p:nvSpPr>
        <p:spPr>
          <a:xfrm>
            <a:off x="4640361" y="3849860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Arrow: Left 179">
            <a:extLst>
              <a:ext uri="{FF2B5EF4-FFF2-40B4-BE49-F238E27FC236}">
                <a16:creationId xmlns:a16="http://schemas.microsoft.com/office/drawing/2014/main" id="{6A437223-936E-7553-8316-747A7F7F7206}"/>
              </a:ext>
            </a:extLst>
          </p:cNvPr>
          <p:cNvSpPr/>
          <p:nvPr/>
        </p:nvSpPr>
        <p:spPr>
          <a:xfrm>
            <a:off x="4639288" y="4194354"/>
            <a:ext cx="18587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Bracket 180">
            <a:extLst>
              <a:ext uri="{FF2B5EF4-FFF2-40B4-BE49-F238E27FC236}">
                <a16:creationId xmlns:a16="http://schemas.microsoft.com/office/drawing/2014/main" id="{C77608E4-B204-7FA9-A275-7233CAD5B55D}"/>
              </a:ext>
            </a:extLst>
          </p:cNvPr>
          <p:cNvSpPr/>
          <p:nvPr/>
        </p:nvSpPr>
        <p:spPr>
          <a:xfrm>
            <a:off x="6024418" y="2242497"/>
            <a:ext cx="65172" cy="210389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Arrow: Left 182">
            <a:extLst>
              <a:ext uri="{FF2B5EF4-FFF2-40B4-BE49-F238E27FC236}">
                <a16:creationId xmlns:a16="http://schemas.microsoft.com/office/drawing/2014/main" id="{CF413E98-4E54-DF45-9125-2AFAE803189D}"/>
              </a:ext>
            </a:extLst>
          </p:cNvPr>
          <p:cNvSpPr/>
          <p:nvPr/>
        </p:nvSpPr>
        <p:spPr>
          <a:xfrm>
            <a:off x="5940752" y="2347105"/>
            <a:ext cx="14883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row: Left 183">
            <a:extLst>
              <a:ext uri="{FF2B5EF4-FFF2-40B4-BE49-F238E27FC236}">
                <a16:creationId xmlns:a16="http://schemas.microsoft.com/office/drawing/2014/main" id="{B71CC929-CD04-5E8F-2E9D-05A844F8834C}"/>
              </a:ext>
            </a:extLst>
          </p:cNvPr>
          <p:cNvSpPr/>
          <p:nvPr/>
        </p:nvSpPr>
        <p:spPr>
          <a:xfrm>
            <a:off x="5937906" y="2966021"/>
            <a:ext cx="14883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Arrow: Left 184">
            <a:extLst>
              <a:ext uri="{FF2B5EF4-FFF2-40B4-BE49-F238E27FC236}">
                <a16:creationId xmlns:a16="http://schemas.microsoft.com/office/drawing/2014/main" id="{5BA4FE3C-5CD4-5082-D513-7513E0D9D551}"/>
              </a:ext>
            </a:extLst>
          </p:cNvPr>
          <p:cNvSpPr/>
          <p:nvPr/>
        </p:nvSpPr>
        <p:spPr>
          <a:xfrm>
            <a:off x="5962100" y="3478137"/>
            <a:ext cx="12464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Arrow: Left 185">
            <a:extLst>
              <a:ext uri="{FF2B5EF4-FFF2-40B4-BE49-F238E27FC236}">
                <a16:creationId xmlns:a16="http://schemas.microsoft.com/office/drawing/2014/main" id="{E926456E-7A71-E030-E840-A853C6DA14C9}"/>
              </a:ext>
            </a:extLst>
          </p:cNvPr>
          <p:cNvSpPr/>
          <p:nvPr/>
        </p:nvSpPr>
        <p:spPr>
          <a:xfrm>
            <a:off x="5962100" y="3992992"/>
            <a:ext cx="13317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1BFDA2D-7025-E9C4-70A3-BCDBC6FFB459}"/>
              </a:ext>
            </a:extLst>
          </p:cNvPr>
          <p:cNvCxnSpPr/>
          <p:nvPr/>
        </p:nvCxnSpPr>
        <p:spPr>
          <a:xfrm>
            <a:off x="7681913" y="2085604"/>
            <a:ext cx="0" cy="190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92343D2-1FA0-55C5-8369-993C08CF69B4}"/>
              </a:ext>
            </a:extLst>
          </p:cNvPr>
          <p:cNvCxnSpPr/>
          <p:nvPr/>
        </p:nvCxnSpPr>
        <p:spPr>
          <a:xfrm flipV="1">
            <a:off x="6380851" y="2168520"/>
            <a:ext cx="2463112" cy="6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3157CC32-91BF-5A5F-C127-FFB8D7540A76}"/>
              </a:ext>
            </a:extLst>
          </p:cNvPr>
          <p:cNvSpPr/>
          <p:nvPr/>
        </p:nvSpPr>
        <p:spPr>
          <a:xfrm>
            <a:off x="6734175" y="2187724"/>
            <a:ext cx="45719" cy="11069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row: Down 196">
            <a:extLst>
              <a:ext uri="{FF2B5EF4-FFF2-40B4-BE49-F238E27FC236}">
                <a16:creationId xmlns:a16="http://schemas.microsoft.com/office/drawing/2014/main" id="{7143A1E6-0E88-B366-491A-0B48C1EF1A11}"/>
              </a:ext>
            </a:extLst>
          </p:cNvPr>
          <p:cNvSpPr/>
          <p:nvPr/>
        </p:nvSpPr>
        <p:spPr>
          <a:xfrm>
            <a:off x="7659053" y="2155053"/>
            <a:ext cx="45719" cy="13926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row: Down 197">
            <a:extLst>
              <a:ext uri="{FF2B5EF4-FFF2-40B4-BE49-F238E27FC236}">
                <a16:creationId xmlns:a16="http://schemas.microsoft.com/office/drawing/2014/main" id="{F2BE703D-B3E2-FDAC-DFA5-C4F461AEF0DB}"/>
              </a:ext>
            </a:extLst>
          </p:cNvPr>
          <p:cNvSpPr/>
          <p:nvPr/>
        </p:nvSpPr>
        <p:spPr>
          <a:xfrm>
            <a:off x="8693165" y="2168520"/>
            <a:ext cx="45719" cy="10806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1F2027D-A0C8-B411-517C-3E39663DCF3C}"/>
              </a:ext>
            </a:extLst>
          </p:cNvPr>
          <p:cNvCxnSpPr/>
          <p:nvPr/>
        </p:nvCxnSpPr>
        <p:spPr>
          <a:xfrm>
            <a:off x="7281863" y="2305219"/>
            <a:ext cx="0" cy="1499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72A7AEB-4B66-FD41-3DD2-8B1173C01C10}"/>
              </a:ext>
            </a:extLst>
          </p:cNvPr>
          <p:cNvCxnSpPr>
            <a:cxnSpLocks/>
          </p:cNvCxnSpPr>
          <p:nvPr/>
        </p:nvCxnSpPr>
        <p:spPr>
          <a:xfrm>
            <a:off x="8286750" y="2298418"/>
            <a:ext cx="26061" cy="1460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149A907-A676-B660-ECCA-926469AF0556}"/>
              </a:ext>
            </a:extLst>
          </p:cNvPr>
          <p:cNvCxnSpPr>
            <a:cxnSpLocks/>
          </p:cNvCxnSpPr>
          <p:nvPr/>
        </p:nvCxnSpPr>
        <p:spPr>
          <a:xfrm>
            <a:off x="9301163" y="2305219"/>
            <a:ext cx="41527" cy="1499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Arrow: Left 207">
            <a:extLst>
              <a:ext uri="{FF2B5EF4-FFF2-40B4-BE49-F238E27FC236}">
                <a16:creationId xmlns:a16="http://schemas.microsoft.com/office/drawing/2014/main" id="{D3D8B4CB-D180-D962-E326-0A072E9057F0}"/>
              </a:ext>
            </a:extLst>
          </p:cNvPr>
          <p:cNvSpPr/>
          <p:nvPr/>
        </p:nvSpPr>
        <p:spPr>
          <a:xfrm>
            <a:off x="7175619" y="2371024"/>
            <a:ext cx="10289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Left 208">
            <a:extLst>
              <a:ext uri="{FF2B5EF4-FFF2-40B4-BE49-F238E27FC236}">
                <a16:creationId xmlns:a16="http://schemas.microsoft.com/office/drawing/2014/main" id="{87095D44-58FA-059C-9EF3-77A9C3EAC9AD}"/>
              </a:ext>
            </a:extLst>
          </p:cNvPr>
          <p:cNvSpPr/>
          <p:nvPr/>
        </p:nvSpPr>
        <p:spPr>
          <a:xfrm>
            <a:off x="7172959" y="2990597"/>
            <a:ext cx="10289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row: Left 209">
            <a:extLst>
              <a:ext uri="{FF2B5EF4-FFF2-40B4-BE49-F238E27FC236}">
                <a16:creationId xmlns:a16="http://schemas.microsoft.com/office/drawing/2014/main" id="{39152E4B-822E-AAA8-D007-8AEA820FE7DB}"/>
              </a:ext>
            </a:extLst>
          </p:cNvPr>
          <p:cNvSpPr/>
          <p:nvPr/>
        </p:nvSpPr>
        <p:spPr>
          <a:xfrm>
            <a:off x="7182320" y="3300804"/>
            <a:ext cx="10289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Arrow: Left 210">
            <a:extLst>
              <a:ext uri="{FF2B5EF4-FFF2-40B4-BE49-F238E27FC236}">
                <a16:creationId xmlns:a16="http://schemas.microsoft.com/office/drawing/2014/main" id="{13028AC2-35E0-8017-45FB-1F04E19C6A9C}"/>
              </a:ext>
            </a:extLst>
          </p:cNvPr>
          <p:cNvSpPr/>
          <p:nvPr/>
        </p:nvSpPr>
        <p:spPr>
          <a:xfrm>
            <a:off x="7177640" y="3646056"/>
            <a:ext cx="107573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Arrow: Left 211">
            <a:extLst>
              <a:ext uri="{FF2B5EF4-FFF2-40B4-BE49-F238E27FC236}">
                <a16:creationId xmlns:a16="http://schemas.microsoft.com/office/drawing/2014/main" id="{B4CAEDA9-4A8D-A27A-E65E-FFBE34ADA4ED}"/>
              </a:ext>
            </a:extLst>
          </p:cNvPr>
          <p:cNvSpPr/>
          <p:nvPr/>
        </p:nvSpPr>
        <p:spPr>
          <a:xfrm>
            <a:off x="8212508" y="2347105"/>
            <a:ext cx="7424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Arrow: Left 212">
            <a:extLst>
              <a:ext uri="{FF2B5EF4-FFF2-40B4-BE49-F238E27FC236}">
                <a16:creationId xmlns:a16="http://schemas.microsoft.com/office/drawing/2014/main" id="{684045F6-104A-3306-206E-2D267C5E48F9}"/>
              </a:ext>
            </a:extLst>
          </p:cNvPr>
          <p:cNvSpPr/>
          <p:nvPr/>
        </p:nvSpPr>
        <p:spPr>
          <a:xfrm>
            <a:off x="8219219" y="2931206"/>
            <a:ext cx="74242" cy="9505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Arrow: Left 213">
            <a:extLst>
              <a:ext uri="{FF2B5EF4-FFF2-40B4-BE49-F238E27FC236}">
                <a16:creationId xmlns:a16="http://schemas.microsoft.com/office/drawing/2014/main" id="{3C6AB989-724E-AFE8-DD03-C5635B2A3CFF}"/>
              </a:ext>
            </a:extLst>
          </p:cNvPr>
          <p:cNvSpPr/>
          <p:nvPr/>
        </p:nvSpPr>
        <p:spPr>
          <a:xfrm>
            <a:off x="8219219" y="3300804"/>
            <a:ext cx="80953" cy="7732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Arrow: Left 214">
            <a:extLst>
              <a:ext uri="{FF2B5EF4-FFF2-40B4-BE49-F238E27FC236}">
                <a16:creationId xmlns:a16="http://schemas.microsoft.com/office/drawing/2014/main" id="{C7C07FE1-DA73-508A-DFBC-88A917F152DC}"/>
              </a:ext>
            </a:extLst>
          </p:cNvPr>
          <p:cNvSpPr/>
          <p:nvPr/>
        </p:nvSpPr>
        <p:spPr>
          <a:xfrm>
            <a:off x="8241764" y="3668271"/>
            <a:ext cx="67018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Arrow: Left 215">
            <a:extLst>
              <a:ext uri="{FF2B5EF4-FFF2-40B4-BE49-F238E27FC236}">
                <a16:creationId xmlns:a16="http://schemas.microsoft.com/office/drawing/2014/main" id="{F47EF490-900B-5A75-E0C2-A33580B184A3}"/>
              </a:ext>
            </a:extLst>
          </p:cNvPr>
          <p:cNvSpPr/>
          <p:nvPr/>
        </p:nvSpPr>
        <p:spPr>
          <a:xfrm>
            <a:off x="9172488" y="2371024"/>
            <a:ext cx="132024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row: Left 216">
            <a:extLst>
              <a:ext uri="{FF2B5EF4-FFF2-40B4-BE49-F238E27FC236}">
                <a16:creationId xmlns:a16="http://schemas.microsoft.com/office/drawing/2014/main" id="{32368006-6A1E-C257-38F4-95541FA60F5C}"/>
              </a:ext>
            </a:extLst>
          </p:cNvPr>
          <p:cNvSpPr/>
          <p:nvPr/>
        </p:nvSpPr>
        <p:spPr>
          <a:xfrm>
            <a:off x="9208805" y="2966021"/>
            <a:ext cx="108892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row: Left 217">
            <a:extLst>
              <a:ext uri="{FF2B5EF4-FFF2-40B4-BE49-F238E27FC236}">
                <a16:creationId xmlns:a16="http://schemas.microsoft.com/office/drawing/2014/main" id="{6AB9B869-B9CB-2399-46FC-1FA206132548}"/>
              </a:ext>
            </a:extLst>
          </p:cNvPr>
          <p:cNvSpPr/>
          <p:nvPr/>
        </p:nvSpPr>
        <p:spPr>
          <a:xfrm>
            <a:off x="9220210" y="3346523"/>
            <a:ext cx="117271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Arrow: Left 218">
            <a:extLst>
              <a:ext uri="{FF2B5EF4-FFF2-40B4-BE49-F238E27FC236}">
                <a16:creationId xmlns:a16="http://schemas.microsoft.com/office/drawing/2014/main" id="{5257D499-730C-E377-CD8E-4F95AFA65687}"/>
              </a:ext>
            </a:extLst>
          </p:cNvPr>
          <p:cNvSpPr/>
          <p:nvPr/>
        </p:nvSpPr>
        <p:spPr>
          <a:xfrm>
            <a:off x="9232932" y="3676799"/>
            <a:ext cx="96170" cy="4571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1BE0A37-09C2-2C36-A1C2-52158006E6C9}"/>
              </a:ext>
            </a:extLst>
          </p:cNvPr>
          <p:cNvCxnSpPr/>
          <p:nvPr/>
        </p:nvCxnSpPr>
        <p:spPr>
          <a:xfrm>
            <a:off x="430139" y="1367327"/>
            <a:ext cx="11605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D6122DE-ED9C-7CA7-F196-3816EAE0CD03}"/>
              </a:ext>
            </a:extLst>
          </p:cNvPr>
          <p:cNvCxnSpPr/>
          <p:nvPr/>
        </p:nvCxnSpPr>
        <p:spPr>
          <a:xfrm>
            <a:off x="12035338" y="1431235"/>
            <a:ext cx="0" cy="2607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Arrow: Left 223">
            <a:extLst>
              <a:ext uri="{FF2B5EF4-FFF2-40B4-BE49-F238E27FC236}">
                <a16:creationId xmlns:a16="http://schemas.microsoft.com/office/drawing/2014/main" id="{E707EF14-B05C-6C40-A049-9262416B88C6}"/>
              </a:ext>
            </a:extLst>
          </p:cNvPr>
          <p:cNvSpPr/>
          <p:nvPr/>
        </p:nvSpPr>
        <p:spPr>
          <a:xfrm>
            <a:off x="11656465" y="1860605"/>
            <a:ext cx="378873" cy="103359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Arrow: Left 224">
            <a:extLst>
              <a:ext uri="{FF2B5EF4-FFF2-40B4-BE49-F238E27FC236}">
                <a16:creationId xmlns:a16="http://schemas.microsoft.com/office/drawing/2014/main" id="{D3DA7901-45C0-A1E6-6F9F-BEA534B9AEC3}"/>
              </a:ext>
            </a:extLst>
          </p:cNvPr>
          <p:cNvSpPr/>
          <p:nvPr/>
        </p:nvSpPr>
        <p:spPr>
          <a:xfrm>
            <a:off x="11635288" y="2512228"/>
            <a:ext cx="400049" cy="97378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Arrow: Left 225">
            <a:extLst>
              <a:ext uri="{FF2B5EF4-FFF2-40B4-BE49-F238E27FC236}">
                <a16:creationId xmlns:a16="http://schemas.microsoft.com/office/drawing/2014/main" id="{97389865-1BCD-6222-7595-57B9E4F3E388}"/>
              </a:ext>
            </a:extLst>
          </p:cNvPr>
          <p:cNvSpPr/>
          <p:nvPr/>
        </p:nvSpPr>
        <p:spPr>
          <a:xfrm>
            <a:off x="11654984" y="3206242"/>
            <a:ext cx="380352" cy="11086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Arrow: Left 226">
            <a:extLst>
              <a:ext uri="{FF2B5EF4-FFF2-40B4-BE49-F238E27FC236}">
                <a16:creationId xmlns:a16="http://schemas.microsoft.com/office/drawing/2014/main" id="{E8F432D3-29F3-FA41-5D6A-46E89F229475}"/>
              </a:ext>
            </a:extLst>
          </p:cNvPr>
          <p:cNvSpPr/>
          <p:nvPr/>
        </p:nvSpPr>
        <p:spPr>
          <a:xfrm>
            <a:off x="11654984" y="3878024"/>
            <a:ext cx="384271" cy="110861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ParsbodHamrah</dc:creator>
  <cp:lastModifiedBy>ParsbodHamrah</cp:lastModifiedBy>
  <cp:revision>7</cp:revision>
  <dcterms:created xsi:type="dcterms:W3CDTF">2024-08-19T13:09:28Z</dcterms:created>
  <dcterms:modified xsi:type="dcterms:W3CDTF">2024-08-22T08:01:30Z</dcterms:modified>
</cp:coreProperties>
</file>