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699" r:id="rId2"/>
    <p:sldMasterId id="2147484031" r:id="rId3"/>
    <p:sldMasterId id="2147484033" r:id="rId4"/>
  </p:sldMasterIdLst>
  <p:notesMasterIdLst>
    <p:notesMasterId r:id="rId32"/>
  </p:notesMasterIdLst>
  <p:sldIdLst>
    <p:sldId id="582" r:id="rId5"/>
    <p:sldId id="482" r:id="rId6"/>
    <p:sldId id="666" r:id="rId7"/>
    <p:sldId id="706" r:id="rId8"/>
    <p:sldId id="703" r:id="rId9"/>
    <p:sldId id="709" r:id="rId10"/>
    <p:sldId id="707" r:id="rId11"/>
    <p:sldId id="705" r:id="rId12"/>
    <p:sldId id="712" r:id="rId13"/>
    <p:sldId id="713" r:id="rId14"/>
    <p:sldId id="715" r:id="rId15"/>
    <p:sldId id="716" r:id="rId16"/>
    <p:sldId id="710" r:id="rId17"/>
    <p:sldId id="711" r:id="rId18"/>
    <p:sldId id="708" r:id="rId19"/>
    <p:sldId id="721" r:id="rId20"/>
    <p:sldId id="722" r:id="rId21"/>
    <p:sldId id="723" r:id="rId22"/>
    <p:sldId id="724" r:id="rId23"/>
    <p:sldId id="717" r:id="rId24"/>
    <p:sldId id="718" r:id="rId25"/>
    <p:sldId id="719" r:id="rId26"/>
    <p:sldId id="720" r:id="rId27"/>
    <p:sldId id="732" r:id="rId28"/>
    <p:sldId id="733" r:id="rId29"/>
    <p:sldId id="730" r:id="rId30"/>
    <p:sldId id="731" r:id="rId31"/>
  </p:sldIdLst>
  <p:sldSz cx="9144000" cy="6858000" type="screen4x3"/>
  <p:notesSz cx="6858000" cy="9144000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434" autoAdjust="0"/>
  </p:normalViewPr>
  <p:slideViewPr>
    <p:cSldViewPr>
      <p:cViewPr varScale="1">
        <p:scale>
          <a:sx n="71" d="100"/>
          <a:sy n="71" d="100"/>
        </p:scale>
        <p:origin x="127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37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76"/>
    </p:cViewPr>
  </p:sorterViewPr>
  <p:notesViewPr>
    <p:cSldViewPr>
      <p:cViewPr varScale="1">
        <p:scale>
          <a:sx n="54" d="100"/>
          <a:sy n="54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B9F90-613E-4C54-AB49-A0F2D2AB4736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BC694-ED1C-4544-B2BA-82F857784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3228B-5575-47C7-8762-27C7FA0C36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38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1148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273050"/>
            <a:ext cx="8226425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8613"/>
            <a:ext cx="8226425" cy="4497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613" y="6242050"/>
            <a:ext cx="2130425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2050"/>
            <a:ext cx="2895600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2050"/>
            <a:ext cx="2130425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5B51A2B-6C79-4856-BD28-5C55C9B1F20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07724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9142413" cy="6856413"/>
            <a:chOff x="0" y="0"/>
            <a:chExt cx="5759" cy="4319"/>
          </a:xfrm>
        </p:grpSpPr>
        <p:sp>
          <p:nvSpPr>
            <p:cNvPr id="5123" name="Freeform 3"/>
            <p:cNvSpPr>
              <a:spLocks/>
            </p:cNvSpPr>
            <p:nvPr/>
          </p:nvSpPr>
          <p:spPr bwMode="hidden">
            <a:xfrm>
              <a:off x="0" y="0"/>
              <a:ext cx="5758" cy="1043"/>
            </a:xfrm>
            <a:custGeom>
              <a:avLst/>
              <a:gdLst>
                <a:gd name="T0" fmla="*/ 5740 w 5740"/>
                <a:gd name="T1" fmla="*/ 1043 h 1043"/>
                <a:gd name="T2" fmla="*/ 0 w 5740"/>
                <a:gd name="T3" fmla="*/ 1043 h 1043"/>
                <a:gd name="T4" fmla="*/ 0 w 5740"/>
                <a:gd name="T5" fmla="*/ 0 h 1043"/>
                <a:gd name="T6" fmla="*/ 5740 w 5740"/>
                <a:gd name="T7" fmla="*/ 0 h 1043"/>
                <a:gd name="T8" fmla="*/ 5740 w 5740"/>
                <a:gd name="T9" fmla="*/ 1043 h 1043"/>
                <a:gd name="T10" fmla="*/ 5740 w 5740"/>
                <a:gd name="T11" fmla="*/ 1043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043">
                  <a:moveTo>
                    <a:pt x="5740" y="1043"/>
                  </a:moveTo>
                  <a:lnTo>
                    <a:pt x="0" y="1043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1043"/>
                  </a:lnTo>
                  <a:lnTo>
                    <a:pt x="574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mtClean="0">
                <a:solidFill>
                  <a:srgbClr val="EAEAEA"/>
                </a:solidFill>
              </a:endParaRPr>
            </a:p>
          </p:txBody>
        </p:sp>
        <p:grpSp>
          <p:nvGrpSpPr>
            <p:cNvPr id="5124" name="Group 4"/>
            <p:cNvGrpSpPr>
              <a:grpSpLocks/>
            </p:cNvGrpSpPr>
            <p:nvPr userDrawn="1"/>
          </p:nvGrpSpPr>
          <p:grpSpPr bwMode="auto">
            <a:xfrm>
              <a:off x="0" y="0"/>
              <a:ext cx="5759" cy="4319"/>
              <a:chOff x="0" y="0"/>
              <a:chExt cx="5759" cy="4319"/>
            </a:xfrm>
          </p:grpSpPr>
          <p:sp>
            <p:nvSpPr>
              <p:cNvPr id="5125" name="Freeform 5"/>
              <p:cNvSpPr>
                <a:spLocks/>
              </p:cNvSpPr>
              <p:nvPr/>
            </p:nvSpPr>
            <p:spPr bwMode="hidden">
              <a:xfrm>
                <a:off x="1" y="1040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26" name="Freeform 6"/>
              <p:cNvSpPr>
                <a:spLocks/>
              </p:cNvSpPr>
              <p:nvPr/>
            </p:nvSpPr>
            <p:spPr bwMode="hidden">
              <a:xfrm>
                <a:off x="0" y="3988"/>
                <a:ext cx="5758" cy="42"/>
              </a:xfrm>
              <a:custGeom>
                <a:avLst/>
                <a:gdLst>
                  <a:gd name="T0" fmla="*/ 0 w 5740"/>
                  <a:gd name="T1" fmla="*/ 42 h 42"/>
                  <a:gd name="T2" fmla="*/ 5740 w 5740"/>
                  <a:gd name="T3" fmla="*/ 42 h 42"/>
                  <a:gd name="T4" fmla="*/ 5740 w 5740"/>
                  <a:gd name="T5" fmla="*/ 0 h 42"/>
                  <a:gd name="T6" fmla="*/ 0 w 5740"/>
                  <a:gd name="T7" fmla="*/ 0 h 42"/>
                  <a:gd name="T8" fmla="*/ 0 w 5740"/>
                  <a:gd name="T9" fmla="*/ 42 h 42"/>
                  <a:gd name="T10" fmla="*/ 0 w 5740"/>
                  <a:gd name="T11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42">
                    <a:moveTo>
                      <a:pt x="0" y="42"/>
                    </a:moveTo>
                    <a:lnTo>
                      <a:pt x="5740" y="42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42"/>
                    </a:lnTo>
                    <a:lnTo>
                      <a:pt x="0" y="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27" name="Freeform 7"/>
              <p:cNvSpPr>
                <a:spLocks/>
              </p:cNvSpPr>
              <p:nvPr/>
            </p:nvSpPr>
            <p:spPr bwMode="hidden">
              <a:xfrm>
                <a:off x="0" y="3665"/>
                <a:ext cx="5758" cy="30"/>
              </a:xfrm>
              <a:custGeom>
                <a:avLst/>
                <a:gdLst>
                  <a:gd name="T0" fmla="*/ 0 w 5740"/>
                  <a:gd name="T1" fmla="*/ 30 h 30"/>
                  <a:gd name="T2" fmla="*/ 5740 w 5740"/>
                  <a:gd name="T3" fmla="*/ 30 h 30"/>
                  <a:gd name="T4" fmla="*/ 5740 w 5740"/>
                  <a:gd name="T5" fmla="*/ 0 h 30"/>
                  <a:gd name="T6" fmla="*/ 0 w 5740"/>
                  <a:gd name="T7" fmla="*/ 0 h 30"/>
                  <a:gd name="T8" fmla="*/ 0 w 5740"/>
                  <a:gd name="T9" fmla="*/ 30 h 30"/>
                  <a:gd name="T10" fmla="*/ 0 w 5740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0">
                    <a:moveTo>
                      <a:pt x="0" y="30"/>
                    </a:moveTo>
                    <a:lnTo>
                      <a:pt x="5740" y="30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28" name="Freeform 8"/>
              <p:cNvSpPr>
                <a:spLocks/>
              </p:cNvSpPr>
              <p:nvPr/>
            </p:nvSpPr>
            <p:spPr bwMode="hidden">
              <a:xfrm>
                <a:off x="0" y="3364"/>
                <a:ext cx="5758" cy="30"/>
              </a:xfrm>
              <a:custGeom>
                <a:avLst/>
                <a:gdLst>
                  <a:gd name="T0" fmla="*/ 0 w 5740"/>
                  <a:gd name="T1" fmla="*/ 30 h 30"/>
                  <a:gd name="T2" fmla="*/ 5740 w 5740"/>
                  <a:gd name="T3" fmla="*/ 30 h 30"/>
                  <a:gd name="T4" fmla="*/ 5740 w 5740"/>
                  <a:gd name="T5" fmla="*/ 0 h 30"/>
                  <a:gd name="T6" fmla="*/ 0 w 5740"/>
                  <a:gd name="T7" fmla="*/ 0 h 30"/>
                  <a:gd name="T8" fmla="*/ 0 w 5740"/>
                  <a:gd name="T9" fmla="*/ 30 h 30"/>
                  <a:gd name="T10" fmla="*/ 0 w 5740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0">
                    <a:moveTo>
                      <a:pt x="0" y="30"/>
                    </a:moveTo>
                    <a:lnTo>
                      <a:pt x="5740" y="30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29" name="Freeform 9"/>
              <p:cNvSpPr>
                <a:spLocks/>
              </p:cNvSpPr>
              <p:nvPr/>
            </p:nvSpPr>
            <p:spPr bwMode="hidden">
              <a:xfrm>
                <a:off x="0" y="3105"/>
                <a:ext cx="5758" cy="31"/>
              </a:xfrm>
              <a:custGeom>
                <a:avLst/>
                <a:gdLst>
                  <a:gd name="T0" fmla="*/ 0 w 5740"/>
                  <a:gd name="T1" fmla="*/ 30 h 30"/>
                  <a:gd name="T2" fmla="*/ 5740 w 5740"/>
                  <a:gd name="T3" fmla="*/ 30 h 30"/>
                  <a:gd name="T4" fmla="*/ 5740 w 5740"/>
                  <a:gd name="T5" fmla="*/ 0 h 30"/>
                  <a:gd name="T6" fmla="*/ 0 w 5740"/>
                  <a:gd name="T7" fmla="*/ 0 h 30"/>
                  <a:gd name="T8" fmla="*/ 0 w 5740"/>
                  <a:gd name="T9" fmla="*/ 30 h 30"/>
                  <a:gd name="T10" fmla="*/ 0 w 5740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0">
                    <a:moveTo>
                      <a:pt x="0" y="30"/>
                    </a:moveTo>
                    <a:lnTo>
                      <a:pt x="5740" y="30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30" name="Freeform 10"/>
              <p:cNvSpPr>
                <a:spLocks/>
              </p:cNvSpPr>
              <p:nvPr/>
            </p:nvSpPr>
            <p:spPr bwMode="hidden">
              <a:xfrm>
                <a:off x="0" y="2859"/>
                <a:ext cx="5758" cy="36"/>
              </a:xfrm>
              <a:custGeom>
                <a:avLst/>
                <a:gdLst>
                  <a:gd name="T0" fmla="*/ 5740 w 5740"/>
                  <a:gd name="T1" fmla="*/ 0 h 36"/>
                  <a:gd name="T2" fmla="*/ 0 w 5740"/>
                  <a:gd name="T3" fmla="*/ 0 h 36"/>
                  <a:gd name="T4" fmla="*/ 0 w 5740"/>
                  <a:gd name="T5" fmla="*/ 36 h 36"/>
                  <a:gd name="T6" fmla="*/ 5740 w 5740"/>
                  <a:gd name="T7" fmla="*/ 36 h 36"/>
                  <a:gd name="T8" fmla="*/ 5740 w 5740"/>
                  <a:gd name="T9" fmla="*/ 0 h 36"/>
                  <a:gd name="T10" fmla="*/ 5740 w 574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6">
                    <a:moveTo>
                      <a:pt x="574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5740" y="36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7843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31" name="Freeform 11"/>
              <p:cNvSpPr>
                <a:spLocks/>
              </p:cNvSpPr>
              <p:nvPr/>
            </p:nvSpPr>
            <p:spPr bwMode="hidden">
              <a:xfrm>
                <a:off x="0" y="2644"/>
                <a:ext cx="5758" cy="30"/>
              </a:xfrm>
              <a:custGeom>
                <a:avLst/>
                <a:gdLst>
                  <a:gd name="T0" fmla="*/ 5740 w 5740"/>
                  <a:gd name="T1" fmla="*/ 0 h 30"/>
                  <a:gd name="T2" fmla="*/ 0 w 5740"/>
                  <a:gd name="T3" fmla="*/ 0 h 30"/>
                  <a:gd name="T4" fmla="*/ 0 w 5740"/>
                  <a:gd name="T5" fmla="*/ 30 h 30"/>
                  <a:gd name="T6" fmla="*/ 5740 w 5740"/>
                  <a:gd name="T7" fmla="*/ 30 h 30"/>
                  <a:gd name="T8" fmla="*/ 5740 w 5740"/>
                  <a:gd name="T9" fmla="*/ 0 h 30"/>
                  <a:gd name="T10" fmla="*/ 5740 w 5740"/>
                  <a:gd name="T1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0">
                    <a:moveTo>
                      <a:pt x="574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740" y="30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7843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32" name="Freeform 12"/>
              <p:cNvSpPr>
                <a:spLocks/>
              </p:cNvSpPr>
              <p:nvPr/>
            </p:nvSpPr>
            <p:spPr bwMode="hidden">
              <a:xfrm>
                <a:off x="0" y="2433"/>
                <a:ext cx="5758" cy="36"/>
              </a:xfrm>
              <a:custGeom>
                <a:avLst/>
                <a:gdLst>
                  <a:gd name="T0" fmla="*/ 5740 w 5740"/>
                  <a:gd name="T1" fmla="*/ 0 h 36"/>
                  <a:gd name="T2" fmla="*/ 0 w 5740"/>
                  <a:gd name="T3" fmla="*/ 0 h 36"/>
                  <a:gd name="T4" fmla="*/ 0 w 5740"/>
                  <a:gd name="T5" fmla="*/ 36 h 36"/>
                  <a:gd name="T6" fmla="*/ 5740 w 5740"/>
                  <a:gd name="T7" fmla="*/ 36 h 36"/>
                  <a:gd name="T8" fmla="*/ 5740 w 5740"/>
                  <a:gd name="T9" fmla="*/ 0 h 36"/>
                  <a:gd name="T10" fmla="*/ 5740 w 574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6">
                    <a:moveTo>
                      <a:pt x="574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5740" y="36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4706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33" name="Freeform 13"/>
              <p:cNvSpPr>
                <a:spLocks/>
              </p:cNvSpPr>
              <p:nvPr/>
            </p:nvSpPr>
            <p:spPr bwMode="hidden">
              <a:xfrm>
                <a:off x="0" y="2259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4706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34" name="Freeform 14"/>
              <p:cNvSpPr>
                <a:spLocks/>
              </p:cNvSpPr>
              <p:nvPr/>
            </p:nvSpPr>
            <p:spPr bwMode="hidden">
              <a:xfrm>
                <a:off x="0" y="2090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35" name="Freeform 15"/>
              <p:cNvSpPr>
                <a:spLocks/>
              </p:cNvSpPr>
              <p:nvPr/>
            </p:nvSpPr>
            <p:spPr bwMode="hidden">
              <a:xfrm>
                <a:off x="0" y="1928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36" name="Freeform 16"/>
              <p:cNvSpPr>
                <a:spLocks/>
              </p:cNvSpPr>
              <p:nvPr/>
            </p:nvSpPr>
            <p:spPr bwMode="hidden">
              <a:xfrm>
                <a:off x="0" y="1645"/>
                <a:ext cx="5758" cy="12"/>
              </a:xfrm>
              <a:custGeom>
                <a:avLst/>
                <a:gdLst>
                  <a:gd name="T0" fmla="*/ 5740 w 5740"/>
                  <a:gd name="T1" fmla="*/ 0 h 12"/>
                  <a:gd name="T2" fmla="*/ 0 w 5740"/>
                  <a:gd name="T3" fmla="*/ 0 h 12"/>
                  <a:gd name="T4" fmla="*/ 0 w 5740"/>
                  <a:gd name="T5" fmla="*/ 12 h 12"/>
                  <a:gd name="T6" fmla="*/ 5740 w 5740"/>
                  <a:gd name="T7" fmla="*/ 12 h 12"/>
                  <a:gd name="T8" fmla="*/ 5740 w 5740"/>
                  <a:gd name="T9" fmla="*/ 0 h 12"/>
                  <a:gd name="T10" fmla="*/ 5740 w 5740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2">
                    <a:moveTo>
                      <a:pt x="5740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5740" y="12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37" name="Freeform 17"/>
              <p:cNvSpPr>
                <a:spLocks/>
              </p:cNvSpPr>
              <p:nvPr/>
            </p:nvSpPr>
            <p:spPr bwMode="hidden">
              <a:xfrm>
                <a:off x="0" y="1778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38" name="Freeform 18"/>
              <p:cNvSpPr>
                <a:spLocks/>
              </p:cNvSpPr>
              <p:nvPr/>
            </p:nvSpPr>
            <p:spPr bwMode="hidden">
              <a:xfrm>
                <a:off x="0" y="1520"/>
                <a:ext cx="5758" cy="12"/>
              </a:xfrm>
              <a:custGeom>
                <a:avLst/>
                <a:gdLst>
                  <a:gd name="T0" fmla="*/ 5740 w 5740"/>
                  <a:gd name="T1" fmla="*/ 0 h 12"/>
                  <a:gd name="T2" fmla="*/ 0 w 5740"/>
                  <a:gd name="T3" fmla="*/ 0 h 12"/>
                  <a:gd name="T4" fmla="*/ 0 w 5740"/>
                  <a:gd name="T5" fmla="*/ 12 h 12"/>
                  <a:gd name="T6" fmla="*/ 5740 w 5740"/>
                  <a:gd name="T7" fmla="*/ 12 h 12"/>
                  <a:gd name="T8" fmla="*/ 5740 w 5740"/>
                  <a:gd name="T9" fmla="*/ 0 h 12"/>
                  <a:gd name="T10" fmla="*/ 5740 w 5740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2">
                    <a:moveTo>
                      <a:pt x="5740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5740" y="12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39" name="Freeform 19"/>
              <p:cNvSpPr>
                <a:spLocks/>
              </p:cNvSpPr>
              <p:nvPr/>
            </p:nvSpPr>
            <p:spPr bwMode="hidden">
              <a:xfrm>
                <a:off x="0" y="1394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40" name="Freeform 20"/>
              <p:cNvSpPr>
                <a:spLocks/>
              </p:cNvSpPr>
              <p:nvPr/>
            </p:nvSpPr>
            <p:spPr bwMode="hidden">
              <a:xfrm>
                <a:off x="0" y="1280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41" name="Freeform 21"/>
              <p:cNvSpPr>
                <a:spLocks/>
              </p:cNvSpPr>
              <p:nvPr/>
            </p:nvSpPr>
            <p:spPr bwMode="hidden">
              <a:xfrm>
                <a:off x="0" y="1177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42" name="Freeform 22"/>
              <p:cNvSpPr>
                <a:spLocks/>
              </p:cNvSpPr>
              <p:nvPr/>
            </p:nvSpPr>
            <p:spPr bwMode="hidden">
              <a:xfrm>
                <a:off x="0" y="24"/>
                <a:ext cx="5758" cy="30"/>
              </a:xfrm>
              <a:custGeom>
                <a:avLst/>
                <a:gdLst>
                  <a:gd name="T0" fmla="*/ 5740 w 5740"/>
                  <a:gd name="T1" fmla="*/ 0 h 30"/>
                  <a:gd name="T2" fmla="*/ 0 w 5740"/>
                  <a:gd name="T3" fmla="*/ 0 h 30"/>
                  <a:gd name="T4" fmla="*/ 0 w 5740"/>
                  <a:gd name="T5" fmla="*/ 30 h 30"/>
                  <a:gd name="T6" fmla="*/ 5740 w 5740"/>
                  <a:gd name="T7" fmla="*/ 30 h 30"/>
                  <a:gd name="T8" fmla="*/ 5740 w 5740"/>
                  <a:gd name="T9" fmla="*/ 0 h 30"/>
                  <a:gd name="T10" fmla="*/ 5740 w 5740"/>
                  <a:gd name="T1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0">
                    <a:moveTo>
                      <a:pt x="574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740" y="30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43" name="Freeform 23"/>
              <p:cNvSpPr>
                <a:spLocks/>
              </p:cNvSpPr>
              <p:nvPr/>
            </p:nvSpPr>
            <p:spPr bwMode="hidden">
              <a:xfrm>
                <a:off x="0" y="186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44" name="Freeform 24"/>
              <p:cNvSpPr>
                <a:spLocks/>
              </p:cNvSpPr>
              <p:nvPr/>
            </p:nvSpPr>
            <p:spPr bwMode="hidden">
              <a:xfrm>
                <a:off x="0" y="475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7843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45" name="Freeform 25"/>
              <p:cNvSpPr>
                <a:spLocks/>
              </p:cNvSpPr>
              <p:nvPr/>
            </p:nvSpPr>
            <p:spPr bwMode="hidden">
              <a:xfrm>
                <a:off x="0" y="337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46" name="Freeform 26"/>
              <p:cNvSpPr>
                <a:spLocks/>
              </p:cNvSpPr>
              <p:nvPr/>
            </p:nvSpPr>
            <p:spPr bwMode="hidden">
              <a:xfrm>
                <a:off x="0" y="600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47" name="Freeform 27"/>
              <p:cNvSpPr>
                <a:spLocks/>
              </p:cNvSpPr>
              <p:nvPr/>
            </p:nvSpPr>
            <p:spPr bwMode="hidden">
              <a:xfrm>
                <a:off x="0" y="727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48" name="Freeform 28"/>
              <p:cNvSpPr>
                <a:spLocks/>
              </p:cNvSpPr>
              <p:nvPr/>
            </p:nvSpPr>
            <p:spPr bwMode="hidden">
              <a:xfrm>
                <a:off x="0" y="841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49" name="Freeform 29"/>
              <p:cNvSpPr>
                <a:spLocks/>
              </p:cNvSpPr>
              <p:nvPr/>
            </p:nvSpPr>
            <p:spPr bwMode="hidden">
              <a:xfrm>
                <a:off x="0" y="943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grpSp>
            <p:nvGrpSpPr>
              <p:cNvPr id="5150" name="Group 30"/>
              <p:cNvGrpSpPr>
                <a:grpSpLocks/>
              </p:cNvGrpSpPr>
              <p:nvPr/>
            </p:nvGrpSpPr>
            <p:grpSpPr bwMode="auto">
              <a:xfrm>
                <a:off x="0" y="0"/>
                <a:ext cx="5758" cy="1045"/>
                <a:chOff x="0" y="0"/>
                <a:chExt cx="5758" cy="1045"/>
              </a:xfrm>
            </p:grpSpPr>
            <p:sp>
              <p:nvSpPr>
                <p:cNvPr id="5151" name="Freeform 31"/>
                <p:cNvSpPr>
                  <a:spLocks/>
                </p:cNvSpPr>
                <p:nvPr/>
              </p:nvSpPr>
              <p:spPr bwMode="hidden">
                <a:xfrm>
                  <a:off x="2849" y="0"/>
                  <a:ext cx="42" cy="1045"/>
                </a:xfrm>
                <a:custGeom>
                  <a:avLst/>
                  <a:gdLst>
                    <a:gd name="T0" fmla="*/ 18 w 42"/>
                    <a:gd name="T1" fmla="*/ 1043 h 1043"/>
                    <a:gd name="T2" fmla="*/ 42 w 42"/>
                    <a:gd name="T3" fmla="*/ 1043 h 1043"/>
                    <a:gd name="T4" fmla="*/ 42 w 42"/>
                    <a:gd name="T5" fmla="*/ 0 h 1043"/>
                    <a:gd name="T6" fmla="*/ 0 w 42"/>
                    <a:gd name="T7" fmla="*/ 0 h 1043"/>
                    <a:gd name="T8" fmla="*/ 0 w 42"/>
                    <a:gd name="T9" fmla="*/ 1043 h 1043"/>
                    <a:gd name="T10" fmla="*/ 18 w 42"/>
                    <a:gd name="T11" fmla="*/ 1043 h 1043"/>
                    <a:gd name="T12" fmla="*/ 18 w 42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52" name="Freeform 32"/>
                <p:cNvSpPr>
                  <a:spLocks/>
                </p:cNvSpPr>
                <p:nvPr/>
              </p:nvSpPr>
              <p:spPr bwMode="hidden">
                <a:xfrm>
                  <a:off x="2400" y="0"/>
                  <a:ext cx="155" cy="1045"/>
                </a:xfrm>
                <a:custGeom>
                  <a:avLst/>
                  <a:gdLst>
                    <a:gd name="T0" fmla="*/ 131 w 155"/>
                    <a:gd name="T1" fmla="*/ 1043 h 1043"/>
                    <a:gd name="T2" fmla="*/ 155 w 155"/>
                    <a:gd name="T3" fmla="*/ 1043 h 1043"/>
                    <a:gd name="T4" fmla="*/ 42 w 155"/>
                    <a:gd name="T5" fmla="*/ 0 h 1043"/>
                    <a:gd name="T6" fmla="*/ 0 w 155"/>
                    <a:gd name="T7" fmla="*/ 0 h 1043"/>
                    <a:gd name="T8" fmla="*/ 113 w 155"/>
                    <a:gd name="T9" fmla="*/ 1043 h 1043"/>
                    <a:gd name="T10" fmla="*/ 131 w 155"/>
                    <a:gd name="T11" fmla="*/ 1043 h 1043"/>
                    <a:gd name="T12" fmla="*/ 131 w 155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5" h="1043">
                      <a:moveTo>
                        <a:pt x="131" y="1043"/>
                      </a:moveTo>
                      <a:lnTo>
                        <a:pt x="155" y="1043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113" y="1043"/>
                      </a:lnTo>
                      <a:lnTo>
                        <a:pt x="131" y="1043"/>
                      </a:lnTo>
                      <a:lnTo>
                        <a:pt x="131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53" name="Freeform 33"/>
                <p:cNvSpPr>
                  <a:spLocks/>
                </p:cNvSpPr>
                <p:nvPr/>
              </p:nvSpPr>
              <p:spPr bwMode="hidden">
                <a:xfrm>
                  <a:off x="1967" y="0"/>
                  <a:ext cx="240" cy="1045"/>
                </a:xfrm>
                <a:custGeom>
                  <a:avLst/>
                  <a:gdLst>
                    <a:gd name="T0" fmla="*/ 221 w 239"/>
                    <a:gd name="T1" fmla="*/ 1043 h 1043"/>
                    <a:gd name="T2" fmla="*/ 239 w 239"/>
                    <a:gd name="T3" fmla="*/ 1043 h 1043"/>
                    <a:gd name="T4" fmla="*/ 36 w 239"/>
                    <a:gd name="T5" fmla="*/ 0 h 1043"/>
                    <a:gd name="T6" fmla="*/ 0 w 239"/>
                    <a:gd name="T7" fmla="*/ 0 h 1043"/>
                    <a:gd name="T8" fmla="*/ 203 w 239"/>
                    <a:gd name="T9" fmla="*/ 1043 h 1043"/>
                    <a:gd name="T10" fmla="*/ 221 w 239"/>
                    <a:gd name="T11" fmla="*/ 1043 h 1043"/>
                    <a:gd name="T12" fmla="*/ 221 w 239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9" h="1043">
                      <a:moveTo>
                        <a:pt x="221" y="1043"/>
                      </a:moveTo>
                      <a:lnTo>
                        <a:pt x="239" y="1043"/>
                      </a:lnTo>
                      <a:lnTo>
                        <a:pt x="36" y="0"/>
                      </a:lnTo>
                      <a:lnTo>
                        <a:pt x="0" y="0"/>
                      </a:lnTo>
                      <a:lnTo>
                        <a:pt x="203" y="1043"/>
                      </a:lnTo>
                      <a:lnTo>
                        <a:pt x="221" y="1043"/>
                      </a:lnTo>
                      <a:lnTo>
                        <a:pt x="221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54" name="Freeform 34"/>
                <p:cNvSpPr>
                  <a:spLocks/>
                </p:cNvSpPr>
                <p:nvPr/>
              </p:nvSpPr>
              <p:spPr bwMode="hidden">
                <a:xfrm>
                  <a:off x="1554" y="0"/>
                  <a:ext cx="353" cy="1045"/>
                </a:xfrm>
                <a:custGeom>
                  <a:avLst/>
                  <a:gdLst>
                    <a:gd name="T0" fmla="*/ 334 w 352"/>
                    <a:gd name="T1" fmla="*/ 1043 h 1043"/>
                    <a:gd name="T2" fmla="*/ 352 w 352"/>
                    <a:gd name="T3" fmla="*/ 1043 h 1043"/>
                    <a:gd name="T4" fmla="*/ 41 w 352"/>
                    <a:gd name="T5" fmla="*/ 0 h 1043"/>
                    <a:gd name="T6" fmla="*/ 0 w 352"/>
                    <a:gd name="T7" fmla="*/ 0 h 1043"/>
                    <a:gd name="T8" fmla="*/ 311 w 352"/>
                    <a:gd name="T9" fmla="*/ 1043 h 1043"/>
                    <a:gd name="T10" fmla="*/ 334 w 352"/>
                    <a:gd name="T11" fmla="*/ 1043 h 1043"/>
                    <a:gd name="T12" fmla="*/ 334 w 352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2" h="1043">
                      <a:moveTo>
                        <a:pt x="334" y="1043"/>
                      </a:moveTo>
                      <a:lnTo>
                        <a:pt x="352" y="1043"/>
                      </a:lnTo>
                      <a:lnTo>
                        <a:pt x="41" y="0"/>
                      </a:lnTo>
                      <a:lnTo>
                        <a:pt x="0" y="0"/>
                      </a:lnTo>
                      <a:lnTo>
                        <a:pt x="311" y="1043"/>
                      </a:lnTo>
                      <a:lnTo>
                        <a:pt x="334" y="1043"/>
                      </a:lnTo>
                      <a:lnTo>
                        <a:pt x="334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55" name="Freeform 35"/>
                <p:cNvSpPr>
                  <a:spLocks/>
                </p:cNvSpPr>
                <p:nvPr/>
              </p:nvSpPr>
              <p:spPr bwMode="hidden">
                <a:xfrm>
                  <a:off x="1134" y="0"/>
                  <a:ext cx="450" cy="1045"/>
                </a:xfrm>
                <a:custGeom>
                  <a:avLst/>
                  <a:gdLst>
                    <a:gd name="T0" fmla="*/ 425 w 449"/>
                    <a:gd name="T1" fmla="*/ 1043 h 1043"/>
                    <a:gd name="T2" fmla="*/ 449 w 449"/>
                    <a:gd name="T3" fmla="*/ 1043 h 1043"/>
                    <a:gd name="T4" fmla="*/ 42 w 449"/>
                    <a:gd name="T5" fmla="*/ 0 h 1043"/>
                    <a:gd name="T6" fmla="*/ 0 w 449"/>
                    <a:gd name="T7" fmla="*/ 0 h 1043"/>
                    <a:gd name="T8" fmla="*/ 407 w 449"/>
                    <a:gd name="T9" fmla="*/ 1043 h 1043"/>
                    <a:gd name="T10" fmla="*/ 425 w 449"/>
                    <a:gd name="T11" fmla="*/ 1043 h 1043"/>
                    <a:gd name="T12" fmla="*/ 425 w 449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9" h="1043">
                      <a:moveTo>
                        <a:pt x="425" y="1043"/>
                      </a:moveTo>
                      <a:lnTo>
                        <a:pt x="449" y="1043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407" y="1043"/>
                      </a:lnTo>
                      <a:lnTo>
                        <a:pt x="425" y="1043"/>
                      </a:lnTo>
                      <a:lnTo>
                        <a:pt x="425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56" name="Freeform 36"/>
                <p:cNvSpPr>
                  <a:spLocks/>
                </p:cNvSpPr>
                <p:nvPr/>
              </p:nvSpPr>
              <p:spPr bwMode="hidden">
                <a:xfrm>
                  <a:off x="714" y="0"/>
                  <a:ext cx="540" cy="1045"/>
                </a:xfrm>
                <a:custGeom>
                  <a:avLst/>
                  <a:gdLst>
                    <a:gd name="T0" fmla="*/ 520 w 538"/>
                    <a:gd name="T1" fmla="*/ 1043 h 1043"/>
                    <a:gd name="T2" fmla="*/ 538 w 538"/>
                    <a:gd name="T3" fmla="*/ 1043 h 1043"/>
                    <a:gd name="T4" fmla="*/ 41 w 538"/>
                    <a:gd name="T5" fmla="*/ 0 h 1043"/>
                    <a:gd name="T6" fmla="*/ 0 w 538"/>
                    <a:gd name="T7" fmla="*/ 0 h 1043"/>
                    <a:gd name="T8" fmla="*/ 496 w 538"/>
                    <a:gd name="T9" fmla="*/ 1043 h 1043"/>
                    <a:gd name="T10" fmla="*/ 520 w 538"/>
                    <a:gd name="T11" fmla="*/ 1043 h 1043"/>
                    <a:gd name="T12" fmla="*/ 520 w 538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8" h="1043">
                      <a:moveTo>
                        <a:pt x="520" y="1043"/>
                      </a:moveTo>
                      <a:lnTo>
                        <a:pt x="538" y="1043"/>
                      </a:lnTo>
                      <a:lnTo>
                        <a:pt x="41" y="0"/>
                      </a:lnTo>
                      <a:lnTo>
                        <a:pt x="0" y="0"/>
                      </a:lnTo>
                      <a:lnTo>
                        <a:pt x="496" y="1043"/>
                      </a:lnTo>
                      <a:lnTo>
                        <a:pt x="520" y="1043"/>
                      </a:lnTo>
                      <a:lnTo>
                        <a:pt x="520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57" name="Freeform 37"/>
                <p:cNvSpPr>
                  <a:spLocks/>
                </p:cNvSpPr>
                <p:nvPr/>
              </p:nvSpPr>
              <p:spPr bwMode="hidden">
                <a:xfrm>
                  <a:off x="306" y="0"/>
                  <a:ext cx="642" cy="1045"/>
                </a:xfrm>
                <a:custGeom>
                  <a:avLst/>
                  <a:gdLst>
                    <a:gd name="T0" fmla="*/ 622 w 640"/>
                    <a:gd name="T1" fmla="*/ 1043 h 1043"/>
                    <a:gd name="T2" fmla="*/ 640 w 640"/>
                    <a:gd name="T3" fmla="*/ 1043 h 1043"/>
                    <a:gd name="T4" fmla="*/ 48 w 640"/>
                    <a:gd name="T5" fmla="*/ 0 h 1043"/>
                    <a:gd name="T6" fmla="*/ 0 w 640"/>
                    <a:gd name="T7" fmla="*/ 0 h 1043"/>
                    <a:gd name="T8" fmla="*/ 598 w 640"/>
                    <a:gd name="T9" fmla="*/ 1043 h 1043"/>
                    <a:gd name="T10" fmla="*/ 622 w 640"/>
                    <a:gd name="T11" fmla="*/ 1043 h 1043"/>
                    <a:gd name="T12" fmla="*/ 622 w 640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40" h="1043">
                      <a:moveTo>
                        <a:pt x="622" y="1043"/>
                      </a:moveTo>
                      <a:lnTo>
                        <a:pt x="640" y="1043"/>
                      </a:lnTo>
                      <a:lnTo>
                        <a:pt x="48" y="0"/>
                      </a:lnTo>
                      <a:lnTo>
                        <a:pt x="0" y="0"/>
                      </a:lnTo>
                      <a:lnTo>
                        <a:pt x="598" y="1043"/>
                      </a:lnTo>
                      <a:lnTo>
                        <a:pt x="622" y="1043"/>
                      </a:lnTo>
                      <a:lnTo>
                        <a:pt x="622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58" name="Freeform 38"/>
                <p:cNvSpPr>
                  <a:spLocks/>
                </p:cNvSpPr>
                <p:nvPr/>
              </p:nvSpPr>
              <p:spPr bwMode="hidden">
                <a:xfrm>
                  <a:off x="0" y="108"/>
                  <a:ext cx="630" cy="937"/>
                </a:xfrm>
                <a:custGeom>
                  <a:avLst/>
                  <a:gdLst>
                    <a:gd name="T0" fmla="*/ 604 w 628"/>
                    <a:gd name="T1" fmla="*/ 935 h 935"/>
                    <a:gd name="T2" fmla="*/ 628 w 628"/>
                    <a:gd name="T3" fmla="*/ 935 h 935"/>
                    <a:gd name="T4" fmla="*/ 0 w 628"/>
                    <a:gd name="T5" fmla="*/ 0 h 935"/>
                    <a:gd name="T6" fmla="*/ 0 w 628"/>
                    <a:gd name="T7" fmla="*/ 66 h 935"/>
                    <a:gd name="T8" fmla="*/ 580 w 628"/>
                    <a:gd name="T9" fmla="*/ 935 h 935"/>
                    <a:gd name="T10" fmla="*/ 604 w 628"/>
                    <a:gd name="T11" fmla="*/ 935 h 935"/>
                    <a:gd name="T12" fmla="*/ 604 w 628"/>
                    <a:gd name="T13" fmla="*/ 935 h 9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28" h="935">
                      <a:moveTo>
                        <a:pt x="604" y="935"/>
                      </a:moveTo>
                      <a:lnTo>
                        <a:pt x="628" y="935"/>
                      </a:lnTo>
                      <a:lnTo>
                        <a:pt x="0" y="0"/>
                      </a:lnTo>
                      <a:lnTo>
                        <a:pt x="0" y="66"/>
                      </a:lnTo>
                      <a:lnTo>
                        <a:pt x="580" y="935"/>
                      </a:lnTo>
                      <a:lnTo>
                        <a:pt x="604" y="935"/>
                      </a:lnTo>
                      <a:lnTo>
                        <a:pt x="604" y="93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59" name="Freeform 39"/>
                <p:cNvSpPr>
                  <a:spLocks/>
                </p:cNvSpPr>
                <p:nvPr/>
              </p:nvSpPr>
              <p:spPr bwMode="hidden">
                <a:xfrm>
                  <a:off x="3191" y="0"/>
                  <a:ext cx="155" cy="1045"/>
                </a:xfrm>
                <a:custGeom>
                  <a:avLst/>
                  <a:gdLst>
                    <a:gd name="T0" fmla="*/ 18 w 155"/>
                    <a:gd name="T1" fmla="*/ 1043 h 1043"/>
                    <a:gd name="T2" fmla="*/ 42 w 155"/>
                    <a:gd name="T3" fmla="*/ 1043 h 1043"/>
                    <a:gd name="T4" fmla="*/ 155 w 155"/>
                    <a:gd name="T5" fmla="*/ 0 h 1043"/>
                    <a:gd name="T6" fmla="*/ 114 w 155"/>
                    <a:gd name="T7" fmla="*/ 0 h 1043"/>
                    <a:gd name="T8" fmla="*/ 0 w 155"/>
                    <a:gd name="T9" fmla="*/ 1043 h 1043"/>
                    <a:gd name="T10" fmla="*/ 18 w 155"/>
                    <a:gd name="T11" fmla="*/ 1043 h 1043"/>
                    <a:gd name="T12" fmla="*/ 18 w 155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5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155" y="0"/>
                      </a:lnTo>
                      <a:lnTo>
                        <a:pt x="114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60" name="Freeform 40"/>
                <p:cNvSpPr>
                  <a:spLocks/>
                </p:cNvSpPr>
                <p:nvPr/>
              </p:nvSpPr>
              <p:spPr bwMode="hidden">
                <a:xfrm>
                  <a:off x="3533" y="0"/>
                  <a:ext cx="240" cy="1045"/>
                </a:xfrm>
                <a:custGeom>
                  <a:avLst/>
                  <a:gdLst>
                    <a:gd name="T0" fmla="*/ 18 w 239"/>
                    <a:gd name="T1" fmla="*/ 1043 h 1043"/>
                    <a:gd name="T2" fmla="*/ 36 w 239"/>
                    <a:gd name="T3" fmla="*/ 1043 h 1043"/>
                    <a:gd name="T4" fmla="*/ 239 w 239"/>
                    <a:gd name="T5" fmla="*/ 0 h 1043"/>
                    <a:gd name="T6" fmla="*/ 203 w 239"/>
                    <a:gd name="T7" fmla="*/ 0 h 1043"/>
                    <a:gd name="T8" fmla="*/ 0 w 239"/>
                    <a:gd name="T9" fmla="*/ 1043 h 1043"/>
                    <a:gd name="T10" fmla="*/ 18 w 239"/>
                    <a:gd name="T11" fmla="*/ 1043 h 1043"/>
                    <a:gd name="T12" fmla="*/ 18 w 239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9" h="1043">
                      <a:moveTo>
                        <a:pt x="18" y="1043"/>
                      </a:moveTo>
                      <a:lnTo>
                        <a:pt x="36" y="1043"/>
                      </a:lnTo>
                      <a:lnTo>
                        <a:pt x="239" y="0"/>
                      </a:lnTo>
                      <a:lnTo>
                        <a:pt x="203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61" name="Freeform 41"/>
                <p:cNvSpPr>
                  <a:spLocks/>
                </p:cNvSpPr>
                <p:nvPr/>
              </p:nvSpPr>
              <p:spPr bwMode="hidden">
                <a:xfrm>
                  <a:off x="3821" y="0"/>
                  <a:ext cx="359" cy="1045"/>
                </a:xfrm>
                <a:custGeom>
                  <a:avLst/>
                  <a:gdLst>
                    <a:gd name="T0" fmla="*/ 24 w 358"/>
                    <a:gd name="T1" fmla="*/ 1043 h 1043"/>
                    <a:gd name="T2" fmla="*/ 42 w 358"/>
                    <a:gd name="T3" fmla="*/ 1043 h 1043"/>
                    <a:gd name="T4" fmla="*/ 358 w 358"/>
                    <a:gd name="T5" fmla="*/ 0 h 1043"/>
                    <a:gd name="T6" fmla="*/ 317 w 358"/>
                    <a:gd name="T7" fmla="*/ 0 h 1043"/>
                    <a:gd name="T8" fmla="*/ 0 w 358"/>
                    <a:gd name="T9" fmla="*/ 1043 h 1043"/>
                    <a:gd name="T10" fmla="*/ 24 w 358"/>
                    <a:gd name="T11" fmla="*/ 1043 h 1043"/>
                    <a:gd name="T12" fmla="*/ 24 w 358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8" h="1043">
                      <a:moveTo>
                        <a:pt x="24" y="1043"/>
                      </a:moveTo>
                      <a:lnTo>
                        <a:pt x="42" y="1043"/>
                      </a:lnTo>
                      <a:lnTo>
                        <a:pt x="358" y="0"/>
                      </a:lnTo>
                      <a:lnTo>
                        <a:pt x="317" y="0"/>
                      </a:lnTo>
                      <a:lnTo>
                        <a:pt x="0" y="1043"/>
                      </a:lnTo>
                      <a:lnTo>
                        <a:pt x="24" y="1043"/>
                      </a:lnTo>
                      <a:lnTo>
                        <a:pt x="24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62" name="Freeform 42"/>
                <p:cNvSpPr>
                  <a:spLocks/>
                </p:cNvSpPr>
                <p:nvPr/>
              </p:nvSpPr>
              <p:spPr bwMode="hidden">
                <a:xfrm>
                  <a:off x="4139" y="0"/>
                  <a:ext cx="449" cy="1045"/>
                </a:xfrm>
                <a:custGeom>
                  <a:avLst/>
                  <a:gdLst>
                    <a:gd name="T0" fmla="*/ 18 w 448"/>
                    <a:gd name="T1" fmla="*/ 1043 h 1043"/>
                    <a:gd name="T2" fmla="*/ 41 w 448"/>
                    <a:gd name="T3" fmla="*/ 1043 h 1043"/>
                    <a:gd name="T4" fmla="*/ 448 w 448"/>
                    <a:gd name="T5" fmla="*/ 0 h 1043"/>
                    <a:gd name="T6" fmla="*/ 406 w 448"/>
                    <a:gd name="T7" fmla="*/ 0 h 1043"/>
                    <a:gd name="T8" fmla="*/ 0 w 448"/>
                    <a:gd name="T9" fmla="*/ 1043 h 1043"/>
                    <a:gd name="T10" fmla="*/ 18 w 448"/>
                    <a:gd name="T11" fmla="*/ 1043 h 1043"/>
                    <a:gd name="T12" fmla="*/ 18 w 448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8" h="1043">
                      <a:moveTo>
                        <a:pt x="18" y="1043"/>
                      </a:moveTo>
                      <a:lnTo>
                        <a:pt x="41" y="1043"/>
                      </a:lnTo>
                      <a:lnTo>
                        <a:pt x="448" y="0"/>
                      </a:lnTo>
                      <a:lnTo>
                        <a:pt x="406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63" name="Freeform 43"/>
                <p:cNvSpPr>
                  <a:spLocks/>
                </p:cNvSpPr>
                <p:nvPr/>
              </p:nvSpPr>
              <p:spPr bwMode="hidden">
                <a:xfrm>
                  <a:off x="4480" y="0"/>
                  <a:ext cx="541" cy="1045"/>
                </a:xfrm>
                <a:custGeom>
                  <a:avLst/>
                  <a:gdLst>
                    <a:gd name="T0" fmla="*/ 18 w 539"/>
                    <a:gd name="T1" fmla="*/ 1043 h 1043"/>
                    <a:gd name="T2" fmla="*/ 42 w 539"/>
                    <a:gd name="T3" fmla="*/ 1043 h 1043"/>
                    <a:gd name="T4" fmla="*/ 539 w 539"/>
                    <a:gd name="T5" fmla="*/ 0 h 1043"/>
                    <a:gd name="T6" fmla="*/ 497 w 539"/>
                    <a:gd name="T7" fmla="*/ 0 h 1043"/>
                    <a:gd name="T8" fmla="*/ 0 w 539"/>
                    <a:gd name="T9" fmla="*/ 1043 h 1043"/>
                    <a:gd name="T10" fmla="*/ 18 w 539"/>
                    <a:gd name="T11" fmla="*/ 1043 h 1043"/>
                    <a:gd name="T12" fmla="*/ 18 w 539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9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539" y="0"/>
                      </a:lnTo>
                      <a:lnTo>
                        <a:pt x="497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64" name="Freeform 44"/>
                <p:cNvSpPr>
                  <a:spLocks/>
                </p:cNvSpPr>
                <p:nvPr/>
              </p:nvSpPr>
              <p:spPr bwMode="hidden">
                <a:xfrm>
                  <a:off x="4768" y="0"/>
                  <a:ext cx="642" cy="1045"/>
                </a:xfrm>
                <a:custGeom>
                  <a:avLst/>
                  <a:gdLst>
                    <a:gd name="T0" fmla="*/ 18 w 640"/>
                    <a:gd name="T1" fmla="*/ 1043 h 1043"/>
                    <a:gd name="T2" fmla="*/ 42 w 640"/>
                    <a:gd name="T3" fmla="*/ 1043 h 1043"/>
                    <a:gd name="T4" fmla="*/ 640 w 640"/>
                    <a:gd name="T5" fmla="*/ 0 h 1043"/>
                    <a:gd name="T6" fmla="*/ 592 w 640"/>
                    <a:gd name="T7" fmla="*/ 0 h 1043"/>
                    <a:gd name="T8" fmla="*/ 0 w 640"/>
                    <a:gd name="T9" fmla="*/ 1043 h 1043"/>
                    <a:gd name="T10" fmla="*/ 18 w 640"/>
                    <a:gd name="T11" fmla="*/ 1043 h 1043"/>
                    <a:gd name="T12" fmla="*/ 18 w 640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40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640" y="0"/>
                      </a:lnTo>
                      <a:lnTo>
                        <a:pt x="592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65" name="Freeform 45"/>
                <p:cNvSpPr>
                  <a:spLocks/>
                </p:cNvSpPr>
                <p:nvPr/>
              </p:nvSpPr>
              <p:spPr bwMode="hidden">
                <a:xfrm>
                  <a:off x="5086" y="48"/>
                  <a:ext cx="672" cy="997"/>
                </a:xfrm>
                <a:custGeom>
                  <a:avLst/>
                  <a:gdLst>
                    <a:gd name="T0" fmla="*/ 24 w 670"/>
                    <a:gd name="T1" fmla="*/ 995 h 995"/>
                    <a:gd name="T2" fmla="*/ 48 w 670"/>
                    <a:gd name="T3" fmla="*/ 995 h 995"/>
                    <a:gd name="T4" fmla="*/ 670 w 670"/>
                    <a:gd name="T5" fmla="*/ 72 h 995"/>
                    <a:gd name="T6" fmla="*/ 670 w 670"/>
                    <a:gd name="T7" fmla="*/ 0 h 995"/>
                    <a:gd name="T8" fmla="*/ 0 w 670"/>
                    <a:gd name="T9" fmla="*/ 995 h 995"/>
                    <a:gd name="T10" fmla="*/ 24 w 670"/>
                    <a:gd name="T11" fmla="*/ 995 h 995"/>
                    <a:gd name="T12" fmla="*/ 24 w 670"/>
                    <a:gd name="T13" fmla="*/ 995 h 9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70" h="995">
                      <a:moveTo>
                        <a:pt x="24" y="995"/>
                      </a:moveTo>
                      <a:lnTo>
                        <a:pt x="48" y="995"/>
                      </a:lnTo>
                      <a:lnTo>
                        <a:pt x="670" y="72"/>
                      </a:lnTo>
                      <a:lnTo>
                        <a:pt x="670" y="0"/>
                      </a:lnTo>
                      <a:lnTo>
                        <a:pt x="0" y="995"/>
                      </a:lnTo>
                      <a:lnTo>
                        <a:pt x="24" y="995"/>
                      </a:lnTo>
                      <a:lnTo>
                        <a:pt x="24" y="99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</p:grpSp>
          <p:grpSp>
            <p:nvGrpSpPr>
              <p:cNvPr id="5166" name="Group 46"/>
              <p:cNvGrpSpPr>
                <a:grpSpLocks/>
              </p:cNvGrpSpPr>
              <p:nvPr/>
            </p:nvGrpSpPr>
            <p:grpSpPr bwMode="auto">
              <a:xfrm>
                <a:off x="0" y="558"/>
                <a:ext cx="5758" cy="487"/>
                <a:chOff x="0" y="558"/>
                <a:chExt cx="5758" cy="487"/>
              </a:xfrm>
            </p:grpSpPr>
            <p:sp>
              <p:nvSpPr>
                <p:cNvPr id="5167" name="Freeform 47"/>
                <p:cNvSpPr>
                  <a:spLocks/>
                </p:cNvSpPr>
                <p:nvPr/>
              </p:nvSpPr>
              <p:spPr bwMode="hidden">
                <a:xfrm>
                  <a:off x="0" y="618"/>
                  <a:ext cx="306" cy="427"/>
                </a:xfrm>
                <a:custGeom>
                  <a:avLst/>
                  <a:gdLst>
                    <a:gd name="T0" fmla="*/ 281 w 305"/>
                    <a:gd name="T1" fmla="*/ 426 h 426"/>
                    <a:gd name="T2" fmla="*/ 305 w 305"/>
                    <a:gd name="T3" fmla="*/ 426 h 426"/>
                    <a:gd name="T4" fmla="*/ 0 w 305"/>
                    <a:gd name="T5" fmla="*/ 0 h 426"/>
                    <a:gd name="T6" fmla="*/ 0 w 305"/>
                    <a:gd name="T7" fmla="*/ 66 h 426"/>
                    <a:gd name="T8" fmla="*/ 251 w 305"/>
                    <a:gd name="T9" fmla="*/ 426 h 426"/>
                    <a:gd name="T10" fmla="*/ 281 w 305"/>
                    <a:gd name="T11" fmla="*/ 426 h 426"/>
                    <a:gd name="T12" fmla="*/ 281 w 305"/>
                    <a:gd name="T13" fmla="*/ 426 h 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5" h="426">
                      <a:moveTo>
                        <a:pt x="281" y="426"/>
                      </a:moveTo>
                      <a:lnTo>
                        <a:pt x="305" y="426"/>
                      </a:lnTo>
                      <a:lnTo>
                        <a:pt x="0" y="0"/>
                      </a:lnTo>
                      <a:lnTo>
                        <a:pt x="0" y="66"/>
                      </a:lnTo>
                      <a:lnTo>
                        <a:pt x="251" y="426"/>
                      </a:lnTo>
                      <a:lnTo>
                        <a:pt x="281" y="426"/>
                      </a:lnTo>
                      <a:lnTo>
                        <a:pt x="281" y="4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68" name="Freeform 48"/>
                <p:cNvSpPr>
                  <a:spLocks/>
                </p:cNvSpPr>
                <p:nvPr/>
              </p:nvSpPr>
              <p:spPr bwMode="hidden">
                <a:xfrm>
                  <a:off x="5410" y="558"/>
                  <a:ext cx="348" cy="487"/>
                </a:xfrm>
                <a:custGeom>
                  <a:avLst/>
                  <a:gdLst>
                    <a:gd name="T0" fmla="*/ 24 w 347"/>
                    <a:gd name="T1" fmla="*/ 486 h 486"/>
                    <a:gd name="T2" fmla="*/ 48 w 347"/>
                    <a:gd name="T3" fmla="*/ 486 h 486"/>
                    <a:gd name="T4" fmla="*/ 347 w 347"/>
                    <a:gd name="T5" fmla="*/ 72 h 486"/>
                    <a:gd name="T6" fmla="*/ 347 w 347"/>
                    <a:gd name="T7" fmla="*/ 0 h 486"/>
                    <a:gd name="T8" fmla="*/ 0 w 347"/>
                    <a:gd name="T9" fmla="*/ 486 h 486"/>
                    <a:gd name="T10" fmla="*/ 24 w 347"/>
                    <a:gd name="T11" fmla="*/ 486 h 486"/>
                    <a:gd name="T12" fmla="*/ 24 w 347"/>
                    <a:gd name="T13" fmla="*/ 486 h 4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7" h="486">
                      <a:moveTo>
                        <a:pt x="24" y="486"/>
                      </a:moveTo>
                      <a:lnTo>
                        <a:pt x="48" y="486"/>
                      </a:lnTo>
                      <a:lnTo>
                        <a:pt x="347" y="72"/>
                      </a:lnTo>
                      <a:lnTo>
                        <a:pt x="347" y="0"/>
                      </a:lnTo>
                      <a:lnTo>
                        <a:pt x="0" y="486"/>
                      </a:lnTo>
                      <a:lnTo>
                        <a:pt x="24" y="486"/>
                      </a:lnTo>
                      <a:lnTo>
                        <a:pt x="24" y="48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</p:grpSp>
          <p:grpSp>
            <p:nvGrpSpPr>
              <p:cNvPr id="5169" name="Group 49"/>
              <p:cNvGrpSpPr>
                <a:grpSpLocks/>
              </p:cNvGrpSpPr>
              <p:nvPr/>
            </p:nvGrpSpPr>
            <p:grpSpPr bwMode="auto">
              <a:xfrm>
                <a:off x="264" y="1039"/>
                <a:ext cx="5200" cy="3280"/>
                <a:chOff x="264" y="1039"/>
                <a:chExt cx="5200" cy="3280"/>
              </a:xfrm>
            </p:grpSpPr>
            <p:sp>
              <p:nvSpPr>
                <p:cNvPr id="5170" name="Freeform 50"/>
                <p:cNvSpPr>
                  <a:spLocks/>
                </p:cNvSpPr>
                <p:nvPr/>
              </p:nvSpPr>
              <p:spPr bwMode="hidden">
                <a:xfrm>
                  <a:off x="2849" y="1039"/>
                  <a:ext cx="42" cy="3280"/>
                </a:xfrm>
                <a:custGeom>
                  <a:avLst/>
                  <a:gdLst>
                    <a:gd name="T0" fmla="*/ 18 w 42"/>
                    <a:gd name="T1" fmla="*/ 0 h 3273"/>
                    <a:gd name="T2" fmla="*/ 0 w 42"/>
                    <a:gd name="T3" fmla="*/ 0 h 3273"/>
                    <a:gd name="T4" fmla="*/ 0 w 42"/>
                    <a:gd name="T5" fmla="*/ 3273 h 3273"/>
                    <a:gd name="T6" fmla="*/ 42 w 42"/>
                    <a:gd name="T7" fmla="*/ 3273 h 3273"/>
                    <a:gd name="T8" fmla="*/ 42 w 42"/>
                    <a:gd name="T9" fmla="*/ 0 h 3273"/>
                    <a:gd name="T10" fmla="*/ 18 w 42"/>
                    <a:gd name="T11" fmla="*/ 0 h 3273"/>
                    <a:gd name="T12" fmla="*/ 18 w 42"/>
                    <a:gd name="T13" fmla="*/ 0 h 3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" h="3273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0" y="3273"/>
                      </a:lnTo>
                      <a:lnTo>
                        <a:pt x="42" y="3273"/>
                      </a:lnTo>
                      <a:lnTo>
                        <a:pt x="42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71" name="Freeform 51"/>
                <p:cNvSpPr>
                  <a:spLocks/>
                </p:cNvSpPr>
                <p:nvPr/>
              </p:nvSpPr>
              <p:spPr bwMode="hidden">
                <a:xfrm>
                  <a:off x="2154" y="1039"/>
                  <a:ext cx="401" cy="3280"/>
                </a:xfrm>
                <a:custGeom>
                  <a:avLst/>
                  <a:gdLst>
                    <a:gd name="T0" fmla="*/ 376 w 400"/>
                    <a:gd name="T1" fmla="*/ 0 h 3273"/>
                    <a:gd name="T2" fmla="*/ 358 w 400"/>
                    <a:gd name="T3" fmla="*/ 0 h 3273"/>
                    <a:gd name="T4" fmla="*/ 0 w 400"/>
                    <a:gd name="T5" fmla="*/ 3273 h 3273"/>
                    <a:gd name="T6" fmla="*/ 41 w 400"/>
                    <a:gd name="T7" fmla="*/ 3273 h 3273"/>
                    <a:gd name="T8" fmla="*/ 400 w 400"/>
                    <a:gd name="T9" fmla="*/ 0 h 3273"/>
                    <a:gd name="T10" fmla="*/ 376 w 400"/>
                    <a:gd name="T11" fmla="*/ 0 h 3273"/>
                    <a:gd name="T12" fmla="*/ 376 w 400"/>
                    <a:gd name="T13" fmla="*/ 0 h 3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00" h="3273">
                      <a:moveTo>
                        <a:pt x="376" y="0"/>
                      </a:moveTo>
                      <a:lnTo>
                        <a:pt x="358" y="0"/>
                      </a:lnTo>
                      <a:lnTo>
                        <a:pt x="0" y="3273"/>
                      </a:lnTo>
                      <a:lnTo>
                        <a:pt x="41" y="3273"/>
                      </a:lnTo>
                      <a:lnTo>
                        <a:pt x="400" y="0"/>
                      </a:lnTo>
                      <a:lnTo>
                        <a:pt x="376" y="0"/>
                      </a:lnTo>
                      <a:lnTo>
                        <a:pt x="376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72" name="Freeform 52"/>
                <p:cNvSpPr>
                  <a:spLocks/>
                </p:cNvSpPr>
                <p:nvPr/>
              </p:nvSpPr>
              <p:spPr bwMode="hidden">
                <a:xfrm>
                  <a:off x="1530" y="1039"/>
                  <a:ext cx="677" cy="3280"/>
                </a:xfrm>
                <a:custGeom>
                  <a:avLst/>
                  <a:gdLst>
                    <a:gd name="T0" fmla="*/ 657 w 675"/>
                    <a:gd name="T1" fmla="*/ 0 h 3273"/>
                    <a:gd name="T2" fmla="*/ 639 w 675"/>
                    <a:gd name="T3" fmla="*/ 0 h 3273"/>
                    <a:gd name="T4" fmla="*/ 0 w 675"/>
                    <a:gd name="T5" fmla="*/ 3273 h 3273"/>
                    <a:gd name="T6" fmla="*/ 42 w 675"/>
                    <a:gd name="T7" fmla="*/ 3273 h 3273"/>
                    <a:gd name="T8" fmla="*/ 675 w 675"/>
                    <a:gd name="T9" fmla="*/ 0 h 3273"/>
                    <a:gd name="T10" fmla="*/ 657 w 675"/>
                    <a:gd name="T11" fmla="*/ 0 h 3273"/>
                    <a:gd name="T12" fmla="*/ 657 w 675"/>
                    <a:gd name="T13" fmla="*/ 0 h 3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75" h="3273">
                      <a:moveTo>
                        <a:pt x="657" y="0"/>
                      </a:moveTo>
                      <a:lnTo>
                        <a:pt x="639" y="0"/>
                      </a:lnTo>
                      <a:lnTo>
                        <a:pt x="0" y="3273"/>
                      </a:lnTo>
                      <a:lnTo>
                        <a:pt x="42" y="3273"/>
                      </a:lnTo>
                      <a:lnTo>
                        <a:pt x="675" y="0"/>
                      </a:lnTo>
                      <a:lnTo>
                        <a:pt x="657" y="0"/>
                      </a:lnTo>
                      <a:lnTo>
                        <a:pt x="657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73" name="Freeform 53"/>
                <p:cNvSpPr>
                  <a:spLocks/>
                </p:cNvSpPr>
                <p:nvPr/>
              </p:nvSpPr>
              <p:spPr bwMode="hidden">
                <a:xfrm>
                  <a:off x="876" y="1039"/>
                  <a:ext cx="1031" cy="3280"/>
                </a:xfrm>
                <a:custGeom>
                  <a:avLst/>
                  <a:gdLst>
                    <a:gd name="T0" fmla="*/ 1013 w 1031"/>
                    <a:gd name="T1" fmla="*/ 0 h 3280"/>
                    <a:gd name="T2" fmla="*/ 990 w 1031"/>
                    <a:gd name="T3" fmla="*/ 0 h 3280"/>
                    <a:gd name="T4" fmla="*/ 0 w 1031"/>
                    <a:gd name="T5" fmla="*/ 3280 h 3280"/>
                    <a:gd name="T6" fmla="*/ 42 w 1031"/>
                    <a:gd name="T7" fmla="*/ 3280 h 3280"/>
                    <a:gd name="T8" fmla="*/ 1031 w 1031"/>
                    <a:gd name="T9" fmla="*/ 4 h 3280"/>
                    <a:gd name="T10" fmla="*/ 1013 w 1031"/>
                    <a:gd name="T11" fmla="*/ 0 h 3280"/>
                    <a:gd name="T12" fmla="*/ 1013 w 1031"/>
                    <a:gd name="T13" fmla="*/ 0 h 3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31" h="3280">
                      <a:moveTo>
                        <a:pt x="1013" y="0"/>
                      </a:moveTo>
                      <a:lnTo>
                        <a:pt x="990" y="0"/>
                      </a:lnTo>
                      <a:lnTo>
                        <a:pt x="0" y="3280"/>
                      </a:lnTo>
                      <a:lnTo>
                        <a:pt x="42" y="3280"/>
                      </a:lnTo>
                      <a:lnTo>
                        <a:pt x="1031" y="4"/>
                      </a:lnTo>
                      <a:lnTo>
                        <a:pt x="1013" y="0"/>
                      </a:lnTo>
                      <a:lnTo>
                        <a:pt x="1013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74" name="Freeform 54"/>
                <p:cNvSpPr>
                  <a:spLocks/>
                </p:cNvSpPr>
                <p:nvPr/>
              </p:nvSpPr>
              <p:spPr bwMode="hidden">
                <a:xfrm>
                  <a:off x="264" y="1039"/>
                  <a:ext cx="1319" cy="3280"/>
                </a:xfrm>
                <a:custGeom>
                  <a:avLst/>
                  <a:gdLst>
                    <a:gd name="T0" fmla="*/ 1296 w 1319"/>
                    <a:gd name="T1" fmla="*/ 0 h 3280"/>
                    <a:gd name="T2" fmla="*/ 1278 w 1319"/>
                    <a:gd name="T3" fmla="*/ 0 h 3280"/>
                    <a:gd name="T4" fmla="*/ 0 w 1319"/>
                    <a:gd name="T5" fmla="*/ 3280 h 3280"/>
                    <a:gd name="T6" fmla="*/ 42 w 1319"/>
                    <a:gd name="T7" fmla="*/ 3280 h 3280"/>
                    <a:gd name="T8" fmla="*/ 1319 w 1319"/>
                    <a:gd name="T9" fmla="*/ 5 h 3280"/>
                    <a:gd name="T10" fmla="*/ 1296 w 1319"/>
                    <a:gd name="T11" fmla="*/ 0 h 3280"/>
                    <a:gd name="T12" fmla="*/ 1296 w 1319"/>
                    <a:gd name="T13" fmla="*/ 0 h 3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19" h="3280">
                      <a:moveTo>
                        <a:pt x="1296" y="0"/>
                      </a:moveTo>
                      <a:lnTo>
                        <a:pt x="1278" y="0"/>
                      </a:lnTo>
                      <a:lnTo>
                        <a:pt x="0" y="3280"/>
                      </a:lnTo>
                      <a:lnTo>
                        <a:pt x="42" y="3280"/>
                      </a:lnTo>
                      <a:lnTo>
                        <a:pt x="1319" y="5"/>
                      </a:lnTo>
                      <a:lnTo>
                        <a:pt x="1296" y="0"/>
                      </a:lnTo>
                      <a:lnTo>
                        <a:pt x="1296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75" name="Freeform 55"/>
                <p:cNvSpPr>
                  <a:spLocks/>
                </p:cNvSpPr>
                <p:nvPr/>
              </p:nvSpPr>
              <p:spPr bwMode="hidden">
                <a:xfrm>
                  <a:off x="3191" y="1039"/>
                  <a:ext cx="402" cy="3280"/>
                </a:xfrm>
                <a:custGeom>
                  <a:avLst/>
                  <a:gdLst>
                    <a:gd name="T0" fmla="*/ 18 w 401"/>
                    <a:gd name="T1" fmla="*/ 0 h 3273"/>
                    <a:gd name="T2" fmla="*/ 0 w 401"/>
                    <a:gd name="T3" fmla="*/ 0 h 3273"/>
                    <a:gd name="T4" fmla="*/ 359 w 401"/>
                    <a:gd name="T5" fmla="*/ 3273 h 3273"/>
                    <a:gd name="T6" fmla="*/ 401 w 401"/>
                    <a:gd name="T7" fmla="*/ 3273 h 3273"/>
                    <a:gd name="T8" fmla="*/ 42 w 401"/>
                    <a:gd name="T9" fmla="*/ 0 h 3273"/>
                    <a:gd name="T10" fmla="*/ 18 w 401"/>
                    <a:gd name="T11" fmla="*/ 0 h 3273"/>
                    <a:gd name="T12" fmla="*/ 18 w 401"/>
                    <a:gd name="T13" fmla="*/ 0 h 3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01" h="3273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359" y="3273"/>
                      </a:lnTo>
                      <a:lnTo>
                        <a:pt x="401" y="3273"/>
                      </a:lnTo>
                      <a:lnTo>
                        <a:pt x="42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76" name="Freeform 56"/>
                <p:cNvSpPr>
                  <a:spLocks/>
                </p:cNvSpPr>
                <p:nvPr/>
              </p:nvSpPr>
              <p:spPr bwMode="hidden">
                <a:xfrm>
                  <a:off x="3533" y="1039"/>
                  <a:ext cx="677" cy="3280"/>
                </a:xfrm>
                <a:custGeom>
                  <a:avLst/>
                  <a:gdLst>
                    <a:gd name="T0" fmla="*/ 18 w 675"/>
                    <a:gd name="T1" fmla="*/ 0 h 3273"/>
                    <a:gd name="T2" fmla="*/ 0 w 675"/>
                    <a:gd name="T3" fmla="*/ 0 h 3273"/>
                    <a:gd name="T4" fmla="*/ 640 w 675"/>
                    <a:gd name="T5" fmla="*/ 3273 h 3273"/>
                    <a:gd name="T6" fmla="*/ 675 w 675"/>
                    <a:gd name="T7" fmla="*/ 3273 h 3273"/>
                    <a:gd name="T8" fmla="*/ 36 w 675"/>
                    <a:gd name="T9" fmla="*/ 0 h 3273"/>
                    <a:gd name="T10" fmla="*/ 18 w 675"/>
                    <a:gd name="T11" fmla="*/ 0 h 3273"/>
                    <a:gd name="T12" fmla="*/ 18 w 675"/>
                    <a:gd name="T13" fmla="*/ 0 h 3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75" h="3273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640" y="3273"/>
                      </a:lnTo>
                      <a:lnTo>
                        <a:pt x="675" y="3273"/>
                      </a:lnTo>
                      <a:lnTo>
                        <a:pt x="36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77" name="Freeform 57"/>
                <p:cNvSpPr>
                  <a:spLocks/>
                </p:cNvSpPr>
                <p:nvPr/>
              </p:nvSpPr>
              <p:spPr bwMode="hidden">
                <a:xfrm>
                  <a:off x="3822" y="1039"/>
                  <a:ext cx="1036" cy="3280"/>
                </a:xfrm>
                <a:custGeom>
                  <a:avLst/>
                  <a:gdLst>
                    <a:gd name="T0" fmla="*/ 23 w 1036"/>
                    <a:gd name="T1" fmla="*/ 0 h 3280"/>
                    <a:gd name="T2" fmla="*/ 0 w 1036"/>
                    <a:gd name="T3" fmla="*/ 5 h 3280"/>
                    <a:gd name="T4" fmla="*/ 994 w 1036"/>
                    <a:gd name="T5" fmla="*/ 3280 h 3280"/>
                    <a:gd name="T6" fmla="*/ 1036 w 1036"/>
                    <a:gd name="T7" fmla="*/ 3280 h 3280"/>
                    <a:gd name="T8" fmla="*/ 41 w 1036"/>
                    <a:gd name="T9" fmla="*/ 0 h 3280"/>
                    <a:gd name="T10" fmla="*/ 23 w 1036"/>
                    <a:gd name="T11" fmla="*/ 0 h 3280"/>
                    <a:gd name="T12" fmla="*/ 23 w 1036"/>
                    <a:gd name="T13" fmla="*/ 0 h 3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36" h="3280">
                      <a:moveTo>
                        <a:pt x="23" y="0"/>
                      </a:moveTo>
                      <a:lnTo>
                        <a:pt x="0" y="5"/>
                      </a:lnTo>
                      <a:lnTo>
                        <a:pt x="994" y="3280"/>
                      </a:lnTo>
                      <a:lnTo>
                        <a:pt x="1036" y="3280"/>
                      </a:lnTo>
                      <a:lnTo>
                        <a:pt x="41" y="0"/>
                      </a:lnTo>
                      <a:lnTo>
                        <a:pt x="23" y="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78" name="Freeform 58"/>
                <p:cNvSpPr>
                  <a:spLocks/>
                </p:cNvSpPr>
                <p:nvPr/>
              </p:nvSpPr>
              <p:spPr bwMode="hidden">
                <a:xfrm>
                  <a:off x="4137" y="1039"/>
                  <a:ext cx="1327" cy="3280"/>
                </a:xfrm>
                <a:custGeom>
                  <a:avLst/>
                  <a:gdLst>
                    <a:gd name="T0" fmla="*/ 20 w 1327"/>
                    <a:gd name="T1" fmla="*/ 0 h 3280"/>
                    <a:gd name="T2" fmla="*/ 0 w 1327"/>
                    <a:gd name="T3" fmla="*/ 7 h 3280"/>
                    <a:gd name="T4" fmla="*/ 1285 w 1327"/>
                    <a:gd name="T5" fmla="*/ 3280 h 3280"/>
                    <a:gd name="T6" fmla="*/ 1327 w 1327"/>
                    <a:gd name="T7" fmla="*/ 3280 h 3280"/>
                    <a:gd name="T8" fmla="*/ 43 w 1327"/>
                    <a:gd name="T9" fmla="*/ 0 h 3280"/>
                    <a:gd name="T10" fmla="*/ 20 w 1327"/>
                    <a:gd name="T11" fmla="*/ 0 h 3280"/>
                    <a:gd name="T12" fmla="*/ 20 w 1327"/>
                    <a:gd name="T13" fmla="*/ 0 h 3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27" h="3280">
                      <a:moveTo>
                        <a:pt x="20" y="0"/>
                      </a:moveTo>
                      <a:lnTo>
                        <a:pt x="0" y="7"/>
                      </a:lnTo>
                      <a:lnTo>
                        <a:pt x="1285" y="3280"/>
                      </a:lnTo>
                      <a:lnTo>
                        <a:pt x="1327" y="3280"/>
                      </a:lnTo>
                      <a:lnTo>
                        <a:pt x="43" y="0"/>
                      </a:lnTo>
                      <a:lnTo>
                        <a:pt x="20" y="0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</p:grpSp>
          <p:sp>
            <p:nvSpPr>
              <p:cNvPr id="5179" name="Freeform 59"/>
              <p:cNvSpPr>
                <a:spLocks/>
              </p:cNvSpPr>
              <p:nvPr/>
            </p:nvSpPr>
            <p:spPr bwMode="hidden">
              <a:xfrm>
                <a:off x="0" y="1039"/>
                <a:ext cx="1254" cy="2632"/>
              </a:xfrm>
              <a:custGeom>
                <a:avLst/>
                <a:gdLst>
                  <a:gd name="T0" fmla="*/ 1236 w 1254"/>
                  <a:gd name="T1" fmla="*/ 0 h 2632"/>
                  <a:gd name="T2" fmla="*/ 1212 w 1254"/>
                  <a:gd name="T3" fmla="*/ 0 h 2632"/>
                  <a:gd name="T4" fmla="*/ 0 w 1254"/>
                  <a:gd name="T5" fmla="*/ 2542 h 2632"/>
                  <a:gd name="T6" fmla="*/ 0 w 1254"/>
                  <a:gd name="T7" fmla="*/ 2632 h 2632"/>
                  <a:gd name="T8" fmla="*/ 1254 w 1254"/>
                  <a:gd name="T9" fmla="*/ 7 h 2632"/>
                  <a:gd name="T10" fmla="*/ 1236 w 1254"/>
                  <a:gd name="T11" fmla="*/ 0 h 2632"/>
                  <a:gd name="T12" fmla="*/ 1236 w 1254"/>
                  <a:gd name="T13" fmla="*/ 0 h 26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4" h="2632">
                    <a:moveTo>
                      <a:pt x="1236" y="0"/>
                    </a:moveTo>
                    <a:lnTo>
                      <a:pt x="1212" y="0"/>
                    </a:lnTo>
                    <a:lnTo>
                      <a:pt x="0" y="2542"/>
                    </a:lnTo>
                    <a:lnTo>
                      <a:pt x="0" y="2632"/>
                    </a:lnTo>
                    <a:lnTo>
                      <a:pt x="1254" y="7"/>
                    </a:lnTo>
                    <a:lnTo>
                      <a:pt x="1236" y="0"/>
                    </a:lnTo>
                    <a:lnTo>
                      <a:pt x="123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6980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80" name="Freeform 60"/>
              <p:cNvSpPr>
                <a:spLocks/>
              </p:cNvSpPr>
              <p:nvPr/>
            </p:nvSpPr>
            <p:spPr bwMode="hidden">
              <a:xfrm>
                <a:off x="0" y="1039"/>
                <a:ext cx="948" cy="1676"/>
              </a:xfrm>
              <a:custGeom>
                <a:avLst/>
                <a:gdLst>
                  <a:gd name="T0" fmla="*/ 930 w 948"/>
                  <a:gd name="T1" fmla="*/ 0 h 1676"/>
                  <a:gd name="T2" fmla="*/ 906 w 948"/>
                  <a:gd name="T3" fmla="*/ 0 h 1676"/>
                  <a:gd name="T4" fmla="*/ 0 w 948"/>
                  <a:gd name="T5" fmla="*/ 1593 h 1676"/>
                  <a:gd name="T6" fmla="*/ 0 w 948"/>
                  <a:gd name="T7" fmla="*/ 1676 h 1676"/>
                  <a:gd name="T8" fmla="*/ 948 w 948"/>
                  <a:gd name="T9" fmla="*/ 5 h 1676"/>
                  <a:gd name="T10" fmla="*/ 930 w 948"/>
                  <a:gd name="T11" fmla="*/ 0 h 1676"/>
                  <a:gd name="T12" fmla="*/ 930 w 948"/>
                  <a:gd name="T13" fmla="*/ 0 h 1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8" h="1676">
                    <a:moveTo>
                      <a:pt x="930" y="0"/>
                    </a:moveTo>
                    <a:lnTo>
                      <a:pt x="906" y="0"/>
                    </a:lnTo>
                    <a:lnTo>
                      <a:pt x="0" y="1593"/>
                    </a:lnTo>
                    <a:lnTo>
                      <a:pt x="0" y="1676"/>
                    </a:lnTo>
                    <a:lnTo>
                      <a:pt x="948" y="5"/>
                    </a:lnTo>
                    <a:lnTo>
                      <a:pt x="930" y="0"/>
                    </a:lnTo>
                    <a:lnTo>
                      <a:pt x="93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81" name="Freeform 61"/>
              <p:cNvSpPr>
                <a:spLocks/>
              </p:cNvSpPr>
              <p:nvPr/>
            </p:nvSpPr>
            <p:spPr bwMode="hidden">
              <a:xfrm>
                <a:off x="0" y="1039"/>
                <a:ext cx="629" cy="937"/>
              </a:xfrm>
              <a:custGeom>
                <a:avLst/>
                <a:gdLst>
                  <a:gd name="T0" fmla="*/ 606 w 629"/>
                  <a:gd name="T1" fmla="*/ 0 h 937"/>
                  <a:gd name="T2" fmla="*/ 582 w 629"/>
                  <a:gd name="T3" fmla="*/ 0 h 937"/>
                  <a:gd name="T4" fmla="*/ 0 w 629"/>
                  <a:gd name="T5" fmla="*/ 871 h 937"/>
                  <a:gd name="T6" fmla="*/ 0 w 629"/>
                  <a:gd name="T7" fmla="*/ 937 h 937"/>
                  <a:gd name="T8" fmla="*/ 629 w 629"/>
                  <a:gd name="T9" fmla="*/ 4 h 937"/>
                  <a:gd name="T10" fmla="*/ 606 w 629"/>
                  <a:gd name="T11" fmla="*/ 0 h 937"/>
                  <a:gd name="T12" fmla="*/ 606 w 629"/>
                  <a:gd name="T13" fmla="*/ 0 h 9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9" h="937">
                    <a:moveTo>
                      <a:pt x="606" y="0"/>
                    </a:moveTo>
                    <a:lnTo>
                      <a:pt x="582" y="0"/>
                    </a:lnTo>
                    <a:lnTo>
                      <a:pt x="0" y="871"/>
                    </a:lnTo>
                    <a:lnTo>
                      <a:pt x="0" y="937"/>
                    </a:lnTo>
                    <a:lnTo>
                      <a:pt x="629" y="4"/>
                    </a:lnTo>
                    <a:lnTo>
                      <a:pt x="606" y="0"/>
                    </a:lnTo>
                    <a:lnTo>
                      <a:pt x="60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82" name="Freeform 62"/>
              <p:cNvSpPr>
                <a:spLocks/>
              </p:cNvSpPr>
              <p:nvPr/>
            </p:nvSpPr>
            <p:spPr bwMode="hidden">
              <a:xfrm>
                <a:off x="0" y="1039"/>
                <a:ext cx="305" cy="427"/>
              </a:xfrm>
              <a:custGeom>
                <a:avLst/>
                <a:gdLst>
                  <a:gd name="T0" fmla="*/ 282 w 305"/>
                  <a:gd name="T1" fmla="*/ 0 h 427"/>
                  <a:gd name="T2" fmla="*/ 252 w 305"/>
                  <a:gd name="T3" fmla="*/ 0 h 427"/>
                  <a:gd name="T4" fmla="*/ 0 w 305"/>
                  <a:gd name="T5" fmla="*/ 361 h 427"/>
                  <a:gd name="T6" fmla="*/ 0 w 305"/>
                  <a:gd name="T7" fmla="*/ 427 h 427"/>
                  <a:gd name="T8" fmla="*/ 305 w 305"/>
                  <a:gd name="T9" fmla="*/ 5 h 427"/>
                  <a:gd name="T10" fmla="*/ 282 w 305"/>
                  <a:gd name="T11" fmla="*/ 0 h 427"/>
                  <a:gd name="T12" fmla="*/ 282 w 305"/>
                  <a:gd name="T13" fmla="*/ 0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5" h="427">
                    <a:moveTo>
                      <a:pt x="282" y="0"/>
                    </a:moveTo>
                    <a:lnTo>
                      <a:pt x="252" y="0"/>
                    </a:lnTo>
                    <a:lnTo>
                      <a:pt x="0" y="361"/>
                    </a:lnTo>
                    <a:lnTo>
                      <a:pt x="0" y="427"/>
                    </a:lnTo>
                    <a:lnTo>
                      <a:pt x="305" y="5"/>
                    </a:lnTo>
                    <a:lnTo>
                      <a:pt x="282" y="0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83" name="Freeform 63"/>
              <p:cNvSpPr>
                <a:spLocks/>
              </p:cNvSpPr>
              <p:nvPr/>
            </p:nvSpPr>
            <p:spPr bwMode="hidden">
              <a:xfrm>
                <a:off x="4481" y="1039"/>
                <a:ext cx="1277" cy="2686"/>
              </a:xfrm>
              <a:custGeom>
                <a:avLst/>
                <a:gdLst>
                  <a:gd name="T0" fmla="*/ 41 w 1277"/>
                  <a:gd name="T1" fmla="*/ 0 h 2686"/>
                  <a:gd name="T2" fmla="*/ 17 w 1277"/>
                  <a:gd name="T3" fmla="*/ 0 h 2686"/>
                  <a:gd name="T4" fmla="*/ 0 w 1277"/>
                  <a:gd name="T5" fmla="*/ 4 h 2686"/>
                  <a:gd name="T6" fmla="*/ 1277 w 1277"/>
                  <a:gd name="T7" fmla="*/ 2686 h 2686"/>
                  <a:gd name="T8" fmla="*/ 1277 w 1277"/>
                  <a:gd name="T9" fmla="*/ 2596 h 2686"/>
                  <a:gd name="T10" fmla="*/ 41 w 1277"/>
                  <a:gd name="T11" fmla="*/ 0 h 2686"/>
                  <a:gd name="T12" fmla="*/ 41 w 1277"/>
                  <a:gd name="T13" fmla="*/ 0 h 2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7" h="2686">
                    <a:moveTo>
                      <a:pt x="41" y="0"/>
                    </a:moveTo>
                    <a:lnTo>
                      <a:pt x="17" y="0"/>
                    </a:lnTo>
                    <a:lnTo>
                      <a:pt x="0" y="4"/>
                    </a:lnTo>
                    <a:lnTo>
                      <a:pt x="1277" y="2686"/>
                    </a:lnTo>
                    <a:lnTo>
                      <a:pt x="1277" y="2596"/>
                    </a:lnTo>
                    <a:lnTo>
                      <a:pt x="41" y="0"/>
                    </a:lnTo>
                    <a:lnTo>
                      <a:pt x="4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6980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84" name="Freeform 64"/>
              <p:cNvSpPr>
                <a:spLocks/>
              </p:cNvSpPr>
              <p:nvPr/>
            </p:nvSpPr>
            <p:spPr bwMode="hidden">
              <a:xfrm>
                <a:off x="4770" y="1039"/>
                <a:ext cx="988" cy="1730"/>
              </a:xfrm>
              <a:custGeom>
                <a:avLst/>
                <a:gdLst>
                  <a:gd name="T0" fmla="*/ 16 w 988"/>
                  <a:gd name="T1" fmla="*/ 0 h 1730"/>
                  <a:gd name="T2" fmla="*/ 0 w 988"/>
                  <a:gd name="T3" fmla="*/ 7 h 1730"/>
                  <a:gd name="T4" fmla="*/ 988 w 988"/>
                  <a:gd name="T5" fmla="*/ 1730 h 1730"/>
                  <a:gd name="T6" fmla="*/ 988 w 988"/>
                  <a:gd name="T7" fmla="*/ 1653 h 1730"/>
                  <a:gd name="T8" fmla="*/ 40 w 988"/>
                  <a:gd name="T9" fmla="*/ 0 h 1730"/>
                  <a:gd name="T10" fmla="*/ 16 w 988"/>
                  <a:gd name="T11" fmla="*/ 0 h 1730"/>
                  <a:gd name="T12" fmla="*/ 16 w 988"/>
                  <a:gd name="T13" fmla="*/ 0 h 17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88" h="1730">
                    <a:moveTo>
                      <a:pt x="16" y="0"/>
                    </a:moveTo>
                    <a:lnTo>
                      <a:pt x="0" y="7"/>
                    </a:lnTo>
                    <a:lnTo>
                      <a:pt x="988" y="1730"/>
                    </a:lnTo>
                    <a:lnTo>
                      <a:pt x="988" y="1653"/>
                    </a:lnTo>
                    <a:lnTo>
                      <a:pt x="40" y="0"/>
                    </a:lnTo>
                    <a:lnTo>
                      <a:pt x="1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85" name="Freeform 65"/>
              <p:cNvSpPr>
                <a:spLocks/>
              </p:cNvSpPr>
              <p:nvPr/>
            </p:nvSpPr>
            <p:spPr bwMode="hidden">
              <a:xfrm>
                <a:off x="5088" y="1039"/>
                <a:ext cx="670" cy="997"/>
              </a:xfrm>
              <a:custGeom>
                <a:avLst/>
                <a:gdLst>
                  <a:gd name="T0" fmla="*/ 22 w 670"/>
                  <a:gd name="T1" fmla="*/ 0 h 997"/>
                  <a:gd name="T2" fmla="*/ 0 w 670"/>
                  <a:gd name="T3" fmla="*/ 4 h 997"/>
                  <a:gd name="T4" fmla="*/ 670 w 670"/>
                  <a:gd name="T5" fmla="*/ 997 h 997"/>
                  <a:gd name="T6" fmla="*/ 670 w 670"/>
                  <a:gd name="T7" fmla="*/ 925 h 997"/>
                  <a:gd name="T8" fmla="*/ 46 w 670"/>
                  <a:gd name="T9" fmla="*/ 0 h 997"/>
                  <a:gd name="T10" fmla="*/ 22 w 670"/>
                  <a:gd name="T11" fmla="*/ 0 h 997"/>
                  <a:gd name="T12" fmla="*/ 22 w 670"/>
                  <a:gd name="T13" fmla="*/ 0 h 9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0" h="997">
                    <a:moveTo>
                      <a:pt x="22" y="0"/>
                    </a:moveTo>
                    <a:lnTo>
                      <a:pt x="0" y="4"/>
                    </a:lnTo>
                    <a:lnTo>
                      <a:pt x="670" y="997"/>
                    </a:lnTo>
                    <a:lnTo>
                      <a:pt x="670" y="925"/>
                    </a:lnTo>
                    <a:lnTo>
                      <a:pt x="46" y="0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86" name="Freeform 66"/>
              <p:cNvSpPr>
                <a:spLocks/>
              </p:cNvSpPr>
              <p:nvPr/>
            </p:nvSpPr>
            <p:spPr bwMode="hidden">
              <a:xfrm>
                <a:off x="5412" y="1039"/>
                <a:ext cx="346" cy="487"/>
              </a:xfrm>
              <a:custGeom>
                <a:avLst/>
                <a:gdLst>
                  <a:gd name="T0" fmla="*/ 22 w 346"/>
                  <a:gd name="T1" fmla="*/ 0 h 487"/>
                  <a:gd name="T2" fmla="*/ 0 w 346"/>
                  <a:gd name="T3" fmla="*/ 7 h 487"/>
                  <a:gd name="T4" fmla="*/ 346 w 346"/>
                  <a:gd name="T5" fmla="*/ 487 h 487"/>
                  <a:gd name="T6" fmla="*/ 346 w 346"/>
                  <a:gd name="T7" fmla="*/ 415 h 487"/>
                  <a:gd name="T8" fmla="*/ 46 w 346"/>
                  <a:gd name="T9" fmla="*/ 0 h 487"/>
                  <a:gd name="T10" fmla="*/ 22 w 346"/>
                  <a:gd name="T11" fmla="*/ 0 h 487"/>
                  <a:gd name="T12" fmla="*/ 22 w 346"/>
                  <a:gd name="T13" fmla="*/ 0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6" h="487">
                    <a:moveTo>
                      <a:pt x="22" y="0"/>
                    </a:moveTo>
                    <a:lnTo>
                      <a:pt x="0" y="7"/>
                    </a:lnTo>
                    <a:lnTo>
                      <a:pt x="346" y="487"/>
                    </a:lnTo>
                    <a:lnTo>
                      <a:pt x="346" y="415"/>
                    </a:lnTo>
                    <a:lnTo>
                      <a:pt x="46" y="0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 sz="quarter"/>
          </p:nvPr>
        </p:nvSpPr>
        <p:spPr>
          <a:xfrm>
            <a:off x="455613" y="1920875"/>
            <a:ext cx="8226425" cy="1736725"/>
          </a:xfrm>
        </p:spPr>
        <p:txBody>
          <a:bodyPr anchor="b"/>
          <a:lstStyle>
            <a:lvl1pPr>
              <a:defRPr sz="5400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5188" name="Rectangle 6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5189" name="Rectangle 6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5190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5191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F0EEBCC-E505-4C6E-82C6-C4CB6D75C303}" type="slidenum">
              <a:rPr lang="en-US" altLang="zh-TW">
                <a:solidFill>
                  <a:srgbClr val="EAEAEA"/>
                </a:solidFill>
              </a:rPr>
              <a:pPr/>
              <a:t>‹#›</a:t>
            </a:fld>
            <a:endParaRPr lang="en-US" altLang="zh-TW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0121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B51A2B-6C79-4856-BD28-5C55C9B1F20F}" type="slidenum">
              <a:rPr lang="en-US" altLang="zh-TW">
                <a:solidFill>
                  <a:srgbClr val="EAEAEA"/>
                </a:solidFill>
              </a:rPr>
              <a:pPr/>
              <a:t>‹#›</a:t>
            </a:fld>
            <a:endParaRPr lang="en-US" altLang="zh-TW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795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A03465-DED6-4BE4-ACAF-DBC9573E76D9}" type="slidenum">
              <a:rPr lang="en-US" altLang="zh-TW">
                <a:solidFill>
                  <a:srgbClr val="EAEAEA"/>
                </a:solidFill>
              </a:rPr>
              <a:pPr/>
              <a:t>‹#›</a:t>
            </a:fld>
            <a:endParaRPr lang="en-US" altLang="zh-TW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4749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7012" cy="4497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598613"/>
            <a:ext cx="4037013" cy="4497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9D8E83-82CA-4963-B1BC-2B28265841E1}" type="slidenum">
              <a:rPr lang="en-US" altLang="zh-TW">
                <a:solidFill>
                  <a:srgbClr val="EAEAEA"/>
                </a:solidFill>
              </a:rPr>
              <a:pPr/>
              <a:t>‹#›</a:t>
            </a:fld>
            <a:endParaRPr lang="en-US" altLang="zh-TW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15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27A309-058A-467C-8039-F0D01071D7E7}" type="slidenum">
              <a:rPr lang="en-US" altLang="zh-TW">
                <a:solidFill>
                  <a:srgbClr val="EAEAEA"/>
                </a:solidFill>
              </a:rPr>
              <a:pPr/>
              <a:t>‹#›</a:t>
            </a:fld>
            <a:endParaRPr lang="en-US" altLang="zh-TW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2553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23FF05-1E8A-4FD6-8773-9E445A4E4F27}" type="slidenum">
              <a:rPr lang="en-US" altLang="zh-TW">
                <a:solidFill>
                  <a:srgbClr val="EAEAEA"/>
                </a:solidFill>
              </a:rPr>
              <a:pPr/>
              <a:t>‹#›</a:t>
            </a:fld>
            <a:endParaRPr lang="en-US" altLang="zh-TW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5022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EE427B-BD4B-4EED-AD58-1A818DF3309A}" type="slidenum">
              <a:rPr lang="en-US" altLang="zh-TW">
                <a:solidFill>
                  <a:srgbClr val="EAEAEA"/>
                </a:solidFill>
              </a:rPr>
              <a:pPr/>
              <a:t>‹#›</a:t>
            </a:fld>
            <a:endParaRPr lang="en-US" altLang="zh-TW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019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9586DD-6E69-482F-8190-FD64D6352C42}" type="slidenum">
              <a:rPr lang="en-US" altLang="zh-TW">
                <a:solidFill>
                  <a:srgbClr val="EAEAEA"/>
                </a:solidFill>
              </a:rPr>
              <a:pPr/>
              <a:t>‹#›</a:t>
            </a:fld>
            <a:endParaRPr lang="en-US" altLang="zh-TW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250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FADF5B-F475-4FFF-B324-D597C44A38F3}" type="slidenum">
              <a:rPr lang="en-US" altLang="zh-TW">
                <a:solidFill>
                  <a:srgbClr val="EAEAEA"/>
                </a:solidFill>
              </a:rPr>
              <a:pPr/>
              <a:t>‹#›</a:t>
            </a:fld>
            <a:endParaRPr lang="en-US" altLang="zh-TW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56305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D970F3-724F-4160-A844-F84EB251C830}" type="slidenum">
              <a:rPr lang="en-US" altLang="zh-TW">
                <a:solidFill>
                  <a:srgbClr val="EAEAEA"/>
                </a:solidFill>
              </a:rPr>
              <a:pPr/>
              <a:t>‹#›</a:t>
            </a:fld>
            <a:endParaRPr lang="en-US" altLang="zh-TW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4914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273050"/>
            <a:ext cx="2055813" cy="58229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273050"/>
            <a:ext cx="6018212" cy="58229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0300D9-FA86-4126-8D17-20D84E883072}" type="slidenum">
              <a:rPr lang="en-US" altLang="zh-TW">
                <a:solidFill>
                  <a:srgbClr val="EAEAEA"/>
                </a:solidFill>
              </a:rPr>
              <a:pPr/>
              <a:t>‹#›</a:t>
            </a:fld>
            <a:endParaRPr lang="en-US" altLang="zh-TW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47666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273050"/>
            <a:ext cx="822642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5613" y="1598613"/>
            <a:ext cx="4037012" cy="44973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598613"/>
            <a:ext cx="4037013" cy="44973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5613" y="624205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2050"/>
            <a:ext cx="2895600" cy="474663"/>
          </a:xfrm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205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fld id="{BE82D5EB-AFA5-4312-9F42-AFA04F6C3A56}" type="slidenum">
              <a:rPr lang="en-US" altLang="zh-TW">
                <a:solidFill>
                  <a:srgbClr val="EAEAEA"/>
                </a:solidFill>
              </a:rPr>
              <a:pPr/>
              <a:t>‹#›</a:t>
            </a:fld>
            <a:endParaRPr lang="en-US" altLang="zh-TW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73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273050"/>
            <a:ext cx="822642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5613" y="1598613"/>
            <a:ext cx="4037012" cy="44973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5025" y="1598613"/>
            <a:ext cx="4037013" cy="2171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5025" y="3922713"/>
            <a:ext cx="4037013" cy="21732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5613" y="624205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2050"/>
            <a:ext cx="2895600" cy="474663"/>
          </a:xfrm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205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fld id="{29C8131D-A5F5-4306-AC6F-6460C03FCF2B}" type="slidenum">
              <a:rPr lang="en-US" altLang="zh-TW">
                <a:solidFill>
                  <a:srgbClr val="EAEAEA"/>
                </a:solidFill>
              </a:rPr>
              <a:pPr/>
              <a:t>‹#›</a:t>
            </a:fld>
            <a:endParaRPr lang="en-US" altLang="zh-TW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369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95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681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  <p:sldLayoutId id="2147484047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820583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7718" indent="-307718" algn="l" defTabSz="820583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66723" indent="-256432" algn="l" defTabSz="820583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25728" indent="-205146" algn="l" defTabSz="82058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019" indent="-205146" algn="l" defTabSz="820583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46311" indent="-205146" algn="l" defTabSz="820583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56602" indent="-205146" algn="l" defTabSz="82058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66893" indent="-205146" algn="l" defTabSz="82058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185" indent="-205146" algn="l" defTabSz="82058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87476" indent="-205146" algn="l" defTabSz="82058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05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0291" algn="l" defTabSz="8205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0583" algn="l" defTabSz="8205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0874" algn="l" defTabSz="8205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1165" algn="l" defTabSz="8205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1456" algn="l" defTabSz="8205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61748" algn="l" defTabSz="8205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72039" algn="l" defTabSz="8205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82330" algn="l" defTabSz="8205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63529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9142413" cy="6856413"/>
            <a:chOff x="0" y="0"/>
            <a:chExt cx="5759" cy="4319"/>
          </a:xfrm>
        </p:grpSpPr>
        <p:sp>
          <p:nvSpPr>
            <p:cNvPr id="4099" name="Freeform 3"/>
            <p:cNvSpPr>
              <a:spLocks/>
            </p:cNvSpPr>
            <p:nvPr userDrawn="1"/>
          </p:nvSpPr>
          <p:spPr bwMode="hidden">
            <a:xfrm>
              <a:off x="0" y="0"/>
              <a:ext cx="5758" cy="1043"/>
            </a:xfrm>
            <a:custGeom>
              <a:avLst/>
              <a:gdLst>
                <a:gd name="T0" fmla="*/ 5740 w 5740"/>
                <a:gd name="T1" fmla="*/ 1043 h 1043"/>
                <a:gd name="T2" fmla="*/ 0 w 5740"/>
                <a:gd name="T3" fmla="*/ 1043 h 1043"/>
                <a:gd name="T4" fmla="*/ 0 w 5740"/>
                <a:gd name="T5" fmla="*/ 0 h 1043"/>
                <a:gd name="T6" fmla="*/ 5740 w 5740"/>
                <a:gd name="T7" fmla="*/ 0 h 1043"/>
                <a:gd name="T8" fmla="*/ 5740 w 5740"/>
                <a:gd name="T9" fmla="*/ 1043 h 1043"/>
                <a:gd name="T10" fmla="*/ 5740 w 5740"/>
                <a:gd name="T11" fmla="*/ 1043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043">
                  <a:moveTo>
                    <a:pt x="5740" y="1043"/>
                  </a:moveTo>
                  <a:lnTo>
                    <a:pt x="0" y="1043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1043"/>
                  </a:lnTo>
                  <a:lnTo>
                    <a:pt x="574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mtClean="0">
                <a:solidFill>
                  <a:srgbClr val="EAEAEA"/>
                </a:solidFill>
              </a:endParaRPr>
            </a:p>
          </p:txBody>
        </p:sp>
        <p:grpSp>
          <p:nvGrpSpPr>
            <p:cNvPr id="4100" name="Group 4"/>
            <p:cNvGrpSpPr>
              <a:grpSpLocks/>
            </p:cNvGrpSpPr>
            <p:nvPr userDrawn="1"/>
          </p:nvGrpSpPr>
          <p:grpSpPr bwMode="auto">
            <a:xfrm>
              <a:off x="0" y="0"/>
              <a:ext cx="5759" cy="4319"/>
              <a:chOff x="0" y="0"/>
              <a:chExt cx="5759" cy="4319"/>
            </a:xfrm>
          </p:grpSpPr>
          <p:sp>
            <p:nvSpPr>
              <p:cNvPr id="4101" name="Freeform 5"/>
              <p:cNvSpPr>
                <a:spLocks/>
              </p:cNvSpPr>
              <p:nvPr userDrawn="1"/>
            </p:nvSpPr>
            <p:spPr bwMode="hidden">
              <a:xfrm>
                <a:off x="1" y="1040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02" name="Freeform 6"/>
              <p:cNvSpPr>
                <a:spLocks/>
              </p:cNvSpPr>
              <p:nvPr userDrawn="1"/>
            </p:nvSpPr>
            <p:spPr bwMode="hidden">
              <a:xfrm>
                <a:off x="0" y="3988"/>
                <a:ext cx="5758" cy="42"/>
              </a:xfrm>
              <a:custGeom>
                <a:avLst/>
                <a:gdLst>
                  <a:gd name="T0" fmla="*/ 0 w 5740"/>
                  <a:gd name="T1" fmla="*/ 42 h 42"/>
                  <a:gd name="T2" fmla="*/ 5740 w 5740"/>
                  <a:gd name="T3" fmla="*/ 42 h 42"/>
                  <a:gd name="T4" fmla="*/ 5740 w 5740"/>
                  <a:gd name="T5" fmla="*/ 0 h 42"/>
                  <a:gd name="T6" fmla="*/ 0 w 5740"/>
                  <a:gd name="T7" fmla="*/ 0 h 42"/>
                  <a:gd name="T8" fmla="*/ 0 w 5740"/>
                  <a:gd name="T9" fmla="*/ 42 h 42"/>
                  <a:gd name="T10" fmla="*/ 0 w 5740"/>
                  <a:gd name="T11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42">
                    <a:moveTo>
                      <a:pt x="0" y="42"/>
                    </a:moveTo>
                    <a:lnTo>
                      <a:pt x="5740" y="42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42"/>
                    </a:lnTo>
                    <a:lnTo>
                      <a:pt x="0" y="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03" name="Freeform 7"/>
              <p:cNvSpPr>
                <a:spLocks/>
              </p:cNvSpPr>
              <p:nvPr userDrawn="1"/>
            </p:nvSpPr>
            <p:spPr bwMode="hidden">
              <a:xfrm>
                <a:off x="0" y="3665"/>
                <a:ext cx="5758" cy="30"/>
              </a:xfrm>
              <a:custGeom>
                <a:avLst/>
                <a:gdLst>
                  <a:gd name="T0" fmla="*/ 0 w 5740"/>
                  <a:gd name="T1" fmla="*/ 30 h 30"/>
                  <a:gd name="T2" fmla="*/ 5740 w 5740"/>
                  <a:gd name="T3" fmla="*/ 30 h 30"/>
                  <a:gd name="T4" fmla="*/ 5740 w 5740"/>
                  <a:gd name="T5" fmla="*/ 0 h 30"/>
                  <a:gd name="T6" fmla="*/ 0 w 5740"/>
                  <a:gd name="T7" fmla="*/ 0 h 30"/>
                  <a:gd name="T8" fmla="*/ 0 w 5740"/>
                  <a:gd name="T9" fmla="*/ 30 h 30"/>
                  <a:gd name="T10" fmla="*/ 0 w 5740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0">
                    <a:moveTo>
                      <a:pt x="0" y="30"/>
                    </a:moveTo>
                    <a:lnTo>
                      <a:pt x="5740" y="30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04" name="Freeform 8"/>
              <p:cNvSpPr>
                <a:spLocks/>
              </p:cNvSpPr>
              <p:nvPr userDrawn="1"/>
            </p:nvSpPr>
            <p:spPr bwMode="hidden">
              <a:xfrm>
                <a:off x="0" y="3364"/>
                <a:ext cx="5758" cy="30"/>
              </a:xfrm>
              <a:custGeom>
                <a:avLst/>
                <a:gdLst>
                  <a:gd name="T0" fmla="*/ 0 w 5740"/>
                  <a:gd name="T1" fmla="*/ 30 h 30"/>
                  <a:gd name="T2" fmla="*/ 5740 w 5740"/>
                  <a:gd name="T3" fmla="*/ 30 h 30"/>
                  <a:gd name="T4" fmla="*/ 5740 w 5740"/>
                  <a:gd name="T5" fmla="*/ 0 h 30"/>
                  <a:gd name="T6" fmla="*/ 0 w 5740"/>
                  <a:gd name="T7" fmla="*/ 0 h 30"/>
                  <a:gd name="T8" fmla="*/ 0 w 5740"/>
                  <a:gd name="T9" fmla="*/ 30 h 30"/>
                  <a:gd name="T10" fmla="*/ 0 w 5740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0">
                    <a:moveTo>
                      <a:pt x="0" y="30"/>
                    </a:moveTo>
                    <a:lnTo>
                      <a:pt x="5740" y="30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05" name="Freeform 9"/>
              <p:cNvSpPr>
                <a:spLocks/>
              </p:cNvSpPr>
              <p:nvPr userDrawn="1"/>
            </p:nvSpPr>
            <p:spPr bwMode="hidden">
              <a:xfrm>
                <a:off x="0" y="3105"/>
                <a:ext cx="5758" cy="31"/>
              </a:xfrm>
              <a:custGeom>
                <a:avLst/>
                <a:gdLst>
                  <a:gd name="T0" fmla="*/ 0 w 5740"/>
                  <a:gd name="T1" fmla="*/ 30 h 30"/>
                  <a:gd name="T2" fmla="*/ 5740 w 5740"/>
                  <a:gd name="T3" fmla="*/ 30 h 30"/>
                  <a:gd name="T4" fmla="*/ 5740 w 5740"/>
                  <a:gd name="T5" fmla="*/ 0 h 30"/>
                  <a:gd name="T6" fmla="*/ 0 w 5740"/>
                  <a:gd name="T7" fmla="*/ 0 h 30"/>
                  <a:gd name="T8" fmla="*/ 0 w 5740"/>
                  <a:gd name="T9" fmla="*/ 30 h 30"/>
                  <a:gd name="T10" fmla="*/ 0 w 5740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0">
                    <a:moveTo>
                      <a:pt x="0" y="30"/>
                    </a:moveTo>
                    <a:lnTo>
                      <a:pt x="5740" y="30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06" name="Freeform 10"/>
              <p:cNvSpPr>
                <a:spLocks/>
              </p:cNvSpPr>
              <p:nvPr userDrawn="1"/>
            </p:nvSpPr>
            <p:spPr bwMode="hidden">
              <a:xfrm>
                <a:off x="0" y="2859"/>
                <a:ext cx="5758" cy="36"/>
              </a:xfrm>
              <a:custGeom>
                <a:avLst/>
                <a:gdLst>
                  <a:gd name="T0" fmla="*/ 5740 w 5740"/>
                  <a:gd name="T1" fmla="*/ 0 h 36"/>
                  <a:gd name="T2" fmla="*/ 0 w 5740"/>
                  <a:gd name="T3" fmla="*/ 0 h 36"/>
                  <a:gd name="T4" fmla="*/ 0 w 5740"/>
                  <a:gd name="T5" fmla="*/ 36 h 36"/>
                  <a:gd name="T6" fmla="*/ 5740 w 5740"/>
                  <a:gd name="T7" fmla="*/ 36 h 36"/>
                  <a:gd name="T8" fmla="*/ 5740 w 5740"/>
                  <a:gd name="T9" fmla="*/ 0 h 36"/>
                  <a:gd name="T10" fmla="*/ 5740 w 574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6">
                    <a:moveTo>
                      <a:pt x="574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5740" y="36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7843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07" name="Freeform 11"/>
              <p:cNvSpPr>
                <a:spLocks/>
              </p:cNvSpPr>
              <p:nvPr userDrawn="1"/>
            </p:nvSpPr>
            <p:spPr bwMode="hidden">
              <a:xfrm>
                <a:off x="0" y="2644"/>
                <a:ext cx="5758" cy="30"/>
              </a:xfrm>
              <a:custGeom>
                <a:avLst/>
                <a:gdLst>
                  <a:gd name="T0" fmla="*/ 5740 w 5740"/>
                  <a:gd name="T1" fmla="*/ 0 h 30"/>
                  <a:gd name="T2" fmla="*/ 0 w 5740"/>
                  <a:gd name="T3" fmla="*/ 0 h 30"/>
                  <a:gd name="T4" fmla="*/ 0 w 5740"/>
                  <a:gd name="T5" fmla="*/ 30 h 30"/>
                  <a:gd name="T6" fmla="*/ 5740 w 5740"/>
                  <a:gd name="T7" fmla="*/ 30 h 30"/>
                  <a:gd name="T8" fmla="*/ 5740 w 5740"/>
                  <a:gd name="T9" fmla="*/ 0 h 30"/>
                  <a:gd name="T10" fmla="*/ 5740 w 5740"/>
                  <a:gd name="T1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0">
                    <a:moveTo>
                      <a:pt x="574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740" y="30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7843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08" name="Freeform 12"/>
              <p:cNvSpPr>
                <a:spLocks/>
              </p:cNvSpPr>
              <p:nvPr userDrawn="1"/>
            </p:nvSpPr>
            <p:spPr bwMode="hidden">
              <a:xfrm>
                <a:off x="0" y="2433"/>
                <a:ext cx="5758" cy="36"/>
              </a:xfrm>
              <a:custGeom>
                <a:avLst/>
                <a:gdLst>
                  <a:gd name="T0" fmla="*/ 5740 w 5740"/>
                  <a:gd name="T1" fmla="*/ 0 h 36"/>
                  <a:gd name="T2" fmla="*/ 0 w 5740"/>
                  <a:gd name="T3" fmla="*/ 0 h 36"/>
                  <a:gd name="T4" fmla="*/ 0 w 5740"/>
                  <a:gd name="T5" fmla="*/ 36 h 36"/>
                  <a:gd name="T6" fmla="*/ 5740 w 5740"/>
                  <a:gd name="T7" fmla="*/ 36 h 36"/>
                  <a:gd name="T8" fmla="*/ 5740 w 5740"/>
                  <a:gd name="T9" fmla="*/ 0 h 36"/>
                  <a:gd name="T10" fmla="*/ 5740 w 574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6">
                    <a:moveTo>
                      <a:pt x="574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5740" y="36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4706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09" name="Freeform 13"/>
              <p:cNvSpPr>
                <a:spLocks/>
              </p:cNvSpPr>
              <p:nvPr userDrawn="1"/>
            </p:nvSpPr>
            <p:spPr bwMode="hidden">
              <a:xfrm>
                <a:off x="0" y="2259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4706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10" name="Freeform 14"/>
              <p:cNvSpPr>
                <a:spLocks/>
              </p:cNvSpPr>
              <p:nvPr userDrawn="1"/>
            </p:nvSpPr>
            <p:spPr bwMode="hidden">
              <a:xfrm>
                <a:off x="0" y="2090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11" name="Freeform 15"/>
              <p:cNvSpPr>
                <a:spLocks/>
              </p:cNvSpPr>
              <p:nvPr userDrawn="1"/>
            </p:nvSpPr>
            <p:spPr bwMode="hidden">
              <a:xfrm>
                <a:off x="0" y="1928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12" name="Freeform 16"/>
              <p:cNvSpPr>
                <a:spLocks/>
              </p:cNvSpPr>
              <p:nvPr userDrawn="1"/>
            </p:nvSpPr>
            <p:spPr bwMode="hidden">
              <a:xfrm>
                <a:off x="0" y="1645"/>
                <a:ext cx="5758" cy="12"/>
              </a:xfrm>
              <a:custGeom>
                <a:avLst/>
                <a:gdLst>
                  <a:gd name="T0" fmla="*/ 5740 w 5740"/>
                  <a:gd name="T1" fmla="*/ 0 h 12"/>
                  <a:gd name="T2" fmla="*/ 0 w 5740"/>
                  <a:gd name="T3" fmla="*/ 0 h 12"/>
                  <a:gd name="T4" fmla="*/ 0 w 5740"/>
                  <a:gd name="T5" fmla="*/ 12 h 12"/>
                  <a:gd name="T6" fmla="*/ 5740 w 5740"/>
                  <a:gd name="T7" fmla="*/ 12 h 12"/>
                  <a:gd name="T8" fmla="*/ 5740 w 5740"/>
                  <a:gd name="T9" fmla="*/ 0 h 12"/>
                  <a:gd name="T10" fmla="*/ 5740 w 5740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2">
                    <a:moveTo>
                      <a:pt x="5740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5740" y="12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13" name="Freeform 17"/>
              <p:cNvSpPr>
                <a:spLocks/>
              </p:cNvSpPr>
              <p:nvPr userDrawn="1"/>
            </p:nvSpPr>
            <p:spPr bwMode="hidden">
              <a:xfrm>
                <a:off x="0" y="1778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14" name="Freeform 18"/>
              <p:cNvSpPr>
                <a:spLocks/>
              </p:cNvSpPr>
              <p:nvPr userDrawn="1"/>
            </p:nvSpPr>
            <p:spPr bwMode="hidden">
              <a:xfrm>
                <a:off x="0" y="1520"/>
                <a:ext cx="5758" cy="12"/>
              </a:xfrm>
              <a:custGeom>
                <a:avLst/>
                <a:gdLst>
                  <a:gd name="T0" fmla="*/ 5740 w 5740"/>
                  <a:gd name="T1" fmla="*/ 0 h 12"/>
                  <a:gd name="T2" fmla="*/ 0 w 5740"/>
                  <a:gd name="T3" fmla="*/ 0 h 12"/>
                  <a:gd name="T4" fmla="*/ 0 w 5740"/>
                  <a:gd name="T5" fmla="*/ 12 h 12"/>
                  <a:gd name="T6" fmla="*/ 5740 w 5740"/>
                  <a:gd name="T7" fmla="*/ 12 h 12"/>
                  <a:gd name="T8" fmla="*/ 5740 w 5740"/>
                  <a:gd name="T9" fmla="*/ 0 h 12"/>
                  <a:gd name="T10" fmla="*/ 5740 w 5740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2">
                    <a:moveTo>
                      <a:pt x="5740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5740" y="12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15" name="Freeform 19"/>
              <p:cNvSpPr>
                <a:spLocks/>
              </p:cNvSpPr>
              <p:nvPr userDrawn="1"/>
            </p:nvSpPr>
            <p:spPr bwMode="hidden">
              <a:xfrm>
                <a:off x="0" y="1394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16" name="Freeform 20"/>
              <p:cNvSpPr>
                <a:spLocks/>
              </p:cNvSpPr>
              <p:nvPr userDrawn="1"/>
            </p:nvSpPr>
            <p:spPr bwMode="hidden">
              <a:xfrm>
                <a:off x="0" y="1280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17" name="Freeform 21"/>
              <p:cNvSpPr>
                <a:spLocks/>
              </p:cNvSpPr>
              <p:nvPr userDrawn="1"/>
            </p:nvSpPr>
            <p:spPr bwMode="hidden">
              <a:xfrm>
                <a:off x="0" y="1177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18" name="Freeform 22"/>
              <p:cNvSpPr>
                <a:spLocks/>
              </p:cNvSpPr>
              <p:nvPr userDrawn="1"/>
            </p:nvSpPr>
            <p:spPr bwMode="hidden">
              <a:xfrm>
                <a:off x="0" y="24"/>
                <a:ext cx="5758" cy="30"/>
              </a:xfrm>
              <a:custGeom>
                <a:avLst/>
                <a:gdLst>
                  <a:gd name="T0" fmla="*/ 5740 w 5740"/>
                  <a:gd name="T1" fmla="*/ 0 h 30"/>
                  <a:gd name="T2" fmla="*/ 0 w 5740"/>
                  <a:gd name="T3" fmla="*/ 0 h 30"/>
                  <a:gd name="T4" fmla="*/ 0 w 5740"/>
                  <a:gd name="T5" fmla="*/ 30 h 30"/>
                  <a:gd name="T6" fmla="*/ 5740 w 5740"/>
                  <a:gd name="T7" fmla="*/ 30 h 30"/>
                  <a:gd name="T8" fmla="*/ 5740 w 5740"/>
                  <a:gd name="T9" fmla="*/ 0 h 30"/>
                  <a:gd name="T10" fmla="*/ 5740 w 5740"/>
                  <a:gd name="T1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0">
                    <a:moveTo>
                      <a:pt x="574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740" y="30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19" name="Freeform 23"/>
              <p:cNvSpPr>
                <a:spLocks/>
              </p:cNvSpPr>
              <p:nvPr userDrawn="1"/>
            </p:nvSpPr>
            <p:spPr bwMode="hidden">
              <a:xfrm>
                <a:off x="0" y="186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20" name="Freeform 24"/>
              <p:cNvSpPr>
                <a:spLocks/>
              </p:cNvSpPr>
              <p:nvPr userDrawn="1"/>
            </p:nvSpPr>
            <p:spPr bwMode="hidden">
              <a:xfrm>
                <a:off x="0" y="475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7843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21" name="Freeform 25"/>
              <p:cNvSpPr>
                <a:spLocks/>
              </p:cNvSpPr>
              <p:nvPr userDrawn="1"/>
            </p:nvSpPr>
            <p:spPr bwMode="hidden">
              <a:xfrm>
                <a:off x="0" y="337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22" name="Freeform 26"/>
              <p:cNvSpPr>
                <a:spLocks/>
              </p:cNvSpPr>
              <p:nvPr userDrawn="1"/>
            </p:nvSpPr>
            <p:spPr bwMode="hidden">
              <a:xfrm>
                <a:off x="0" y="600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23" name="Freeform 27"/>
              <p:cNvSpPr>
                <a:spLocks/>
              </p:cNvSpPr>
              <p:nvPr userDrawn="1"/>
            </p:nvSpPr>
            <p:spPr bwMode="hidden">
              <a:xfrm>
                <a:off x="0" y="727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24" name="Freeform 28"/>
              <p:cNvSpPr>
                <a:spLocks/>
              </p:cNvSpPr>
              <p:nvPr userDrawn="1"/>
            </p:nvSpPr>
            <p:spPr bwMode="hidden">
              <a:xfrm>
                <a:off x="0" y="841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25" name="Freeform 29"/>
              <p:cNvSpPr>
                <a:spLocks/>
              </p:cNvSpPr>
              <p:nvPr userDrawn="1"/>
            </p:nvSpPr>
            <p:spPr bwMode="hidden">
              <a:xfrm>
                <a:off x="0" y="943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grpSp>
            <p:nvGrpSpPr>
              <p:cNvPr id="4126" name="Group 30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58" cy="1045"/>
                <a:chOff x="0" y="0"/>
                <a:chExt cx="5758" cy="1045"/>
              </a:xfrm>
            </p:grpSpPr>
            <p:sp>
              <p:nvSpPr>
                <p:cNvPr id="4127" name="Freeform 31"/>
                <p:cNvSpPr>
                  <a:spLocks/>
                </p:cNvSpPr>
                <p:nvPr/>
              </p:nvSpPr>
              <p:spPr bwMode="hidden">
                <a:xfrm>
                  <a:off x="2849" y="0"/>
                  <a:ext cx="42" cy="1045"/>
                </a:xfrm>
                <a:custGeom>
                  <a:avLst/>
                  <a:gdLst>
                    <a:gd name="T0" fmla="*/ 18 w 42"/>
                    <a:gd name="T1" fmla="*/ 1043 h 1043"/>
                    <a:gd name="T2" fmla="*/ 42 w 42"/>
                    <a:gd name="T3" fmla="*/ 1043 h 1043"/>
                    <a:gd name="T4" fmla="*/ 42 w 42"/>
                    <a:gd name="T5" fmla="*/ 0 h 1043"/>
                    <a:gd name="T6" fmla="*/ 0 w 42"/>
                    <a:gd name="T7" fmla="*/ 0 h 1043"/>
                    <a:gd name="T8" fmla="*/ 0 w 42"/>
                    <a:gd name="T9" fmla="*/ 1043 h 1043"/>
                    <a:gd name="T10" fmla="*/ 18 w 42"/>
                    <a:gd name="T11" fmla="*/ 1043 h 1043"/>
                    <a:gd name="T12" fmla="*/ 18 w 42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28" name="Freeform 32"/>
                <p:cNvSpPr>
                  <a:spLocks/>
                </p:cNvSpPr>
                <p:nvPr/>
              </p:nvSpPr>
              <p:spPr bwMode="hidden">
                <a:xfrm>
                  <a:off x="2400" y="0"/>
                  <a:ext cx="155" cy="1045"/>
                </a:xfrm>
                <a:custGeom>
                  <a:avLst/>
                  <a:gdLst>
                    <a:gd name="T0" fmla="*/ 131 w 155"/>
                    <a:gd name="T1" fmla="*/ 1043 h 1043"/>
                    <a:gd name="T2" fmla="*/ 155 w 155"/>
                    <a:gd name="T3" fmla="*/ 1043 h 1043"/>
                    <a:gd name="T4" fmla="*/ 42 w 155"/>
                    <a:gd name="T5" fmla="*/ 0 h 1043"/>
                    <a:gd name="T6" fmla="*/ 0 w 155"/>
                    <a:gd name="T7" fmla="*/ 0 h 1043"/>
                    <a:gd name="T8" fmla="*/ 113 w 155"/>
                    <a:gd name="T9" fmla="*/ 1043 h 1043"/>
                    <a:gd name="T10" fmla="*/ 131 w 155"/>
                    <a:gd name="T11" fmla="*/ 1043 h 1043"/>
                    <a:gd name="T12" fmla="*/ 131 w 155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5" h="1043">
                      <a:moveTo>
                        <a:pt x="131" y="1043"/>
                      </a:moveTo>
                      <a:lnTo>
                        <a:pt x="155" y="1043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113" y="1043"/>
                      </a:lnTo>
                      <a:lnTo>
                        <a:pt x="131" y="1043"/>
                      </a:lnTo>
                      <a:lnTo>
                        <a:pt x="131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29" name="Freeform 33"/>
                <p:cNvSpPr>
                  <a:spLocks/>
                </p:cNvSpPr>
                <p:nvPr/>
              </p:nvSpPr>
              <p:spPr bwMode="hidden">
                <a:xfrm>
                  <a:off x="1967" y="0"/>
                  <a:ext cx="240" cy="1045"/>
                </a:xfrm>
                <a:custGeom>
                  <a:avLst/>
                  <a:gdLst>
                    <a:gd name="T0" fmla="*/ 221 w 239"/>
                    <a:gd name="T1" fmla="*/ 1043 h 1043"/>
                    <a:gd name="T2" fmla="*/ 239 w 239"/>
                    <a:gd name="T3" fmla="*/ 1043 h 1043"/>
                    <a:gd name="T4" fmla="*/ 36 w 239"/>
                    <a:gd name="T5" fmla="*/ 0 h 1043"/>
                    <a:gd name="T6" fmla="*/ 0 w 239"/>
                    <a:gd name="T7" fmla="*/ 0 h 1043"/>
                    <a:gd name="T8" fmla="*/ 203 w 239"/>
                    <a:gd name="T9" fmla="*/ 1043 h 1043"/>
                    <a:gd name="T10" fmla="*/ 221 w 239"/>
                    <a:gd name="T11" fmla="*/ 1043 h 1043"/>
                    <a:gd name="T12" fmla="*/ 221 w 239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9" h="1043">
                      <a:moveTo>
                        <a:pt x="221" y="1043"/>
                      </a:moveTo>
                      <a:lnTo>
                        <a:pt x="239" y="1043"/>
                      </a:lnTo>
                      <a:lnTo>
                        <a:pt x="36" y="0"/>
                      </a:lnTo>
                      <a:lnTo>
                        <a:pt x="0" y="0"/>
                      </a:lnTo>
                      <a:lnTo>
                        <a:pt x="203" y="1043"/>
                      </a:lnTo>
                      <a:lnTo>
                        <a:pt x="221" y="1043"/>
                      </a:lnTo>
                      <a:lnTo>
                        <a:pt x="221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30" name="Freeform 34"/>
                <p:cNvSpPr>
                  <a:spLocks/>
                </p:cNvSpPr>
                <p:nvPr/>
              </p:nvSpPr>
              <p:spPr bwMode="hidden">
                <a:xfrm>
                  <a:off x="1554" y="0"/>
                  <a:ext cx="353" cy="1045"/>
                </a:xfrm>
                <a:custGeom>
                  <a:avLst/>
                  <a:gdLst>
                    <a:gd name="T0" fmla="*/ 334 w 352"/>
                    <a:gd name="T1" fmla="*/ 1043 h 1043"/>
                    <a:gd name="T2" fmla="*/ 352 w 352"/>
                    <a:gd name="T3" fmla="*/ 1043 h 1043"/>
                    <a:gd name="T4" fmla="*/ 41 w 352"/>
                    <a:gd name="T5" fmla="*/ 0 h 1043"/>
                    <a:gd name="T6" fmla="*/ 0 w 352"/>
                    <a:gd name="T7" fmla="*/ 0 h 1043"/>
                    <a:gd name="T8" fmla="*/ 311 w 352"/>
                    <a:gd name="T9" fmla="*/ 1043 h 1043"/>
                    <a:gd name="T10" fmla="*/ 334 w 352"/>
                    <a:gd name="T11" fmla="*/ 1043 h 1043"/>
                    <a:gd name="T12" fmla="*/ 334 w 352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2" h="1043">
                      <a:moveTo>
                        <a:pt x="334" y="1043"/>
                      </a:moveTo>
                      <a:lnTo>
                        <a:pt x="352" y="1043"/>
                      </a:lnTo>
                      <a:lnTo>
                        <a:pt x="41" y="0"/>
                      </a:lnTo>
                      <a:lnTo>
                        <a:pt x="0" y="0"/>
                      </a:lnTo>
                      <a:lnTo>
                        <a:pt x="311" y="1043"/>
                      </a:lnTo>
                      <a:lnTo>
                        <a:pt x="334" y="1043"/>
                      </a:lnTo>
                      <a:lnTo>
                        <a:pt x="334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31" name="Freeform 35"/>
                <p:cNvSpPr>
                  <a:spLocks/>
                </p:cNvSpPr>
                <p:nvPr/>
              </p:nvSpPr>
              <p:spPr bwMode="hidden">
                <a:xfrm>
                  <a:off x="1134" y="0"/>
                  <a:ext cx="450" cy="1045"/>
                </a:xfrm>
                <a:custGeom>
                  <a:avLst/>
                  <a:gdLst>
                    <a:gd name="T0" fmla="*/ 425 w 449"/>
                    <a:gd name="T1" fmla="*/ 1043 h 1043"/>
                    <a:gd name="T2" fmla="*/ 449 w 449"/>
                    <a:gd name="T3" fmla="*/ 1043 h 1043"/>
                    <a:gd name="T4" fmla="*/ 42 w 449"/>
                    <a:gd name="T5" fmla="*/ 0 h 1043"/>
                    <a:gd name="T6" fmla="*/ 0 w 449"/>
                    <a:gd name="T7" fmla="*/ 0 h 1043"/>
                    <a:gd name="T8" fmla="*/ 407 w 449"/>
                    <a:gd name="T9" fmla="*/ 1043 h 1043"/>
                    <a:gd name="T10" fmla="*/ 425 w 449"/>
                    <a:gd name="T11" fmla="*/ 1043 h 1043"/>
                    <a:gd name="T12" fmla="*/ 425 w 449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9" h="1043">
                      <a:moveTo>
                        <a:pt x="425" y="1043"/>
                      </a:moveTo>
                      <a:lnTo>
                        <a:pt x="449" y="1043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407" y="1043"/>
                      </a:lnTo>
                      <a:lnTo>
                        <a:pt x="425" y="1043"/>
                      </a:lnTo>
                      <a:lnTo>
                        <a:pt x="425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32" name="Freeform 36"/>
                <p:cNvSpPr>
                  <a:spLocks/>
                </p:cNvSpPr>
                <p:nvPr/>
              </p:nvSpPr>
              <p:spPr bwMode="hidden">
                <a:xfrm>
                  <a:off x="714" y="0"/>
                  <a:ext cx="540" cy="1045"/>
                </a:xfrm>
                <a:custGeom>
                  <a:avLst/>
                  <a:gdLst>
                    <a:gd name="T0" fmla="*/ 520 w 538"/>
                    <a:gd name="T1" fmla="*/ 1043 h 1043"/>
                    <a:gd name="T2" fmla="*/ 538 w 538"/>
                    <a:gd name="T3" fmla="*/ 1043 h 1043"/>
                    <a:gd name="T4" fmla="*/ 41 w 538"/>
                    <a:gd name="T5" fmla="*/ 0 h 1043"/>
                    <a:gd name="T6" fmla="*/ 0 w 538"/>
                    <a:gd name="T7" fmla="*/ 0 h 1043"/>
                    <a:gd name="T8" fmla="*/ 496 w 538"/>
                    <a:gd name="T9" fmla="*/ 1043 h 1043"/>
                    <a:gd name="T10" fmla="*/ 520 w 538"/>
                    <a:gd name="T11" fmla="*/ 1043 h 1043"/>
                    <a:gd name="T12" fmla="*/ 520 w 538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8" h="1043">
                      <a:moveTo>
                        <a:pt x="520" y="1043"/>
                      </a:moveTo>
                      <a:lnTo>
                        <a:pt x="538" y="1043"/>
                      </a:lnTo>
                      <a:lnTo>
                        <a:pt x="41" y="0"/>
                      </a:lnTo>
                      <a:lnTo>
                        <a:pt x="0" y="0"/>
                      </a:lnTo>
                      <a:lnTo>
                        <a:pt x="496" y="1043"/>
                      </a:lnTo>
                      <a:lnTo>
                        <a:pt x="520" y="1043"/>
                      </a:lnTo>
                      <a:lnTo>
                        <a:pt x="520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33" name="Freeform 37"/>
                <p:cNvSpPr>
                  <a:spLocks/>
                </p:cNvSpPr>
                <p:nvPr/>
              </p:nvSpPr>
              <p:spPr bwMode="hidden">
                <a:xfrm>
                  <a:off x="306" y="0"/>
                  <a:ext cx="642" cy="1045"/>
                </a:xfrm>
                <a:custGeom>
                  <a:avLst/>
                  <a:gdLst>
                    <a:gd name="T0" fmla="*/ 622 w 640"/>
                    <a:gd name="T1" fmla="*/ 1043 h 1043"/>
                    <a:gd name="T2" fmla="*/ 640 w 640"/>
                    <a:gd name="T3" fmla="*/ 1043 h 1043"/>
                    <a:gd name="T4" fmla="*/ 48 w 640"/>
                    <a:gd name="T5" fmla="*/ 0 h 1043"/>
                    <a:gd name="T6" fmla="*/ 0 w 640"/>
                    <a:gd name="T7" fmla="*/ 0 h 1043"/>
                    <a:gd name="T8" fmla="*/ 598 w 640"/>
                    <a:gd name="T9" fmla="*/ 1043 h 1043"/>
                    <a:gd name="T10" fmla="*/ 622 w 640"/>
                    <a:gd name="T11" fmla="*/ 1043 h 1043"/>
                    <a:gd name="T12" fmla="*/ 622 w 640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40" h="1043">
                      <a:moveTo>
                        <a:pt x="622" y="1043"/>
                      </a:moveTo>
                      <a:lnTo>
                        <a:pt x="640" y="1043"/>
                      </a:lnTo>
                      <a:lnTo>
                        <a:pt x="48" y="0"/>
                      </a:lnTo>
                      <a:lnTo>
                        <a:pt x="0" y="0"/>
                      </a:lnTo>
                      <a:lnTo>
                        <a:pt x="598" y="1043"/>
                      </a:lnTo>
                      <a:lnTo>
                        <a:pt x="622" y="1043"/>
                      </a:lnTo>
                      <a:lnTo>
                        <a:pt x="622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34" name="Freeform 38"/>
                <p:cNvSpPr>
                  <a:spLocks/>
                </p:cNvSpPr>
                <p:nvPr/>
              </p:nvSpPr>
              <p:spPr bwMode="hidden">
                <a:xfrm>
                  <a:off x="0" y="108"/>
                  <a:ext cx="630" cy="937"/>
                </a:xfrm>
                <a:custGeom>
                  <a:avLst/>
                  <a:gdLst>
                    <a:gd name="T0" fmla="*/ 604 w 628"/>
                    <a:gd name="T1" fmla="*/ 935 h 935"/>
                    <a:gd name="T2" fmla="*/ 628 w 628"/>
                    <a:gd name="T3" fmla="*/ 935 h 935"/>
                    <a:gd name="T4" fmla="*/ 0 w 628"/>
                    <a:gd name="T5" fmla="*/ 0 h 935"/>
                    <a:gd name="T6" fmla="*/ 0 w 628"/>
                    <a:gd name="T7" fmla="*/ 66 h 935"/>
                    <a:gd name="T8" fmla="*/ 580 w 628"/>
                    <a:gd name="T9" fmla="*/ 935 h 935"/>
                    <a:gd name="T10" fmla="*/ 604 w 628"/>
                    <a:gd name="T11" fmla="*/ 935 h 935"/>
                    <a:gd name="T12" fmla="*/ 604 w 628"/>
                    <a:gd name="T13" fmla="*/ 935 h 9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28" h="935">
                      <a:moveTo>
                        <a:pt x="604" y="935"/>
                      </a:moveTo>
                      <a:lnTo>
                        <a:pt x="628" y="935"/>
                      </a:lnTo>
                      <a:lnTo>
                        <a:pt x="0" y="0"/>
                      </a:lnTo>
                      <a:lnTo>
                        <a:pt x="0" y="66"/>
                      </a:lnTo>
                      <a:lnTo>
                        <a:pt x="580" y="935"/>
                      </a:lnTo>
                      <a:lnTo>
                        <a:pt x="604" y="935"/>
                      </a:lnTo>
                      <a:lnTo>
                        <a:pt x="604" y="93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35" name="Freeform 39"/>
                <p:cNvSpPr>
                  <a:spLocks/>
                </p:cNvSpPr>
                <p:nvPr/>
              </p:nvSpPr>
              <p:spPr bwMode="hidden">
                <a:xfrm>
                  <a:off x="3191" y="0"/>
                  <a:ext cx="155" cy="1045"/>
                </a:xfrm>
                <a:custGeom>
                  <a:avLst/>
                  <a:gdLst>
                    <a:gd name="T0" fmla="*/ 18 w 155"/>
                    <a:gd name="T1" fmla="*/ 1043 h 1043"/>
                    <a:gd name="T2" fmla="*/ 42 w 155"/>
                    <a:gd name="T3" fmla="*/ 1043 h 1043"/>
                    <a:gd name="T4" fmla="*/ 155 w 155"/>
                    <a:gd name="T5" fmla="*/ 0 h 1043"/>
                    <a:gd name="T6" fmla="*/ 114 w 155"/>
                    <a:gd name="T7" fmla="*/ 0 h 1043"/>
                    <a:gd name="T8" fmla="*/ 0 w 155"/>
                    <a:gd name="T9" fmla="*/ 1043 h 1043"/>
                    <a:gd name="T10" fmla="*/ 18 w 155"/>
                    <a:gd name="T11" fmla="*/ 1043 h 1043"/>
                    <a:gd name="T12" fmla="*/ 18 w 155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5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155" y="0"/>
                      </a:lnTo>
                      <a:lnTo>
                        <a:pt x="114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36" name="Freeform 40"/>
                <p:cNvSpPr>
                  <a:spLocks/>
                </p:cNvSpPr>
                <p:nvPr/>
              </p:nvSpPr>
              <p:spPr bwMode="hidden">
                <a:xfrm>
                  <a:off x="3533" y="0"/>
                  <a:ext cx="240" cy="1045"/>
                </a:xfrm>
                <a:custGeom>
                  <a:avLst/>
                  <a:gdLst>
                    <a:gd name="T0" fmla="*/ 18 w 239"/>
                    <a:gd name="T1" fmla="*/ 1043 h 1043"/>
                    <a:gd name="T2" fmla="*/ 36 w 239"/>
                    <a:gd name="T3" fmla="*/ 1043 h 1043"/>
                    <a:gd name="T4" fmla="*/ 239 w 239"/>
                    <a:gd name="T5" fmla="*/ 0 h 1043"/>
                    <a:gd name="T6" fmla="*/ 203 w 239"/>
                    <a:gd name="T7" fmla="*/ 0 h 1043"/>
                    <a:gd name="T8" fmla="*/ 0 w 239"/>
                    <a:gd name="T9" fmla="*/ 1043 h 1043"/>
                    <a:gd name="T10" fmla="*/ 18 w 239"/>
                    <a:gd name="T11" fmla="*/ 1043 h 1043"/>
                    <a:gd name="T12" fmla="*/ 18 w 239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9" h="1043">
                      <a:moveTo>
                        <a:pt x="18" y="1043"/>
                      </a:moveTo>
                      <a:lnTo>
                        <a:pt x="36" y="1043"/>
                      </a:lnTo>
                      <a:lnTo>
                        <a:pt x="239" y="0"/>
                      </a:lnTo>
                      <a:lnTo>
                        <a:pt x="203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37" name="Freeform 41"/>
                <p:cNvSpPr>
                  <a:spLocks/>
                </p:cNvSpPr>
                <p:nvPr/>
              </p:nvSpPr>
              <p:spPr bwMode="hidden">
                <a:xfrm>
                  <a:off x="3821" y="0"/>
                  <a:ext cx="359" cy="1045"/>
                </a:xfrm>
                <a:custGeom>
                  <a:avLst/>
                  <a:gdLst>
                    <a:gd name="T0" fmla="*/ 24 w 358"/>
                    <a:gd name="T1" fmla="*/ 1043 h 1043"/>
                    <a:gd name="T2" fmla="*/ 42 w 358"/>
                    <a:gd name="T3" fmla="*/ 1043 h 1043"/>
                    <a:gd name="T4" fmla="*/ 358 w 358"/>
                    <a:gd name="T5" fmla="*/ 0 h 1043"/>
                    <a:gd name="T6" fmla="*/ 317 w 358"/>
                    <a:gd name="T7" fmla="*/ 0 h 1043"/>
                    <a:gd name="T8" fmla="*/ 0 w 358"/>
                    <a:gd name="T9" fmla="*/ 1043 h 1043"/>
                    <a:gd name="T10" fmla="*/ 24 w 358"/>
                    <a:gd name="T11" fmla="*/ 1043 h 1043"/>
                    <a:gd name="T12" fmla="*/ 24 w 358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8" h="1043">
                      <a:moveTo>
                        <a:pt x="24" y="1043"/>
                      </a:moveTo>
                      <a:lnTo>
                        <a:pt x="42" y="1043"/>
                      </a:lnTo>
                      <a:lnTo>
                        <a:pt x="358" y="0"/>
                      </a:lnTo>
                      <a:lnTo>
                        <a:pt x="317" y="0"/>
                      </a:lnTo>
                      <a:lnTo>
                        <a:pt x="0" y="1043"/>
                      </a:lnTo>
                      <a:lnTo>
                        <a:pt x="24" y="1043"/>
                      </a:lnTo>
                      <a:lnTo>
                        <a:pt x="24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38" name="Freeform 42"/>
                <p:cNvSpPr>
                  <a:spLocks/>
                </p:cNvSpPr>
                <p:nvPr/>
              </p:nvSpPr>
              <p:spPr bwMode="hidden">
                <a:xfrm>
                  <a:off x="4139" y="0"/>
                  <a:ext cx="449" cy="1045"/>
                </a:xfrm>
                <a:custGeom>
                  <a:avLst/>
                  <a:gdLst>
                    <a:gd name="T0" fmla="*/ 18 w 448"/>
                    <a:gd name="T1" fmla="*/ 1043 h 1043"/>
                    <a:gd name="T2" fmla="*/ 41 w 448"/>
                    <a:gd name="T3" fmla="*/ 1043 h 1043"/>
                    <a:gd name="T4" fmla="*/ 448 w 448"/>
                    <a:gd name="T5" fmla="*/ 0 h 1043"/>
                    <a:gd name="T6" fmla="*/ 406 w 448"/>
                    <a:gd name="T7" fmla="*/ 0 h 1043"/>
                    <a:gd name="T8" fmla="*/ 0 w 448"/>
                    <a:gd name="T9" fmla="*/ 1043 h 1043"/>
                    <a:gd name="T10" fmla="*/ 18 w 448"/>
                    <a:gd name="T11" fmla="*/ 1043 h 1043"/>
                    <a:gd name="T12" fmla="*/ 18 w 448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8" h="1043">
                      <a:moveTo>
                        <a:pt x="18" y="1043"/>
                      </a:moveTo>
                      <a:lnTo>
                        <a:pt x="41" y="1043"/>
                      </a:lnTo>
                      <a:lnTo>
                        <a:pt x="448" y="0"/>
                      </a:lnTo>
                      <a:lnTo>
                        <a:pt x="406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39" name="Freeform 43"/>
                <p:cNvSpPr>
                  <a:spLocks/>
                </p:cNvSpPr>
                <p:nvPr/>
              </p:nvSpPr>
              <p:spPr bwMode="hidden">
                <a:xfrm>
                  <a:off x="4480" y="0"/>
                  <a:ext cx="541" cy="1045"/>
                </a:xfrm>
                <a:custGeom>
                  <a:avLst/>
                  <a:gdLst>
                    <a:gd name="T0" fmla="*/ 18 w 539"/>
                    <a:gd name="T1" fmla="*/ 1043 h 1043"/>
                    <a:gd name="T2" fmla="*/ 42 w 539"/>
                    <a:gd name="T3" fmla="*/ 1043 h 1043"/>
                    <a:gd name="T4" fmla="*/ 539 w 539"/>
                    <a:gd name="T5" fmla="*/ 0 h 1043"/>
                    <a:gd name="T6" fmla="*/ 497 w 539"/>
                    <a:gd name="T7" fmla="*/ 0 h 1043"/>
                    <a:gd name="T8" fmla="*/ 0 w 539"/>
                    <a:gd name="T9" fmla="*/ 1043 h 1043"/>
                    <a:gd name="T10" fmla="*/ 18 w 539"/>
                    <a:gd name="T11" fmla="*/ 1043 h 1043"/>
                    <a:gd name="T12" fmla="*/ 18 w 539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9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539" y="0"/>
                      </a:lnTo>
                      <a:lnTo>
                        <a:pt x="497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40" name="Freeform 44"/>
                <p:cNvSpPr>
                  <a:spLocks/>
                </p:cNvSpPr>
                <p:nvPr/>
              </p:nvSpPr>
              <p:spPr bwMode="hidden">
                <a:xfrm>
                  <a:off x="4768" y="0"/>
                  <a:ext cx="642" cy="1045"/>
                </a:xfrm>
                <a:custGeom>
                  <a:avLst/>
                  <a:gdLst>
                    <a:gd name="T0" fmla="*/ 18 w 640"/>
                    <a:gd name="T1" fmla="*/ 1043 h 1043"/>
                    <a:gd name="T2" fmla="*/ 42 w 640"/>
                    <a:gd name="T3" fmla="*/ 1043 h 1043"/>
                    <a:gd name="T4" fmla="*/ 640 w 640"/>
                    <a:gd name="T5" fmla="*/ 0 h 1043"/>
                    <a:gd name="T6" fmla="*/ 592 w 640"/>
                    <a:gd name="T7" fmla="*/ 0 h 1043"/>
                    <a:gd name="T8" fmla="*/ 0 w 640"/>
                    <a:gd name="T9" fmla="*/ 1043 h 1043"/>
                    <a:gd name="T10" fmla="*/ 18 w 640"/>
                    <a:gd name="T11" fmla="*/ 1043 h 1043"/>
                    <a:gd name="T12" fmla="*/ 18 w 640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40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640" y="0"/>
                      </a:lnTo>
                      <a:lnTo>
                        <a:pt x="592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41" name="Freeform 45"/>
                <p:cNvSpPr>
                  <a:spLocks/>
                </p:cNvSpPr>
                <p:nvPr/>
              </p:nvSpPr>
              <p:spPr bwMode="hidden">
                <a:xfrm>
                  <a:off x="5086" y="48"/>
                  <a:ext cx="672" cy="997"/>
                </a:xfrm>
                <a:custGeom>
                  <a:avLst/>
                  <a:gdLst>
                    <a:gd name="T0" fmla="*/ 24 w 670"/>
                    <a:gd name="T1" fmla="*/ 995 h 995"/>
                    <a:gd name="T2" fmla="*/ 48 w 670"/>
                    <a:gd name="T3" fmla="*/ 995 h 995"/>
                    <a:gd name="T4" fmla="*/ 670 w 670"/>
                    <a:gd name="T5" fmla="*/ 72 h 995"/>
                    <a:gd name="T6" fmla="*/ 670 w 670"/>
                    <a:gd name="T7" fmla="*/ 0 h 995"/>
                    <a:gd name="T8" fmla="*/ 0 w 670"/>
                    <a:gd name="T9" fmla="*/ 995 h 995"/>
                    <a:gd name="T10" fmla="*/ 24 w 670"/>
                    <a:gd name="T11" fmla="*/ 995 h 995"/>
                    <a:gd name="T12" fmla="*/ 24 w 670"/>
                    <a:gd name="T13" fmla="*/ 995 h 9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70" h="995">
                      <a:moveTo>
                        <a:pt x="24" y="995"/>
                      </a:moveTo>
                      <a:lnTo>
                        <a:pt x="48" y="995"/>
                      </a:lnTo>
                      <a:lnTo>
                        <a:pt x="670" y="72"/>
                      </a:lnTo>
                      <a:lnTo>
                        <a:pt x="670" y="0"/>
                      </a:lnTo>
                      <a:lnTo>
                        <a:pt x="0" y="995"/>
                      </a:lnTo>
                      <a:lnTo>
                        <a:pt x="24" y="995"/>
                      </a:lnTo>
                      <a:lnTo>
                        <a:pt x="24" y="99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</p:grpSp>
          <p:grpSp>
            <p:nvGrpSpPr>
              <p:cNvPr id="4142" name="Group 46"/>
              <p:cNvGrpSpPr>
                <a:grpSpLocks/>
              </p:cNvGrpSpPr>
              <p:nvPr userDrawn="1"/>
            </p:nvGrpSpPr>
            <p:grpSpPr bwMode="auto">
              <a:xfrm>
                <a:off x="0" y="558"/>
                <a:ext cx="5758" cy="487"/>
                <a:chOff x="0" y="558"/>
                <a:chExt cx="5758" cy="487"/>
              </a:xfrm>
            </p:grpSpPr>
            <p:sp>
              <p:nvSpPr>
                <p:cNvPr id="4143" name="Freeform 47"/>
                <p:cNvSpPr>
                  <a:spLocks/>
                </p:cNvSpPr>
                <p:nvPr/>
              </p:nvSpPr>
              <p:spPr bwMode="hidden">
                <a:xfrm>
                  <a:off x="0" y="618"/>
                  <a:ext cx="306" cy="427"/>
                </a:xfrm>
                <a:custGeom>
                  <a:avLst/>
                  <a:gdLst>
                    <a:gd name="T0" fmla="*/ 281 w 305"/>
                    <a:gd name="T1" fmla="*/ 426 h 426"/>
                    <a:gd name="T2" fmla="*/ 305 w 305"/>
                    <a:gd name="T3" fmla="*/ 426 h 426"/>
                    <a:gd name="T4" fmla="*/ 0 w 305"/>
                    <a:gd name="T5" fmla="*/ 0 h 426"/>
                    <a:gd name="T6" fmla="*/ 0 w 305"/>
                    <a:gd name="T7" fmla="*/ 66 h 426"/>
                    <a:gd name="T8" fmla="*/ 251 w 305"/>
                    <a:gd name="T9" fmla="*/ 426 h 426"/>
                    <a:gd name="T10" fmla="*/ 281 w 305"/>
                    <a:gd name="T11" fmla="*/ 426 h 426"/>
                    <a:gd name="T12" fmla="*/ 281 w 305"/>
                    <a:gd name="T13" fmla="*/ 426 h 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5" h="426">
                      <a:moveTo>
                        <a:pt x="281" y="426"/>
                      </a:moveTo>
                      <a:lnTo>
                        <a:pt x="305" y="426"/>
                      </a:lnTo>
                      <a:lnTo>
                        <a:pt x="0" y="0"/>
                      </a:lnTo>
                      <a:lnTo>
                        <a:pt x="0" y="66"/>
                      </a:lnTo>
                      <a:lnTo>
                        <a:pt x="251" y="426"/>
                      </a:lnTo>
                      <a:lnTo>
                        <a:pt x="281" y="426"/>
                      </a:lnTo>
                      <a:lnTo>
                        <a:pt x="281" y="4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44" name="Freeform 48"/>
                <p:cNvSpPr>
                  <a:spLocks/>
                </p:cNvSpPr>
                <p:nvPr/>
              </p:nvSpPr>
              <p:spPr bwMode="hidden">
                <a:xfrm>
                  <a:off x="5410" y="558"/>
                  <a:ext cx="348" cy="487"/>
                </a:xfrm>
                <a:custGeom>
                  <a:avLst/>
                  <a:gdLst>
                    <a:gd name="T0" fmla="*/ 24 w 347"/>
                    <a:gd name="T1" fmla="*/ 486 h 486"/>
                    <a:gd name="T2" fmla="*/ 48 w 347"/>
                    <a:gd name="T3" fmla="*/ 486 h 486"/>
                    <a:gd name="T4" fmla="*/ 347 w 347"/>
                    <a:gd name="T5" fmla="*/ 72 h 486"/>
                    <a:gd name="T6" fmla="*/ 347 w 347"/>
                    <a:gd name="T7" fmla="*/ 0 h 486"/>
                    <a:gd name="T8" fmla="*/ 0 w 347"/>
                    <a:gd name="T9" fmla="*/ 486 h 486"/>
                    <a:gd name="T10" fmla="*/ 24 w 347"/>
                    <a:gd name="T11" fmla="*/ 486 h 486"/>
                    <a:gd name="T12" fmla="*/ 24 w 347"/>
                    <a:gd name="T13" fmla="*/ 486 h 4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7" h="486">
                      <a:moveTo>
                        <a:pt x="24" y="486"/>
                      </a:moveTo>
                      <a:lnTo>
                        <a:pt x="48" y="486"/>
                      </a:lnTo>
                      <a:lnTo>
                        <a:pt x="347" y="72"/>
                      </a:lnTo>
                      <a:lnTo>
                        <a:pt x="347" y="0"/>
                      </a:lnTo>
                      <a:lnTo>
                        <a:pt x="0" y="486"/>
                      </a:lnTo>
                      <a:lnTo>
                        <a:pt x="24" y="486"/>
                      </a:lnTo>
                      <a:lnTo>
                        <a:pt x="24" y="48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</p:grpSp>
          <p:grpSp>
            <p:nvGrpSpPr>
              <p:cNvPr id="4145" name="Group 49"/>
              <p:cNvGrpSpPr>
                <a:grpSpLocks/>
              </p:cNvGrpSpPr>
              <p:nvPr userDrawn="1"/>
            </p:nvGrpSpPr>
            <p:grpSpPr bwMode="auto">
              <a:xfrm>
                <a:off x="264" y="1039"/>
                <a:ext cx="5200" cy="3280"/>
                <a:chOff x="264" y="1039"/>
                <a:chExt cx="5200" cy="3280"/>
              </a:xfrm>
            </p:grpSpPr>
            <p:sp>
              <p:nvSpPr>
                <p:cNvPr id="4146" name="Freeform 50"/>
                <p:cNvSpPr>
                  <a:spLocks/>
                </p:cNvSpPr>
                <p:nvPr/>
              </p:nvSpPr>
              <p:spPr bwMode="hidden">
                <a:xfrm>
                  <a:off x="2849" y="1039"/>
                  <a:ext cx="42" cy="3280"/>
                </a:xfrm>
                <a:custGeom>
                  <a:avLst/>
                  <a:gdLst>
                    <a:gd name="T0" fmla="*/ 18 w 42"/>
                    <a:gd name="T1" fmla="*/ 0 h 3273"/>
                    <a:gd name="T2" fmla="*/ 0 w 42"/>
                    <a:gd name="T3" fmla="*/ 0 h 3273"/>
                    <a:gd name="T4" fmla="*/ 0 w 42"/>
                    <a:gd name="T5" fmla="*/ 3273 h 3273"/>
                    <a:gd name="T6" fmla="*/ 42 w 42"/>
                    <a:gd name="T7" fmla="*/ 3273 h 3273"/>
                    <a:gd name="T8" fmla="*/ 42 w 42"/>
                    <a:gd name="T9" fmla="*/ 0 h 3273"/>
                    <a:gd name="T10" fmla="*/ 18 w 42"/>
                    <a:gd name="T11" fmla="*/ 0 h 3273"/>
                    <a:gd name="T12" fmla="*/ 18 w 42"/>
                    <a:gd name="T13" fmla="*/ 0 h 3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" h="3273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0" y="3273"/>
                      </a:lnTo>
                      <a:lnTo>
                        <a:pt x="42" y="3273"/>
                      </a:lnTo>
                      <a:lnTo>
                        <a:pt x="42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47" name="Freeform 51"/>
                <p:cNvSpPr>
                  <a:spLocks/>
                </p:cNvSpPr>
                <p:nvPr/>
              </p:nvSpPr>
              <p:spPr bwMode="hidden">
                <a:xfrm>
                  <a:off x="2154" y="1039"/>
                  <a:ext cx="401" cy="3280"/>
                </a:xfrm>
                <a:custGeom>
                  <a:avLst/>
                  <a:gdLst>
                    <a:gd name="T0" fmla="*/ 376 w 400"/>
                    <a:gd name="T1" fmla="*/ 0 h 3273"/>
                    <a:gd name="T2" fmla="*/ 358 w 400"/>
                    <a:gd name="T3" fmla="*/ 0 h 3273"/>
                    <a:gd name="T4" fmla="*/ 0 w 400"/>
                    <a:gd name="T5" fmla="*/ 3273 h 3273"/>
                    <a:gd name="T6" fmla="*/ 41 w 400"/>
                    <a:gd name="T7" fmla="*/ 3273 h 3273"/>
                    <a:gd name="T8" fmla="*/ 400 w 400"/>
                    <a:gd name="T9" fmla="*/ 0 h 3273"/>
                    <a:gd name="T10" fmla="*/ 376 w 400"/>
                    <a:gd name="T11" fmla="*/ 0 h 3273"/>
                    <a:gd name="T12" fmla="*/ 376 w 400"/>
                    <a:gd name="T13" fmla="*/ 0 h 3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00" h="3273">
                      <a:moveTo>
                        <a:pt x="376" y="0"/>
                      </a:moveTo>
                      <a:lnTo>
                        <a:pt x="358" y="0"/>
                      </a:lnTo>
                      <a:lnTo>
                        <a:pt x="0" y="3273"/>
                      </a:lnTo>
                      <a:lnTo>
                        <a:pt x="41" y="3273"/>
                      </a:lnTo>
                      <a:lnTo>
                        <a:pt x="400" y="0"/>
                      </a:lnTo>
                      <a:lnTo>
                        <a:pt x="376" y="0"/>
                      </a:lnTo>
                      <a:lnTo>
                        <a:pt x="376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48" name="Freeform 52"/>
                <p:cNvSpPr>
                  <a:spLocks/>
                </p:cNvSpPr>
                <p:nvPr/>
              </p:nvSpPr>
              <p:spPr bwMode="hidden">
                <a:xfrm>
                  <a:off x="1530" y="1039"/>
                  <a:ext cx="677" cy="3280"/>
                </a:xfrm>
                <a:custGeom>
                  <a:avLst/>
                  <a:gdLst>
                    <a:gd name="T0" fmla="*/ 657 w 675"/>
                    <a:gd name="T1" fmla="*/ 0 h 3273"/>
                    <a:gd name="T2" fmla="*/ 639 w 675"/>
                    <a:gd name="T3" fmla="*/ 0 h 3273"/>
                    <a:gd name="T4" fmla="*/ 0 w 675"/>
                    <a:gd name="T5" fmla="*/ 3273 h 3273"/>
                    <a:gd name="T6" fmla="*/ 42 w 675"/>
                    <a:gd name="T7" fmla="*/ 3273 h 3273"/>
                    <a:gd name="T8" fmla="*/ 675 w 675"/>
                    <a:gd name="T9" fmla="*/ 0 h 3273"/>
                    <a:gd name="T10" fmla="*/ 657 w 675"/>
                    <a:gd name="T11" fmla="*/ 0 h 3273"/>
                    <a:gd name="T12" fmla="*/ 657 w 675"/>
                    <a:gd name="T13" fmla="*/ 0 h 3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75" h="3273">
                      <a:moveTo>
                        <a:pt x="657" y="0"/>
                      </a:moveTo>
                      <a:lnTo>
                        <a:pt x="639" y="0"/>
                      </a:lnTo>
                      <a:lnTo>
                        <a:pt x="0" y="3273"/>
                      </a:lnTo>
                      <a:lnTo>
                        <a:pt x="42" y="3273"/>
                      </a:lnTo>
                      <a:lnTo>
                        <a:pt x="675" y="0"/>
                      </a:lnTo>
                      <a:lnTo>
                        <a:pt x="657" y="0"/>
                      </a:lnTo>
                      <a:lnTo>
                        <a:pt x="657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49" name="Freeform 53"/>
                <p:cNvSpPr>
                  <a:spLocks/>
                </p:cNvSpPr>
                <p:nvPr/>
              </p:nvSpPr>
              <p:spPr bwMode="hidden">
                <a:xfrm>
                  <a:off x="876" y="1039"/>
                  <a:ext cx="1031" cy="3280"/>
                </a:xfrm>
                <a:custGeom>
                  <a:avLst/>
                  <a:gdLst>
                    <a:gd name="T0" fmla="*/ 1013 w 1031"/>
                    <a:gd name="T1" fmla="*/ 0 h 3280"/>
                    <a:gd name="T2" fmla="*/ 990 w 1031"/>
                    <a:gd name="T3" fmla="*/ 0 h 3280"/>
                    <a:gd name="T4" fmla="*/ 0 w 1031"/>
                    <a:gd name="T5" fmla="*/ 3280 h 3280"/>
                    <a:gd name="T6" fmla="*/ 42 w 1031"/>
                    <a:gd name="T7" fmla="*/ 3280 h 3280"/>
                    <a:gd name="T8" fmla="*/ 1031 w 1031"/>
                    <a:gd name="T9" fmla="*/ 4 h 3280"/>
                    <a:gd name="T10" fmla="*/ 1013 w 1031"/>
                    <a:gd name="T11" fmla="*/ 0 h 3280"/>
                    <a:gd name="T12" fmla="*/ 1013 w 1031"/>
                    <a:gd name="T13" fmla="*/ 0 h 3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31" h="3280">
                      <a:moveTo>
                        <a:pt x="1013" y="0"/>
                      </a:moveTo>
                      <a:lnTo>
                        <a:pt x="990" y="0"/>
                      </a:lnTo>
                      <a:lnTo>
                        <a:pt x="0" y="3280"/>
                      </a:lnTo>
                      <a:lnTo>
                        <a:pt x="42" y="3280"/>
                      </a:lnTo>
                      <a:lnTo>
                        <a:pt x="1031" y="4"/>
                      </a:lnTo>
                      <a:lnTo>
                        <a:pt x="1013" y="0"/>
                      </a:lnTo>
                      <a:lnTo>
                        <a:pt x="1013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50" name="Freeform 54"/>
                <p:cNvSpPr>
                  <a:spLocks/>
                </p:cNvSpPr>
                <p:nvPr/>
              </p:nvSpPr>
              <p:spPr bwMode="hidden">
                <a:xfrm>
                  <a:off x="264" y="1039"/>
                  <a:ext cx="1319" cy="3280"/>
                </a:xfrm>
                <a:custGeom>
                  <a:avLst/>
                  <a:gdLst>
                    <a:gd name="T0" fmla="*/ 1296 w 1319"/>
                    <a:gd name="T1" fmla="*/ 0 h 3280"/>
                    <a:gd name="T2" fmla="*/ 1278 w 1319"/>
                    <a:gd name="T3" fmla="*/ 0 h 3280"/>
                    <a:gd name="T4" fmla="*/ 0 w 1319"/>
                    <a:gd name="T5" fmla="*/ 3280 h 3280"/>
                    <a:gd name="T6" fmla="*/ 42 w 1319"/>
                    <a:gd name="T7" fmla="*/ 3280 h 3280"/>
                    <a:gd name="T8" fmla="*/ 1319 w 1319"/>
                    <a:gd name="T9" fmla="*/ 5 h 3280"/>
                    <a:gd name="T10" fmla="*/ 1296 w 1319"/>
                    <a:gd name="T11" fmla="*/ 0 h 3280"/>
                    <a:gd name="T12" fmla="*/ 1296 w 1319"/>
                    <a:gd name="T13" fmla="*/ 0 h 3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19" h="3280">
                      <a:moveTo>
                        <a:pt x="1296" y="0"/>
                      </a:moveTo>
                      <a:lnTo>
                        <a:pt x="1278" y="0"/>
                      </a:lnTo>
                      <a:lnTo>
                        <a:pt x="0" y="3280"/>
                      </a:lnTo>
                      <a:lnTo>
                        <a:pt x="42" y="3280"/>
                      </a:lnTo>
                      <a:lnTo>
                        <a:pt x="1319" y="5"/>
                      </a:lnTo>
                      <a:lnTo>
                        <a:pt x="1296" y="0"/>
                      </a:lnTo>
                      <a:lnTo>
                        <a:pt x="1296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51" name="Freeform 55"/>
                <p:cNvSpPr>
                  <a:spLocks/>
                </p:cNvSpPr>
                <p:nvPr/>
              </p:nvSpPr>
              <p:spPr bwMode="hidden">
                <a:xfrm>
                  <a:off x="3191" y="1039"/>
                  <a:ext cx="402" cy="3280"/>
                </a:xfrm>
                <a:custGeom>
                  <a:avLst/>
                  <a:gdLst>
                    <a:gd name="T0" fmla="*/ 18 w 401"/>
                    <a:gd name="T1" fmla="*/ 0 h 3273"/>
                    <a:gd name="T2" fmla="*/ 0 w 401"/>
                    <a:gd name="T3" fmla="*/ 0 h 3273"/>
                    <a:gd name="T4" fmla="*/ 359 w 401"/>
                    <a:gd name="T5" fmla="*/ 3273 h 3273"/>
                    <a:gd name="T6" fmla="*/ 401 w 401"/>
                    <a:gd name="T7" fmla="*/ 3273 h 3273"/>
                    <a:gd name="T8" fmla="*/ 42 w 401"/>
                    <a:gd name="T9" fmla="*/ 0 h 3273"/>
                    <a:gd name="T10" fmla="*/ 18 w 401"/>
                    <a:gd name="T11" fmla="*/ 0 h 3273"/>
                    <a:gd name="T12" fmla="*/ 18 w 401"/>
                    <a:gd name="T13" fmla="*/ 0 h 3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01" h="3273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359" y="3273"/>
                      </a:lnTo>
                      <a:lnTo>
                        <a:pt x="401" y="3273"/>
                      </a:lnTo>
                      <a:lnTo>
                        <a:pt x="42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52" name="Freeform 56"/>
                <p:cNvSpPr>
                  <a:spLocks/>
                </p:cNvSpPr>
                <p:nvPr/>
              </p:nvSpPr>
              <p:spPr bwMode="hidden">
                <a:xfrm>
                  <a:off x="3533" y="1039"/>
                  <a:ext cx="677" cy="3280"/>
                </a:xfrm>
                <a:custGeom>
                  <a:avLst/>
                  <a:gdLst>
                    <a:gd name="T0" fmla="*/ 18 w 675"/>
                    <a:gd name="T1" fmla="*/ 0 h 3273"/>
                    <a:gd name="T2" fmla="*/ 0 w 675"/>
                    <a:gd name="T3" fmla="*/ 0 h 3273"/>
                    <a:gd name="T4" fmla="*/ 640 w 675"/>
                    <a:gd name="T5" fmla="*/ 3273 h 3273"/>
                    <a:gd name="T6" fmla="*/ 675 w 675"/>
                    <a:gd name="T7" fmla="*/ 3273 h 3273"/>
                    <a:gd name="T8" fmla="*/ 36 w 675"/>
                    <a:gd name="T9" fmla="*/ 0 h 3273"/>
                    <a:gd name="T10" fmla="*/ 18 w 675"/>
                    <a:gd name="T11" fmla="*/ 0 h 3273"/>
                    <a:gd name="T12" fmla="*/ 18 w 675"/>
                    <a:gd name="T13" fmla="*/ 0 h 3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75" h="3273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640" y="3273"/>
                      </a:lnTo>
                      <a:lnTo>
                        <a:pt x="675" y="3273"/>
                      </a:lnTo>
                      <a:lnTo>
                        <a:pt x="36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53" name="Freeform 57"/>
                <p:cNvSpPr>
                  <a:spLocks/>
                </p:cNvSpPr>
                <p:nvPr/>
              </p:nvSpPr>
              <p:spPr bwMode="hidden">
                <a:xfrm>
                  <a:off x="3822" y="1039"/>
                  <a:ext cx="1036" cy="3280"/>
                </a:xfrm>
                <a:custGeom>
                  <a:avLst/>
                  <a:gdLst>
                    <a:gd name="T0" fmla="*/ 23 w 1036"/>
                    <a:gd name="T1" fmla="*/ 0 h 3280"/>
                    <a:gd name="T2" fmla="*/ 0 w 1036"/>
                    <a:gd name="T3" fmla="*/ 5 h 3280"/>
                    <a:gd name="T4" fmla="*/ 994 w 1036"/>
                    <a:gd name="T5" fmla="*/ 3280 h 3280"/>
                    <a:gd name="T6" fmla="*/ 1036 w 1036"/>
                    <a:gd name="T7" fmla="*/ 3280 h 3280"/>
                    <a:gd name="T8" fmla="*/ 41 w 1036"/>
                    <a:gd name="T9" fmla="*/ 0 h 3280"/>
                    <a:gd name="T10" fmla="*/ 23 w 1036"/>
                    <a:gd name="T11" fmla="*/ 0 h 3280"/>
                    <a:gd name="T12" fmla="*/ 23 w 1036"/>
                    <a:gd name="T13" fmla="*/ 0 h 3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36" h="3280">
                      <a:moveTo>
                        <a:pt x="23" y="0"/>
                      </a:moveTo>
                      <a:lnTo>
                        <a:pt x="0" y="5"/>
                      </a:lnTo>
                      <a:lnTo>
                        <a:pt x="994" y="3280"/>
                      </a:lnTo>
                      <a:lnTo>
                        <a:pt x="1036" y="3280"/>
                      </a:lnTo>
                      <a:lnTo>
                        <a:pt x="41" y="0"/>
                      </a:lnTo>
                      <a:lnTo>
                        <a:pt x="23" y="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54" name="Freeform 58"/>
                <p:cNvSpPr>
                  <a:spLocks/>
                </p:cNvSpPr>
                <p:nvPr/>
              </p:nvSpPr>
              <p:spPr bwMode="hidden">
                <a:xfrm>
                  <a:off x="4137" y="1039"/>
                  <a:ext cx="1327" cy="3280"/>
                </a:xfrm>
                <a:custGeom>
                  <a:avLst/>
                  <a:gdLst>
                    <a:gd name="T0" fmla="*/ 20 w 1327"/>
                    <a:gd name="T1" fmla="*/ 0 h 3280"/>
                    <a:gd name="T2" fmla="*/ 0 w 1327"/>
                    <a:gd name="T3" fmla="*/ 7 h 3280"/>
                    <a:gd name="T4" fmla="*/ 1285 w 1327"/>
                    <a:gd name="T5" fmla="*/ 3280 h 3280"/>
                    <a:gd name="T6" fmla="*/ 1327 w 1327"/>
                    <a:gd name="T7" fmla="*/ 3280 h 3280"/>
                    <a:gd name="T8" fmla="*/ 43 w 1327"/>
                    <a:gd name="T9" fmla="*/ 0 h 3280"/>
                    <a:gd name="T10" fmla="*/ 20 w 1327"/>
                    <a:gd name="T11" fmla="*/ 0 h 3280"/>
                    <a:gd name="T12" fmla="*/ 20 w 1327"/>
                    <a:gd name="T13" fmla="*/ 0 h 3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27" h="3280">
                      <a:moveTo>
                        <a:pt x="20" y="0"/>
                      </a:moveTo>
                      <a:lnTo>
                        <a:pt x="0" y="7"/>
                      </a:lnTo>
                      <a:lnTo>
                        <a:pt x="1285" y="3280"/>
                      </a:lnTo>
                      <a:lnTo>
                        <a:pt x="1327" y="3280"/>
                      </a:lnTo>
                      <a:lnTo>
                        <a:pt x="43" y="0"/>
                      </a:lnTo>
                      <a:lnTo>
                        <a:pt x="20" y="0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</p:grpSp>
          <p:sp>
            <p:nvSpPr>
              <p:cNvPr id="4155" name="Freeform 59"/>
              <p:cNvSpPr>
                <a:spLocks/>
              </p:cNvSpPr>
              <p:nvPr userDrawn="1"/>
            </p:nvSpPr>
            <p:spPr bwMode="hidden">
              <a:xfrm>
                <a:off x="0" y="1039"/>
                <a:ext cx="1254" cy="2632"/>
              </a:xfrm>
              <a:custGeom>
                <a:avLst/>
                <a:gdLst>
                  <a:gd name="T0" fmla="*/ 1236 w 1254"/>
                  <a:gd name="T1" fmla="*/ 0 h 2632"/>
                  <a:gd name="T2" fmla="*/ 1212 w 1254"/>
                  <a:gd name="T3" fmla="*/ 0 h 2632"/>
                  <a:gd name="T4" fmla="*/ 0 w 1254"/>
                  <a:gd name="T5" fmla="*/ 2542 h 2632"/>
                  <a:gd name="T6" fmla="*/ 0 w 1254"/>
                  <a:gd name="T7" fmla="*/ 2632 h 2632"/>
                  <a:gd name="T8" fmla="*/ 1254 w 1254"/>
                  <a:gd name="T9" fmla="*/ 7 h 2632"/>
                  <a:gd name="T10" fmla="*/ 1236 w 1254"/>
                  <a:gd name="T11" fmla="*/ 0 h 2632"/>
                  <a:gd name="T12" fmla="*/ 1236 w 1254"/>
                  <a:gd name="T13" fmla="*/ 0 h 26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4" h="2632">
                    <a:moveTo>
                      <a:pt x="1236" y="0"/>
                    </a:moveTo>
                    <a:lnTo>
                      <a:pt x="1212" y="0"/>
                    </a:lnTo>
                    <a:lnTo>
                      <a:pt x="0" y="2542"/>
                    </a:lnTo>
                    <a:lnTo>
                      <a:pt x="0" y="2632"/>
                    </a:lnTo>
                    <a:lnTo>
                      <a:pt x="1254" y="7"/>
                    </a:lnTo>
                    <a:lnTo>
                      <a:pt x="1236" y="0"/>
                    </a:lnTo>
                    <a:lnTo>
                      <a:pt x="123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6980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56" name="Freeform 60"/>
              <p:cNvSpPr>
                <a:spLocks/>
              </p:cNvSpPr>
              <p:nvPr userDrawn="1"/>
            </p:nvSpPr>
            <p:spPr bwMode="hidden">
              <a:xfrm>
                <a:off x="0" y="1039"/>
                <a:ext cx="948" cy="1676"/>
              </a:xfrm>
              <a:custGeom>
                <a:avLst/>
                <a:gdLst>
                  <a:gd name="T0" fmla="*/ 930 w 948"/>
                  <a:gd name="T1" fmla="*/ 0 h 1676"/>
                  <a:gd name="T2" fmla="*/ 906 w 948"/>
                  <a:gd name="T3" fmla="*/ 0 h 1676"/>
                  <a:gd name="T4" fmla="*/ 0 w 948"/>
                  <a:gd name="T5" fmla="*/ 1593 h 1676"/>
                  <a:gd name="T6" fmla="*/ 0 w 948"/>
                  <a:gd name="T7" fmla="*/ 1676 h 1676"/>
                  <a:gd name="T8" fmla="*/ 948 w 948"/>
                  <a:gd name="T9" fmla="*/ 5 h 1676"/>
                  <a:gd name="T10" fmla="*/ 930 w 948"/>
                  <a:gd name="T11" fmla="*/ 0 h 1676"/>
                  <a:gd name="T12" fmla="*/ 930 w 948"/>
                  <a:gd name="T13" fmla="*/ 0 h 1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8" h="1676">
                    <a:moveTo>
                      <a:pt x="930" y="0"/>
                    </a:moveTo>
                    <a:lnTo>
                      <a:pt x="906" y="0"/>
                    </a:lnTo>
                    <a:lnTo>
                      <a:pt x="0" y="1593"/>
                    </a:lnTo>
                    <a:lnTo>
                      <a:pt x="0" y="1676"/>
                    </a:lnTo>
                    <a:lnTo>
                      <a:pt x="948" y="5"/>
                    </a:lnTo>
                    <a:lnTo>
                      <a:pt x="930" y="0"/>
                    </a:lnTo>
                    <a:lnTo>
                      <a:pt x="93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57" name="Freeform 61"/>
              <p:cNvSpPr>
                <a:spLocks/>
              </p:cNvSpPr>
              <p:nvPr userDrawn="1"/>
            </p:nvSpPr>
            <p:spPr bwMode="hidden">
              <a:xfrm>
                <a:off x="0" y="1039"/>
                <a:ext cx="629" cy="937"/>
              </a:xfrm>
              <a:custGeom>
                <a:avLst/>
                <a:gdLst>
                  <a:gd name="T0" fmla="*/ 606 w 629"/>
                  <a:gd name="T1" fmla="*/ 0 h 937"/>
                  <a:gd name="T2" fmla="*/ 582 w 629"/>
                  <a:gd name="T3" fmla="*/ 0 h 937"/>
                  <a:gd name="T4" fmla="*/ 0 w 629"/>
                  <a:gd name="T5" fmla="*/ 871 h 937"/>
                  <a:gd name="T6" fmla="*/ 0 w 629"/>
                  <a:gd name="T7" fmla="*/ 937 h 937"/>
                  <a:gd name="T8" fmla="*/ 629 w 629"/>
                  <a:gd name="T9" fmla="*/ 4 h 937"/>
                  <a:gd name="T10" fmla="*/ 606 w 629"/>
                  <a:gd name="T11" fmla="*/ 0 h 937"/>
                  <a:gd name="T12" fmla="*/ 606 w 629"/>
                  <a:gd name="T13" fmla="*/ 0 h 9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9" h="937">
                    <a:moveTo>
                      <a:pt x="606" y="0"/>
                    </a:moveTo>
                    <a:lnTo>
                      <a:pt x="582" y="0"/>
                    </a:lnTo>
                    <a:lnTo>
                      <a:pt x="0" y="871"/>
                    </a:lnTo>
                    <a:lnTo>
                      <a:pt x="0" y="937"/>
                    </a:lnTo>
                    <a:lnTo>
                      <a:pt x="629" y="4"/>
                    </a:lnTo>
                    <a:lnTo>
                      <a:pt x="606" y="0"/>
                    </a:lnTo>
                    <a:lnTo>
                      <a:pt x="60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58" name="Freeform 62"/>
              <p:cNvSpPr>
                <a:spLocks/>
              </p:cNvSpPr>
              <p:nvPr userDrawn="1"/>
            </p:nvSpPr>
            <p:spPr bwMode="hidden">
              <a:xfrm>
                <a:off x="0" y="1039"/>
                <a:ext cx="305" cy="427"/>
              </a:xfrm>
              <a:custGeom>
                <a:avLst/>
                <a:gdLst>
                  <a:gd name="T0" fmla="*/ 282 w 305"/>
                  <a:gd name="T1" fmla="*/ 0 h 427"/>
                  <a:gd name="T2" fmla="*/ 252 w 305"/>
                  <a:gd name="T3" fmla="*/ 0 h 427"/>
                  <a:gd name="T4" fmla="*/ 0 w 305"/>
                  <a:gd name="T5" fmla="*/ 361 h 427"/>
                  <a:gd name="T6" fmla="*/ 0 w 305"/>
                  <a:gd name="T7" fmla="*/ 427 h 427"/>
                  <a:gd name="T8" fmla="*/ 305 w 305"/>
                  <a:gd name="T9" fmla="*/ 5 h 427"/>
                  <a:gd name="T10" fmla="*/ 282 w 305"/>
                  <a:gd name="T11" fmla="*/ 0 h 427"/>
                  <a:gd name="T12" fmla="*/ 282 w 305"/>
                  <a:gd name="T13" fmla="*/ 0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5" h="427">
                    <a:moveTo>
                      <a:pt x="282" y="0"/>
                    </a:moveTo>
                    <a:lnTo>
                      <a:pt x="252" y="0"/>
                    </a:lnTo>
                    <a:lnTo>
                      <a:pt x="0" y="361"/>
                    </a:lnTo>
                    <a:lnTo>
                      <a:pt x="0" y="427"/>
                    </a:lnTo>
                    <a:lnTo>
                      <a:pt x="305" y="5"/>
                    </a:lnTo>
                    <a:lnTo>
                      <a:pt x="282" y="0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59" name="Freeform 63"/>
              <p:cNvSpPr>
                <a:spLocks/>
              </p:cNvSpPr>
              <p:nvPr userDrawn="1"/>
            </p:nvSpPr>
            <p:spPr bwMode="hidden">
              <a:xfrm>
                <a:off x="4481" y="1039"/>
                <a:ext cx="1277" cy="2686"/>
              </a:xfrm>
              <a:custGeom>
                <a:avLst/>
                <a:gdLst>
                  <a:gd name="T0" fmla="*/ 41 w 1277"/>
                  <a:gd name="T1" fmla="*/ 0 h 2686"/>
                  <a:gd name="T2" fmla="*/ 17 w 1277"/>
                  <a:gd name="T3" fmla="*/ 0 h 2686"/>
                  <a:gd name="T4" fmla="*/ 0 w 1277"/>
                  <a:gd name="T5" fmla="*/ 4 h 2686"/>
                  <a:gd name="T6" fmla="*/ 1277 w 1277"/>
                  <a:gd name="T7" fmla="*/ 2686 h 2686"/>
                  <a:gd name="T8" fmla="*/ 1277 w 1277"/>
                  <a:gd name="T9" fmla="*/ 2596 h 2686"/>
                  <a:gd name="T10" fmla="*/ 41 w 1277"/>
                  <a:gd name="T11" fmla="*/ 0 h 2686"/>
                  <a:gd name="T12" fmla="*/ 41 w 1277"/>
                  <a:gd name="T13" fmla="*/ 0 h 2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7" h="2686">
                    <a:moveTo>
                      <a:pt x="41" y="0"/>
                    </a:moveTo>
                    <a:lnTo>
                      <a:pt x="17" y="0"/>
                    </a:lnTo>
                    <a:lnTo>
                      <a:pt x="0" y="4"/>
                    </a:lnTo>
                    <a:lnTo>
                      <a:pt x="1277" y="2686"/>
                    </a:lnTo>
                    <a:lnTo>
                      <a:pt x="1277" y="2596"/>
                    </a:lnTo>
                    <a:lnTo>
                      <a:pt x="41" y="0"/>
                    </a:lnTo>
                    <a:lnTo>
                      <a:pt x="4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6980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60" name="Freeform 64"/>
              <p:cNvSpPr>
                <a:spLocks/>
              </p:cNvSpPr>
              <p:nvPr userDrawn="1"/>
            </p:nvSpPr>
            <p:spPr bwMode="hidden">
              <a:xfrm>
                <a:off x="4770" y="1039"/>
                <a:ext cx="988" cy="1730"/>
              </a:xfrm>
              <a:custGeom>
                <a:avLst/>
                <a:gdLst>
                  <a:gd name="T0" fmla="*/ 16 w 988"/>
                  <a:gd name="T1" fmla="*/ 0 h 1730"/>
                  <a:gd name="T2" fmla="*/ 0 w 988"/>
                  <a:gd name="T3" fmla="*/ 7 h 1730"/>
                  <a:gd name="T4" fmla="*/ 988 w 988"/>
                  <a:gd name="T5" fmla="*/ 1730 h 1730"/>
                  <a:gd name="T6" fmla="*/ 988 w 988"/>
                  <a:gd name="T7" fmla="*/ 1653 h 1730"/>
                  <a:gd name="T8" fmla="*/ 40 w 988"/>
                  <a:gd name="T9" fmla="*/ 0 h 1730"/>
                  <a:gd name="T10" fmla="*/ 16 w 988"/>
                  <a:gd name="T11" fmla="*/ 0 h 1730"/>
                  <a:gd name="T12" fmla="*/ 16 w 988"/>
                  <a:gd name="T13" fmla="*/ 0 h 17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88" h="1730">
                    <a:moveTo>
                      <a:pt x="16" y="0"/>
                    </a:moveTo>
                    <a:lnTo>
                      <a:pt x="0" y="7"/>
                    </a:lnTo>
                    <a:lnTo>
                      <a:pt x="988" y="1730"/>
                    </a:lnTo>
                    <a:lnTo>
                      <a:pt x="988" y="1653"/>
                    </a:lnTo>
                    <a:lnTo>
                      <a:pt x="40" y="0"/>
                    </a:lnTo>
                    <a:lnTo>
                      <a:pt x="1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61" name="Freeform 65"/>
              <p:cNvSpPr>
                <a:spLocks/>
              </p:cNvSpPr>
              <p:nvPr userDrawn="1"/>
            </p:nvSpPr>
            <p:spPr bwMode="hidden">
              <a:xfrm>
                <a:off x="5088" y="1039"/>
                <a:ext cx="670" cy="997"/>
              </a:xfrm>
              <a:custGeom>
                <a:avLst/>
                <a:gdLst>
                  <a:gd name="T0" fmla="*/ 22 w 670"/>
                  <a:gd name="T1" fmla="*/ 0 h 997"/>
                  <a:gd name="T2" fmla="*/ 0 w 670"/>
                  <a:gd name="T3" fmla="*/ 4 h 997"/>
                  <a:gd name="T4" fmla="*/ 670 w 670"/>
                  <a:gd name="T5" fmla="*/ 997 h 997"/>
                  <a:gd name="T6" fmla="*/ 670 w 670"/>
                  <a:gd name="T7" fmla="*/ 925 h 997"/>
                  <a:gd name="T8" fmla="*/ 46 w 670"/>
                  <a:gd name="T9" fmla="*/ 0 h 997"/>
                  <a:gd name="T10" fmla="*/ 22 w 670"/>
                  <a:gd name="T11" fmla="*/ 0 h 997"/>
                  <a:gd name="T12" fmla="*/ 22 w 670"/>
                  <a:gd name="T13" fmla="*/ 0 h 9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0" h="997">
                    <a:moveTo>
                      <a:pt x="22" y="0"/>
                    </a:moveTo>
                    <a:lnTo>
                      <a:pt x="0" y="4"/>
                    </a:lnTo>
                    <a:lnTo>
                      <a:pt x="670" y="997"/>
                    </a:lnTo>
                    <a:lnTo>
                      <a:pt x="670" y="925"/>
                    </a:lnTo>
                    <a:lnTo>
                      <a:pt x="46" y="0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62" name="Freeform 66"/>
              <p:cNvSpPr>
                <a:spLocks/>
              </p:cNvSpPr>
              <p:nvPr userDrawn="1"/>
            </p:nvSpPr>
            <p:spPr bwMode="hidden">
              <a:xfrm>
                <a:off x="5412" y="1039"/>
                <a:ext cx="346" cy="487"/>
              </a:xfrm>
              <a:custGeom>
                <a:avLst/>
                <a:gdLst>
                  <a:gd name="T0" fmla="*/ 22 w 346"/>
                  <a:gd name="T1" fmla="*/ 0 h 487"/>
                  <a:gd name="T2" fmla="*/ 0 w 346"/>
                  <a:gd name="T3" fmla="*/ 7 h 487"/>
                  <a:gd name="T4" fmla="*/ 346 w 346"/>
                  <a:gd name="T5" fmla="*/ 487 h 487"/>
                  <a:gd name="T6" fmla="*/ 346 w 346"/>
                  <a:gd name="T7" fmla="*/ 415 h 487"/>
                  <a:gd name="T8" fmla="*/ 46 w 346"/>
                  <a:gd name="T9" fmla="*/ 0 h 487"/>
                  <a:gd name="T10" fmla="*/ 22 w 346"/>
                  <a:gd name="T11" fmla="*/ 0 h 487"/>
                  <a:gd name="T12" fmla="*/ 22 w 346"/>
                  <a:gd name="T13" fmla="*/ 0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6" h="487">
                    <a:moveTo>
                      <a:pt x="22" y="0"/>
                    </a:moveTo>
                    <a:lnTo>
                      <a:pt x="0" y="7"/>
                    </a:lnTo>
                    <a:lnTo>
                      <a:pt x="346" y="487"/>
                    </a:lnTo>
                    <a:lnTo>
                      <a:pt x="346" y="415"/>
                    </a:lnTo>
                    <a:lnTo>
                      <a:pt x="46" y="0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</p:grpSp>
      </p:grpSp>
      <p:sp>
        <p:nvSpPr>
          <p:cNvPr id="4163" name="Rectangle 67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273050"/>
            <a:ext cx="82264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4164" name="Rectangle 6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5613" y="6242050"/>
            <a:ext cx="2130425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TW" smtClean="0">
              <a:solidFill>
                <a:srgbClr val="EAEAEA"/>
              </a:solidFill>
            </a:endParaRPr>
          </a:p>
        </p:txBody>
      </p:sp>
      <p:sp>
        <p:nvSpPr>
          <p:cNvPr id="4165" name="Rectangle 6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2050"/>
            <a:ext cx="2895600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TW" smtClean="0">
              <a:solidFill>
                <a:srgbClr val="EAEAEA"/>
              </a:solidFill>
            </a:endParaRPr>
          </a:p>
        </p:txBody>
      </p:sp>
      <p:sp>
        <p:nvSpPr>
          <p:cNvPr id="4166" name="Rectangle 7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2050"/>
            <a:ext cx="2130425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386EF66-7AC6-49E5-9D20-DDEAF53256EF}" type="slidenum">
              <a:rPr lang="en-US" altLang="zh-TW" smtClean="0">
                <a:solidFill>
                  <a:srgbClr val="EAEAEA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TW" smtClean="0">
              <a:solidFill>
                <a:srgbClr val="EAEAEA"/>
              </a:solidFill>
            </a:endParaRPr>
          </a:p>
        </p:txBody>
      </p:sp>
      <p:sp>
        <p:nvSpPr>
          <p:cNvPr id="4167" name="Rectangle 7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26425" cy="449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45712518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  <p:sldLayoutId id="2147484044" r:id="rId11"/>
    <p:sldLayoutId id="2147484045" r:id="rId12"/>
    <p:sldLayoutId id="2147484046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itchFamily="2" charset="2"/>
        <a:buChar char="§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itchFamily="2" charset="2"/>
        <a:buChar char="§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itchFamily="2" charset="2"/>
        <a:buChar char="§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itchFamily="2" charset="2"/>
        <a:buChar char="§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itchFamily="2" charset="2"/>
        <a:buChar char="§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itchFamily="2" charset="2"/>
        <a:buChar char="§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itchFamily="2" charset="2"/>
        <a:buChar char="§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990600"/>
            <a:ext cx="7772400" cy="1470025"/>
          </a:xfrm>
        </p:spPr>
        <p:txBody>
          <a:bodyPr/>
          <a:lstStyle/>
          <a:p>
            <a:r>
              <a:rPr lang="en-US" dirty="0"/>
              <a:t>ECE 532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3276600"/>
          </a:xfrm>
        </p:spPr>
        <p:txBody>
          <a:bodyPr>
            <a:normAutofit/>
          </a:bodyPr>
          <a:lstStyle/>
          <a:p>
            <a:r>
              <a:rPr lang="en-US" dirty="0"/>
              <a:t>CHAPTER </a:t>
            </a:r>
            <a:r>
              <a:rPr lang="en-US" dirty="0" smtClean="0"/>
              <a:t>3: TREES (</a:t>
            </a:r>
            <a:r>
              <a:rPr lang="en-US" smtClean="0"/>
              <a:t>PART </a:t>
            </a:r>
            <a:r>
              <a:rPr lang="en-US" smtClean="0"/>
              <a:t>1:INTRODUCTION INTO TREES</a:t>
            </a:r>
            <a:r>
              <a:rPr lang="en-US" dirty="0" smtClean="0"/>
              <a:t>) </a:t>
            </a:r>
          </a:p>
          <a:p>
            <a:r>
              <a:rPr lang="en-US" dirty="0" smtClean="0"/>
              <a:t>Lecturer</a:t>
            </a:r>
            <a:r>
              <a:rPr lang="en-US" dirty="0"/>
              <a:t>: Dr. </a:t>
            </a:r>
            <a:r>
              <a:rPr lang="en-US" dirty="0" err="1"/>
              <a:t>Roslina</a:t>
            </a:r>
            <a:r>
              <a:rPr lang="en-US" dirty="0"/>
              <a:t> </a:t>
            </a:r>
            <a:r>
              <a:rPr lang="en-US" dirty="0" err="1"/>
              <a:t>Mohamad</a:t>
            </a:r>
            <a:endParaRPr lang="en-US" dirty="0"/>
          </a:p>
          <a:p>
            <a:r>
              <a:rPr lang="en-US" dirty="0"/>
              <a:t>Room: Tower 2, Level 13, No:14C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3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7591-4227-46D1-B26C-C02A4202F7DE}" type="slidenum">
              <a:rPr lang="en-US"/>
              <a:pPr/>
              <a:t>10</a:t>
            </a:fld>
            <a:endParaRPr lang="en-US"/>
          </a:p>
        </p:txBody>
      </p: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/>
              <a:t>Subtrees (cont.)</a:t>
            </a:r>
          </a:p>
        </p:txBody>
      </p:sp>
      <p:sp>
        <p:nvSpPr>
          <p:cNvPr id="457731" name="Oval 3"/>
          <p:cNvSpPr>
            <a:spLocks noChangeArrowheads="1"/>
          </p:cNvSpPr>
          <p:nvPr/>
        </p:nvSpPr>
        <p:spPr bwMode="auto">
          <a:xfrm>
            <a:off x="3517900" y="1641475"/>
            <a:ext cx="666750" cy="69056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7732" name="Text Box 4"/>
          <p:cNvSpPr txBox="1">
            <a:spLocks noChangeArrowheads="1"/>
          </p:cNvSpPr>
          <p:nvPr/>
        </p:nvSpPr>
        <p:spPr bwMode="auto">
          <a:xfrm>
            <a:off x="3505200" y="1752600"/>
            <a:ext cx="83185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400" b="1"/>
              <a:t> A</a:t>
            </a:r>
            <a:endParaRPr lang="en-US" sz="2400"/>
          </a:p>
        </p:txBody>
      </p:sp>
      <p:sp>
        <p:nvSpPr>
          <p:cNvPr id="457733" name="Oval 5"/>
          <p:cNvSpPr>
            <a:spLocks noChangeArrowheads="1"/>
          </p:cNvSpPr>
          <p:nvPr/>
        </p:nvSpPr>
        <p:spPr bwMode="auto">
          <a:xfrm>
            <a:off x="1685925" y="2332038"/>
            <a:ext cx="665163" cy="690562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7734" name="Text Box 6"/>
          <p:cNvSpPr txBox="1">
            <a:spLocks noChangeArrowheads="1"/>
          </p:cNvSpPr>
          <p:nvPr/>
        </p:nvSpPr>
        <p:spPr bwMode="auto">
          <a:xfrm>
            <a:off x="1600200" y="2438400"/>
            <a:ext cx="831850" cy="68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400" b="1"/>
              <a:t>  B</a:t>
            </a:r>
            <a:endParaRPr lang="en-US" sz="2400"/>
          </a:p>
        </p:txBody>
      </p:sp>
      <p:sp>
        <p:nvSpPr>
          <p:cNvPr id="457735" name="Oval 7"/>
          <p:cNvSpPr>
            <a:spLocks noChangeArrowheads="1"/>
          </p:cNvSpPr>
          <p:nvPr/>
        </p:nvSpPr>
        <p:spPr bwMode="auto">
          <a:xfrm>
            <a:off x="5349875" y="2332038"/>
            <a:ext cx="666750" cy="690562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7736" name="Text Box 8"/>
          <p:cNvSpPr txBox="1">
            <a:spLocks noChangeArrowheads="1"/>
          </p:cNvSpPr>
          <p:nvPr/>
        </p:nvSpPr>
        <p:spPr bwMode="auto">
          <a:xfrm>
            <a:off x="5257800" y="2438400"/>
            <a:ext cx="833438" cy="68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400" b="1"/>
              <a:t>  C</a:t>
            </a:r>
            <a:endParaRPr lang="en-US" sz="2400"/>
          </a:p>
        </p:txBody>
      </p:sp>
      <p:sp>
        <p:nvSpPr>
          <p:cNvPr id="457737" name="Oval 9"/>
          <p:cNvSpPr>
            <a:spLocks noChangeArrowheads="1"/>
          </p:cNvSpPr>
          <p:nvPr/>
        </p:nvSpPr>
        <p:spPr bwMode="auto">
          <a:xfrm>
            <a:off x="685800" y="3540125"/>
            <a:ext cx="666750" cy="69215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7738" name="Text Box 10"/>
          <p:cNvSpPr txBox="1">
            <a:spLocks noChangeArrowheads="1"/>
          </p:cNvSpPr>
          <p:nvPr/>
        </p:nvSpPr>
        <p:spPr bwMode="auto">
          <a:xfrm>
            <a:off x="685800" y="3657600"/>
            <a:ext cx="8334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400" b="1"/>
              <a:t>  I</a:t>
            </a:r>
            <a:endParaRPr lang="en-US" sz="2400"/>
          </a:p>
        </p:txBody>
      </p:sp>
      <p:sp>
        <p:nvSpPr>
          <p:cNvPr id="457739" name="Oval 11"/>
          <p:cNvSpPr>
            <a:spLocks noChangeArrowheads="1"/>
          </p:cNvSpPr>
          <p:nvPr/>
        </p:nvSpPr>
        <p:spPr bwMode="auto">
          <a:xfrm>
            <a:off x="2184400" y="3540125"/>
            <a:ext cx="666750" cy="69215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7740" name="Text Box 12"/>
          <p:cNvSpPr txBox="1">
            <a:spLocks noChangeArrowheads="1"/>
          </p:cNvSpPr>
          <p:nvPr/>
        </p:nvSpPr>
        <p:spPr bwMode="auto">
          <a:xfrm>
            <a:off x="2133600" y="3657600"/>
            <a:ext cx="8334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400" b="1"/>
              <a:t>  K</a:t>
            </a:r>
            <a:endParaRPr lang="en-US" sz="2400"/>
          </a:p>
        </p:txBody>
      </p:sp>
      <p:sp>
        <p:nvSpPr>
          <p:cNvPr id="457741" name="Oval 13"/>
          <p:cNvSpPr>
            <a:spLocks noChangeArrowheads="1"/>
          </p:cNvSpPr>
          <p:nvPr/>
        </p:nvSpPr>
        <p:spPr bwMode="auto">
          <a:xfrm>
            <a:off x="3684588" y="3540125"/>
            <a:ext cx="665162" cy="69215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7742" name="Text Box 14"/>
          <p:cNvSpPr txBox="1">
            <a:spLocks noChangeArrowheads="1"/>
          </p:cNvSpPr>
          <p:nvPr/>
        </p:nvSpPr>
        <p:spPr bwMode="auto">
          <a:xfrm>
            <a:off x="3657600" y="3657600"/>
            <a:ext cx="83185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400" b="1"/>
              <a:t>  D</a:t>
            </a:r>
            <a:endParaRPr lang="en-US" sz="2400"/>
          </a:p>
        </p:txBody>
      </p:sp>
      <p:sp>
        <p:nvSpPr>
          <p:cNvPr id="457743" name="Oval 15"/>
          <p:cNvSpPr>
            <a:spLocks noChangeArrowheads="1"/>
          </p:cNvSpPr>
          <p:nvPr/>
        </p:nvSpPr>
        <p:spPr bwMode="auto">
          <a:xfrm>
            <a:off x="5183188" y="3540125"/>
            <a:ext cx="666750" cy="69215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7744" name="Text Box 16"/>
          <p:cNvSpPr txBox="1">
            <a:spLocks noChangeArrowheads="1"/>
          </p:cNvSpPr>
          <p:nvPr/>
        </p:nvSpPr>
        <p:spPr bwMode="auto">
          <a:xfrm>
            <a:off x="5105400" y="3657600"/>
            <a:ext cx="8334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400" b="1"/>
              <a:t>  E</a:t>
            </a:r>
            <a:endParaRPr lang="en-US" sz="2400"/>
          </a:p>
        </p:txBody>
      </p:sp>
      <p:sp>
        <p:nvSpPr>
          <p:cNvPr id="457745" name="Oval 17"/>
          <p:cNvSpPr>
            <a:spLocks noChangeArrowheads="1"/>
          </p:cNvSpPr>
          <p:nvPr/>
        </p:nvSpPr>
        <p:spPr bwMode="auto">
          <a:xfrm>
            <a:off x="6848475" y="3540125"/>
            <a:ext cx="666750" cy="69215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7746" name="Text Box 18"/>
          <p:cNvSpPr txBox="1">
            <a:spLocks noChangeArrowheads="1"/>
          </p:cNvSpPr>
          <p:nvPr/>
        </p:nvSpPr>
        <p:spPr bwMode="auto">
          <a:xfrm>
            <a:off x="6781800" y="3657600"/>
            <a:ext cx="8334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400" b="1"/>
              <a:t>  F</a:t>
            </a:r>
            <a:endParaRPr lang="en-US" sz="2400"/>
          </a:p>
        </p:txBody>
      </p:sp>
      <p:sp>
        <p:nvSpPr>
          <p:cNvPr id="457747" name="Oval 19"/>
          <p:cNvSpPr>
            <a:spLocks noChangeArrowheads="1"/>
          </p:cNvSpPr>
          <p:nvPr/>
        </p:nvSpPr>
        <p:spPr bwMode="auto">
          <a:xfrm>
            <a:off x="1352550" y="4749800"/>
            <a:ext cx="665163" cy="69056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7748" name="Text Box 20"/>
          <p:cNvSpPr txBox="1">
            <a:spLocks noChangeArrowheads="1"/>
          </p:cNvSpPr>
          <p:nvPr/>
        </p:nvSpPr>
        <p:spPr bwMode="auto">
          <a:xfrm>
            <a:off x="1295400" y="4876800"/>
            <a:ext cx="831850" cy="68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400" b="1"/>
              <a:t>  J</a:t>
            </a:r>
            <a:endParaRPr lang="en-US" sz="2400"/>
          </a:p>
        </p:txBody>
      </p:sp>
      <p:sp>
        <p:nvSpPr>
          <p:cNvPr id="457749" name="Oval 21"/>
          <p:cNvSpPr>
            <a:spLocks noChangeArrowheads="1"/>
          </p:cNvSpPr>
          <p:nvPr/>
        </p:nvSpPr>
        <p:spPr bwMode="auto">
          <a:xfrm>
            <a:off x="4184650" y="5095875"/>
            <a:ext cx="665163" cy="69056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7750" name="Text Box 22"/>
          <p:cNvSpPr txBox="1">
            <a:spLocks noChangeArrowheads="1"/>
          </p:cNvSpPr>
          <p:nvPr/>
        </p:nvSpPr>
        <p:spPr bwMode="auto">
          <a:xfrm>
            <a:off x="4114800" y="5181600"/>
            <a:ext cx="83185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400" b="1"/>
              <a:t>  G</a:t>
            </a:r>
            <a:endParaRPr lang="en-US" sz="2400"/>
          </a:p>
        </p:txBody>
      </p:sp>
      <p:sp>
        <p:nvSpPr>
          <p:cNvPr id="457751" name="Oval 23"/>
          <p:cNvSpPr>
            <a:spLocks noChangeArrowheads="1"/>
          </p:cNvSpPr>
          <p:nvPr/>
        </p:nvSpPr>
        <p:spPr bwMode="auto">
          <a:xfrm>
            <a:off x="5683250" y="5095875"/>
            <a:ext cx="666750" cy="69056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7752" name="Text Box 24"/>
          <p:cNvSpPr txBox="1">
            <a:spLocks noChangeArrowheads="1"/>
          </p:cNvSpPr>
          <p:nvPr/>
        </p:nvSpPr>
        <p:spPr bwMode="auto">
          <a:xfrm>
            <a:off x="5638800" y="5181600"/>
            <a:ext cx="8334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400" b="1"/>
              <a:t>  H</a:t>
            </a:r>
            <a:endParaRPr lang="en-US" sz="2400"/>
          </a:p>
        </p:txBody>
      </p:sp>
      <p:sp>
        <p:nvSpPr>
          <p:cNvPr id="457753" name="Line 25"/>
          <p:cNvSpPr>
            <a:spLocks noChangeShapeType="1"/>
          </p:cNvSpPr>
          <p:nvPr/>
        </p:nvSpPr>
        <p:spPr bwMode="auto">
          <a:xfrm flipH="1">
            <a:off x="2351088" y="2159000"/>
            <a:ext cx="1166812" cy="3460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7754" name="Line 26"/>
          <p:cNvSpPr>
            <a:spLocks noChangeShapeType="1"/>
          </p:cNvSpPr>
          <p:nvPr/>
        </p:nvSpPr>
        <p:spPr bwMode="auto">
          <a:xfrm flipH="1">
            <a:off x="1352550" y="3022600"/>
            <a:ext cx="500063" cy="6905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7755" name="Line 27"/>
          <p:cNvSpPr>
            <a:spLocks noChangeShapeType="1"/>
          </p:cNvSpPr>
          <p:nvPr/>
        </p:nvSpPr>
        <p:spPr bwMode="auto">
          <a:xfrm>
            <a:off x="2184400" y="3022600"/>
            <a:ext cx="166688" cy="5175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7756" name="Line 28"/>
          <p:cNvSpPr>
            <a:spLocks noChangeShapeType="1"/>
          </p:cNvSpPr>
          <p:nvPr/>
        </p:nvSpPr>
        <p:spPr bwMode="auto">
          <a:xfrm flipH="1">
            <a:off x="1852613" y="4232275"/>
            <a:ext cx="498475" cy="5175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7757" name="Line 29"/>
          <p:cNvSpPr>
            <a:spLocks noChangeShapeType="1"/>
          </p:cNvSpPr>
          <p:nvPr/>
        </p:nvSpPr>
        <p:spPr bwMode="auto">
          <a:xfrm>
            <a:off x="4184650" y="1985963"/>
            <a:ext cx="1165225" cy="51911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7758" name="Line 30"/>
          <p:cNvSpPr>
            <a:spLocks noChangeShapeType="1"/>
          </p:cNvSpPr>
          <p:nvPr/>
        </p:nvSpPr>
        <p:spPr bwMode="auto">
          <a:xfrm flipH="1">
            <a:off x="4184650" y="2849563"/>
            <a:ext cx="1165225" cy="6905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7759" name="Line 31"/>
          <p:cNvSpPr>
            <a:spLocks noChangeShapeType="1"/>
          </p:cNvSpPr>
          <p:nvPr/>
        </p:nvSpPr>
        <p:spPr bwMode="auto">
          <a:xfrm>
            <a:off x="5683250" y="3022600"/>
            <a:ext cx="0" cy="5175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7760" name="Line 32"/>
          <p:cNvSpPr>
            <a:spLocks noChangeShapeType="1"/>
          </p:cNvSpPr>
          <p:nvPr/>
        </p:nvSpPr>
        <p:spPr bwMode="auto">
          <a:xfrm>
            <a:off x="6016625" y="2849563"/>
            <a:ext cx="998538" cy="6905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7761" name="Line 33"/>
          <p:cNvSpPr>
            <a:spLocks noChangeShapeType="1"/>
          </p:cNvSpPr>
          <p:nvPr/>
        </p:nvSpPr>
        <p:spPr bwMode="auto">
          <a:xfrm flipH="1">
            <a:off x="4683125" y="4232275"/>
            <a:ext cx="666750" cy="863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7762" name="Line 34"/>
          <p:cNvSpPr>
            <a:spLocks noChangeShapeType="1"/>
          </p:cNvSpPr>
          <p:nvPr/>
        </p:nvSpPr>
        <p:spPr bwMode="auto">
          <a:xfrm>
            <a:off x="5683250" y="4232275"/>
            <a:ext cx="333375" cy="863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7763" name="Oval 35"/>
          <p:cNvSpPr>
            <a:spLocks noChangeArrowheads="1"/>
          </p:cNvSpPr>
          <p:nvPr/>
        </p:nvSpPr>
        <p:spPr bwMode="auto">
          <a:xfrm>
            <a:off x="2971800" y="2133600"/>
            <a:ext cx="5029200" cy="3886200"/>
          </a:xfrm>
          <a:prstGeom prst="ellipse">
            <a:avLst/>
          </a:prstGeom>
          <a:noFill/>
          <a:ln w="38100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7764" name="Text Box 36"/>
          <p:cNvSpPr txBox="1">
            <a:spLocks noChangeArrowheads="1"/>
          </p:cNvSpPr>
          <p:nvPr/>
        </p:nvSpPr>
        <p:spPr bwMode="auto">
          <a:xfrm>
            <a:off x="2449513" y="5410200"/>
            <a:ext cx="166528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400" b="1">
                <a:solidFill>
                  <a:srgbClr val="FF0000"/>
                </a:solidFill>
              </a:rPr>
              <a:t>subtree</a:t>
            </a:r>
            <a:endParaRPr lang="en-US" sz="2400"/>
          </a:p>
        </p:txBody>
      </p:sp>
      <p:sp>
        <p:nvSpPr>
          <p:cNvPr id="457765" name="Text Box 37"/>
          <p:cNvSpPr txBox="1">
            <a:spLocks noChangeArrowheads="1"/>
          </p:cNvSpPr>
          <p:nvPr/>
        </p:nvSpPr>
        <p:spPr bwMode="auto">
          <a:xfrm>
            <a:off x="1852613" y="1295400"/>
            <a:ext cx="99853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400" b="1"/>
              <a:t>root</a:t>
            </a:r>
            <a:endParaRPr lang="en-US" sz="2400"/>
          </a:p>
        </p:txBody>
      </p:sp>
      <p:sp>
        <p:nvSpPr>
          <p:cNvPr id="457766" name="Line 38"/>
          <p:cNvSpPr>
            <a:spLocks noChangeShapeType="1"/>
          </p:cNvSpPr>
          <p:nvPr/>
        </p:nvSpPr>
        <p:spPr bwMode="auto">
          <a:xfrm>
            <a:off x="2517775" y="1641475"/>
            <a:ext cx="1000125" cy="1714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7767" name="Text Box 39"/>
          <p:cNvSpPr txBox="1">
            <a:spLocks noChangeArrowheads="1"/>
          </p:cNvSpPr>
          <p:nvPr/>
        </p:nvSpPr>
        <p:spPr bwMode="auto">
          <a:xfrm>
            <a:off x="4343400" y="1073150"/>
            <a:ext cx="4572000" cy="831850"/>
          </a:xfrm>
          <a:prstGeom prst="rect">
            <a:avLst/>
          </a:prstGeom>
          <a:noFill/>
          <a:ln w="9525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FF3300"/>
                </a:solidFill>
              </a:rPr>
              <a:t>It normally includes each node reachable from its root.</a:t>
            </a:r>
          </a:p>
        </p:txBody>
      </p:sp>
    </p:spTree>
    <p:extLst>
      <p:ext uri="{BB962C8B-B14F-4D97-AF65-F5344CB8AC3E}">
        <p14:creationId xmlns:p14="http://schemas.microsoft.com/office/powerpoint/2010/main" val="29796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188D-D116-4304-8DFF-B93A822622B7}" type="slidenum">
              <a:rPr lang="en-US"/>
              <a:pPr/>
              <a:t>11</a:t>
            </a:fld>
            <a:endParaRPr lang="en-US"/>
          </a:p>
        </p:txBody>
      </p:sp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/>
              <a:t>Subtrees (cont.)</a:t>
            </a:r>
          </a:p>
        </p:txBody>
      </p:sp>
      <p:sp>
        <p:nvSpPr>
          <p:cNvPr id="459779" name="Oval 3"/>
          <p:cNvSpPr>
            <a:spLocks noChangeArrowheads="1"/>
          </p:cNvSpPr>
          <p:nvPr/>
        </p:nvSpPr>
        <p:spPr bwMode="auto">
          <a:xfrm>
            <a:off x="3517900" y="1641475"/>
            <a:ext cx="666750" cy="69056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9780" name="Text Box 4"/>
          <p:cNvSpPr txBox="1">
            <a:spLocks noChangeArrowheads="1"/>
          </p:cNvSpPr>
          <p:nvPr/>
        </p:nvSpPr>
        <p:spPr bwMode="auto">
          <a:xfrm>
            <a:off x="3505200" y="1752600"/>
            <a:ext cx="83185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400" b="1"/>
              <a:t> A</a:t>
            </a:r>
            <a:endParaRPr lang="en-US" sz="2400"/>
          </a:p>
        </p:txBody>
      </p:sp>
      <p:sp>
        <p:nvSpPr>
          <p:cNvPr id="459781" name="Oval 5"/>
          <p:cNvSpPr>
            <a:spLocks noChangeArrowheads="1"/>
          </p:cNvSpPr>
          <p:nvPr/>
        </p:nvSpPr>
        <p:spPr bwMode="auto">
          <a:xfrm>
            <a:off x="1685925" y="2332038"/>
            <a:ext cx="665163" cy="690562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9782" name="Text Box 6"/>
          <p:cNvSpPr txBox="1">
            <a:spLocks noChangeArrowheads="1"/>
          </p:cNvSpPr>
          <p:nvPr/>
        </p:nvSpPr>
        <p:spPr bwMode="auto">
          <a:xfrm>
            <a:off x="1600200" y="2438400"/>
            <a:ext cx="831850" cy="68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400" b="1"/>
              <a:t>  B</a:t>
            </a:r>
            <a:endParaRPr lang="en-US" sz="2400"/>
          </a:p>
        </p:txBody>
      </p:sp>
      <p:sp>
        <p:nvSpPr>
          <p:cNvPr id="459783" name="Oval 7"/>
          <p:cNvSpPr>
            <a:spLocks noChangeArrowheads="1"/>
          </p:cNvSpPr>
          <p:nvPr/>
        </p:nvSpPr>
        <p:spPr bwMode="auto">
          <a:xfrm>
            <a:off x="5349875" y="2332038"/>
            <a:ext cx="666750" cy="690562"/>
          </a:xfrm>
          <a:prstGeom prst="ellipse">
            <a:avLst/>
          </a:prstGeom>
          <a:solidFill>
            <a:srgbClr val="FFFFFF"/>
          </a:solidFill>
          <a:ln w="381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9784" name="Text Box 8"/>
          <p:cNvSpPr txBox="1">
            <a:spLocks noChangeArrowheads="1"/>
          </p:cNvSpPr>
          <p:nvPr/>
        </p:nvSpPr>
        <p:spPr bwMode="auto">
          <a:xfrm>
            <a:off x="5257800" y="2438400"/>
            <a:ext cx="833438" cy="68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400" b="1"/>
              <a:t>  C</a:t>
            </a:r>
            <a:endParaRPr lang="en-US" sz="2400"/>
          </a:p>
        </p:txBody>
      </p:sp>
      <p:sp>
        <p:nvSpPr>
          <p:cNvPr id="459785" name="Oval 9"/>
          <p:cNvSpPr>
            <a:spLocks noChangeArrowheads="1"/>
          </p:cNvSpPr>
          <p:nvPr/>
        </p:nvSpPr>
        <p:spPr bwMode="auto">
          <a:xfrm>
            <a:off x="685800" y="3540125"/>
            <a:ext cx="666750" cy="69215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9786" name="Text Box 10"/>
          <p:cNvSpPr txBox="1">
            <a:spLocks noChangeArrowheads="1"/>
          </p:cNvSpPr>
          <p:nvPr/>
        </p:nvSpPr>
        <p:spPr bwMode="auto">
          <a:xfrm>
            <a:off x="685800" y="3657600"/>
            <a:ext cx="8334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400" b="1"/>
              <a:t>  I</a:t>
            </a:r>
            <a:endParaRPr lang="en-US" sz="2400"/>
          </a:p>
        </p:txBody>
      </p:sp>
      <p:sp>
        <p:nvSpPr>
          <p:cNvPr id="459787" name="Oval 11"/>
          <p:cNvSpPr>
            <a:spLocks noChangeArrowheads="1"/>
          </p:cNvSpPr>
          <p:nvPr/>
        </p:nvSpPr>
        <p:spPr bwMode="auto">
          <a:xfrm>
            <a:off x="2184400" y="3540125"/>
            <a:ext cx="666750" cy="69215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9788" name="Text Box 12"/>
          <p:cNvSpPr txBox="1">
            <a:spLocks noChangeArrowheads="1"/>
          </p:cNvSpPr>
          <p:nvPr/>
        </p:nvSpPr>
        <p:spPr bwMode="auto">
          <a:xfrm>
            <a:off x="2133600" y="3657600"/>
            <a:ext cx="8334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400" b="1"/>
              <a:t>  K</a:t>
            </a:r>
            <a:endParaRPr lang="en-US" sz="2400"/>
          </a:p>
        </p:txBody>
      </p:sp>
      <p:sp>
        <p:nvSpPr>
          <p:cNvPr id="459789" name="Oval 13"/>
          <p:cNvSpPr>
            <a:spLocks noChangeArrowheads="1"/>
          </p:cNvSpPr>
          <p:nvPr/>
        </p:nvSpPr>
        <p:spPr bwMode="auto">
          <a:xfrm>
            <a:off x="3684588" y="3540125"/>
            <a:ext cx="665162" cy="69215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9790" name="Text Box 14"/>
          <p:cNvSpPr txBox="1">
            <a:spLocks noChangeArrowheads="1"/>
          </p:cNvSpPr>
          <p:nvPr/>
        </p:nvSpPr>
        <p:spPr bwMode="auto">
          <a:xfrm>
            <a:off x="3657600" y="3657600"/>
            <a:ext cx="83185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400" b="1"/>
              <a:t>  D</a:t>
            </a:r>
            <a:endParaRPr lang="en-US" sz="2400"/>
          </a:p>
        </p:txBody>
      </p:sp>
      <p:sp>
        <p:nvSpPr>
          <p:cNvPr id="459791" name="Oval 15"/>
          <p:cNvSpPr>
            <a:spLocks noChangeArrowheads="1"/>
          </p:cNvSpPr>
          <p:nvPr/>
        </p:nvSpPr>
        <p:spPr bwMode="auto">
          <a:xfrm>
            <a:off x="5183188" y="3540125"/>
            <a:ext cx="666750" cy="69215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9792" name="Text Box 16"/>
          <p:cNvSpPr txBox="1">
            <a:spLocks noChangeArrowheads="1"/>
          </p:cNvSpPr>
          <p:nvPr/>
        </p:nvSpPr>
        <p:spPr bwMode="auto">
          <a:xfrm>
            <a:off x="5105400" y="3657600"/>
            <a:ext cx="8334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400" b="1"/>
              <a:t>  E</a:t>
            </a:r>
            <a:endParaRPr lang="en-US" sz="2400"/>
          </a:p>
        </p:txBody>
      </p:sp>
      <p:sp>
        <p:nvSpPr>
          <p:cNvPr id="459793" name="Oval 17"/>
          <p:cNvSpPr>
            <a:spLocks noChangeArrowheads="1"/>
          </p:cNvSpPr>
          <p:nvPr/>
        </p:nvSpPr>
        <p:spPr bwMode="auto">
          <a:xfrm>
            <a:off x="6848475" y="3540125"/>
            <a:ext cx="666750" cy="69215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9794" name="Text Box 18"/>
          <p:cNvSpPr txBox="1">
            <a:spLocks noChangeArrowheads="1"/>
          </p:cNvSpPr>
          <p:nvPr/>
        </p:nvSpPr>
        <p:spPr bwMode="auto">
          <a:xfrm>
            <a:off x="6781800" y="3657600"/>
            <a:ext cx="8334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400" b="1"/>
              <a:t>  F</a:t>
            </a:r>
            <a:endParaRPr lang="en-US" sz="2400"/>
          </a:p>
        </p:txBody>
      </p:sp>
      <p:sp>
        <p:nvSpPr>
          <p:cNvPr id="459795" name="Oval 19"/>
          <p:cNvSpPr>
            <a:spLocks noChangeArrowheads="1"/>
          </p:cNvSpPr>
          <p:nvPr/>
        </p:nvSpPr>
        <p:spPr bwMode="auto">
          <a:xfrm>
            <a:off x="1352550" y="4749800"/>
            <a:ext cx="665163" cy="69056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9796" name="Text Box 20"/>
          <p:cNvSpPr txBox="1">
            <a:spLocks noChangeArrowheads="1"/>
          </p:cNvSpPr>
          <p:nvPr/>
        </p:nvSpPr>
        <p:spPr bwMode="auto">
          <a:xfrm>
            <a:off x="1295400" y="4876800"/>
            <a:ext cx="831850" cy="68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400" b="1"/>
              <a:t>  J</a:t>
            </a:r>
            <a:endParaRPr lang="en-US" sz="2400"/>
          </a:p>
        </p:txBody>
      </p:sp>
      <p:sp>
        <p:nvSpPr>
          <p:cNvPr id="459797" name="Oval 21"/>
          <p:cNvSpPr>
            <a:spLocks noChangeArrowheads="1"/>
          </p:cNvSpPr>
          <p:nvPr/>
        </p:nvSpPr>
        <p:spPr bwMode="auto">
          <a:xfrm>
            <a:off x="4184650" y="5095875"/>
            <a:ext cx="665163" cy="69056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9798" name="Text Box 22"/>
          <p:cNvSpPr txBox="1">
            <a:spLocks noChangeArrowheads="1"/>
          </p:cNvSpPr>
          <p:nvPr/>
        </p:nvSpPr>
        <p:spPr bwMode="auto">
          <a:xfrm>
            <a:off x="4114800" y="5181600"/>
            <a:ext cx="83185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400" b="1"/>
              <a:t>  G</a:t>
            </a:r>
            <a:endParaRPr lang="en-US" sz="2400"/>
          </a:p>
        </p:txBody>
      </p:sp>
      <p:sp>
        <p:nvSpPr>
          <p:cNvPr id="459799" name="Oval 23"/>
          <p:cNvSpPr>
            <a:spLocks noChangeArrowheads="1"/>
          </p:cNvSpPr>
          <p:nvPr/>
        </p:nvSpPr>
        <p:spPr bwMode="auto">
          <a:xfrm>
            <a:off x="5683250" y="5095875"/>
            <a:ext cx="666750" cy="69056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9800" name="Text Box 24"/>
          <p:cNvSpPr txBox="1">
            <a:spLocks noChangeArrowheads="1"/>
          </p:cNvSpPr>
          <p:nvPr/>
        </p:nvSpPr>
        <p:spPr bwMode="auto">
          <a:xfrm>
            <a:off x="5638800" y="5181600"/>
            <a:ext cx="8334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400" b="1"/>
              <a:t>  H</a:t>
            </a:r>
            <a:endParaRPr lang="en-US" sz="2400"/>
          </a:p>
        </p:txBody>
      </p:sp>
      <p:sp>
        <p:nvSpPr>
          <p:cNvPr id="459801" name="Line 25"/>
          <p:cNvSpPr>
            <a:spLocks noChangeShapeType="1"/>
          </p:cNvSpPr>
          <p:nvPr/>
        </p:nvSpPr>
        <p:spPr bwMode="auto">
          <a:xfrm flipH="1">
            <a:off x="2351088" y="2159000"/>
            <a:ext cx="1166812" cy="3460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9802" name="Line 26"/>
          <p:cNvSpPr>
            <a:spLocks noChangeShapeType="1"/>
          </p:cNvSpPr>
          <p:nvPr/>
        </p:nvSpPr>
        <p:spPr bwMode="auto">
          <a:xfrm flipH="1">
            <a:off x="1352550" y="3022600"/>
            <a:ext cx="500063" cy="6905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9803" name="Line 27"/>
          <p:cNvSpPr>
            <a:spLocks noChangeShapeType="1"/>
          </p:cNvSpPr>
          <p:nvPr/>
        </p:nvSpPr>
        <p:spPr bwMode="auto">
          <a:xfrm>
            <a:off x="2184400" y="3022600"/>
            <a:ext cx="166688" cy="5175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9804" name="Line 28"/>
          <p:cNvSpPr>
            <a:spLocks noChangeShapeType="1"/>
          </p:cNvSpPr>
          <p:nvPr/>
        </p:nvSpPr>
        <p:spPr bwMode="auto">
          <a:xfrm flipH="1">
            <a:off x="1852613" y="4232275"/>
            <a:ext cx="498475" cy="5175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9805" name="Line 29"/>
          <p:cNvSpPr>
            <a:spLocks noChangeShapeType="1"/>
          </p:cNvSpPr>
          <p:nvPr/>
        </p:nvSpPr>
        <p:spPr bwMode="auto">
          <a:xfrm>
            <a:off x="4184650" y="1985963"/>
            <a:ext cx="1165225" cy="51911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9806" name="Line 30"/>
          <p:cNvSpPr>
            <a:spLocks noChangeShapeType="1"/>
          </p:cNvSpPr>
          <p:nvPr/>
        </p:nvSpPr>
        <p:spPr bwMode="auto">
          <a:xfrm flipH="1">
            <a:off x="4184650" y="2849563"/>
            <a:ext cx="1165225" cy="6905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9807" name="Line 31"/>
          <p:cNvSpPr>
            <a:spLocks noChangeShapeType="1"/>
          </p:cNvSpPr>
          <p:nvPr/>
        </p:nvSpPr>
        <p:spPr bwMode="auto">
          <a:xfrm>
            <a:off x="5683250" y="3022600"/>
            <a:ext cx="0" cy="5175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9808" name="Line 32"/>
          <p:cNvSpPr>
            <a:spLocks noChangeShapeType="1"/>
          </p:cNvSpPr>
          <p:nvPr/>
        </p:nvSpPr>
        <p:spPr bwMode="auto">
          <a:xfrm>
            <a:off x="6016625" y="2849563"/>
            <a:ext cx="998538" cy="6905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9809" name="Line 33"/>
          <p:cNvSpPr>
            <a:spLocks noChangeShapeType="1"/>
          </p:cNvSpPr>
          <p:nvPr/>
        </p:nvSpPr>
        <p:spPr bwMode="auto">
          <a:xfrm flipH="1">
            <a:off x="4683125" y="4232275"/>
            <a:ext cx="666750" cy="863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9810" name="Line 34"/>
          <p:cNvSpPr>
            <a:spLocks noChangeShapeType="1"/>
          </p:cNvSpPr>
          <p:nvPr/>
        </p:nvSpPr>
        <p:spPr bwMode="auto">
          <a:xfrm>
            <a:off x="5683250" y="4232275"/>
            <a:ext cx="333375" cy="863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9811" name="Text Box 35"/>
          <p:cNvSpPr txBox="1">
            <a:spLocks noChangeArrowheads="1"/>
          </p:cNvSpPr>
          <p:nvPr/>
        </p:nvSpPr>
        <p:spPr bwMode="auto">
          <a:xfrm>
            <a:off x="1852613" y="1295400"/>
            <a:ext cx="99853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400" b="1"/>
              <a:t>root</a:t>
            </a:r>
            <a:endParaRPr lang="en-US" sz="2400"/>
          </a:p>
        </p:txBody>
      </p:sp>
      <p:sp>
        <p:nvSpPr>
          <p:cNvPr id="459812" name="Line 36"/>
          <p:cNvSpPr>
            <a:spLocks noChangeShapeType="1"/>
          </p:cNvSpPr>
          <p:nvPr/>
        </p:nvSpPr>
        <p:spPr bwMode="auto">
          <a:xfrm>
            <a:off x="2517775" y="1641475"/>
            <a:ext cx="1000125" cy="1714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9813" name="Text Box 37"/>
          <p:cNvSpPr txBox="1">
            <a:spLocks noChangeArrowheads="1"/>
          </p:cNvSpPr>
          <p:nvPr/>
        </p:nvSpPr>
        <p:spPr bwMode="auto">
          <a:xfrm>
            <a:off x="4343400" y="1073150"/>
            <a:ext cx="4572000" cy="831850"/>
          </a:xfrm>
          <a:prstGeom prst="rect">
            <a:avLst/>
          </a:prstGeom>
          <a:noFill/>
          <a:ln w="9525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FF3300"/>
                </a:solidFill>
              </a:rPr>
              <a:t>G and H are reachable from the root.</a:t>
            </a:r>
          </a:p>
        </p:txBody>
      </p:sp>
    </p:spTree>
    <p:extLst>
      <p:ext uri="{BB962C8B-B14F-4D97-AF65-F5344CB8AC3E}">
        <p14:creationId xmlns:p14="http://schemas.microsoft.com/office/powerpoint/2010/main" val="384316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B0D98-6E0C-49E7-A537-BBAC6A557AEF}" type="slidenum">
              <a:rPr lang="en-US"/>
              <a:pPr/>
              <a:t>12</a:t>
            </a:fld>
            <a:endParaRPr lang="en-US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/>
              <a:t>Subtrees (cont.)</a:t>
            </a:r>
          </a:p>
        </p:txBody>
      </p:sp>
      <p:sp>
        <p:nvSpPr>
          <p:cNvPr id="460803" name="Oval 3"/>
          <p:cNvSpPr>
            <a:spLocks noChangeArrowheads="1"/>
          </p:cNvSpPr>
          <p:nvPr/>
        </p:nvSpPr>
        <p:spPr bwMode="auto">
          <a:xfrm>
            <a:off x="3517900" y="1641475"/>
            <a:ext cx="666750" cy="69056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804" name="Text Box 4"/>
          <p:cNvSpPr txBox="1">
            <a:spLocks noChangeArrowheads="1"/>
          </p:cNvSpPr>
          <p:nvPr/>
        </p:nvSpPr>
        <p:spPr bwMode="auto">
          <a:xfrm>
            <a:off x="3505200" y="1752600"/>
            <a:ext cx="83185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400" b="1"/>
              <a:t> A</a:t>
            </a:r>
            <a:endParaRPr lang="en-US" sz="2400"/>
          </a:p>
        </p:txBody>
      </p:sp>
      <p:sp>
        <p:nvSpPr>
          <p:cNvPr id="460805" name="Oval 5"/>
          <p:cNvSpPr>
            <a:spLocks noChangeArrowheads="1"/>
          </p:cNvSpPr>
          <p:nvPr/>
        </p:nvSpPr>
        <p:spPr bwMode="auto">
          <a:xfrm>
            <a:off x="1685925" y="2332038"/>
            <a:ext cx="665163" cy="690562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806" name="Text Box 6"/>
          <p:cNvSpPr txBox="1">
            <a:spLocks noChangeArrowheads="1"/>
          </p:cNvSpPr>
          <p:nvPr/>
        </p:nvSpPr>
        <p:spPr bwMode="auto">
          <a:xfrm>
            <a:off x="1600200" y="2438400"/>
            <a:ext cx="831850" cy="68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400" b="1"/>
              <a:t>  B</a:t>
            </a:r>
            <a:endParaRPr lang="en-US" sz="2400"/>
          </a:p>
        </p:txBody>
      </p:sp>
      <p:sp>
        <p:nvSpPr>
          <p:cNvPr id="460807" name="Oval 7"/>
          <p:cNvSpPr>
            <a:spLocks noChangeArrowheads="1"/>
          </p:cNvSpPr>
          <p:nvPr/>
        </p:nvSpPr>
        <p:spPr bwMode="auto">
          <a:xfrm>
            <a:off x="5349875" y="2332038"/>
            <a:ext cx="666750" cy="690562"/>
          </a:xfrm>
          <a:prstGeom prst="ellipse">
            <a:avLst/>
          </a:prstGeom>
          <a:solidFill>
            <a:srgbClr val="FFFFFF"/>
          </a:solidFill>
          <a:ln w="381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808" name="Text Box 8"/>
          <p:cNvSpPr txBox="1">
            <a:spLocks noChangeArrowheads="1"/>
          </p:cNvSpPr>
          <p:nvPr/>
        </p:nvSpPr>
        <p:spPr bwMode="auto">
          <a:xfrm>
            <a:off x="5257800" y="2438400"/>
            <a:ext cx="833438" cy="68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400" b="1"/>
              <a:t>  C</a:t>
            </a:r>
            <a:endParaRPr lang="en-US" sz="2400"/>
          </a:p>
        </p:txBody>
      </p:sp>
      <p:sp>
        <p:nvSpPr>
          <p:cNvPr id="460809" name="Oval 9"/>
          <p:cNvSpPr>
            <a:spLocks noChangeArrowheads="1"/>
          </p:cNvSpPr>
          <p:nvPr/>
        </p:nvSpPr>
        <p:spPr bwMode="auto">
          <a:xfrm>
            <a:off x="685800" y="3540125"/>
            <a:ext cx="666750" cy="69215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810" name="Text Box 10"/>
          <p:cNvSpPr txBox="1">
            <a:spLocks noChangeArrowheads="1"/>
          </p:cNvSpPr>
          <p:nvPr/>
        </p:nvSpPr>
        <p:spPr bwMode="auto">
          <a:xfrm>
            <a:off x="685800" y="3657600"/>
            <a:ext cx="8334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400" b="1"/>
              <a:t>  I</a:t>
            </a:r>
            <a:endParaRPr lang="en-US" sz="2400"/>
          </a:p>
        </p:txBody>
      </p:sp>
      <p:sp>
        <p:nvSpPr>
          <p:cNvPr id="460811" name="Oval 11"/>
          <p:cNvSpPr>
            <a:spLocks noChangeArrowheads="1"/>
          </p:cNvSpPr>
          <p:nvPr/>
        </p:nvSpPr>
        <p:spPr bwMode="auto">
          <a:xfrm>
            <a:off x="2184400" y="3540125"/>
            <a:ext cx="666750" cy="69215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812" name="Text Box 12"/>
          <p:cNvSpPr txBox="1">
            <a:spLocks noChangeArrowheads="1"/>
          </p:cNvSpPr>
          <p:nvPr/>
        </p:nvSpPr>
        <p:spPr bwMode="auto">
          <a:xfrm>
            <a:off x="2133600" y="3657600"/>
            <a:ext cx="8334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400" b="1"/>
              <a:t>  K</a:t>
            </a:r>
            <a:endParaRPr lang="en-US" sz="2400"/>
          </a:p>
        </p:txBody>
      </p:sp>
      <p:sp>
        <p:nvSpPr>
          <p:cNvPr id="460813" name="Oval 13"/>
          <p:cNvSpPr>
            <a:spLocks noChangeArrowheads="1"/>
          </p:cNvSpPr>
          <p:nvPr/>
        </p:nvSpPr>
        <p:spPr bwMode="auto">
          <a:xfrm>
            <a:off x="3684588" y="3540125"/>
            <a:ext cx="665162" cy="69215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814" name="Text Box 14"/>
          <p:cNvSpPr txBox="1">
            <a:spLocks noChangeArrowheads="1"/>
          </p:cNvSpPr>
          <p:nvPr/>
        </p:nvSpPr>
        <p:spPr bwMode="auto">
          <a:xfrm>
            <a:off x="3657600" y="3657600"/>
            <a:ext cx="83185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400" b="1"/>
              <a:t>  D</a:t>
            </a:r>
            <a:endParaRPr lang="en-US" sz="2400"/>
          </a:p>
        </p:txBody>
      </p:sp>
      <p:sp>
        <p:nvSpPr>
          <p:cNvPr id="460815" name="Oval 15"/>
          <p:cNvSpPr>
            <a:spLocks noChangeArrowheads="1"/>
          </p:cNvSpPr>
          <p:nvPr/>
        </p:nvSpPr>
        <p:spPr bwMode="auto">
          <a:xfrm>
            <a:off x="5183188" y="3540125"/>
            <a:ext cx="666750" cy="69215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816" name="Text Box 16"/>
          <p:cNvSpPr txBox="1">
            <a:spLocks noChangeArrowheads="1"/>
          </p:cNvSpPr>
          <p:nvPr/>
        </p:nvSpPr>
        <p:spPr bwMode="auto">
          <a:xfrm>
            <a:off x="5105400" y="3657600"/>
            <a:ext cx="8334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400" b="1"/>
              <a:t>  E</a:t>
            </a:r>
            <a:endParaRPr lang="en-US" sz="2400"/>
          </a:p>
        </p:txBody>
      </p:sp>
      <p:sp>
        <p:nvSpPr>
          <p:cNvPr id="460817" name="Oval 17"/>
          <p:cNvSpPr>
            <a:spLocks noChangeArrowheads="1"/>
          </p:cNvSpPr>
          <p:nvPr/>
        </p:nvSpPr>
        <p:spPr bwMode="auto">
          <a:xfrm>
            <a:off x="6848475" y="3540125"/>
            <a:ext cx="666750" cy="69215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818" name="Text Box 18"/>
          <p:cNvSpPr txBox="1">
            <a:spLocks noChangeArrowheads="1"/>
          </p:cNvSpPr>
          <p:nvPr/>
        </p:nvSpPr>
        <p:spPr bwMode="auto">
          <a:xfrm>
            <a:off x="6781800" y="3657600"/>
            <a:ext cx="8334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400" b="1"/>
              <a:t>  F</a:t>
            </a:r>
            <a:endParaRPr lang="en-US" sz="2400"/>
          </a:p>
        </p:txBody>
      </p:sp>
      <p:sp>
        <p:nvSpPr>
          <p:cNvPr id="460819" name="Oval 19"/>
          <p:cNvSpPr>
            <a:spLocks noChangeArrowheads="1"/>
          </p:cNvSpPr>
          <p:nvPr/>
        </p:nvSpPr>
        <p:spPr bwMode="auto">
          <a:xfrm>
            <a:off x="1352550" y="4749800"/>
            <a:ext cx="665163" cy="69056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820" name="Text Box 20"/>
          <p:cNvSpPr txBox="1">
            <a:spLocks noChangeArrowheads="1"/>
          </p:cNvSpPr>
          <p:nvPr/>
        </p:nvSpPr>
        <p:spPr bwMode="auto">
          <a:xfrm>
            <a:off x="1295400" y="4876800"/>
            <a:ext cx="831850" cy="68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400" b="1"/>
              <a:t>  J</a:t>
            </a:r>
            <a:endParaRPr lang="en-US" sz="2400"/>
          </a:p>
        </p:txBody>
      </p:sp>
      <p:sp>
        <p:nvSpPr>
          <p:cNvPr id="460821" name="Oval 21"/>
          <p:cNvSpPr>
            <a:spLocks noChangeArrowheads="1"/>
          </p:cNvSpPr>
          <p:nvPr/>
        </p:nvSpPr>
        <p:spPr bwMode="auto">
          <a:xfrm>
            <a:off x="4184650" y="5095875"/>
            <a:ext cx="665163" cy="69056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822" name="Text Box 22"/>
          <p:cNvSpPr txBox="1">
            <a:spLocks noChangeArrowheads="1"/>
          </p:cNvSpPr>
          <p:nvPr/>
        </p:nvSpPr>
        <p:spPr bwMode="auto">
          <a:xfrm>
            <a:off x="4114800" y="5181600"/>
            <a:ext cx="83185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400" b="1"/>
              <a:t>  G</a:t>
            </a:r>
            <a:endParaRPr lang="en-US" sz="2400"/>
          </a:p>
        </p:txBody>
      </p:sp>
      <p:sp>
        <p:nvSpPr>
          <p:cNvPr id="460823" name="Oval 23"/>
          <p:cNvSpPr>
            <a:spLocks noChangeArrowheads="1"/>
          </p:cNvSpPr>
          <p:nvPr/>
        </p:nvSpPr>
        <p:spPr bwMode="auto">
          <a:xfrm>
            <a:off x="5683250" y="5095875"/>
            <a:ext cx="666750" cy="69056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824" name="Text Box 24"/>
          <p:cNvSpPr txBox="1">
            <a:spLocks noChangeArrowheads="1"/>
          </p:cNvSpPr>
          <p:nvPr/>
        </p:nvSpPr>
        <p:spPr bwMode="auto">
          <a:xfrm>
            <a:off x="5638800" y="5181600"/>
            <a:ext cx="8334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400" b="1"/>
              <a:t>  H</a:t>
            </a:r>
            <a:endParaRPr lang="en-US" sz="2400"/>
          </a:p>
        </p:txBody>
      </p:sp>
      <p:sp>
        <p:nvSpPr>
          <p:cNvPr id="460825" name="Line 25"/>
          <p:cNvSpPr>
            <a:spLocks noChangeShapeType="1"/>
          </p:cNvSpPr>
          <p:nvPr/>
        </p:nvSpPr>
        <p:spPr bwMode="auto">
          <a:xfrm flipH="1">
            <a:off x="2351088" y="2159000"/>
            <a:ext cx="1166812" cy="3460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26" name="Line 26"/>
          <p:cNvSpPr>
            <a:spLocks noChangeShapeType="1"/>
          </p:cNvSpPr>
          <p:nvPr/>
        </p:nvSpPr>
        <p:spPr bwMode="auto">
          <a:xfrm flipH="1">
            <a:off x="1352550" y="3022600"/>
            <a:ext cx="500063" cy="6905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27" name="Line 27"/>
          <p:cNvSpPr>
            <a:spLocks noChangeShapeType="1"/>
          </p:cNvSpPr>
          <p:nvPr/>
        </p:nvSpPr>
        <p:spPr bwMode="auto">
          <a:xfrm>
            <a:off x="2184400" y="3022600"/>
            <a:ext cx="166688" cy="5175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28" name="Line 28"/>
          <p:cNvSpPr>
            <a:spLocks noChangeShapeType="1"/>
          </p:cNvSpPr>
          <p:nvPr/>
        </p:nvSpPr>
        <p:spPr bwMode="auto">
          <a:xfrm flipH="1">
            <a:off x="1852613" y="4232275"/>
            <a:ext cx="498475" cy="5175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29" name="Line 29"/>
          <p:cNvSpPr>
            <a:spLocks noChangeShapeType="1"/>
          </p:cNvSpPr>
          <p:nvPr/>
        </p:nvSpPr>
        <p:spPr bwMode="auto">
          <a:xfrm>
            <a:off x="4184650" y="1985963"/>
            <a:ext cx="1165225" cy="51911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30" name="Line 30"/>
          <p:cNvSpPr>
            <a:spLocks noChangeShapeType="1"/>
          </p:cNvSpPr>
          <p:nvPr/>
        </p:nvSpPr>
        <p:spPr bwMode="auto">
          <a:xfrm flipH="1">
            <a:off x="4184650" y="2849563"/>
            <a:ext cx="1165225" cy="6905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31" name="Line 31"/>
          <p:cNvSpPr>
            <a:spLocks noChangeShapeType="1"/>
          </p:cNvSpPr>
          <p:nvPr/>
        </p:nvSpPr>
        <p:spPr bwMode="auto">
          <a:xfrm>
            <a:off x="5683250" y="3022600"/>
            <a:ext cx="0" cy="5175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32" name="Line 32"/>
          <p:cNvSpPr>
            <a:spLocks noChangeShapeType="1"/>
          </p:cNvSpPr>
          <p:nvPr/>
        </p:nvSpPr>
        <p:spPr bwMode="auto">
          <a:xfrm>
            <a:off x="6016625" y="2849563"/>
            <a:ext cx="998538" cy="6905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33" name="Line 33"/>
          <p:cNvSpPr>
            <a:spLocks noChangeShapeType="1"/>
          </p:cNvSpPr>
          <p:nvPr/>
        </p:nvSpPr>
        <p:spPr bwMode="auto">
          <a:xfrm flipH="1">
            <a:off x="4683125" y="4232275"/>
            <a:ext cx="666750" cy="863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34" name="Line 34"/>
          <p:cNvSpPr>
            <a:spLocks noChangeShapeType="1"/>
          </p:cNvSpPr>
          <p:nvPr/>
        </p:nvSpPr>
        <p:spPr bwMode="auto">
          <a:xfrm>
            <a:off x="5683250" y="4232275"/>
            <a:ext cx="333375" cy="863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35" name="Text Box 35"/>
          <p:cNvSpPr txBox="1">
            <a:spLocks noChangeArrowheads="1"/>
          </p:cNvSpPr>
          <p:nvPr/>
        </p:nvSpPr>
        <p:spPr bwMode="auto">
          <a:xfrm>
            <a:off x="1852613" y="1295400"/>
            <a:ext cx="99853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400" b="1"/>
              <a:t>root</a:t>
            </a:r>
            <a:endParaRPr lang="en-US" sz="2400"/>
          </a:p>
        </p:txBody>
      </p:sp>
      <p:sp>
        <p:nvSpPr>
          <p:cNvPr id="460836" name="Line 36"/>
          <p:cNvSpPr>
            <a:spLocks noChangeShapeType="1"/>
          </p:cNvSpPr>
          <p:nvPr/>
        </p:nvSpPr>
        <p:spPr bwMode="auto">
          <a:xfrm>
            <a:off x="2517775" y="1641475"/>
            <a:ext cx="1000125" cy="1714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37" name="Text Box 37"/>
          <p:cNvSpPr txBox="1">
            <a:spLocks noChangeArrowheads="1"/>
          </p:cNvSpPr>
          <p:nvPr/>
        </p:nvSpPr>
        <p:spPr bwMode="auto">
          <a:xfrm>
            <a:off x="4343400" y="1073150"/>
            <a:ext cx="4572000" cy="831850"/>
          </a:xfrm>
          <a:prstGeom prst="rect">
            <a:avLst/>
          </a:prstGeom>
          <a:noFill/>
          <a:ln w="9525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FF3300"/>
                </a:solidFill>
              </a:rPr>
              <a:t>So, normally, G and H would be a part of the subtree.</a:t>
            </a:r>
          </a:p>
        </p:txBody>
      </p:sp>
    </p:spTree>
    <p:extLst>
      <p:ext uri="{BB962C8B-B14F-4D97-AF65-F5344CB8AC3E}">
        <p14:creationId xmlns:p14="http://schemas.microsoft.com/office/powerpoint/2010/main" val="405228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404813"/>
            <a:ext cx="8226425" cy="7921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Other terminology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2413" y="1339850"/>
            <a:ext cx="8640762" cy="511333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smtClean="0"/>
              <a:t>Some </a:t>
            </a:r>
            <a:r>
              <a:rPr lang="en-US" altLang="zh-TW" sz="2800" b="1" smtClean="0"/>
              <a:t>Terminology</a:t>
            </a:r>
            <a:endParaRPr lang="en-US" altLang="zh-TW" sz="2800" smtClean="0"/>
          </a:p>
          <a:p>
            <a:pPr lvl="1" eaLnBrk="1" hangingPunct="1">
              <a:defRPr/>
            </a:pPr>
            <a:r>
              <a:rPr lang="en-US" altLang="zh-TW" sz="2400" i="1" smtClean="0">
                <a:solidFill>
                  <a:schemeClr val="tx2"/>
                </a:solidFill>
              </a:rPr>
              <a:t>node</a:t>
            </a:r>
            <a:r>
              <a:rPr lang="en-US" altLang="zh-TW" sz="2400" smtClean="0"/>
              <a:t>: the item of information plus the branches to each node.</a:t>
            </a:r>
          </a:p>
          <a:p>
            <a:pPr lvl="1" eaLnBrk="1" hangingPunct="1">
              <a:defRPr/>
            </a:pPr>
            <a:r>
              <a:rPr lang="en-US" altLang="zh-TW" sz="2400" i="1" smtClean="0">
                <a:solidFill>
                  <a:schemeClr val="tx2"/>
                </a:solidFill>
              </a:rPr>
              <a:t>degree</a:t>
            </a:r>
            <a:r>
              <a:rPr lang="en-US" altLang="zh-TW" sz="2400" smtClean="0"/>
              <a:t>: the number of subtrees of a node</a:t>
            </a:r>
          </a:p>
          <a:p>
            <a:pPr lvl="1" eaLnBrk="1" hangingPunct="1">
              <a:defRPr/>
            </a:pPr>
            <a:r>
              <a:rPr lang="en-US" altLang="zh-TW" sz="2400" i="1" smtClean="0">
                <a:solidFill>
                  <a:schemeClr val="tx2"/>
                </a:solidFill>
              </a:rPr>
              <a:t>degree</a:t>
            </a:r>
            <a:r>
              <a:rPr lang="en-US" altLang="zh-TW" sz="2400" smtClean="0">
                <a:solidFill>
                  <a:schemeClr val="tx2"/>
                </a:solidFill>
              </a:rPr>
              <a:t> of a tree</a:t>
            </a:r>
            <a:r>
              <a:rPr lang="en-US" altLang="zh-TW" sz="2400" smtClean="0"/>
              <a:t>: the maximum of the degree of the nodes in the tree.</a:t>
            </a:r>
          </a:p>
          <a:p>
            <a:pPr lvl="1" eaLnBrk="1" hangingPunct="1">
              <a:defRPr/>
            </a:pPr>
            <a:r>
              <a:rPr lang="en-US" altLang="zh-TW" sz="2400" i="1" smtClean="0">
                <a:solidFill>
                  <a:schemeClr val="tx2"/>
                </a:solidFill>
              </a:rPr>
              <a:t>terminal</a:t>
            </a:r>
            <a:r>
              <a:rPr lang="en-US" altLang="zh-TW" sz="2400" smtClean="0">
                <a:solidFill>
                  <a:schemeClr val="tx2"/>
                </a:solidFill>
              </a:rPr>
              <a:t> nodes (or </a:t>
            </a:r>
            <a:r>
              <a:rPr lang="en-US" altLang="zh-TW" sz="2400" i="1" smtClean="0">
                <a:solidFill>
                  <a:schemeClr val="tx2"/>
                </a:solidFill>
              </a:rPr>
              <a:t>leaf</a:t>
            </a:r>
            <a:r>
              <a:rPr lang="en-US" altLang="zh-TW" sz="2400" smtClean="0">
                <a:solidFill>
                  <a:schemeClr val="tx2"/>
                </a:solidFill>
              </a:rPr>
              <a:t>)</a:t>
            </a:r>
            <a:r>
              <a:rPr lang="en-US" altLang="zh-TW" sz="2400" smtClean="0"/>
              <a:t>: nodes that have degree zero</a:t>
            </a:r>
          </a:p>
          <a:p>
            <a:pPr lvl="1" eaLnBrk="1" hangingPunct="1">
              <a:defRPr/>
            </a:pPr>
            <a:r>
              <a:rPr lang="en-US" altLang="zh-TW" sz="2400" i="1" smtClean="0">
                <a:solidFill>
                  <a:schemeClr val="tx2"/>
                </a:solidFill>
              </a:rPr>
              <a:t>nonterminal</a:t>
            </a:r>
            <a:r>
              <a:rPr lang="en-US" altLang="zh-TW" sz="2400" smtClean="0">
                <a:solidFill>
                  <a:schemeClr val="tx2"/>
                </a:solidFill>
              </a:rPr>
              <a:t> nodes</a:t>
            </a:r>
            <a:r>
              <a:rPr lang="en-US" altLang="zh-TW" sz="2400" smtClean="0"/>
              <a:t>: nodes that don’t belong to terminal nodes.</a:t>
            </a:r>
          </a:p>
          <a:p>
            <a:pPr lvl="1" eaLnBrk="1" hangingPunct="1">
              <a:defRPr/>
            </a:pPr>
            <a:r>
              <a:rPr lang="en-US" altLang="zh-TW" sz="2400" i="1" smtClean="0">
                <a:solidFill>
                  <a:schemeClr val="tx2"/>
                </a:solidFill>
              </a:rPr>
              <a:t>children</a:t>
            </a:r>
            <a:r>
              <a:rPr lang="en-US" altLang="zh-TW" sz="2400" smtClean="0"/>
              <a:t>: the roots of the subtrees of a node X are the </a:t>
            </a:r>
            <a:r>
              <a:rPr lang="en-US" altLang="zh-TW" sz="2400" i="1" smtClean="0"/>
              <a:t>children</a:t>
            </a:r>
            <a:r>
              <a:rPr lang="en-US" altLang="zh-TW" sz="2400" smtClean="0"/>
              <a:t> of X</a:t>
            </a:r>
          </a:p>
          <a:p>
            <a:pPr lvl="1" eaLnBrk="1" hangingPunct="1">
              <a:defRPr/>
            </a:pPr>
            <a:r>
              <a:rPr lang="en-US" altLang="zh-TW" sz="2400" i="1" smtClean="0">
                <a:solidFill>
                  <a:schemeClr val="tx2"/>
                </a:solidFill>
              </a:rPr>
              <a:t>parent</a:t>
            </a:r>
            <a:r>
              <a:rPr lang="en-US" altLang="zh-TW" sz="2400" smtClean="0"/>
              <a:t>: X is the </a:t>
            </a:r>
            <a:r>
              <a:rPr lang="en-US" altLang="zh-TW" sz="2400" i="1" smtClean="0"/>
              <a:t>parent</a:t>
            </a:r>
            <a:r>
              <a:rPr lang="en-US" altLang="zh-TW" sz="2400" smtClean="0"/>
              <a:t> of its children.</a:t>
            </a:r>
          </a:p>
        </p:txBody>
      </p:sp>
    </p:spTree>
    <p:extLst>
      <p:ext uri="{BB962C8B-B14F-4D97-AF65-F5344CB8AC3E}">
        <p14:creationId xmlns:p14="http://schemas.microsoft.com/office/powerpoint/2010/main" val="190968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zh-TW" dirty="0" smtClean="0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598613"/>
            <a:ext cx="8226425" cy="41354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smtClean="0"/>
              <a:t>Some </a:t>
            </a:r>
            <a:r>
              <a:rPr lang="en-US" altLang="zh-TW" sz="2800" b="1" smtClean="0"/>
              <a:t>Terminology </a:t>
            </a:r>
            <a:r>
              <a:rPr lang="en-US" altLang="zh-TW" sz="2800" smtClean="0"/>
              <a:t>(cont’d)</a:t>
            </a:r>
          </a:p>
          <a:p>
            <a:pPr lvl="1" eaLnBrk="1" hangingPunct="1">
              <a:defRPr/>
            </a:pPr>
            <a:r>
              <a:rPr lang="en-US" altLang="zh-TW" sz="2400" i="1" smtClean="0">
                <a:solidFill>
                  <a:schemeClr val="tx2"/>
                </a:solidFill>
              </a:rPr>
              <a:t>siblings</a:t>
            </a:r>
            <a:r>
              <a:rPr lang="en-US" altLang="zh-TW" sz="2400" smtClean="0"/>
              <a:t>:</a:t>
            </a:r>
            <a:r>
              <a:rPr lang="en-US" altLang="zh-TW" sz="2400" i="1" smtClean="0"/>
              <a:t> </a:t>
            </a:r>
            <a:r>
              <a:rPr lang="en-US" altLang="zh-TW" sz="2400" smtClean="0"/>
              <a:t>children of the same parent are said to be siblings.</a:t>
            </a:r>
            <a:endParaRPr lang="en-US" altLang="zh-TW" sz="2400" i="1" smtClean="0"/>
          </a:p>
          <a:p>
            <a:pPr lvl="1" eaLnBrk="1" hangingPunct="1">
              <a:defRPr/>
            </a:pPr>
            <a:r>
              <a:rPr lang="en-US" altLang="zh-TW" sz="2400" i="1" smtClean="0">
                <a:solidFill>
                  <a:schemeClr val="tx2"/>
                </a:solidFill>
              </a:rPr>
              <a:t>Ancestors</a:t>
            </a:r>
            <a:r>
              <a:rPr lang="en-US" altLang="zh-TW" sz="2400" smtClean="0">
                <a:solidFill>
                  <a:schemeClr val="tx2"/>
                </a:solidFill>
              </a:rPr>
              <a:t> of a node</a:t>
            </a:r>
            <a:r>
              <a:rPr lang="en-US" altLang="zh-TW" sz="2400" smtClean="0"/>
              <a:t>: all the nodes along the path from the root to that node.</a:t>
            </a:r>
          </a:p>
          <a:p>
            <a:pPr lvl="1" eaLnBrk="1" hangingPunct="1">
              <a:defRPr/>
            </a:pPr>
            <a:r>
              <a:rPr lang="en-US" altLang="zh-TW" sz="2400" smtClean="0">
                <a:solidFill>
                  <a:schemeClr val="tx2"/>
                </a:solidFill>
              </a:rPr>
              <a:t>The </a:t>
            </a:r>
            <a:r>
              <a:rPr lang="en-US" altLang="zh-TW" sz="2400" i="1" smtClean="0">
                <a:solidFill>
                  <a:schemeClr val="tx2"/>
                </a:solidFill>
              </a:rPr>
              <a:t>level</a:t>
            </a:r>
            <a:r>
              <a:rPr lang="en-US" altLang="zh-TW" sz="2400" smtClean="0">
                <a:solidFill>
                  <a:schemeClr val="tx2"/>
                </a:solidFill>
              </a:rPr>
              <a:t> of a node</a:t>
            </a:r>
            <a:r>
              <a:rPr lang="en-US" altLang="zh-TW" sz="2400" smtClean="0"/>
              <a:t>: defined by letting the root be at level one. If a node is at level </a:t>
            </a:r>
            <a:r>
              <a:rPr lang="en-US" altLang="zh-TW" sz="2400" i="1" smtClean="0"/>
              <a:t>l</a:t>
            </a:r>
            <a:r>
              <a:rPr lang="en-US" altLang="zh-TW" sz="2400" smtClean="0"/>
              <a:t>, then it children are at level </a:t>
            </a:r>
            <a:r>
              <a:rPr lang="en-US" altLang="zh-TW" sz="2400" i="1" smtClean="0"/>
              <a:t>l+1</a:t>
            </a:r>
            <a:r>
              <a:rPr lang="en-US" altLang="zh-TW" sz="2400" smtClean="0"/>
              <a:t>.</a:t>
            </a:r>
          </a:p>
          <a:p>
            <a:pPr lvl="1" eaLnBrk="1" hangingPunct="1">
              <a:defRPr/>
            </a:pPr>
            <a:r>
              <a:rPr lang="en-US" altLang="zh-TW" sz="2400" i="1" smtClean="0">
                <a:solidFill>
                  <a:schemeClr val="tx2"/>
                </a:solidFill>
              </a:rPr>
              <a:t>Height </a:t>
            </a:r>
            <a:r>
              <a:rPr lang="en-US" altLang="zh-TW" sz="2400" smtClean="0">
                <a:solidFill>
                  <a:schemeClr val="tx2"/>
                </a:solidFill>
              </a:rPr>
              <a:t>(or </a:t>
            </a:r>
            <a:r>
              <a:rPr lang="en-US" altLang="zh-TW" sz="2400" i="1" smtClean="0">
                <a:solidFill>
                  <a:schemeClr val="tx2"/>
                </a:solidFill>
              </a:rPr>
              <a:t>depth</a:t>
            </a:r>
            <a:r>
              <a:rPr lang="en-US" altLang="zh-TW" sz="2400" smtClean="0">
                <a:solidFill>
                  <a:schemeClr val="tx2"/>
                </a:solidFill>
              </a:rPr>
              <a:t>)</a:t>
            </a:r>
            <a:r>
              <a:rPr lang="en-US" altLang="zh-TW" sz="2400" smtClean="0"/>
              <a:t>: the maximum level of any node in the tree</a:t>
            </a:r>
          </a:p>
        </p:txBody>
      </p:sp>
    </p:spTree>
    <p:extLst>
      <p:ext uri="{BB962C8B-B14F-4D97-AF65-F5344CB8AC3E}">
        <p14:creationId xmlns:p14="http://schemas.microsoft.com/office/powerpoint/2010/main" val="291474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98438"/>
            <a:ext cx="8226425" cy="11430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en-US" altLang="zh-TW" dirty="0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050925"/>
            <a:ext cx="8226425" cy="41068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400" dirty="0"/>
              <a:t>Example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i="1" dirty="0">
                <a:solidFill>
                  <a:srgbClr val="0000FF"/>
                </a:solidFill>
                <a:effectLst/>
              </a:rPr>
              <a:t>A</a:t>
            </a:r>
            <a:r>
              <a:rPr lang="en-US" altLang="zh-TW" sz="2000" i="1" dirty="0">
                <a:effectLst/>
              </a:rPr>
              <a:t> </a:t>
            </a:r>
            <a:r>
              <a:rPr lang="en-US" altLang="zh-TW" sz="2000" dirty="0">
                <a:effectLst/>
              </a:rPr>
              <a:t>is the </a:t>
            </a:r>
            <a:r>
              <a:rPr lang="en-US" altLang="zh-TW" sz="2000" i="1" dirty="0">
                <a:solidFill>
                  <a:srgbClr val="0000FF"/>
                </a:solidFill>
                <a:effectLst/>
              </a:rPr>
              <a:t>root</a:t>
            </a:r>
            <a:r>
              <a:rPr lang="en-US" altLang="zh-TW" sz="2000" i="1" dirty="0">
                <a:effectLst/>
              </a:rPr>
              <a:t> </a:t>
            </a:r>
            <a:r>
              <a:rPr lang="en-US" altLang="zh-TW" sz="2000" dirty="0">
                <a:effectLst/>
              </a:rPr>
              <a:t>node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i="1" dirty="0">
                <a:solidFill>
                  <a:srgbClr val="0000FF"/>
                </a:solidFill>
                <a:effectLst/>
              </a:rPr>
              <a:t>B </a:t>
            </a:r>
            <a:r>
              <a:rPr lang="en-US" altLang="zh-TW" sz="2000" dirty="0">
                <a:effectLst/>
              </a:rPr>
              <a:t>is the</a:t>
            </a:r>
            <a:r>
              <a:rPr lang="en-US" altLang="zh-TW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zh-TW" sz="2000" i="1" dirty="0">
                <a:solidFill>
                  <a:srgbClr val="0000FF"/>
                </a:solidFill>
                <a:effectLst/>
              </a:rPr>
              <a:t>parent </a:t>
            </a:r>
            <a:r>
              <a:rPr lang="en-US" altLang="zh-TW" sz="2000" dirty="0">
                <a:effectLst/>
              </a:rPr>
              <a:t>of D and E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i="1" dirty="0">
                <a:solidFill>
                  <a:srgbClr val="0000FF"/>
                </a:solidFill>
                <a:effectLst/>
              </a:rPr>
              <a:t>C </a:t>
            </a:r>
            <a:r>
              <a:rPr lang="en-US" altLang="zh-TW" sz="2000" dirty="0">
                <a:effectLst/>
              </a:rPr>
              <a:t>is the</a:t>
            </a:r>
            <a:r>
              <a:rPr lang="en-US" altLang="zh-TW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zh-TW" sz="2000" i="1" dirty="0">
                <a:solidFill>
                  <a:srgbClr val="0000FF"/>
                </a:solidFill>
                <a:effectLst/>
              </a:rPr>
              <a:t>sibling </a:t>
            </a:r>
            <a:r>
              <a:rPr lang="en-US" altLang="zh-TW" sz="2000" dirty="0">
                <a:effectLst/>
              </a:rPr>
              <a:t>of B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i="1" dirty="0">
                <a:solidFill>
                  <a:srgbClr val="0000FF"/>
                </a:solidFill>
                <a:effectLst/>
              </a:rPr>
              <a:t>D </a:t>
            </a:r>
            <a:r>
              <a:rPr lang="en-US" altLang="zh-TW" sz="2000" dirty="0">
                <a:effectLst/>
              </a:rPr>
              <a:t>and </a:t>
            </a:r>
            <a:r>
              <a:rPr lang="en-US" altLang="zh-TW" sz="2000" i="1" dirty="0">
                <a:solidFill>
                  <a:srgbClr val="0000FF"/>
                </a:solidFill>
                <a:effectLst/>
              </a:rPr>
              <a:t>E </a:t>
            </a:r>
            <a:r>
              <a:rPr lang="en-US" altLang="zh-TW" sz="2000" dirty="0">
                <a:effectLst/>
              </a:rPr>
              <a:t>are the</a:t>
            </a:r>
            <a:r>
              <a:rPr lang="en-US" altLang="zh-TW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zh-TW" sz="2000" i="1" dirty="0">
                <a:solidFill>
                  <a:srgbClr val="0000FF"/>
                </a:solidFill>
                <a:effectLst/>
              </a:rPr>
              <a:t>children </a:t>
            </a:r>
            <a:r>
              <a:rPr lang="en-US" altLang="zh-TW" sz="2000" dirty="0">
                <a:effectLst/>
              </a:rPr>
              <a:t>of B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i="1" dirty="0">
                <a:solidFill>
                  <a:srgbClr val="0A9A0A"/>
                </a:solidFill>
                <a:effectLst/>
              </a:rPr>
              <a:t>D, E, F, G, I</a:t>
            </a:r>
            <a:r>
              <a:rPr lang="en-US" altLang="zh-TW" sz="2000" dirty="0">
                <a:effectLst/>
              </a:rPr>
              <a:t> are</a:t>
            </a:r>
            <a:r>
              <a:rPr lang="en-US" altLang="zh-TW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zh-TW" sz="2000" i="1" dirty="0">
                <a:solidFill>
                  <a:srgbClr val="0A9A0A"/>
                </a:solidFill>
                <a:effectLst/>
              </a:rPr>
              <a:t>external nodes</a:t>
            </a:r>
            <a:r>
              <a:rPr lang="en-US" altLang="zh-TW" sz="2000" dirty="0">
                <a:effectLst/>
              </a:rPr>
              <a:t>, or</a:t>
            </a:r>
            <a:r>
              <a:rPr lang="en-US" altLang="zh-TW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zh-TW" sz="2000" i="1" dirty="0">
                <a:solidFill>
                  <a:srgbClr val="0A9A0A"/>
                </a:solidFill>
                <a:effectLst/>
              </a:rPr>
              <a:t>leaves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i="1" dirty="0">
                <a:solidFill>
                  <a:srgbClr val="0000FF"/>
                </a:solidFill>
                <a:effectLst/>
              </a:rPr>
              <a:t>A, B, C, H</a:t>
            </a:r>
            <a:r>
              <a:rPr lang="en-US" altLang="zh-TW" sz="2000" i="1" dirty="0">
                <a:effectLst/>
              </a:rPr>
              <a:t> </a:t>
            </a:r>
            <a:r>
              <a:rPr lang="en-US" altLang="zh-TW" sz="2000" dirty="0">
                <a:effectLst/>
              </a:rPr>
              <a:t>are </a:t>
            </a:r>
            <a:r>
              <a:rPr lang="en-US" altLang="zh-TW" sz="2000" i="1" dirty="0">
                <a:solidFill>
                  <a:srgbClr val="0000FF"/>
                </a:solidFill>
                <a:effectLst/>
              </a:rPr>
              <a:t>internal nodes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dirty="0">
                <a:effectLst/>
              </a:rPr>
              <a:t>The </a:t>
            </a:r>
            <a:r>
              <a:rPr lang="en-US" altLang="zh-TW" sz="2000" i="1" dirty="0" smtClean="0">
                <a:solidFill>
                  <a:srgbClr val="FF0000"/>
                </a:solidFill>
                <a:effectLst/>
              </a:rPr>
              <a:t>level (depth)</a:t>
            </a:r>
            <a:r>
              <a:rPr lang="en-US" altLang="zh-TW" sz="2000" dirty="0" smtClean="0">
                <a:effectLst/>
              </a:rPr>
              <a:t> </a:t>
            </a:r>
            <a:r>
              <a:rPr lang="en-US" altLang="zh-TW" sz="2000" dirty="0">
                <a:effectLst/>
              </a:rPr>
              <a:t>of </a:t>
            </a:r>
            <a:r>
              <a:rPr lang="en-US" altLang="zh-TW" sz="2000" i="1" dirty="0">
                <a:solidFill>
                  <a:srgbClr val="0A9A0A"/>
                </a:solidFill>
                <a:effectLst/>
              </a:rPr>
              <a:t>E</a:t>
            </a:r>
            <a:r>
              <a:rPr lang="en-US" altLang="zh-TW" sz="2000" i="1" dirty="0">
                <a:effectLst/>
              </a:rPr>
              <a:t> </a:t>
            </a:r>
            <a:r>
              <a:rPr lang="en-US" altLang="zh-TW" sz="2000" dirty="0">
                <a:effectLst/>
              </a:rPr>
              <a:t>is </a:t>
            </a:r>
            <a:r>
              <a:rPr lang="en-US" altLang="zh-TW" sz="2000" i="1" dirty="0">
                <a:solidFill>
                  <a:srgbClr val="FF0000"/>
                </a:solidFill>
                <a:effectLst/>
              </a:rPr>
              <a:t>3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dirty="0">
                <a:effectLst/>
              </a:rPr>
              <a:t>The </a:t>
            </a:r>
            <a:r>
              <a:rPr lang="en-US" altLang="zh-TW" sz="2000" i="1" dirty="0">
                <a:solidFill>
                  <a:srgbClr val="FF0000"/>
                </a:solidFill>
                <a:effectLst/>
              </a:rPr>
              <a:t>height </a:t>
            </a:r>
            <a:r>
              <a:rPr lang="en-US" altLang="zh-TW" sz="2000" dirty="0" smtClean="0">
                <a:effectLst/>
              </a:rPr>
              <a:t>of </a:t>
            </a:r>
            <a:r>
              <a:rPr lang="en-US" altLang="zh-TW" sz="2000" dirty="0">
                <a:effectLst/>
              </a:rPr>
              <a:t>the tree is</a:t>
            </a:r>
            <a:r>
              <a:rPr lang="en-US" altLang="zh-TW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zh-TW" sz="2000" i="1" dirty="0">
                <a:solidFill>
                  <a:srgbClr val="FF0000"/>
                </a:solidFill>
                <a:effectLst/>
              </a:rPr>
              <a:t>4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dirty="0">
                <a:effectLst/>
              </a:rPr>
              <a:t>The </a:t>
            </a:r>
            <a:r>
              <a:rPr lang="en-US" altLang="zh-TW" sz="2000" i="1" dirty="0">
                <a:solidFill>
                  <a:srgbClr val="FF0000"/>
                </a:solidFill>
                <a:effectLst/>
              </a:rPr>
              <a:t>degree </a:t>
            </a:r>
            <a:r>
              <a:rPr lang="en-US" altLang="zh-TW" sz="2000" dirty="0">
                <a:effectLst/>
              </a:rPr>
              <a:t>of node</a:t>
            </a:r>
            <a:r>
              <a:rPr lang="en-US" altLang="zh-TW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zh-TW" sz="2000" i="1" dirty="0">
                <a:solidFill>
                  <a:srgbClr val="0000FF"/>
                </a:solidFill>
                <a:effectLst/>
              </a:rPr>
              <a:t>B</a:t>
            </a:r>
            <a:r>
              <a:rPr lang="en-US" altLang="zh-TW" sz="2000" i="1" dirty="0">
                <a:effectLst/>
              </a:rPr>
              <a:t> </a:t>
            </a:r>
            <a:r>
              <a:rPr lang="en-US" altLang="zh-TW" sz="2000" dirty="0">
                <a:effectLst/>
              </a:rPr>
              <a:t>is </a:t>
            </a:r>
            <a:r>
              <a:rPr lang="en-US" altLang="zh-TW" sz="2000" i="1" dirty="0">
                <a:solidFill>
                  <a:srgbClr val="FF0000"/>
                </a:solidFill>
                <a:effectLst/>
              </a:rPr>
              <a:t>2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dirty="0">
                <a:effectLst/>
              </a:rPr>
              <a:t>The </a:t>
            </a:r>
            <a:r>
              <a:rPr lang="en-US" altLang="zh-TW" sz="2000" i="1" dirty="0">
                <a:solidFill>
                  <a:srgbClr val="FF0000"/>
                </a:solidFill>
                <a:effectLst/>
              </a:rPr>
              <a:t>degree </a:t>
            </a:r>
            <a:r>
              <a:rPr lang="en-US" altLang="zh-TW" sz="2000" dirty="0">
                <a:effectLst/>
              </a:rPr>
              <a:t>of the tree</a:t>
            </a:r>
            <a:r>
              <a:rPr lang="en-US" altLang="zh-TW" sz="2000" i="1" dirty="0">
                <a:effectLst/>
              </a:rPr>
              <a:t> </a:t>
            </a:r>
            <a:r>
              <a:rPr lang="en-US" altLang="zh-TW" sz="2000" dirty="0">
                <a:effectLst/>
              </a:rPr>
              <a:t>is</a:t>
            </a:r>
            <a:r>
              <a:rPr lang="en-US" altLang="zh-TW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zh-TW" sz="2000" i="1" dirty="0">
                <a:solidFill>
                  <a:srgbClr val="FF0000"/>
                </a:solidFill>
                <a:effectLst/>
              </a:rPr>
              <a:t>3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dirty="0">
                <a:effectLst/>
              </a:rPr>
              <a:t>The</a:t>
            </a:r>
            <a:r>
              <a:rPr lang="en-US" altLang="zh-TW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zh-TW" sz="2000" i="1" dirty="0">
                <a:solidFill>
                  <a:srgbClr val="FF0000"/>
                </a:solidFill>
                <a:effectLst/>
              </a:rPr>
              <a:t>ancestors </a:t>
            </a:r>
            <a:r>
              <a:rPr lang="en-US" altLang="zh-TW" sz="2000" dirty="0">
                <a:effectLst/>
              </a:rPr>
              <a:t>of node</a:t>
            </a:r>
            <a:r>
              <a:rPr lang="en-US" altLang="zh-TW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zh-TW" sz="2000" i="1" dirty="0">
                <a:solidFill>
                  <a:srgbClr val="0000FF"/>
                </a:solidFill>
                <a:effectLst/>
              </a:rPr>
              <a:t>I</a:t>
            </a:r>
            <a:r>
              <a:rPr lang="en-US" altLang="zh-TW" sz="2000" i="1" dirty="0">
                <a:effectLst/>
              </a:rPr>
              <a:t> </a:t>
            </a:r>
            <a:r>
              <a:rPr lang="en-US" altLang="zh-TW" sz="2000" dirty="0">
                <a:effectLst/>
              </a:rPr>
              <a:t>is</a:t>
            </a:r>
            <a:r>
              <a:rPr lang="en-US" altLang="zh-TW" sz="2000" i="1" dirty="0">
                <a:solidFill>
                  <a:srgbClr val="0000FF"/>
                </a:solidFill>
                <a:effectLst/>
              </a:rPr>
              <a:t> A, C, H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dirty="0">
                <a:effectLst/>
              </a:rPr>
              <a:t>The </a:t>
            </a:r>
            <a:r>
              <a:rPr lang="en-US" altLang="zh-TW" sz="2000" i="1" dirty="0">
                <a:solidFill>
                  <a:srgbClr val="FF0000"/>
                </a:solidFill>
                <a:effectLst/>
              </a:rPr>
              <a:t>descendants </a:t>
            </a:r>
            <a:r>
              <a:rPr lang="en-US" altLang="zh-TW" sz="2000" dirty="0">
                <a:effectLst/>
              </a:rPr>
              <a:t>of node</a:t>
            </a:r>
            <a:r>
              <a:rPr lang="en-US" altLang="zh-TW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zh-TW" sz="2000" i="1" dirty="0">
                <a:solidFill>
                  <a:srgbClr val="0000FF"/>
                </a:solidFill>
                <a:effectLst/>
              </a:rPr>
              <a:t>C</a:t>
            </a:r>
            <a:r>
              <a:rPr lang="en-US" altLang="zh-TW" sz="2000" i="1" dirty="0">
                <a:effectLst/>
              </a:rPr>
              <a:t> </a:t>
            </a:r>
            <a:r>
              <a:rPr lang="en-US" altLang="zh-TW" sz="2000" dirty="0">
                <a:effectLst/>
              </a:rPr>
              <a:t>is</a:t>
            </a:r>
            <a:r>
              <a:rPr lang="en-US" altLang="zh-TW" sz="2000" i="1" dirty="0">
                <a:effectLst/>
              </a:rPr>
              <a:t> </a:t>
            </a:r>
            <a:r>
              <a:rPr lang="en-US" altLang="zh-TW" sz="2000" i="1" dirty="0">
                <a:solidFill>
                  <a:srgbClr val="0000FF"/>
                </a:solidFill>
                <a:effectLst/>
              </a:rPr>
              <a:t>F, G, H, I</a:t>
            </a:r>
            <a:endParaRPr lang="en-US" altLang="zh-TW" sz="2000" dirty="0"/>
          </a:p>
        </p:txBody>
      </p:sp>
      <p:grpSp>
        <p:nvGrpSpPr>
          <p:cNvPr id="128004" name="Group 4"/>
          <p:cNvGrpSpPr>
            <a:grpSpLocks/>
          </p:cNvGrpSpPr>
          <p:nvPr/>
        </p:nvGrpSpPr>
        <p:grpSpPr bwMode="auto">
          <a:xfrm>
            <a:off x="4716463" y="3141663"/>
            <a:ext cx="4340225" cy="3433762"/>
            <a:chOff x="2700" y="1773"/>
            <a:chExt cx="2734" cy="2163"/>
          </a:xfrm>
        </p:grpSpPr>
        <p:sp>
          <p:nvSpPr>
            <p:cNvPr id="128005" name="Oval 5"/>
            <p:cNvSpPr>
              <a:spLocks noChangeArrowheads="1"/>
            </p:cNvSpPr>
            <p:nvPr/>
          </p:nvSpPr>
          <p:spPr bwMode="auto">
            <a:xfrm>
              <a:off x="3610" y="2149"/>
              <a:ext cx="279" cy="296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06" name="Oval 6"/>
            <p:cNvSpPr>
              <a:spLocks noChangeArrowheads="1"/>
            </p:cNvSpPr>
            <p:nvPr/>
          </p:nvSpPr>
          <p:spPr bwMode="auto">
            <a:xfrm>
              <a:off x="3248" y="2612"/>
              <a:ext cx="279" cy="296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07" name="Oval 7"/>
            <p:cNvSpPr>
              <a:spLocks noChangeArrowheads="1"/>
            </p:cNvSpPr>
            <p:nvPr/>
          </p:nvSpPr>
          <p:spPr bwMode="auto">
            <a:xfrm>
              <a:off x="3982" y="2625"/>
              <a:ext cx="279" cy="295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08" name="Oval 8"/>
            <p:cNvSpPr>
              <a:spLocks noChangeArrowheads="1"/>
            </p:cNvSpPr>
            <p:nvPr/>
          </p:nvSpPr>
          <p:spPr bwMode="auto">
            <a:xfrm>
              <a:off x="2762" y="3178"/>
              <a:ext cx="279" cy="295"/>
            </a:xfrm>
            <a:prstGeom prst="ellipse">
              <a:avLst/>
            </a:prstGeom>
            <a:noFill/>
            <a:ln w="38100">
              <a:solidFill>
                <a:srgbClr val="66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09" name="Oval 9"/>
            <p:cNvSpPr>
              <a:spLocks noChangeArrowheads="1"/>
            </p:cNvSpPr>
            <p:nvPr/>
          </p:nvSpPr>
          <p:spPr bwMode="auto">
            <a:xfrm>
              <a:off x="3196" y="3178"/>
              <a:ext cx="279" cy="295"/>
            </a:xfrm>
            <a:prstGeom prst="ellipse">
              <a:avLst/>
            </a:prstGeom>
            <a:noFill/>
            <a:ln w="38100">
              <a:solidFill>
                <a:srgbClr val="66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10" name="Oval 10"/>
            <p:cNvSpPr>
              <a:spLocks noChangeArrowheads="1"/>
            </p:cNvSpPr>
            <p:nvPr/>
          </p:nvSpPr>
          <p:spPr bwMode="auto">
            <a:xfrm>
              <a:off x="3610" y="3178"/>
              <a:ext cx="279" cy="295"/>
            </a:xfrm>
            <a:prstGeom prst="ellipse">
              <a:avLst/>
            </a:prstGeom>
            <a:noFill/>
            <a:ln w="38100">
              <a:solidFill>
                <a:srgbClr val="66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11" name="Oval 11"/>
            <p:cNvSpPr>
              <a:spLocks noChangeArrowheads="1"/>
            </p:cNvSpPr>
            <p:nvPr/>
          </p:nvSpPr>
          <p:spPr bwMode="auto">
            <a:xfrm>
              <a:off x="4013" y="3178"/>
              <a:ext cx="279" cy="295"/>
            </a:xfrm>
            <a:prstGeom prst="ellipse">
              <a:avLst/>
            </a:prstGeom>
            <a:noFill/>
            <a:ln w="38100">
              <a:solidFill>
                <a:srgbClr val="66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12" name="Oval 12"/>
            <p:cNvSpPr>
              <a:spLocks noChangeArrowheads="1"/>
            </p:cNvSpPr>
            <p:nvPr/>
          </p:nvSpPr>
          <p:spPr bwMode="auto">
            <a:xfrm>
              <a:off x="4489" y="3178"/>
              <a:ext cx="279" cy="295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13" name="Oval 13"/>
            <p:cNvSpPr>
              <a:spLocks noChangeArrowheads="1"/>
            </p:cNvSpPr>
            <p:nvPr/>
          </p:nvSpPr>
          <p:spPr bwMode="auto">
            <a:xfrm>
              <a:off x="4499" y="3640"/>
              <a:ext cx="279" cy="296"/>
            </a:xfrm>
            <a:prstGeom prst="ellipse">
              <a:avLst/>
            </a:prstGeom>
            <a:noFill/>
            <a:ln w="38100">
              <a:solidFill>
                <a:srgbClr val="66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14" name="Line 14"/>
            <p:cNvSpPr>
              <a:spLocks noChangeShapeType="1"/>
            </p:cNvSpPr>
            <p:nvPr/>
          </p:nvSpPr>
          <p:spPr bwMode="auto">
            <a:xfrm flipH="1">
              <a:off x="3424" y="2368"/>
              <a:ext cx="207" cy="2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15" name="Line 15"/>
            <p:cNvSpPr>
              <a:spLocks noChangeShapeType="1"/>
            </p:cNvSpPr>
            <p:nvPr/>
          </p:nvSpPr>
          <p:spPr bwMode="auto">
            <a:xfrm>
              <a:off x="3889" y="2355"/>
              <a:ext cx="197" cy="28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16" name="Line 16"/>
            <p:cNvSpPr>
              <a:spLocks noChangeShapeType="1"/>
            </p:cNvSpPr>
            <p:nvPr/>
          </p:nvSpPr>
          <p:spPr bwMode="auto">
            <a:xfrm flipH="1">
              <a:off x="2927" y="2856"/>
              <a:ext cx="342" cy="32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17" name="Line 17"/>
            <p:cNvSpPr>
              <a:spLocks noChangeShapeType="1"/>
            </p:cNvSpPr>
            <p:nvPr/>
          </p:nvSpPr>
          <p:spPr bwMode="auto">
            <a:xfrm>
              <a:off x="3362" y="2908"/>
              <a:ext cx="0" cy="28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18" name="Line 18"/>
            <p:cNvSpPr>
              <a:spLocks noChangeShapeType="1"/>
            </p:cNvSpPr>
            <p:nvPr/>
          </p:nvSpPr>
          <p:spPr bwMode="auto">
            <a:xfrm flipH="1">
              <a:off x="3734" y="2869"/>
              <a:ext cx="269" cy="30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19" name="Line 19"/>
            <p:cNvSpPr>
              <a:spLocks noChangeShapeType="1"/>
            </p:cNvSpPr>
            <p:nvPr/>
          </p:nvSpPr>
          <p:spPr bwMode="auto">
            <a:xfrm>
              <a:off x="4148" y="2920"/>
              <a:ext cx="0" cy="27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20" name="Line 20"/>
            <p:cNvSpPr>
              <a:spLocks noChangeShapeType="1"/>
            </p:cNvSpPr>
            <p:nvPr/>
          </p:nvSpPr>
          <p:spPr bwMode="auto">
            <a:xfrm>
              <a:off x="4261" y="2792"/>
              <a:ext cx="311" cy="39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21" name="Line 21"/>
            <p:cNvSpPr>
              <a:spLocks noChangeShapeType="1"/>
            </p:cNvSpPr>
            <p:nvPr/>
          </p:nvSpPr>
          <p:spPr bwMode="auto">
            <a:xfrm>
              <a:off x="4634" y="3473"/>
              <a:ext cx="0" cy="16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22" name="Text Box 22"/>
            <p:cNvSpPr txBox="1">
              <a:spLocks noChangeArrowheads="1"/>
            </p:cNvSpPr>
            <p:nvPr/>
          </p:nvSpPr>
          <p:spPr bwMode="auto">
            <a:xfrm>
              <a:off x="3881" y="2056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rgbClr val="0000FF"/>
                  </a:solidFill>
                  <a:latin typeface="Times New Roman" pitchFamily="16" charset="0"/>
                </a:rPr>
                <a:t>A</a:t>
              </a:r>
            </a:p>
          </p:txBody>
        </p:sp>
        <p:sp>
          <p:nvSpPr>
            <p:cNvPr id="128023" name="Text Box 23"/>
            <p:cNvSpPr txBox="1">
              <a:spLocks noChangeArrowheads="1"/>
            </p:cNvSpPr>
            <p:nvPr/>
          </p:nvSpPr>
          <p:spPr bwMode="auto">
            <a:xfrm>
              <a:off x="3064" y="2493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rgbClr val="0000FF"/>
                  </a:solidFill>
                  <a:latin typeface="Times New Roman" pitchFamily="16" charset="0"/>
                </a:rPr>
                <a:t>B</a:t>
              </a:r>
            </a:p>
          </p:txBody>
        </p:sp>
        <p:sp>
          <p:nvSpPr>
            <p:cNvPr id="128024" name="Text Box 24"/>
            <p:cNvSpPr txBox="1">
              <a:spLocks noChangeArrowheads="1"/>
            </p:cNvSpPr>
            <p:nvPr/>
          </p:nvSpPr>
          <p:spPr bwMode="auto">
            <a:xfrm>
              <a:off x="4243" y="2493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rgbClr val="0000FF"/>
                  </a:solidFill>
                  <a:latin typeface="Times New Roman" pitchFamily="16" charset="0"/>
                </a:rPr>
                <a:t>C</a:t>
              </a:r>
            </a:p>
          </p:txBody>
        </p:sp>
        <p:sp>
          <p:nvSpPr>
            <p:cNvPr id="128025" name="Text Box 25"/>
            <p:cNvSpPr txBox="1">
              <a:spLocks noChangeArrowheads="1"/>
            </p:cNvSpPr>
            <p:nvPr/>
          </p:nvSpPr>
          <p:spPr bwMode="auto">
            <a:xfrm>
              <a:off x="4739" y="3071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rgbClr val="0000FF"/>
                  </a:solidFill>
                  <a:latin typeface="Times New Roman" pitchFamily="16" charset="0"/>
                </a:rPr>
                <a:t>H</a:t>
              </a:r>
            </a:p>
          </p:txBody>
        </p:sp>
        <p:sp>
          <p:nvSpPr>
            <p:cNvPr id="128026" name="Text Box 26"/>
            <p:cNvSpPr txBox="1">
              <a:spLocks noChangeArrowheads="1"/>
            </p:cNvSpPr>
            <p:nvPr/>
          </p:nvSpPr>
          <p:spPr bwMode="auto">
            <a:xfrm>
              <a:off x="4769" y="3585"/>
              <a:ext cx="1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rgbClr val="669900"/>
                  </a:solidFill>
                  <a:latin typeface="Times New Roman" pitchFamily="16" charset="0"/>
                </a:rPr>
                <a:t>I</a:t>
              </a:r>
            </a:p>
          </p:txBody>
        </p:sp>
        <p:sp>
          <p:nvSpPr>
            <p:cNvPr id="128027" name="Text Box 27"/>
            <p:cNvSpPr txBox="1">
              <a:spLocks noChangeArrowheads="1"/>
            </p:cNvSpPr>
            <p:nvPr/>
          </p:nvSpPr>
          <p:spPr bwMode="auto">
            <a:xfrm>
              <a:off x="2815" y="3457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rgbClr val="669900"/>
                  </a:solidFill>
                  <a:latin typeface="Times New Roman" pitchFamily="16" charset="0"/>
                </a:rPr>
                <a:t>D</a:t>
              </a:r>
            </a:p>
          </p:txBody>
        </p:sp>
        <p:sp>
          <p:nvSpPr>
            <p:cNvPr id="128028" name="Text Box 28"/>
            <p:cNvSpPr txBox="1">
              <a:spLocks noChangeArrowheads="1"/>
            </p:cNvSpPr>
            <p:nvPr/>
          </p:nvSpPr>
          <p:spPr bwMode="auto">
            <a:xfrm>
              <a:off x="3239" y="3457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rgbClr val="669900"/>
                  </a:solidFill>
                  <a:latin typeface="Times New Roman" pitchFamily="16" charset="0"/>
                </a:rPr>
                <a:t>E</a:t>
              </a:r>
            </a:p>
          </p:txBody>
        </p:sp>
        <p:sp>
          <p:nvSpPr>
            <p:cNvPr id="128029" name="Text Box 29"/>
            <p:cNvSpPr txBox="1">
              <a:spLocks noChangeArrowheads="1"/>
            </p:cNvSpPr>
            <p:nvPr/>
          </p:nvSpPr>
          <p:spPr bwMode="auto">
            <a:xfrm>
              <a:off x="3684" y="3457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rgbClr val="669900"/>
                  </a:solidFill>
                  <a:latin typeface="Times New Roman" pitchFamily="16" charset="0"/>
                </a:rPr>
                <a:t>F</a:t>
              </a:r>
            </a:p>
          </p:txBody>
        </p:sp>
        <p:sp>
          <p:nvSpPr>
            <p:cNvPr id="128030" name="Text Box 30"/>
            <p:cNvSpPr txBox="1">
              <a:spLocks noChangeArrowheads="1"/>
            </p:cNvSpPr>
            <p:nvPr/>
          </p:nvSpPr>
          <p:spPr bwMode="auto">
            <a:xfrm>
              <a:off x="4067" y="3457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rgbClr val="669900"/>
                  </a:solidFill>
                  <a:latin typeface="Times New Roman" pitchFamily="16" charset="0"/>
                </a:rPr>
                <a:t>G</a:t>
              </a:r>
            </a:p>
          </p:txBody>
        </p:sp>
        <p:sp>
          <p:nvSpPr>
            <p:cNvPr id="128031" name="Text Box 31"/>
            <p:cNvSpPr txBox="1">
              <a:spLocks noChangeArrowheads="1"/>
            </p:cNvSpPr>
            <p:nvPr/>
          </p:nvSpPr>
          <p:spPr bwMode="auto">
            <a:xfrm>
              <a:off x="4945" y="1773"/>
              <a:ext cx="4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latin typeface="Times New Roman" pitchFamily="16" charset="0"/>
                </a:rPr>
                <a:t>Level</a:t>
              </a:r>
            </a:p>
          </p:txBody>
        </p:sp>
        <p:sp>
          <p:nvSpPr>
            <p:cNvPr id="128032" name="Line 32"/>
            <p:cNvSpPr>
              <a:spLocks noChangeShapeType="1"/>
            </p:cNvSpPr>
            <p:nvPr/>
          </p:nvSpPr>
          <p:spPr bwMode="auto">
            <a:xfrm>
              <a:off x="2721" y="2278"/>
              <a:ext cx="2388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33" name="Line 33"/>
            <p:cNvSpPr>
              <a:spLocks noChangeShapeType="1"/>
            </p:cNvSpPr>
            <p:nvPr/>
          </p:nvSpPr>
          <p:spPr bwMode="auto">
            <a:xfrm>
              <a:off x="2721" y="2766"/>
              <a:ext cx="2388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34" name="Line 34"/>
            <p:cNvSpPr>
              <a:spLocks noChangeShapeType="1"/>
            </p:cNvSpPr>
            <p:nvPr/>
          </p:nvSpPr>
          <p:spPr bwMode="auto">
            <a:xfrm>
              <a:off x="2710" y="3332"/>
              <a:ext cx="2389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35" name="Line 35"/>
            <p:cNvSpPr>
              <a:spLocks noChangeShapeType="1"/>
            </p:cNvSpPr>
            <p:nvPr/>
          </p:nvSpPr>
          <p:spPr bwMode="auto">
            <a:xfrm>
              <a:off x="2700" y="3820"/>
              <a:ext cx="2389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36" name="Text Box 36"/>
            <p:cNvSpPr txBox="1">
              <a:spLocks noChangeArrowheads="1"/>
            </p:cNvSpPr>
            <p:nvPr/>
          </p:nvSpPr>
          <p:spPr bwMode="auto">
            <a:xfrm>
              <a:off x="5110" y="213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latin typeface="Times New Roman" pitchFamily="16" charset="0"/>
                </a:rPr>
                <a:t>1</a:t>
              </a:r>
            </a:p>
          </p:txBody>
        </p:sp>
        <p:sp>
          <p:nvSpPr>
            <p:cNvPr id="128037" name="Text Box 37"/>
            <p:cNvSpPr txBox="1">
              <a:spLocks noChangeArrowheads="1"/>
            </p:cNvSpPr>
            <p:nvPr/>
          </p:nvSpPr>
          <p:spPr bwMode="auto">
            <a:xfrm>
              <a:off x="5110" y="263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latin typeface="Times New Roman" pitchFamily="16" charset="0"/>
                </a:rPr>
                <a:t>2</a:t>
              </a:r>
            </a:p>
          </p:txBody>
        </p:sp>
        <p:sp>
          <p:nvSpPr>
            <p:cNvPr id="128038" name="Text Box 38"/>
            <p:cNvSpPr txBox="1">
              <a:spLocks noChangeArrowheads="1"/>
            </p:cNvSpPr>
            <p:nvPr/>
          </p:nvSpPr>
          <p:spPr bwMode="auto">
            <a:xfrm>
              <a:off x="5110" y="318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latin typeface="Times New Roman" pitchFamily="16" charset="0"/>
                </a:rPr>
                <a:t>3</a:t>
              </a:r>
            </a:p>
          </p:txBody>
        </p:sp>
        <p:sp>
          <p:nvSpPr>
            <p:cNvPr id="128039" name="Text Box 39"/>
            <p:cNvSpPr txBox="1">
              <a:spLocks noChangeArrowheads="1"/>
            </p:cNvSpPr>
            <p:nvPr/>
          </p:nvSpPr>
          <p:spPr bwMode="auto">
            <a:xfrm>
              <a:off x="5100" y="367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latin typeface="Times New Roman" pitchFamily="16" charset="0"/>
                </a:rPr>
                <a:t>4</a:t>
              </a:r>
            </a:p>
          </p:txBody>
        </p:sp>
      </p:grpSp>
      <p:sp>
        <p:nvSpPr>
          <p:cNvPr id="128040" name="Text Box 40"/>
          <p:cNvSpPr txBox="1">
            <a:spLocks noChangeArrowheads="1"/>
          </p:cNvSpPr>
          <p:nvPr/>
        </p:nvSpPr>
        <p:spPr bwMode="auto">
          <a:xfrm>
            <a:off x="3851275" y="1412875"/>
            <a:ext cx="4903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/>
              <a:t>Property:</a:t>
            </a:r>
            <a:r>
              <a:rPr lang="en-US" altLang="zh-TW" sz="2400" b="1">
                <a:solidFill>
                  <a:srgbClr val="0000FF"/>
                </a:solidFill>
              </a:rPr>
              <a:t> </a:t>
            </a:r>
            <a:r>
              <a:rPr lang="en-US" altLang="zh-TW" sz="2400" i="1">
                <a:solidFill>
                  <a:srgbClr val="FF0000"/>
                </a:solidFill>
              </a:rPr>
              <a:t>(# edge</a:t>
            </a:r>
            <a:r>
              <a:rPr lang="en-US" altLang="zh-TW" sz="2400"/>
              <a:t>s) = (</a:t>
            </a:r>
            <a:r>
              <a:rPr lang="en-US" altLang="zh-TW" sz="2400" i="1">
                <a:solidFill>
                  <a:srgbClr val="0000FF"/>
                </a:solidFill>
              </a:rPr>
              <a:t>#node</a:t>
            </a:r>
            <a:r>
              <a:rPr lang="en-US" altLang="zh-TW" sz="2400"/>
              <a:t>s) - 1</a:t>
            </a:r>
          </a:p>
        </p:txBody>
      </p:sp>
    </p:spTree>
    <p:extLst>
      <p:ext uri="{BB962C8B-B14F-4D97-AF65-F5344CB8AC3E}">
        <p14:creationId xmlns:p14="http://schemas.microsoft.com/office/powerpoint/2010/main" val="334003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15888"/>
            <a:ext cx="8226425" cy="865187"/>
          </a:xfrm>
        </p:spPr>
        <p:txBody>
          <a:bodyPr/>
          <a:lstStyle/>
          <a:p>
            <a:pPr>
              <a:defRPr/>
            </a:pPr>
            <a:r>
              <a:rPr lang="en-US" altLang="zh-TW" sz="4000" dirty="0"/>
              <a:t>Representation Of Trees</a:t>
            </a:r>
            <a:br>
              <a:rPr lang="en-US" altLang="zh-TW" sz="4000" dirty="0"/>
            </a:br>
            <a:endParaRPr lang="en-US" altLang="zh-TW" dirty="0" smtClean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979488"/>
            <a:ext cx="8226425" cy="2736850"/>
          </a:xfrm>
        </p:spPr>
        <p:txBody>
          <a:bodyPr/>
          <a:lstStyle/>
          <a:p>
            <a:pPr lvl="1" eaLnBrk="1" hangingPunct="1">
              <a:defRPr/>
            </a:pPr>
            <a:r>
              <a:rPr lang="en-US" altLang="zh-TW" sz="2400" dirty="0" smtClean="0"/>
              <a:t>List Representation</a:t>
            </a:r>
          </a:p>
          <a:p>
            <a:pPr lvl="2" eaLnBrk="1" hangingPunct="1">
              <a:defRPr/>
            </a:pPr>
            <a:r>
              <a:rPr kumimoji="0" lang="en-US" altLang="zh-TW" sz="2000" dirty="0" smtClean="0"/>
              <a:t>we can write of Figure 5.2 as a list in which each of the </a:t>
            </a:r>
            <a:r>
              <a:rPr kumimoji="0" lang="en-US" altLang="zh-TW" sz="2000" dirty="0" err="1" smtClean="0"/>
              <a:t>subtrees</a:t>
            </a:r>
            <a:r>
              <a:rPr kumimoji="0" lang="en-US" altLang="zh-TW" sz="2000" dirty="0" smtClean="0"/>
              <a:t> is also a list</a:t>
            </a:r>
          </a:p>
          <a:p>
            <a:pPr lvl="1"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400" dirty="0" smtClean="0">
                <a:solidFill>
                  <a:schemeClr val="tx2"/>
                </a:solidFill>
              </a:rPr>
              <a:t>( A ( B ( E ( K, L ), F ), C ( G ), D ( H ( M ), I, J ) ) )</a:t>
            </a:r>
          </a:p>
          <a:p>
            <a:pPr lvl="2" eaLnBrk="1" hangingPunct="1">
              <a:defRPr/>
            </a:pPr>
            <a:r>
              <a:rPr lang="en-US" altLang="zh-TW" sz="2000" dirty="0" smtClean="0"/>
              <a:t>The root comes first, </a:t>
            </a:r>
            <a:br>
              <a:rPr lang="en-US" altLang="zh-TW" sz="2000" dirty="0" smtClean="0"/>
            </a:br>
            <a:r>
              <a:rPr lang="en-US" altLang="zh-TW" sz="2000" dirty="0" smtClean="0"/>
              <a:t>followed by a list of sub-trees</a:t>
            </a:r>
          </a:p>
        </p:txBody>
      </p:sp>
      <p:pic>
        <p:nvPicPr>
          <p:cNvPr id="9220" name="Picture 4" descr="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3" r="4810"/>
          <a:stretch>
            <a:fillRect/>
          </a:stretch>
        </p:blipFill>
        <p:spPr bwMode="auto">
          <a:xfrm>
            <a:off x="4735513" y="3141663"/>
            <a:ext cx="4300537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 descr="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228"/>
          <a:stretch>
            <a:fillRect/>
          </a:stretch>
        </p:blipFill>
        <p:spPr bwMode="auto">
          <a:xfrm>
            <a:off x="107950" y="3811588"/>
            <a:ext cx="4510088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492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15888"/>
            <a:ext cx="8226425" cy="1143000"/>
          </a:xfrm>
        </p:spPr>
        <p:txBody>
          <a:bodyPr/>
          <a:lstStyle/>
          <a:p>
            <a:pPr>
              <a:defRPr/>
            </a:pPr>
            <a:r>
              <a:rPr lang="en-US" altLang="zh-TW" sz="3600" dirty="0"/>
              <a:t>Representation Of Trees</a:t>
            </a:r>
            <a:endParaRPr lang="en-US" altLang="zh-TW" dirty="0" smtClean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8" y="1341438"/>
            <a:ext cx="8226425" cy="2117725"/>
          </a:xfrm>
        </p:spPr>
        <p:txBody>
          <a:bodyPr/>
          <a:lstStyle/>
          <a:p>
            <a:pPr lvl="1" eaLnBrk="1" hangingPunct="1">
              <a:defRPr/>
            </a:pPr>
            <a:r>
              <a:rPr lang="en-US" altLang="zh-TW" sz="2400" dirty="0" smtClean="0"/>
              <a:t>Left Child-</a:t>
            </a:r>
            <a:br>
              <a:rPr lang="en-US" altLang="zh-TW" sz="2400" dirty="0" smtClean="0"/>
            </a:br>
            <a:r>
              <a:rPr lang="en-US" altLang="zh-TW" sz="2400" dirty="0" smtClean="0"/>
              <a:t>Right Sibling </a:t>
            </a:r>
            <a:br>
              <a:rPr lang="en-US" altLang="zh-TW" sz="2400" dirty="0" smtClean="0"/>
            </a:br>
            <a:r>
              <a:rPr lang="en-US" altLang="zh-TW" sz="2400" dirty="0" smtClean="0"/>
              <a:t>Representation</a:t>
            </a:r>
          </a:p>
        </p:txBody>
      </p:sp>
      <p:pic>
        <p:nvPicPr>
          <p:cNvPr id="10244" name="Picture 4" descr="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54"/>
          <a:stretch>
            <a:fillRect/>
          </a:stretch>
        </p:blipFill>
        <p:spPr bwMode="auto">
          <a:xfrm>
            <a:off x="3635375" y="1439863"/>
            <a:ext cx="5400675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 descr="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850" y="2997200"/>
            <a:ext cx="5410200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314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15888"/>
            <a:ext cx="8226425" cy="1009650"/>
          </a:xfrm>
        </p:spPr>
        <p:txBody>
          <a:bodyPr/>
          <a:lstStyle/>
          <a:p>
            <a:pPr>
              <a:defRPr/>
            </a:pPr>
            <a:r>
              <a:rPr lang="en-US" altLang="zh-TW" sz="3600" dirty="0"/>
              <a:t>Representation Of Trees</a:t>
            </a:r>
            <a:endParaRPr lang="en-US" altLang="zh-TW" dirty="0" smtClean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125538"/>
            <a:ext cx="8226425" cy="1757362"/>
          </a:xfrm>
        </p:spPr>
        <p:txBody>
          <a:bodyPr/>
          <a:lstStyle/>
          <a:p>
            <a:pPr lvl="1" eaLnBrk="1" hangingPunct="1">
              <a:defRPr/>
            </a:pPr>
            <a:r>
              <a:rPr lang="en-US" altLang="zh-TW" sz="2400" dirty="0" smtClean="0"/>
              <a:t>Representation </a:t>
            </a:r>
            <a:br>
              <a:rPr lang="en-US" altLang="zh-TW" sz="2400" dirty="0" smtClean="0"/>
            </a:br>
            <a:r>
              <a:rPr lang="en-US" altLang="zh-TW" sz="2400" dirty="0" smtClean="0"/>
              <a:t>As A Degree </a:t>
            </a:r>
            <a:br>
              <a:rPr lang="en-US" altLang="zh-TW" sz="2400" dirty="0" smtClean="0"/>
            </a:br>
            <a:r>
              <a:rPr lang="en-US" altLang="zh-TW" sz="2400" dirty="0" smtClean="0"/>
              <a:t>Two Tree</a:t>
            </a:r>
          </a:p>
        </p:txBody>
      </p:sp>
      <p:pic>
        <p:nvPicPr>
          <p:cNvPr id="11268" name="Picture 4" descr="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66"/>
          <a:stretch>
            <a:fillRect/>
          </a:stretch>
        </p:blipFill>
        <p:spPr bwMode="auto">
          <a:xfrm>
            <a:off x="3276600" y="1700213"/>
            <a:ext cx="5688013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5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Implementation Tree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598613"/>
            <a:ext cx="8226425" cy="35591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b="1" smtClean="0"/>
              <a:t>Definition </a:t>
            </a:r>
            <a:r>
              <a:rPr lang="en-US" altLang="zh-TW" sz="2800" smtClean="0"/>
              <a:t>(recursively): A </a:t>
            </a:r>
            <a:r>
              <a:rPr lang="en-US" altLang="zh-TW" sz="2800" i="1" smtClean="0"/>
              <a:t>tree</a:t>
            </a:r>
            <a:r>
              <a:rPr lang="en-US" altLang="zh-TW" sz="2800" smtClean="0"/>
              <a:t> is a finite set of </a:t>
            </a:r>
            <a:r>
              <a:rPr lang="en-US" altLang="zh-TW" sz="2800" smtClean="0">
                <a:solidFill>
                  <a:schemeClr val="tx2"/>
                </a:solidFill>
              </a:rPr>
              <a:t>one</a:t>
            </a:r>
            <a:r>
              <a:rPr lang="en-US" altLang="zh-TW" sz="2800" smtClean="0"/>
              <a:t> or </a:t>
            </a:r>
            <a:r>
              <a:rPr lang="en-US" altLang="zh-TW" sz="2800" smtClean="0">
                <a:solidFill>
                  <a:schemeClr val="tx2"/>
                </a:solidFill>
              </a:rPr>
              <a:t>more</a:t>
            </a:r>
            <a:r>
              <a:rPr lang="en-US" altLang="zh-TW" sz="2800" smtClean="0"/>
              <a:t> nodes such that</a:t>
            </a:r>
          </a:p>
          <a:p>
            <a:pPr lvl="1" eaLnBrk="1" hangingPunct="1">
              <a:defRPr/>
            </a:pPr>
            <a:r>
              <a:rPr lang="en-US" altLang="zh-TW" sz="2400" smtClean="0"/>
              <a:t>There is a specially designated node called </a:t>
            </a:r>
            <a:r>
              <a:rPr lang="en-US" altLang="zh-TW" sz="2400" i="1" smtClean="0"/>
              <a:t>root</a:t>
            </a:r>
            <a:r>
              <a:rPr lang="en-US" altLang="zh-TW" sz="2400" smtClean="0"/>
              <a:t>.</a:t>
            </a:r>
          </a:p>
          <a:p>
            <a:pPr lvl="1" eaLnBrk="1" hangingPunct="1">
              <a:defRPr/>
            </a:pPr>
            <a:r>
              <a:rPr lang="en-US" altLang="zh-TW" sz="2400" smtClean="0"/>
              <a:t>The remaining nodes are partitioned into </a:t>
            </a:r>
            <a:r>
              <a:rPr lang="en-US" altLang="zh-TW" sz="2400" i="1" smtClean="0"/>
              <a:t>n</a:t>
            </a:r>
            <a:r>
              <a:rPr lang="en-US" altLang="zh-TW" sz="2400" smtClean="0"/>
              <a:t>&gt;=0 disjoint set </a:t>
            </a:r>
            <a:r>
              <a:rPr lang="en-US" altLang="zh-TW" sz="2400" i="1" smtClean="0"/>
              <a:t>T</a:t>
            </a:r>
            <a:r>
              <a:rPr lang="en-US" altLang="zh-TW" sz="2400" baseline="-25000" smtClean="0"/>
              <a:t>1</a:t>
            </a:r>
            <a:r>
              <a:rPr lang="en-US" altLang="zh-TW" sz="2400" smtClean="0"/>
              <a:t>,…,</a:t>
            </a:r>
            <a:r>
              <a:rPr lang="en-US" altLang="zh-TW" sz="2400" i="1" smtClean="0"/>
              <a:t>T</a:t>
            </a:r>
            <a:r>
              <a:rPr lang="en-US" altLang="zh-TW" sz="2400" i="1" baseline="-25000" smtClean="0"/>
              <a:t>n</a:t>
            </a:r>
            <a:r>
              <a:rPr lang="en-US" altLang="zh-TW" sz="2400" smtClean="0"/>
              <a:t>, where each of these sets is a tree. </a:t>
            </a:r>
            <a:r>
              <a:rPr lang="en-US" altLang="zh-TW" sz="2400" i="1" smtClean="0"/>
              <a:t>T</a:t>
            </a:r>
            <a:r>
              <a:rPr lang="en-US" altLang="zh-TW" sz="2400" baseline="-25000" smtClean="0"/>
              <a:t>1</a:t>
            </a:r>
            <a:r>
              <a:rPr lang="en-US" altLang="zh-TW" sz="2400" smtClean="0"/>
              <a:t>,…,</a:t>
            </a:r>
            <a:r>
              <a:rPr lang="en-US" altLang="zh-TW" sz="2400" i="1" smtClean="0"/>
              <a:t>T</a:t>
            </a:r>
            <a:r>
              <a:rPr lang="en-US" altLang="zh-TW" sz="2400" i="1" baseline="-25000" smtClean="0"/>
              <a:t>n</a:t>
            </a:r>
            <a:r>
              <a:rPr lang="en-US" altLang="zh-TW" sz="2400" smtClean="0"/>
              <a:t> are called the </a:t>
            </a:r>
            <a:r>
              <a:rPr lang="en-US" altLang="zh-TW" sz="2400" i="1" smtClean="0"/>
              <a:t>subtrees</a:t>
            </a:r>
            <a:r>
              <a:rPr lang="en-US" altLang="zh-TW" sz="2400" smtClean="0"/>
              <a:t> of the root.</a:t>
            </a:r>
          </a:p>
          <a:p>
            <a:pPr eaLnBrk="1" hangingPunct="1">
              <a:defRPr/>
            </a:pPr>
            <a:r>
              <a:rPr lang="en-US" altLang="zh-TW" sz="2800" smtClean="0"/>
              <a:t>Every node in the tree is the root of some subtree</a:t>
            </a:r>
          </a:p>
        </p:txBody>
      </p:sp>
    </p:spTree>
    <p:extLst>
      <p:ext uri="{BB962C8B-B14F-4D97-AF65-F5344CB8AC3E}">
        <p14:creationId xmlns:p14="http://schemas.microsoft.com/office/powerpoint/2010/main" val="93052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685800"/>
            <a:ext cx="7024744" cy="1143000"/>
          </a:xfrm>
        </p:spPr>
        <p:txBody>
          <a:bodyPr/>
          <a:lstStyle/>
          <a:p>
            <a:pPr eaLnBrk="1" hangingPunct="1"/>
            <a:r>
              <a:rPr lang="en-US" dirty="0"/>
              <a:t>Learning Outcomes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043492" y="1981200"/>
            <a:ext cx="6777317" cy="4191000"/>
          </a:xfrm>
        </p:spPr>
        <p:txBody>
          <a:bodyPr>
            <a:normAutofit/>
          </a:bodyPr>
          <a:lstStyle/>
          <a:p>
            <a:pPr eaLnBrk="1" hangingPunct="1">
              <a:spcBef>
                <a:spcPct val="80000"/>
              </a:spcBef>
              <a:buFontTx/>
              <a:buNone/>
            </a:pPr>
            <a:r>
              <a:rPr lang="en-US" dirty="0"/>
              <a:t>At the end of this lecture, you will be able to: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/>
              <a:t>Learn about </a:t>
            </a:r>
            <a:r>
              <a:rPr lang="en-US" dirty="0" smtClean="0"/>
              <a:t>trees and trees terminology</a:t>
            </a:r>
            <a:endParaRPr lang="en-US" dirty="0"/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/>
              <a:t>Learn about trees representation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/>
              <a:t>Learn the relationship between linked structures and trees</a:t>
            </a:r>
            <a:endParaRPr lang="en-US" dirty="0"/>
          </a:p>
          <a:p>
            <a:pPr>
              <a:buFont typeface="Arial" pitchFamily="34" charset="0"/>
              <a:buChar char="•"/>
              <a:defRPr/>
            </a:pPr>
            <a:r>
              <a:rPr lang="en-US" dirty="0"/>
              <a:t>Explore </a:t>
            </a:r>
            <a:r>
              <a:rPr lang="en-US" dirty="0" smtClean="0"/>
              <a:t>the applications of trees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A64B84-804E-4FB8-9801-9FD0D5C8C42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7212105" y="268288"/>
            <a:ext cx="1645920" cy="1645920"/>
          </a:xfrm>
          <a:custGeom>
            <a:avLst/>
            <a:gdLst/>
            <a:ahLst/>
            <a:cxnLst/>
            <a:rect l="l" t="t" r="r" b="b"/>
            <a:pathLst>
              <a:path w="1645920" h="1645920">
                <a:moveTo>
                  <a:pt x="0" y="0"/>
                </a:moveTo>
                <a:lnTo>
                  <a:pt x="0" y="1645920"/>
                </a:lnTo>
                <a:lnTo>
                  <a:pt x="1645920" y="1645920"/>
                </a:lnTo>
                <a:lnTo>
                  <a:pt x="1645920" y="0"/>
                </a:lnTo>
                <a:lnTo>
                  <a:pt x="0" y="0"/>
                </a:lnTo>
                <a:close/>
              </a:path>
            </a:pathLst>
          </a:custGeom>
          <a:solidFill>
            <a:srgbClr val="6094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1779" y="3723640"/>
            <a:ext cx="1553936" cy="370839"/>
          </a:xfrm>
          <a:custGeom>
            <a:avLst/>
            <a:gdLst/>
            <a:ahLst/>
            <a:cxnLst/>
            <a:rect l="l" t="t" r="r" b="b"/>
            <a:pathLst>
              <a:path w="1553936" h="370839">
                <a:moveTo>
                  <a:pt x="0" y="370839"/>
                </a:moveTo>
                <a:lnTo>
                  <a:pt x="1553936" y="370839"/>
                </a:lnTo>
                <a:lnTo>
                  <a:pt x="1553936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6094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55714" y="3723640"/>
            <a:ext cx="5998530" cy="370839"/>
          </a:xfrm>
          <a:custGeom>
            <a:avLst/>
            <a:gdLst/>
            <a:ahLst/>
            <a:cxnLst/>
            <a:rect l="l" t="t" r="r" b="b"/>
            <a:pathLst>
              <a:path w="5998530" h="370839">
                <a:moveTo>
                  <a:pt x="0" y="370839"/>
                </a:moveTo>
                <a:lnTo>
                  <a:pt x="5998530" y="370839"/>
                </a:lnTo>
                <a:lnTo>
                  <a:pt x="599853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6094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1779" y="4094479"/>
            <a:ext cx="1553936" cy="370839"/>
          </a:xfrm>
          <a:custGeom>
            <a:avLst/>
            <a:gdLst/>
            <a:ahLst/>
            <a:cxnLst/>
            <a:rect l="l" t="t" r="r" b="b"/>
            <a:pathLst>
              <a:path w="1553936" h="370839">
                <a:moveTo>
                  <a:pt x="0" y="370840"/>
                </a:moveTo>
                <a:lnTo>
                  <a:pt x="1553936" y="370840"/>
                </a:lnTo>
                <a:lnTo>
                  <a:pt x="1553936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D8DFE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55714" y="4094479"/>
            <a:ext cx="5998530" cy="370839"/>
          </a:xfrm>
          <a:custGeom>
            <a:avLst/>
            <a:gdLst/>
            <a:ahLst/>
            <a:cxnLst/>
            <a:rect l="l" t="t" r="r" b="b"/>
            <a:pathLst>
              <a:path w="5998530" h="370839">
                <a:moveTo>
                  <a:pt x="0" y="370840"/>
                </a:moveTo>
                <a:lnTo>
                  <a:pt x="5998530" y="370840"/>
                </a:lnTo>
                <a:lnTo>
                  <a:pt x="599853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D8DFE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1779" y="4465320"/>
            <a:ext cx="1553936" cy="370839"/>
          </a:xfrm>
          <a:custGeom>
            <a:avLst/>
            <a:gdLst/>
            <a:ahLst/>
            <a:cxnLst/>
            <a:rect l="l" t="t" r="r" b="b"/>
            <a:pathLst>
              <a:path w="1553936" h="370839">
                <a:moveTo>
                  <a:pt x="0" y="370839"/>
                </a:moveTo>
                <a:lnTo>
                  <a:pt x="1553936" y="370839"/>
                </a:lnTo>
                <a:lnTo>
                  <a:pt x="1553936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EDF0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55714" y="4465320"/>
            <a:ext cx="5998530" cy="370839"/>
          </a:xfrm>
          <a:custGeom>
            <a:avLst/>
            <a:gdLst/>
            <a:ahLst/>
            <a:cxnLst/>
            <a:rect l="l" t="t" r="r" b="b"/>
            <a:pathLst>
              <a:path w="5998530" h="370839">
                <a:moveTo>
                  <a:pt x="0" y="370839"/>
                </a:moveTo>
                <a:lnTo>
                  <a:pt x="5998530" y="370839"/>
                </a:lnTo>
                <a:lnTo>
                  <a:pt x="599853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EDF0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1779" y="4836160"/>
            <a:ext cx="1553936" cy="370839"/>
          </a:xfrm>
          <a:custGeom>
            <a:avLst/>
            <a:gdLst/>
            <a:ahLst/>
            <a:cxnLst/>
            <a:rect l="l" t="t" r="r" b="b"/>
            <a:pathLst>
              <a:path w="1553936" h="370839">
                <a:moveTo>
                  <a:pt x="0" y="370839"/>
                </a:moveTo>
                <a:lnTo>
                  <a:pt x="1553936" y="370839"/>
                </a:lnTo>
                <a:lnTo>
                  <a:pt x="1553936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D8DFE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55714" y="4836160"/>
            <a:ext cx="5998530" cy="370839"/>
          </a:xfrm>
          <a:custGeom>
            <a:avLst/>
            <a:gdLst/>
            <a:ahLst/>
            <a:cxnLst/>
            <a:rect l="l" t="t" r="r" b="b"/>
            <a:pathLst>
              <a:path w="5998530" h="370839">
                <a:moveTo>
                  <a:pt x="0" y="370839"/>
                </a:moveTo>
                <a:lnTo>
                  <a:pt x="5998530" y="370839"/>
                </a:lnTo>
                <a:lnTo>
                  <a:pt x="599853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D8DFE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1779" y="5207000"/>
            <a:ext cx="1553936" cy="370840"/>
          </a:xfrm>
          <a:custGeom>
            <a:avLst/>
            <a:gdLst/>
            <a:ahLst/>
            <a:cxnLst/>
            <a:rect l="l" t="t" r="r" b="b"/>
            <a:pathLst>
              <a:path w="1553936" h="370839">
                <a:moveTo>
                  <a:pt x="0" y="370840"/>
                </a:moveTo>
                <a:lnTo>
                  <a:pt x="1553936" y="370840"/>
                </a:lnTo>
                <a:lnTo>
                  <a:pt x="1553936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EDF0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55714" y="5207000"/>
            <a:ext cx="5998530" cy="370840"/>
          </a:xfrm>
          <a:custGeom>
            <a:avLst/>
            <a:gdLst/>
            <a:ahLst/>
            <a:cxnLst/>
            <a:rect l="l" t="t" r="r" b="b"/>
            <a:pathLst>
              <a:path w="5998530" h="370839">
                <a:moveTo>
                  <a:pt x="0" y="370840"/>
                </a:moveTo>
                <a:lnTo>
                  <a:pt x="5998530" y="370840"/>
                </a:lnTo>
                <a:lnTo>
                  <a:pt x="599853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EDF0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1779" y="5577839"/>
            <a:ext cx="1553936" cy="370840"/>
          </a:xfrm>
          <a:custGeom>
            <a:avLst/>
            <a:gdLst/>
            <a:ahLst/>
            <a:cxnLst/>
            <a:rect l="l" t="t" r="r" b="b"/>
            <a:pathLst>
              <a:path w="1553936" h="370839">
                <a:moveTo>
                  <a:pt x="0" y="370839"/>
                </a:moveTo>
                <a:lnTo>
                  <a:pt x="1553936" y="370839"/>
                </a:lnTo>
                <a:lnTo>
                  <a:pt x="1553936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D8DFE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255714" y="5577839"/>
            <a:ext cx="5998530" cy="370840"/>
          </a:xfrm>
          <a:custGeom>
            <a:avLst/>
            <a:gdLst/>
            <a:ahLst/>
            <a:cxnLst/>
            <a:rect l="l" t="t" r="r" b="b"/>
            <a:pathLst>
              <a:path w="5998530" h="370839">
                <a:moveTo>
                  <a:pt x="0" y="370839"/>
                </a:moveTo>
                <a:lnTo>
                  <a:pt x="5998530" y="370839"/>
                </a:lnTo>
                <a:lnTo>
                  <a:pt x="599853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D8DFE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01779" y="5948679"/>
            <a:ext cx="1553936" cy="370840"/>
          </a:xfrm>
          <a:custGeom>
            <a:avLst/>
            <a:gdLst/>
            <a:ahLst/>
            <a:cxnLst/>
            <a:rect l="l" t="t" r="r" b="b"/>
            <a:pathLst>
              <a:path w="1553936" h="370839">
                <a:moveTo>
                  <a:pt x="0" y="370839"/>
                </a:moveTo>
                <a:lnTo>
                  <a:pt x="1553936" y="370839"/>
                </a:lnTo>
                <a:lnTo>
                  <a:pt x="1553936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EDF0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55714" y="5948679"/>
            <a:ext cx="5998530" cy="370840"/>
          </a:xfrm>
          <a:custGeom>
            <a:avLst/>
            <a:gdLst/>
            <a:ahLst/>
            <a:cxnLst/>
            <a:rect l="l" t="t" r="r" b="b"/>
            <a:pathLst>
              <a:path w="5998530" h="370839">
                <a:moveTo>
                  <a:pt x="0" y="370839"/>
                </a:moveTo>
                <a:lnTo>
                  <a:pt x="5998530" y="370839"/>
                </a:lnTo>
                <a:lnTo>
                  <a:pt x="599853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EDF0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95429" y="4094479"/>
            <a:ext cx="7565167" cy="0"/>
          </a:xfrm>
          <a:custGeom>
            <a:avLst/>
            <a:gdLst/>
            <a:ahLst/>
            <a:cxnLst/>
            <a:rect l="l" t="t" r="r" b="b"/>
            <a:pathLst>
              <a:path w="7565167">
                <a:moveTo>
                  <a:pt x="0" y="0"/>
                </a:moveTo>
                <a:lnTo>
                  <a:pt x="7565167" y="0"/>
                </a:lnTo>
              </a:path>
            </a:pathLst>
          </a:custGeom>
          <a:ln w="38099">
            <a:solidFill>
              <a:srgbClr val="FEFF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5938" y="1537064"/>
            <a:ext cx="4357075" cy="10435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420">
              <a:lnSpc>
                <a:spcPts val="3779"/>
              </a:lnSpc>
              <a:spcBef>
                <a:spcPts val="189"/>
              </a:spcBef>
            </a:pPr>
            <a:r>
              <a:rPr sz="3600" spc="-134" dirty="0" smtClean="0">
                <a:solidFill>
                  <a:srgbClr val="4E81BC"/>
                </a:solidFill>
                <a:latin typeface="Arial"/>
                <a:cs typeface="Arial"/>
              </a:rPr>
              <a:t>T</a:t>
            </a:r>
            <a:r>
              <a:rPr sz="3600" spc="0" dirty="0" smtClean="0">
                <a:solidFill>
                  <a:srgbClr val="4E81BC"/>
                </a:solidFill>
                <a:latin typeface="Arial"/>
                <a:cs typeface="Arial"/>
              </a:rPr>
              <a:t>ree</a:t>
            </a:r>
            <a:r>
              <a:rPr sz="3600" spc="-194" dirty="0" smtClean="0">
                <a:solidFill>
                  <a:srgbClr val="4E81BC"/>
                </a:solidFill>
                <a:latin typeface="Arial"/>
                <a:cs typeface="Arial"/>
              </a:rPr>
              <a:t> </a:t>
            </a:r>
            <a:endParaRPr sz="3600" dirty="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812"/>
              </a:spcBef>
            </a:pPr>
            <a:r>
              <a:rPr sz="2000" dirty="0" smtClean="0">
                <a:solidFill>
                  <a:srgbClr val="4E81BC"/>
                </a:solidFill>
                <a:latin typeface="Wingdings 2"/>
                <a:cs typeface="Wingdings 2"/>
              </a:rPr>
              <a:t></a:t>
            </a:r>
            <a:r>
              <a:rPr sz="2000" dirty="0" smtClean="0">
                <a:solidFill>
                  <a:srgbClr val="6094C9"/>
                </a:solidFill>
                <a:latin typeface="Arial"/>
                <a:cs typeface="Arial"/>
              </a:rPr>
              <a:t> </a:t>
            </a:r>
            <a:r>
              <a:rPr sz="2000" spc="-139" dirty="0" smtClean="0">
                <a:solidFill>
                  <a:srgbClr val="6094C9"/>
                </a:solidFill>
                <a:latin typeface="Arial"/>
                <a:cs typeface="Arial"/>
              </a:rPr>
              <a:t> </a:t>
            </a:r>
            <a:r>
              <a:rPr sz="2000" spc="-159" dirty="0" smtClean="0">
                <a:solidFill>
                  <a:srgbClr val="1F487D"/>
                </a:solidFill>
                <a:latin typeface="Times New Roman"/>
                <a:cs typeface="Times New Roman"/>
              </a:rPr>
              <a:t>W</a:t>
            </a:r>
            <a:r>
              <a:rPr sz="2000" spc="0" dirty="0" smtClean="0">
                <a:solidFill>
                  <a:srgbClr val="1F487D"/>
                </a:solidFill>
                <a:latin typeface="Times New Roman"/>
                <a:cs typeface="Times New Roman"/>
              </a:rPr>
              <a:t>e use positions to define the tree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38" y="2825832"/>
            <a:ext cx="7686153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dirty="0" smtClean="0">
                <a:solidFill>
                  <a:srgbClr val="4E81BC"/>
                </a:solidFill>
                <a:latin typeface="Wingdings 2"/>
                <a:cs typeface="Wingdings 2"/>
              </a:rPr>
              <a:t></a:t>
            </a:r>
            <a:r>
              <a:rPr sz="2000" dirty="0" smtClean="0">
                <a:solidFill>
                  <a:srgbClr val="6094C9"/>
                </a:solidFill>
                <a:latin typeface="Arial"/>
                <a:cs typeface="Arial"/>
              </a:rPr>
              <a:t> </a:t>
            </a:r>
            <a:r>
              <a:rPr sz="2000" spc="-139" dirty="0" smtClean="0">
                <a:solidFill>
                  <a:srgbClr val="6094C9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1F487D"/>
                </a:solidFill>
                <a:latin typeface="Times New Roman"/>
                <a:cs typeface="Times New Roman"/>
              </a:rPr>
              <a:t>The positions in a tree are its nodes and neighboring positions satisfy the</a:t>
            </a:r>
            <a:r>
              <a:rPr lang="en-US" sz="2000" dirty="0">
                <a:solidFill>
                  <a:srgbClr val="1F487D"/>
                </a:solidFill>
                <a:latin typeface="Times New Roman"/>
                <a:cs typeface="Times New Roman"/>
              </a:rPr>
              <a:t> parent-child relationships</a:t>
            </a:r>
            <a:endParaRPr lang="en-US" sz="2000" dirty="0">
              <a:latin typeface="Times New Roman"/>
              <a:cs typeface="Times New Roman"/>
            </a:endParaRPr>
          </a:p>
          <a:p>
            <a:pPr marL="12700">
              <a:lnSpc>
                <a:spcPts val="2140"/>
              </a:lnSpc>
              <a:spcBef>
                <a:spcPts val="107"/>
              </a:spcBef>
            </a:pP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1779" y="3723640"/>
            <a:ext cx="7552465" cy="3708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9">
              <a:lnSpc>
                <a:spcPct val="95825"/>
              </a:lnSpc>
              <a:spcBef>
                <a:spcPts val="480"/>
              </a:spcBef>
            </a:pPr>
            <a:r>
              <a:rPr sz="1800" b="1" spc="0" dirty="0" smtClean="0">
                <a:solidFill>
                  <a:srgbClr val="FEFFFE"/>
                </a:solidFill>
                <a:latin typeface="Times New Roman"/>
                <a:cs typeface="Times New Roman"/>
              </a:rPr>
              <a:t>method             </a:t>
            </a:r>
            <a:r>
              <a:rPr sz="1800" b="1" spc="134" dirty="0" smtClean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1800" b="1" spc="0" dirty="0" smtClean="0">
                <a:solidFill>
                  <a:srgbClr val="FEFFFE"/>
                </a:solidFill>
                <a:latin typeface="Times New Roman"/>
                <a:cs typeface="Times New Roman"/>
              </a:rPr>
              <a:t>description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1779" y="4094479"/>
            <a:ext cx="7552465" cy="3708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9">
              <a:lnSpc>
                <a:spcPct val="95825"/>
              </a:lnSpc>
              <a:spcBef>
                <a:spcPts val="480"/>
              </a:spcBef>
            </a:pPr>
            <a:r>
              <a:rPr sz="1800" spc="0" dirty="0" smtClean="0">
                <a:latin typeface="Times New Roman"/>
                <a:cs typeface="Times New Roman"/>
              </a:rPr>
              <a:t>root()                 </a:t>
            </a:r>
            <a:r>
              <a:rPr sz="1800" spc="34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Return the tree</a:t>
            </a:r>
            <a:r>
              <a:rPr sz="1800" spc="-100" dirty="0" smtClean="0">
                <a:latin typeface="Times New Roman"/>
                <a:cs typeface="Times New Roman"/>
              </a:rPr>
              <a:t>’</a:t>
            </a:r>
            <a:r>
              <a:rPr sz="1800" spc="0" dirty="0" smtClean="0">
                <a:latin typeface="Times New Roman"/>
                <a:cs typeface="Times New Roman"/>
              </a:rPr>
              <a:t>s root; error if tree is empty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1779" y="4465320"/>
            <a:ext cx="7552465" cy="3708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9">
              <a:lnSpc>
                <a:spcPct val="95825"/>
              </a:lnSpc>
              <a:spcBef>
                <a:spcPts val="480"/>
              </a:spcBef>
            </a:pPr>
            <a:r>
              <a:rPr sz="1800" spc="0" dirty="0" smtClean="0">
                <a:latin typeface="Times New Roman"/>
                <a:cs typeface="Times New Roman"/>
              </a:rPr>
              <a:t>parent(v)           </a:t>
            </a:r>
            <a:r>
              <a:rPr sz="1800" spc="240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Return v</a:t>
            </a:r>
            <a:r>
              <a:rPr sz="1800" spc="-100" dirty="0" smtClean="0">
                <a:latin typeface="Times New Roman"/>
                <a:cs typeface="Times New Roman"/>
              </a:rPr>
              <a:t>’</a:t>
            </a:r>
            <a:r>
              <a:rPr sz="1800" spc="0" dirty="0" smtClean="0">
                <a:latin typeface="Times New Roman"/>
                <a:cs typeface="Times New Roman"/>
              </a:rPr>
              <a:t>s parent; error if v is a root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1779" y="4836160"/>
            <a:ext cx="7552465" cy="3708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9">
              <a:lnSpc>
                <a:spcPct val="95825"/>
              </a:lnSpc>
              <a:spcBef>
                <a:spcPts val="480"/>
              </a:spcBef>
            </a:pPr>
            <a:r>
              <a:rPr sz="1800" spc="0" dirty="0" smtClean="0">
                <a:latin typeface="Times New Roman"/>
                <a:cs typeface="Times New Roman"/>
              </a:rPr>
              <a:t>children(v)        </a:t>
            </a:r>
            <a:r>
              <a:rPr sz="1800" spc="189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Return v</a:t>
            </a:r>
            <a:r>
              <a:rPr sz="1800" spc="-100" dirty="0" smtClean="0">
                <a:latin typeface="Times New Roman"/>
                <a:cs typeface="Times New Roman"/>
              </a:rPr>
              <a:t>’</a:t>
            </a:r>
            <a:r>
              <a:rPr sz="1800" spc="0" dirty="0" smtClean="0">
                <a:latin typeface="Times New Roman"/>
                <a:cs typeface="Times New Roman"/>
              </a:rPr>
              <a:t>s children (an iterable collection of nodes)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1779" y="5207000"/>
            <a:ext cx="7552465" cy="3708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9">
              <a:lnSpc>
                <a:spcPct val="95825"/>
              </a:lnSpc>
              <a:spcBef>
                <a:spcPts val="480"/>
              </a:spcBef>
            </a:pPr>
            <a:r>
              <a:rPr sz="1800" spc="0" dirty="0" smtClean="0">
                <a:latin typeface="Times New Roman"/>
                <a:cs typeface="Times New Roman"/>
              </a:rPr>
              <a:t>isRoot(v)           </a:t>
            </a:r>
            <a:r>
              <a:rPr sz="1800" spc="34" dirty="0" smtClean="0">
                <a:latin typeface="Times New Roman"/>
                <a:cs typeface="Times New Roman"/>
              </a:rPr>
              <a:t> </a:t>
            </a:r>
            <a:r>
              <a:rPr sz="1800" spc="-125" dirty="0" smtClean="0">
                <a:latin typeface="Times New Roman"/>
                <a:cs typeface="Times New Roman"/>
              </a:rPr>
              <a:t>T</a:t>
            </a:r>
            <a:r>
              <a:rPr sz="1800" spc="0" dirty="0" smtClean="0">
                <a:latin typeface="Times New Roman"/>
                <a:cs typeface="Times New Roman"/>
              </a:rPr>
              <a:t>est whether v is a root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779" y="5577839"/>
            <a:ext cx="7552465" cy="3708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9">
              <a:lnSpc>
                <a:spcPct val="95825"/>
              </a:lnSpc>
              <a:spcBef>
                <a:spcPts val="480"/>
              </a:spcBef>
            </a:pPr>
            <a:r>
              <a:rPr sz="1800" spc="0" dirty="0" smtClean="0">
                <a:latin typeface="Times New Roman"/>
                <a:cs typeface="Times New Roman"/>
              </a:rPr>
              <a:t>isExternal(v)     </a:t>
            </a:r>
            <a:r>
              <a:rPr sz="1800" spc="139" dirty="0" smtClean="0">
                <a:latin typeface="Times New Roman"/>
                <a:cs typeface="Times New Roman"/>
              </a:rPr>
              <a:t> </a:t>
            </a:r>
            <a:r>
              <a:rPr sz="1800" spc="-125" dirty="0" smtClean="0">
                <a:latin typeface="Times New Roman"/>
                <a:cs typeface="Times New Roman"/>
              </a:rPr>
              <a:t>T</a:t>
            </a:r>
            <a:r>
              <a:rPr sz="1800" spc="0" dirty="0" smtClean="0">
                <a:latin typeface="Times New Roman"/>
                <a:cs typeface="Times New Roman"/>
              </a:rPr>
              <a:t>est whether v is an external node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1779" y="5948679"/>
            <a:ext cx="7552465" cy="3708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9">
              <a:lnSpc>
                <a:spcPct val="95825"/>
              </a:lnSpc>
              <a:spcBef>
                <a:spcPts val="480"/>
              </a:spcBef>
            </a:pPr>
            <a:r>
              <a:rPr sz="1800" spc="0" dirty="0" smtClean="0">
                <a:latin typeface="Times New Roman"/>
                <a:cs typeface="Times New Roman"/>
              </a:rPr>
              <a:t>isInternal(v)      </a:t>
            </a:r>
            <a:r>
              <a:rPr sz="1800" spc="189" dirty="0" smtClean="0">
                <a:latin typeface="Times New Roman"/>
                <a:cs typeface="Times New Roman"/>
              </a:rPr>
              <a:t> </a:t>
            </a:r>
            <a:r>
              <a:rPr sz="1800" spc="-125" dirty="0" smtClean="0">
                <a:latin typeface="Times New Roman"/>
                <a:cs typeface="Times New Roman"/>
              </a:rPr>
              <a:t>T</a:t>
            </a:r>
            <a:r>
              <a:rPr sz="1800" spc="0" dirty="0" smtClean="0">
                <a:latin typeface="Times New Roman"/>
                <a:cs typeface="Times New Roman"/>
              </a:rPr>
              <a:t>est whether v is an internal node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212105" y="268288"/>
            <a:ext cx="1645920" cy="16459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2748957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7212105" y="268288"/>
            <a:ext cx="1645920" cy="1645920"/>
          </a:xfrm>
          <a:custGeom>
            <a:avLst/>
            <a:gdLst/>
            <a:ahLst/>
            <a:cxnLst/>
            <a:rect l="l" t="t" r="r" b="b"/>
            <a:pathLst>
              <a:path w="1645920" h="1645920">
                <a:moveTo>
                  <a:pt x="0" y="0"/>
                </a:moveTo>
                <a:lnTo>
                  <a:pt x="0" y="1645920"/>
                </a:lnTo>
                <a:lnTo>
                  <a:pt x="1645920" y="1645920"/>
                </a:lnTo>
                <a:lnTo>
                  <a:pt x="1645920" y="0"/>
                </a:lnTo>
                <a:lnTo>
                  <a:pt x="0" y="0"/>
                </a:lnTo>
                <a:close/>
              </a:path>
            </a:pathLst>
          </a:custGeom>
          <a:solidFill>
            <a:srgbClr val="6094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1124" y="3175200"/>
            <a:ext cx="1714971" cy="370839"/>
          </a:xfrm>
          <a:custGeom>
            <a:avLst/>
            <a:gdLst/>
            <a:ahLst/>
            <a:cxnLst/>
            <a:rect l="l" t="t" r="r" b="b"/>
            <a:pathLst>
              <a:path w="1714971" h="370839">
                <a:moveTo>
                  <a:pt x="0" y="370839"/>
                </a:moveTo>
                <a:lnTo>
                  <a:pt x="1714971" y="370839"/>
                </a:lnTo>
                <a:lnTo>
                  <a:pt x="1714971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6094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06096" y="3175200"/>
            <a:ext cx="5447132" cy="370839"/>
          </a:xfrm>
          <a:custGeom>
            <a:avLst/>
            <a:gdLst/>
            <a:ahLst/>
            <a:cxnLst/>
            <a:rect l="l" t="t" r="r" b="b"/>
            <a:pathLst>
              <a:path w="5447132" h="370839">
                <a:moveTo>
                  <a:pt x="0" y="370839"/>
                </a:moveTo>
                <a:lnTo>
                  <a:pt x="5447132" y="370839"/>
                </a:lnTo>
                <a:lnTo>
                  <a:pt x="5447132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6094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1124" y="3546040"/>
            <a:ext cx="1714971" cy="370839"/>
          </a:xfrm>
          <a:custGeom>
            <a:avLst/>
            <a:gdLst/>
            <a:ahLst/>
            <a:cxnLst/>
            <a:rect l="l" t="t" r="r" b="b"/>
            <a:pathLst>
              <a:path w="1714971" h="370839">
                <a:moveTo>
                  <a:pt x="0" y="370839"/>
                </a:moveTo>
                <a:lnTo>
                  <a:pt x="1714971" y="370839"/>
                </a:lnTo>
                <a:lnTo>
                  <a:pt x="1714971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D8DFE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06096" y="3546040"/>
            <a:ext cx="5447132" cy="370839"/>
          </a:xfrm>
          <a:custGeom>
            <a:avLst/>
            <a:gdLst/>
            <a:ahLst/>
            <a:cxnLst/>
            <a:rect l="l" t="t" r="r" b="b"/>
            <a:pathLst>
              <a:path w="5447132" h="370839">
                <a:moveTo>
                  <a:pt x="0" y="370839"/>
                </a:moveTo>
                <a:lnTo>
                  <a:pt x="5447132" y="370839"/>
                </a:lnTo>
                <a:lnTo>
                  <a:pt x="5447132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D8DFE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1124" y="3916880"/>
            <a:ext cx="1714971" cy="370839"/>
          </a:xfrm>
          <a:custGeom>
            <a:avLst/>
            <a:gdLst/>
            <a:ahLst/>
            <a:cxnLst/>
            <a:rect l="l" t="t" r="r" b="b"/>
            <a:pathLst>
              <a:path w="1714971" h="370839">
                <a:moveTo>
                  <a:pt x="0" y="370840"/>
                </a:moveTo>
                <a:lnTo>
                  <a:pt x="1714971" y="370840"/>
                </a:lnTo>
                <a:lnTo>
                  <a:pt x="1714971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EDF0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06096" y="3916880"/>
            <a:ext cx="5447132" cy="370839"/>
          </a:xfrm>
          <a:custGeom>
            <a:avLst/>
            <a:gdLst/>
            <a:ahLst/>
            <a:cxnLst/>
            <a:rect l="l" t="t" r="r" b="b"/>
            <a:pathLst>
              <a:path w="5447132" h="370839">
                <a:moveTo>
                  <a:pt x="0" y="370840"/>
                </a:moveTo>
                <a:lnTo>
                  <a:pt x="5447132" y="370840"/>
                </a:lnTo>
                <a:lnTo>
                  <a:pt x="5447132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EDF0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1124" y="4287720"/>
            <a:ext cx="1714971" cy="370839"/>
          </a:xfrm>
          <a:custGeom>
            <a:avLst/>
            <a:gdLst/>
            <a:ahLst/>
            <a:cxnLst/>
            <a:rect l="l" t="t" r="r" b="b"/>
            <a:pathLst>
              <a:path w="1714971" h="370839">
                <a:moveTo>
                  <a:pt x="0" y="370839"/>
                </a:moveTo>
                <a:lnTo>
                  <a:pt x="1714971" y="370839"/>
                </a:lnTo>
                <a:lnTo>
                  <a:pt x="1714971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D8DFE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06096" y="4287720"/>
            <a:ext cx="5447132" cy="370839"/>
          </a:xfrm>
          <a:custGeom>
            <a:avLst/>
            <a:gdLst/>
            <a:ahLst/>
            <a:cxnLst/>
            <a:rect l="l" t="t" r="r" b="b"/>
            <a:pathLst>
              <a:path w="5447132" h="370839">
                <a:moveTo>
                  <a:pt x="0" y="370839"/>
                </a:moveTo>
                <a:lnTo>
                  <a:pt x="5447132" y="370839"/>
                </a:lnTo>
                <a:lnTo>
                  <a:pt x="5447132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D8DFE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1124" y="4658560"/>
            <a:ext cx="1714971" cy="370839"/>
          </a:xfrm>
          <a:custGeom>
            <a:avLst/>
            <a:gdLst/>
            <a:ahLst/>
            <a:cxnLst/>
            <a:rect l="l" t="t" r="r" b="b"/>
            <a:pathLst>
              <a:path w="1714971" h="370839">
                <a:moveTo>
                  <a:pt x="0" y="370839"/>
                </a:moveTo>
                <a:lnTo>
                  <a:pt x="1714971" y="370839"/>
                </a:lnTo>
                <a:lnTo>
                  <a:pt x="1714971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EDF0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06096" y="4658560"/>
            <a:ext cx="5447132" cy="370839"/>
          </a:xfrm>
          <a:custGeom>
            <a:avLst/>
            <a:gdLst/>
            <a:ahLst/>
            <a:cxnLst/>
            <a:rect l="l" t="t" r="r" b="b"/>
            <a:pathLst>
              <a:path w="5447132" h="370839">
                <a:moveTo>
                  <a:pt x="0" y="370839"/>
                </a:moveTo>
                <a:lnTo>
                  <a:pt x="5447132" y="370839"/>
                </a:lnTo>
                <a:lnTo>
                  <a:pt x="5447132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EDF0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91124" y="5029400"/>
            <a:ext cx="1714971" cy="370839"/>
          </a:xfrm>
          <a:custGeom>
            <a:avLst/>
            <a:gdLst/>
            <a:ahLst/>
            <a:cxnLst/>
            <a:rect l="l" t="t" r="r" b="b"/>
            <a:pathLst>
              <a:path w="1714971" h="370839">
                <a:moveTo>
                  <a:pt x="0" y="370839"/>
                </a:moveTo>
                <a:lnTo>
                  <a:pt x="1714971" y="370839"/>
                </a:lnTo>
                <a:lnTo>
                  <a:pt x="1714971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D8DFE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06096" y="5029400"/>
            <a:ext cx="5447132" cy="370839"/>
          </a:xfrm>
          <a:custGeom>
            <a:avLst/>
            <a:gdLst/>
            <a:ahLst/>
            <a:cxnLst/>
            <a:rect l="l" t="t" r="r" b="b"/>
            <a:pathLst>
              <a:path w="5447132" h="370839">
                <a:moveTo>
                  <a:pt x="0" y="370839"/>
                </a:moveTo>
                <a:lnTo>
                  <a:pt x="5447132" y="370839"/>
                </a:lnTo>
                <a:lnTo>
                  <a:pt x="5447132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D8DFE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4774" y="3546040"/>
            <a:ext cx="7174803" cy="0"/>
          </a:xfrm>
          <a:custGeom>
            <a:avLst/>
            <a:gdLst/>
            <a:ahLst/>
            <a:cxnLst/>
            <a:rect l="l" t="t" r="r" b="b"/>
            <a:pathLst>
              <a:path w="7174803">
                <a:moveTo>
                  <a:pt x="0" y="0"/>
                </a:moveTo>
                <a:lnTo>
                  <a:pt x="7174803" y="0"/>
                </a:lnTo>
              </a:path>
            </a:pathLst>
          </a:custGeom>
          <a:ln w="38099">
            <a:solidFill>
              <a:srgbClr val="FEFF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5938" y="1537064"/>
            <a:ext cx="5313307" cy="13395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111">
              <a:lnSpc>
                <a:spcPts val="3779"/>
              </a:lnSpc>
              <a:spcBef>
                <a:spcPts val="189"/>
              </a:spcBef>
            </a:pPr>
            <a:r>
              <a:rPr sz="3600" spc="-134" dirty="0" smtClean="0">
                <a:solidFill>
                  <a:srgbClr val="4E81BC"/>
                </a:solidFill>
                <a:latin typeface="Arial"/>
                <a:cs typeface="Arial"/>
              </a:rPr>
              <a:t>T</a:t>
            </a:r>
            <a:r>
              <a:rPr sz="3600" spc="0" dirty="0" smtClean="0">
                <a:solidFill>
                  <a:srgbClr val="4E81BC"/>
                </a:solidFill>
                <a:latin typeface="Arial"/>
                <a:cs typeface="Arial"/>
              </a:rPr>
              <a:t>ree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1124" y="3175200"/>
            <a:ext cx="7162104" cy="3708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95825"/>
              </a:lnSpc>
              <a:spcBef>
                <a:spcPts val="480"/>
              </a:spcBef>
            </a:pPr>
            <a:r>
              <a:rPr sz="1800" b="1" spc="0" dirty="0" smtClean="0">
                <a:solidFill>
                  <a:srgbClr val="FEFFFE"/>
                </a:solidFill>
                <a:latin typeface="Times New Roman"/>
                <a:cs typeface="Times New Roman"/>
              </a:rPr>
              <a:t>method                </a:t>
            </a:r>
            <a:r>
              <a:rPr sz="1800" b="1" spc="54" dirty="0" smtClean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1800" b="1" spc="0" dirty="0" smtClean="0">
                <a:solidFill>
                  <a:srgbClr val="FEFFFE"/>
                </a:solidFill>
                <a:latin typeface="Times New Roman"/>
                <a:cs typeface="Times New Roman"/>
              </a:rPr>
              <a:t>description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1124" y="3546040"/>
            <a:ext cx="7162104" cy="3708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95825"/>
              </a:lnSpc>
              <a:spcBef>
                <a:spcPts val="480"/>
              </a:spcBef>
            </a:pPr>
            <a:r>
              <a:rPr sz="1800" spc="0" dirty="0" smtClean="0">
                <a:latin typeface="Times New Roman"/>
                <a:cs typeface="Times New Roman"/>
              </a:rPr>
              <a:t>isEmpty()             </a:t>
            </a:r>
            <a:r>
              <a:rPr sz="1800" spc="4" dirty="0" smtClean="0">
                <a:latin typeface="Times New Roman"/>
                <a:cs typeface="Times New Roman"/>
              </a:rPr>
              <a:t> </a:t>
            </a:r>
            <a:r>
              <a:rPr sz="1800" spc="-125" dirty="0" smtClean="0">
                <a:latin typeface="Times New Roman"/>
                <a:cs typeface="Times New Roman"/>
              </a:rPr>
              <a:t>T</a:t>
            </a:r>
            <a:r>
              <a:rPr sz="1800" spc="0" dirty="0" smtClean="0">
                <a:latin typeface="Times New Roman"/>
                <a:cs typeface="Times New Roman"/>
              </a:rPr>
              <a:t>est whether the tree has any node or not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1124" y="3916880"/>
            <a:ext cx="7162104" cy="3708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95825"/>
              </a:lnSpc>
              <a:spcBef>
                <a:spcPts val="480"/>
              </a:spcBef>
            </a:pPr>
            <a:r>
              <a:rPr sz="1800" spc="0" dirty="0" smtClean="0">
                <a:latin typeface="Times New Roman"/>
                <a:cs typeface="Times New Roman"/>
              </a:rPr>
              <a:t>size()                    </a:t>
            </a:r>
            <a:r>
              <a:rPr sz="1800" spc="54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Return the number of nodes in the tree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124" y="4287720"/>
            <a:ext cx="7162104" cy="3708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95825"/>
              </a:lnSpc>
              <a:spcBef>
                <a:spcPts val="480"/>
              </a:spcBef>
            </a:pPr>
            <a:r>
              <a:rPr sz="1800" spc="0" dirty="0" smtClean="0">
                <a:latin typeface="Times New Roman"/>
                <a:cs typeface="Times New Roman"/>
              </a:rPr>
              <a:t>iterator()              </a:t>
            </a:r>
            <a:r>
              <a:rPr sz="1800" spc="360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Return an iterator of all the elements stored in the tree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124" y="4658560"/>
            <a:ext cx="7162104" cy="3708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95825"/>
              </a:lnSpc>
              <a:spcBef>
                <a:spcPts val="480"/>
              </a:spcBef>
            </a:pPr>
            <a:r>
              <a:rPr sz="1800" spc="0" dirty="0" smtClean="0">
                <a:latin typeface="Times New Roman"/>
                <a:cs typeface="Times New Roman"/>
              </a:rPr>
              <a:t>positions()           </a:t>
            </a:r>
            <a:r>
              <a:rPr sz="1800" spc="404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Return an iterable collection of all the nodes of the tree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1124" y="5029400"/>
            <a:ext cx="7162104" cy="3708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95825"/>
              </a:lnSpc>
              <a:spcBef>
                <a:spcPts val="480"/>
              </a:spcBef>
            </a:pPr>
            <a:r>
              <a:rPr sz="1800" spc="0" dirty="0" smtClean="0">
                <a:latin typeface="Times New Roman"/>
                <a:cs typeface="Times New Roman"/>
              </a:rPr>
              <a:t>replace(</a:t>
            </a:r>
            <a:r>
              <a:rPr sz="1800" spc="-114" dirty="0" smtClean="0">
                <a:latin typeface="Times New Roman"/>
                <a:cs typeface="Times New Roman"/>
              </a:rPr>
              <a:t>v</a:t>
            </a:r>
            <a:r>
              <a:rPr sz="1800" spc="0" dirty="0" smtClean="0">
                <a:latin typeface="Times New Roman"/>
                <a:cs typeface="Times New Roman"/>
              </a:rPr>
              <a:t>,e)          </a:t>
            </a:r>
            <a:r>
              <a:rPr sz="1800" spc="129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Replace with e and return the element stored at node v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212105" y="268288"/>
            <a:ext cx="1645920" cy="16459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2844492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bject 56"/>
          <p:cNvSpPr/>
          <p:nvPr/>
        </p:nvSpPr>
        <p:spPr>
          <a:xfrm>
            <a:off x="7212105" y="268288"/>
            <a:ext cx="1645920" cy="1645920"/>
          </a:xfrm>
          <a:custGeom>
            <a:avLst/>
            <a:gdLst/>
            <a:ahLst/>
            <a:cxnLst/>
            <a:rect l="l" t="t" r="r" b="b"/>
            <a:pathLst>
              <a:path w="1645920" h="1645920">
                <a:moveTo>
                  <a:pt x="0" y="0"/>
                </a:moveTo>
                <a:lnTo>
                  <a:pt x="0" y="1645920"/>
                </a:lnTo>
                <a:lnTo>
                  <a:pt x="1645920" y="1645920"/>
                </a:lnTo>
                <a:lnTo>
                  <a:pt x="1645920" y="0"/>
                </a:lnTo>
                <a:lnTo>
                  <a:pt x="0" y="0"/>
                </a:lnTo>
                <a:close/>
              </a:path>
            </a:pathLst>
          </a:custGeom>
          <a:solidFill>
            <a:srgbClr val="6094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86526" y="4787535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0" y="0"/>
                </a:moveTo>
                <a:lnTo>
                  <a:pt x="0" y="342899"/>
                </a:lnTo>
                <a:lnTo>
                  <a:pt x="342900" y="342899"/>
                </a:lnTo>
                <a:lnTo>
                  <a:pt x="342900" y="0"/>
                </a:lnTo>
                <a:lnTo>
                  <a:pt x="0" y="0"/>
                </a:lnTo>
                <a:close/>
              </a:path>
            </a:pathLst>
          </a:custGeom>
          <a:solidFill>
            <a:srgbClr val="6094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86526" y="4787535"/>
            <a:ext cx="342900" cy="342899"/>
          </a:xfrm>
          <a:custGeom>
            <a:avLst/>
            <a:gdLst/>
            <a:ahLst/>
            <a:cxnLst/>
            <a:rect l="l" t="t" r="r" b="b"/>
            <a:pathLst>
              <a:path w="342900" h="342899">
                <a:moveTo>
                  <a:pt x="0" y="0"/>
                </a:moveTo>
                <a:lnTo>
                  <a:pt x="342900" y="0"/>
                </a:lnTo>
                <a:lnTo>
                  <a:pt x="342900" y="342899"/>
                </a:lnTo>
                <a:lnTo>
                  <a:pt x="0" y="342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672325" y="4787535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0" y="0"/>
                </a:moveTo>
                <a:lnTo>
                  <a:pt x="0" y="342899"/>
                </a:lnTo>
                <a:lnTo>
                  <a:pt x="342900" y="342899"/>
                </a:lnTo>
                <a:lnTo>
                  <a:pt x="342900" y="0"/>
                </a:lnTo>
                <a:lnTo>
                  <a:pt x="0" y="0"/>
                </a:lnTo>
                <a:close/>
              </a:path>
            </a:pathLst>
          </a:custGeom>
          <a:solidFill>
            <a:srgbClr val="6094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672325" y="4787535"/>
            <a:ext cx="342899" cy="342899"/>
          </a:xfrm>
          <a:custGeom>
            <a:avLst/>
            <a:gdLst/>
            <a:ahLst/>
            <a:cxnLst/>
            <a:rect l="l" t="t" r="r" b="b"/>
            <a:pathLst>
              <a:path w="342899" h="342899">
                <a:moveTo>
                  <a:pt x="0" y="0"/>
                </a:moveTo>
                <a:lnTo>
                  <a:pt x="342899" y="0"/>
                </a:lnTo>
                <a:lnTo>
                  <a:pt x="342899" y="342899"/>
                </a:lnTo>
                <a:lnTo>
                  <a:pt x="0" y="342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29425" y="4787535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0" y="0"/>
                </a:moveTo>
                <a:lnTo>
                  <a:pt x="0" y="342899"/>
                </a:lnTo>
                <a:lnTo>
                  <a:pt x="342900" y="342899"/>
                </a:lnTo>
                <a:lnTo>
                  <a:pt x="342900" y="0"/>
                </a:lnTo>
                <a:lnTo>
                  <a:pt x="0" y="0"/>
                </a:lnTo>
                <a:close/>
              </a:path>
            </a:pathLst>
          </a:custGeom>
          <a:solidFill>
            <a:srgbClr val="6094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29425" y="4787535"/>
            <a:ext cx="342900" cy="342899"/>
          </a:xfrm>
          <a:custGeom>
            <a:avLst/>
            <a:gdLst/>
            <a:ahLst/>
            <a:cxnLst/>
            <a:rect l="l" t="t" r="r" b="b"/>
            <a:pathLst>
              <a:path w="342900" h="342899">
                <a:moveTo>
                  <a:pt x="0" y="0"/>
                </a:moveTo>
                <a:lnTo>
                  <a:pt x="342900" y="0"/>
                </a:lnTo>
                <a:lnTo>
                  <a:pt x="342900" y="342899"/>
                </a:lnTo>
                <a:lnTo>
                  <a:pt x="0" y="342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138925" y="4939936"/>
            <a:ext cx="14227" cy="431800"/>
          </a:xfrm>
          <a:custGeom>
            <a:avLst/>
            <a:gdLst/>
            <a:ahLst/>
            <a:cxnLst/>
            <a:rect l="l" t="t" r="r" b="b"/>
            <a:pathLst>
              <a:path w="14227" h="431800">
                <a:moveTo>
                  <a:pt x="0" y="0"/>
                </a:moveTo>
                <a:lnTo>
                  <a:pt x="2" y="5357"/>
                </a:lnTo>
                <a:lnTo>
                  <a:pt x="10" y="10712"/>
                </a:lnTo>
                <a:lnTo>
                  <a:pt x="23" y="16061"/>
                </a:lnTo>
                <a:lnTo>
                  <a:pt x="41" y="21403"/>
                </a:lnTo>
                <a:lnTo>
                  <a:pt x="63" y="26734"/>
                </a:lnTo>
                <a:lnTo>
                  <a:pt x="91" y="32052"/>
                </a:lnTo>
                <a:lnTo>
                  <a:pt x="123" y="37355"/>
                </a:lnTo>
                <a:lnTo>
                  <a:pt x="160" y="42639"/>
                </a:lnTo>
                <a:lnTo>
                  <a:pt x="201" y="47902"/>
                </a:lnTo>
                <a:lnTo>
                  <a:pt x="248" y="53142"/>
                </a:lnTo>
                <a:lnTo>
                  <a:pt x="298" y="58355"/>
                </a:lnTo>
                <a:lnTo>
                  <a:pt x="353" y="63540"/>
                </a:lnTo>
                <a:lnTo>
                  <a:pt x="412" y="68693"/>
                </a:lnTo>
                <a:lnTo>
                  <a:pt x="475" y="73812"/>
                </a:lnTo>
                <a:lnTo>
                  <a:pt x="542" y="78895"/>
                </a:lnTo>
                <a:lnTo>
                  <a:pt x="613" y="83939"/>
                </a:lnTo>
                <a:lnTo>
                  <a:pt x="689" y="88940"/>
                </a:lnTo>
                <a:lnTo>
                  <a:pt x="768" y="93897"/>
                </a:lnTo>
                <a:lnTo>
                  <a:pt x="850" y="98807"/>
                </a:lnTo>
                <a:lnTo>
                  <a:pt x="937" y="103668"/>
                </a:lnTo>
                <a:lnTo>
                  <a:pt x="1027" y="108476"/>
                </a:lnTo>
                <a:lnTo>
                  <a:pt x="1121" y="113229"/>
                </a:lnTo>
                <a:lnTo>
                  <a:pt x="1218" y="117924"/>
                </a:lnTo>
                <a:lnTo>
                  <a:pt x="1318" y="122559"/>
                </a:lnTo>
                <a:lnTo>
                  <a:pt x="1409" y="126564"/>
                </a:lnTo>
                <a:lnTo>
                  <a:pt x="1422" y="127132"/>
                </a:lnTo>
                <a:lnTo>
                  <a:pt x="1435" y="127699"/>
                </a:lnTo>
                <a:lnTo>
                  <a:pt x="1448" y="128265"/>
                </a:lnTo>
                <a:lnTo>
                  <a:pt x="1461" y="128830"/>
                </a:lnTo>
                <a:lnTo>
                  <a:pt x="1475" y="129394"/>
                </a:lnTo>
                <a:lnTo>
                  <a:pt x="1488" y="129957"/>
                </a:lnTo>
                <a:lnTo>
                  <a:pt x="1502" y="130519"/>
                </a:lnTo>
                <a:lnTo>
                  <a:pt x="1515" y="131079"/>
                </a:lnTo>
                <a:lnTo>
                  <a:pt x="1528" y="131639"/>
                </a:lnTo>
                <a:lnTo>
                  <a:pt x="1542" y="132198"/>
                </a:lnTo>
                <a:lnTo>
                  <a:pt x="1556" y="132755"/>
                </a:lnTo>
                <a:lnTo>
                  <a:pt x="1569" y="133312"/>
                </a:lnTo>
                <a:lnTo>
                  <a:pt x="1583" y="133867"/>
                </a:lnTo>
                <a:lnTo>
                  <a:pt x="1597" y="134422"/>
                </a:lnTo>
                <a:lnTo>
                  <a:pt x="1611" y="134975"/>
                </a:lnTo>
                <a:lnTo>
                  <a:pt x="1625" y="135527"/>
                </a:lnTo>
                <a:lnTo>
                  <a:pt x="1639" y="136078"/>
                </a:lnTo>
                <a:lnTo>
                  <a:pt x="1652" y="136628"/>
                </a:lnTo>
                <a:lnTo>
                  <a:pt x="1666" y="137177"/>
                </a:lnTo>
                <a:lnTo>
                  <a:pt x="1681" y="137725"/>
                </a:lnTo>
                <a:lnTo>
                  <a:pt x="1695" y="138271"/>
                </a:lnTo>
                <a:lnTo>
                  <a:pt x="1709" y="138817"/>
                </a:lnTo>
                <a:lnTo>
                  <a:pt x="1723" y="139361"/>
                </a:lnTo>
                <a:lnTo>
                  <a:pt x="1737" y="139904"/>
                </a:lnTo>
                <a:lnTo>
                  <a:pt x="1752" y="140447"/>
                </a:lnTo>
                <a:lnTo>
                  <a:pt x="1766" y="140988"/>
                </a:lnTo>
                <a:lnTo>
                  <a:pt x="1780" y="141527"/>
                </a:lnTo>
                <a:lnTo>
                  <a:pt x="1795" y="142066"/>
                </a:lnTo>
                <a:lnTo>
                  <a:pt x="1809" y="142604"/>
                </a:lnTo>
                <a:lnTo>
                  <a:pt x="1824" y="143140"/>
                </a:lnTo>
                <a:lnTo>
                  <a:pt x="1838" y="143675"/>
                </a:lnTo>
                <a:lnTo>
                  <a:pt x="1853" y="144209"/>
                </a:lnTo>
                <a:lnTo>
                  <a:pt x="1867" y="144742"/>
                </a:lnTo>
                <a:lnTo>
                  <a:pt x="1882" y="145274"/>
                </a:lnTo>
                <a:lnTo>
                  <a:pt x="1897" y="145804"/>
                </a:lnTo>
                <a:lnTo>
                  <a:pt x="1912" y="146333"/>
                </a:lnTo>
                <a:lnTo>
                  <a:pt x="1927" y="146861"/>
                </a:lnTo>
                <a:lnTo>
                  <a:pt x="1941" y="147388"/>
                </a:lnTo>
                <a:lnTo>
                  <a:pt x="1956" y="147914"/>
                </a:lnTo>
                <a:lnTo>
                  <a:pt x="1971" y="148438"/>
                </a:lnTo>
                <a:lnTo>
                  <a:pt x="1986" y="148961"/>
                </a:lnTo>
                <a:lnTo>
                  <a:pt x="2001" y="149483"/>
                </a:lnTo>
                <a:lnTo>
                  <a:pt x="2016" y="150004"/>
                </a:lnTo>
                <a:lnTo>
                  <a:pt x="2031" y="150523"/>
                </a:lnTo>
                <a:lnTo>
                  <a:pt x="2047" y="151042"/>
                </a:lnTo>
                <a:lnTo>
                  <a:pt x="2062" y="151559"/>
                </a:lnTo>
                <a:lnTo>
                  <a:pt x="2077" y="152074"/>
                </a:lnTo>
                <a:lnTo>
                  <a:pt x="2092" y="152589"/>
                </a:lnTo>
                <a:lnTo>
                  <a:pt x="2108" y="153102"/>
                </a:lnTo>
                <a:lnTo>
                  <a:pt x="2123" y="153614"/>
                </a:lnTo>
                <a:lnTo>
                  <a:pt x="2139" y="154125"/>
                </a:lnTo>
                <a:lnTo>
                  <a:pt x="2154" y="154634"/>
                </a:lnTo>
                <a:lnTo>
                  <a:pt x="2170" y="155142"/>
                </a:lnTo>
                <a:lnTo>
                  <a:pt x="2185" y="155649"/>
                </a:lnTo>
                <a:lnTo>
                  <a:pt x="2201" y="156155"/>
                </a:lnTo>
                <a:lnTo>
                  <a:pt x="2216" y="156659"/>
                </a:lnTo>
                <a:lnTo>
                  <a:pt x="2232" y="157162"/>
                </a:lnTo>
                <a:lnTo>
                  <a:pt x="2248" y="157663"/>
                </a:lnTo>
                <a:lnTo>
                  <a:pt x="2264" y="158164"/>
                </a:lnTo>
                <a:lnTo>
                  <a:pt x="2279" y="158663"/>
                </a:lnTo>
                <a:lnTo>
                  <a:pt x="2295" y="159161"/>
                </a:lnTo>
                <a:lnTo>
                  <a:pt x="2311" y="159657"/>
                </a:lnTo>
                <a:lnTo>
                  <a:pt x="2327" y="160152"/>
                </a:lnTo>
                <a:lnTo>
                  <a:pt x="2343" y="160646"/>
                </a:lnTo>
                <a:lnTo>
                  <a:pt x="2359" y="161138"/>
                </a:lnTo>
                <a:lnTo>
                  <a:pt x="2375" y="161629"/>
                </a:lnTo>
                <a:lnTo>
                  <a:pt x="2391" y="162119"/>
                </a:lnTo>
                <a:lnTo>
                  <a:pt x="2407" y="162607"/>
                </a:lnTo>
                <a:lnTo>
                  <a:pt x="2423" y="163094"/>
                </a:lnTo>
                <a:lnTo>
                  <a:pt x="2439" y="163579"/>
                </a:lnTo>
                <a:lnTo>
                  <a:pt x="2456" y="164063"/>
                </a:lnTo>
                <a:lnTo>
                  <a:pt x="2472" y="164546"/>
                </a:lnTo>
                <a:lnTo>
                  <a:pt x="2488" y="165028"/>
                </a:lnTo>
                <a:lnTo>
                  <a:pt x="2505" y="165508"/>
                </a:lnTo>
                <a:lnTo>
                  <a:pt x="2521" y="165986"/>
                </a:lnTo>
                <a:lnTo>
                  <a:pt x="2538" y="166464"/>
                </a:lnTo>
                <a:lnTo>
                  <a:pt x="2554" y="166939"/>
                </a:lnTo>
                <a:lnTo>
                  <a:pt x="2570" y="167414"/>
                </a:lnTo>
                <a:lnTo>
                  <a:pt x="2587" y="167887"/>
                </a:lnTo>
                <a:lnTo>
                  <a:pt x="2604" y="168358"/>
                </a:lnTo>
                <a:lnTo>
                  <a:pt x="2620" y="168829"/>
                </a:lnTo>
                <a:lnTo>
                  <a:pt x="2637" y="169297"/>
                </a:lnTo>
                <a:lnTo>
                  <a:pt x="2653" y="169764"/>
                </a:lnTo>
                <a:lnTo>
                  <a:pt x="2670" y="170230"/>
                </a:lnTo>
                <a:lnTo>
                  <a:pt x="2687" y="170695"/>
                </a:lnTo>
                <a:lnTo>
                  <a:pt x="2704" y="171158"/>
                </a:lnTo>
                <a:lnTo>
                  <a:pt x="2721" y="171619"/>
                </a:lnTo>
                <a:lnTo>
                  <a:pt x="2738" y="172079"/>
                </a:lnTo>
                <a:lnTo>
                  <a:pt x="2754" y="172538"/>
                </a:lnTo>
                <a:lnTo>
                  <a:pt x="2771" y="172995"/>
                </a:lnTo>
                <a:lnTo>
                  <a:pt x="2788" y="173451"/>
                </a:lnTo>
                <a:lnTo>
                  <a:pt x="2805" y="173905"/>
                </a:lnTo>
                <a:lnTo>
                  <a:pt x="2822" y="174357"/>
                </a:lnTo>
                <a:lnTo>
                  <a:pt x="2839" y="174808"/>
                </a:lnTo>
                <a:lnTo>
                  <a:pt x="2856" y="175258"/>
                </a:lnTo>
                <a:lnTo>
                  <a:pt x="2874" y="175706"/>
                </a:lnTo>
                <a:lnTo>
                  <a:pt x="2891" y="176153"/>
                </a:lnTo>
                <a:lnTo>
                  <a:pt x="2908" y="176598"/>
                </a:lnTo>
                <a:lnTo>
                  <a:pt x="2925" y="177042"/>
                </a:lnTo>
                <a:lnTo>
                  <a:pt x="2943" y="177484"/>
                </a:lnTo>
                <a:lnTo>
                  <a:pt x="2960" y="177924"/>
                </a:lnTo>
                <a:lnTo>
                  <a:pt x="2977" y="178363"/>
                </a:lnTo>
                <a:lnTo>
                  <a:pt x="2995" y="178801"/>
                </a:lnTo>
                <a:lnTo>
                  <a:pt x="3012" y="179237"/>
                </a:lnTo>
                <a:lnTo>
                  <a:pt x="3030" y="179671"/>
                </a:lnTo>
                <a:lnTo>
                  <a:pt x="3047" y="180104"/>
                </a:lnTo>
                <a:lnTo>
                  <a:pt x="3065" y="180535"/>
                </a:lnTo>
                <a:lnTo>
                  <a:pt x="3082" y="180965"/>
                </a:lnTo>
                <a:lnTo>
                  <a:pt x="3100" y="181393"/>
                </a:lnTo>
                <a:lnTo>
                  <a:pt x="3118" y="181820"/>
                </a:lnTo>
                <a:lnTo>
                  <a:pt x="3135" y="182245"/>
                </a:lnTo>
                <a:lnTo>
                  <a:pt x="3153" y="182668"/>
                </a:lnTo>
                <a:lnTo>
                  <a:pt x="3170" y="183090"/>
                </a:lnTo>
                <a:lnTo>
                  <a:pt x="3188" y="183510"/>
                </a:lnTo>
                <a:lnTo>
                  <a:pt x="3206" y="183929"/>
                </a:lnTo>
                <a:lnTo>
                  <a:pt x="3224" y="184346"/>
                </a:lnTo>
                <a:lnTo>
                  <a:pt x="3242" y="184761"/>
                </a:lnTo>
                <a:lnTo>
                  <a:pt x="3260" y="185175"/>
                </a:lnTo>
                <a:lnTo>
                  <a:pt x="3277" y="185587"/>
                </a:lnTo>
                <a:lnTo>
                  <a:pt x="3295" y="185998"/>
                </a:lnTo>
                <a:lnTo>
                  <a:pt x="3313" y="186407"/>
                </a:lnTo>
                <a:lnTo>
                  <a:pt x="3331" y="186814"/>
                </a:lnTo>
                <a:lnTo>
                  <a:pt x="3349" y="187220"/>
                </a:lnTo>
                <a:lnTo>
                  <a:pt x="3368" y="187624"/>
                </a:lnTo>
                <a:lnTo>
                  <a:pt x="3386" y="188026"/>
                </a:lnTo>
                <a:lnTo>
                  <a:pt x="3404" y="188427"/>
                </a:lnTo>
                <a:lnTo>
                  <a:pt x="3422" y="188826"/>
                </a:lnTo>
                <a:lnTo>
                  <a:pt x="3440" y="189223"/>
                </a:lnTo>
                <a:lnTo>
                  <a:pt x="3458" y="189619"/>
                </a:lnTo>
                <a:lnTo>
                  <a:pt x="3476" y="190013"/>
                </a:lnTo>
                <a:lnTo>
                  <a:pt x="3495" y="190405"/>
                </a:lnTo>
                <a:lnTo>
                  <a:pt x="3513" y="190796"/>
                </a:lnTo>
                <a:lnTo>
                  <a:pt x="3531" y="191185"/>
                </a:lnTo>
                <a:lnTo>
                  <a:pt x="3550" y="191572"/>
                </a:lnTo>
                <a:lnTo>
                  <a:pt x="3568" y="191958"/>
                </a:lnTo>
                <a:lnTo>
                  <a:pt x="3586" y="192342"/>
                </a:lnTo>
                <a:lnTo>
                  <a:pt x="3605" y="192724"/>
                </a:lnTo>
                <a:lnTo>
                  <a:pt x="3624" y="193104"/>
                </a:lnTo>
                <a:lnTo>
                  <a:pt x="3642" y="193483"/>
                </a:lnTo>
                <a:lnTo>
                  <a:pt x="3661" y="193860"/>
                </a:lnTo>
                <a:lnTo>
                  <a:pt x="3679" y="194235"/>
                </a:lnTo>
                <a:lnTo>
                  <a:pt x="3698" y="194609"/>
                </a:lnTo>
                <a:lnTo>
                  <a:pt x="3716" y="194980"/>
                </a:lnTo>
                <a:lnTo>
                  <a:pt x="3735" y="195351"/>
                </a:lnTo>
                <a:lnTo>
                  <a:pt x="3754" y="195719"/>
                </a:lnTo>
                <a:lnTo>
                  <a:pt x="3772" y="196085"/>
                </a:lnTo>
                <a:lnTo>
                  <a:pt x="3791" y="196450"/>
                </a:lnTo>
                <a:lnTo>
                  <a:pt x="3810" y="196813"/>
                </a:lnTo>
                <a:lnTo>
                  <a:pt x="3829" y="197174"/>
                </a:lnTo>
                <a:lnTo>
                  <a:pt x="3847" y="197534"/>
                </a:lnTo>
                <a:lnTo>
                  <a:pt x="3866" y="197891"/>
                </a:lnTo>
                <a:lnTo>
                  <a:pt x="3885" y="198247"/>
                </a:lnTo>
                <a:lnTo>
                  <a:pt x="3904" y="198601"/>
                </a:lnTo>
                <a:lnTo>
                  <a:pt x="3923" y="198954"/>
                </a:lnTo>
                <a:lnTo>
                  <a:pt x="3942" y="199304"/>
                </a:lnTo>
                <a:lnTo>
                  <a:pt x="3960" y="199653"/>
                </a:lnTo>
                <a:lnTo>
                  <a:pt x="3979" y="199999"/>
                </a:lnTo>
                <a:lnTo>
                  <a:pt x="3998" y="200345"/>
                </a:lnTo>
                <a:lnTo>
                  <a:pt x="4017" y="200688"/>
                </a:lnTo>
                <a:lnTo>
                  <a:pt x="4037" y="201029"/>
                </a:lnTo>
                <a:lnTo>
                  <a:pt x="4056" y="201369"/>
                </a:lnTo>
                <a:lnTo>
                  <a:pt x="4075" y="201706"/>
                </a:lnTo>
                <a:lnTo>
                  <a:pt x="4094" y="202042"/>
                </a:lnTo>
                <a:lnTo>
                  <a:pt x="4113" y="202376"/>
                </a:lnTo>
                <a:lnTo>
                  <a:pt x="4132" y="202708"/>
                </a:lnTo>
                <a:lnTo>
                  <a:pt x="4151" y="203039"/>
                </a:lnTo>
                <a:lnTo>
                  <a:pt x="4171" y="203367"/>
                </a:lnTo>
                <a:lnTo>
                  <a:pt x="4190" y="203694"/>
                </a:lnTo>
                <a:lnTo>
                  <a:pt x="4209" y="204018"/>
                </a:lnTo>
                <a:lnTo>
                  <a:pt x="4228" y="204341"/>
                </a:lnTo>
                <a:lnTo>
                  <a:pt x="4248" y="204662"/>
                </a:lnTo>
                <a:lnTo>
                  <a:pt x="4267" y="204981"/>
                </a:lnTo>
                <a:lnTo>
                  <a:pt x="4286" y="205298"/>
                </a:lnTo>
                <a:lnTo>
                  <a:pt x="4306" y="205613"/>
                </a:lnTo>
                <a:lnTo>
                  <a:pt x="4325" y="205927"/>
                </a:lnTo>
                <a:lnTo>
                  <a:pt x="4345" y="206238"/>
                </a:lnTo>
                <a:lnTo>
                  <a:pt x="4364" y="206548"/>
                </a:lnTo>
                <a:lnTo>
                  <a:pt x="4384" y="206855"/>
                </a:lnTo>
                <a:lnTo>
                  <a:pt x="4403" y="207161"/>
                </a:lnTo>
                <a:lnTo>
                  <a:pt x="4422" y="207465"/>
                </a:lnTo>
                <a:lnTo>
                  <a:pt x="4442" y="207766"/>
                </a:lnTo>
                <a:lnTo>
                  <a:pt x="4462" y="208066"/>
                </a:lnTo>
                <a:lnTo>
                  <a:pt x="4481" y="208364"/>
                </a:lnTo>
                <a:lnTo>
                  <a:pt x="4501" y="208660"/>
                </a:lnTo>
                <a:lnTo>
                  <a:pt x="4520" y="208954"/>
                </a:lnTo>
                <a:lnTo>
                  <a:pt x="4540" y="209246"/>
                </a:lnTo>
                <a:lnTo>
                  <a:pt x="4560" y="209536"/>
                </a:lnTo>
                <a:lnTo>
                  <a:pt x="4579" y="209824"/>
                </a:lnTo>
                <a:lnTo>
                  <a:pt x="4599" y="210110"/>
                </a:lnTo>
                <a:lnTo>
                  <a:pt x="4619" y="210395"/>
                </a:lnTo>
                <a:lnTo>
                  <a:pt x="4638" y="210677"/>
                </a:lnTo>
                <a:lnTo>
                  <a:pt x="4658" y="210957"/>
                </a:lnTo>
                <a:lnTo>
                  <a:pt x="4678" y="211235"/>
                </a:lnTo>
                <a:lnTo>
                  <a:pt x="4698" y="211511"/>
                </a:lnTo>
                <a:lnTo>
                  <a:pt x="4718" y="211785"/>
                </a:lnTo>
                <a:lnTo>
                  <a:pt x="4737" y="212057"/>
                </a:lnTo>
                <a:lnTo>
                  <a:pt x="4757" y="212327"/>
                </a:lnTo>
                <a:lnTo>
                  <a:pt x="4777" y="212596"/>
                </a:lnTo>
                <a:lnTo>
                  <a:pt x="4797" y="212861"/>
                </a:lnTo>
                <a:lnTo>
                  <a:pt x="4817" y="213126"/>
                </a:lnTo>
                <a:lnTo>
                  <a:pt x="4837" y="213388"/>
                </a:lnTo>
                <a:lnTo>
                  <a:pt x="4857" y="213647"/>
                </a:lnTo>
                <a:lnTo>
                  <a:pt x="4877" y="213905"/>
                </a:lnTo>
                <a:lnTo>
                  <a:pt x="4897" y="214161"/>
                </a:lnTo>
                <a:lnTo>
                  <a:pt x="4917" y="214415"/>
                </a:lnTo>
                <a:lnTo>
                  <a:pt x="4937" y="214667"/>
                </a:lnTo>
                <a:lnTo>
                  <a:pt x="4957" y="214916"/>
                </a:lnTo>
                <a:lnTo>
                  <a:pt x="4977" y="215164"/>
                </a:lnTo>
                <a:lnTo>
                  <a:pt x="4997" y="215409"/>
                </a:lnTo>
                <a:lnTo>
                  <a:pt x="5017" y="215653"/>
                </a:lnTo>
                <a:lnTo>
                  <a:pt x="5037" y="215894"/>
                </a:lnTo>
                <a:lnTo>
                  <a:pt x="5057" y="216133"/>
                </a:lnTo>
                <a:lnTo>
                  <a:pt x="5077" y="216370"/>
                </a:lnTo>
                <a:lnTo>
                  <a:pt x="5097" y="216605"/>
                </a:lnTo>
                <a:lnTo>
                  <a:pt x="5117" y="216838"/>
                </a:lnTo>
                <a:lnTo>
                  <a:pt x="5138" y="217069"/>
                </a:lnTo>
                <a:lnTo>
                  <a:pt x="5158" y="217298"/>
                </a:lnTo>
                <a:lnTo>
                  <a:pt x="5178" y="217524"/>
                </a:lnTo>
                <a:lnTo>
                  <a:pt x="5198" y="217749"/>
                </a:lnTo>
                <a:lnTo>
                  <a:pt x="5218" y="217971"/>
                </a:lnTo>
                <a:lnTo>
                  <a:pt x="5239" y="218191"/>
                </a:lnTo>
                <a:lnTo>
                  <a:pt x="5259" y="218409"/>
                </a:lnTo>
                <a:lnTo>
                  <a:pt x="5279" y="218625"/>
                </a:lnTo>
                <a:lnTo>
                  <a:pt x="5300" y="218839"/>
                </a:lnTo>
                <a:lnTo>
                  <a:pt x="5320" y="219050"/>
                </a:lnTo>
                <a:lnTo>
                  <a:pt x="5360" y="219467"/>
                </a:lnTo>
                <a:lnTo>
                  <a:pt x="5401" y="219875"/>
                </a:lnTo>
                <a:lnTo>
                  <a:pt x="5442" y="220274"/>
                </a:lnTo>
                <a:lnTo>
                  <a:pt x="5483" y="220664"/>
                </a:lnTo>
                <a:lnTo>
                  <a:pt x="5524" y="221045"/>
                </a:lnTo>
                <a:lnTo>
                  <a:pt x="5564" y="221418"/>
                </a:lnTo>
                <a:lnTo>
                  <a:pt x="5606" y="221782"/>
                </a:lnTo>
                <a:lnTo>
                  <a:pt x="5646" y="222136"/>
                </a:lnTo>
                <a:lnTo>
                  <a:pt x="5688" y="222482"/>
                </a:lnTo>
                <a:lnTo>
                  <a:pt x="5729" y="222819"/>
                </a:lnTo>
                <a:lnTo>
                  <a:pt x="5770" y="223146"/>
                </a:lnTo>
                <a:lnTo>
                  <a:pt x="5811" y="223465"/>
                </a:lnTo>
                <a:lnTo>
                  <a:pt x="5873" y="223925"/>
                </a:lnTo>
                <a:lnTo>
                  <a:pt x="5935" y="224365"/>
                </a:lnTo>
                <a:lnTo>
                  <a:pt x="5997" y="224784"/>
                </a:lnTo>
                <a:lnTo>
                  <a:pt x="6059" y="225182"/>
                </a:lnTo>
                <a:lnTo>
                  <a:pt x="6121" y="225559"/>
                </a:lnTo>
                <a:lnTo>
                  <a:pt x="6183" y="225915"/>
                </a:lnTo>
                <a:lnTo>
                  <a:pt x="6246" y="226249"/>
                </a:lnTo>
                <a:lnTo>
                  <a:pt x="6308" y="226561"/>
                </a:lnTo>
                <a:lnTo>
                  <a:pt x="6391" y="226944"/>
                </a:lnTo>
                <a:lnTo>
                  <a:pt x="6475" y="227288"/>
                </a:lnTo>
                <a:lnTo>
                  <a:pt x="6579" y="227663"/>
                </a:lnTo>
                <a:lnTo>
                  <a:pt x="6683" y="227975"/>
                </a:lnTo>
                <a:lnTo>
                  <a:pt x="6809" y="228268"/>
                </a:lnTo>
                <a:lnTo>
                  <a:pt x="6997" y="228536"/>
                </a:lnTo>
                <a:lnTo>
                  <a:pt x="7143" y="228599"/>
                </a:lnTo>
                <a:lnTo>
                  <a:pt x="7457" y="228891"/>
                </a:lnTo>
                <a:lnTo>
                  <a:pt x="7625" y="229281"/>
                </a:lnTo>
                <a:lnTo>
                  <a:pt x="7750" y="229679"/>
                </a:lnTo>
                <a:lnTo>
                  <a:pt x="7854" y="230078"/>
                </a:lnTo>
                <a:lnTo>
                  <a:pt x="7958" y="230539"/>
                </a:lnTo>
                <a:lnTo>
                  <a:pt x="8041" y="230950"/>
                </a:lnTo>
                <a:lnTo>
                  <a:pt x="8124" y="231400"/>
                </a:lnTo>
                <a:lnTo>
                  <a:pt x="8207" y="231889"/>
                </a:lnTo>
                <a:lnTo>
                  <a:pt x="8270" y="232280"/>
                </a:lnTo>
                <a:lnTo>
                  <a:pt x="8332" y="232692"/>
                </a:lnTo>
                <a:lnTo>
                  <a:pt x="8394" y="233125"/>
                </a:lnTo>
                <a:lnTo>
                  <a:pt x="8455" y="233578"/>
                </a:lnTo>
                <a:lnTo>
                  <a:pt x="8517" y="234052"/>
                </a:lnTo>
                <a:lnTo>
                  <a:pt x="8579" y="234547"/>
                </a:lnTo>
                <a:lnTo>
                  <a:pt x="8640" y="235063"/>
                </a:lnTo>
                <a:lnTo>
                  <a:pt x="8702" y="235598"/>
                </a:lnTo>
                <a:lnTo>
                  <a:pt x="8763" y="236153"/>
                </a:lnTo>
                <a:lnTo>
                  <a:pt x="8825" y="236729"/>
                </a:lnTo>
                <a:lnTo>
                  <a:pt x="8865" y="237124"/>
                </a:lnTo>
                <a:lnTo>
                  <a:pt x="8906" y="237527"/>
                </a:lnTo>
                <a:lnTo>
                  <a:pt x="8947" y="237939"/>
                </a:lnTo>
                <a:lnTo>
                  <a:pt x="8988" y="238360"/>
                </a:lnTo>
                <a:lnTo>
                  <a:pt x="9028" y="238790"/>
                </a:lnTo>
                <a:lnTo>
                  <a:pt x="9069" y="239228"/>
                </a:lnTo>
                <a:lnTo>
                  <a:pt x="9109" y="239675"/>
                </a:lnTo>
                <a:lnTo>
                  <a:pt x="9149" y="240130"/>
                </a:lnTo>
                <a:lnTo>
                  <a:pt x="9169" y="240361"/>
                </a:lnTo>
                <a:lnTo>
                  <a:pt x="9190" y="240594"/>
                </a:lnTo>
                <a:lnTo>
                  <a:pt x="9210" y="240828"/>
                </a:lnTo>
                <a:lnTo>
                  <a:pt x="9230" y="241066"/>
                </a:lnTo>
                <a:lnTo>
                  <a:pt x="9250" y="241305"/>
                </a:lnTo>
                <a:lnTo>
                  <a:pt x="9270" y="241546"/>
                </a:lnTo>
                <a:lnTo>
                  <a:pt x="9290" y="241790"/>
                </a:lnTo>
                <a:lnTo>
                  <a:pt x="9310" y="242035"/>
                </a:lnTo>
                <a:lnTo>
                  <a:pt x="9330" y="242283"/>
                </a:lnTo>
                <a:lnTo>
                  <a:pt x="9350" y="242532"/>
                </a:lnTo>
                <a:lnTo>
                  <a:pt x="9370" y="242784"/>
                </a:lnTo>
                <a:lnTo>
                  <a:pt x="9390" y="243038"/>
                </a:lnTo>
                <a:lnTo>
                  <a:pt x="9410" y="243294"/>
                </a:lnTo>
                <a:lnTo>
                  <a:pt x="9430" y="243551"/>
                </a:lnTo>
                <a:lnTo>
                  <a:pt x="9450" y="243811"/>
                </a:lnTo>
                <a:lnTo>
                  <a:pt x="9470" y="244073"/>
                </a:lnTo>
                <a:lnTo>
                  <a:pt x="9490" y="244337"/>
                </a:lnTo>
                <a:lnTo>
                  <a:pt x="9510" y="244603"/>
                </a:lnTo>
                <a:lnTo>
                  <a:pt x="9530" y="244871"/>
                </a:lnTo>
                <a:lnTo>
                  <a:pt x="9550" y="245141"/>
                </a:lnTo>
                <a:lnTo>
                  <a:pt x="9569" y="245414"/>
                </a:lnTo>
                <a:lnTo>
                  <a:pt x="9589" y="245688"/>
                </a:lnTo>
                <a:lnTo>
                  <a:pt x="9609" y="245964"/>
                </a:lnTo>
                <a:lnTo>
                  <a:pt x="9629" y="246242"/>
                </a:lnTo>
                <a:lnTo>
                  <a:pt x="9649" y="246522"/>
                </a:lnTo>
                <a:lnTo>
                  <a:pt x="9668" y="246804"/>
                </a:lnTo>
                <a:lnTo>
                  <a:pt x="9688" y="247088"/>
                </a:lnTo>
                <a:lnTo>
                  <a:pt x="9708" y="247374"/>
                </a:lnTo>
                <a:lnTo>
                  <a:pt x="9727" y="247663"/>
                </a:lnTo>
                <a:lnTo>
                  <a:pt x="9747" y="247953"/>
                </a:lnTo>
                <a:lnTo>
                  <a:pt x="9767" y="248245"/>
                </a:lnTo>
                <a:lnTo>
                  <a:pt x="9786" y="248539"/>
                </a:lnTo>
                <a:lnTo>
                  <a:pt x="9806" y="248835"/>
                </a:lnTo>
                <a:lnTo>
                  <a:pt x="9825" y="249133"/>
                </a:lnTo>
                <a:lnTo>
                  <a:pt x="9845" y="249433"/>
                </a:lnTo>
                <a:lnTo>
                  <a:pt x="9865" y="249734"/>
                </a:lnTo>
                <a:lnTo>
                  <a:pt x="9884" y="250038"/>
                </a:lnTo>
                <a:lnTo>
                  <a:pt x="9904" y="250344"/>
                </a:lnTo>
                <a:lnTo>
                  <a:pt x="9923" y="250651"/>
                </a:lnTo>
                <a:lnTo>
                  <a:pt x="9942" y="250961"/>
                </a:lnTo>
                <a:lnTo>
                  <a:pt x="9962" y="251272"/>
                </a:lnTo>
                <a:lnTo>
                  <a:pt x="9981" y="251585"/>
                </a:lnTo>
                <a:lnTo>
                  <a:pt x="10001" y="251901"/>
                </a:lnTo>
                <a:lnTo>
                  <a:pt x="10020" y="252218"/>
                </a:lnTo>
                <a:lnTo>
                  <a:pt x="10039" y="252537"/>
                </a:lnTo>
                <a:lnTo>
                  <a:pt x="10059" y="252858"/>
                </a:lnTo>
                <a:lnTo>
                  <a:pt x="10078" y="253181"/>
                </a:lnTo>
                <a:lnTo>
                  <a:pt x="10097" y="253505"/>
                </a:lnTo>
                <a:lnTo>
                  <a:pt x="10117" y="253832"/>
                </a:lnTo>
                <a:lnTo>
                  <a:pt x="10136" y="254160"/>
                </a:lnTo>
                <a:lnTo>
                  <a:pt x="10155" y="254491"/>
                </a:lnTo>
                <a:lnTo>
                  <a:pt x="10174" y="254823"/>
                </a:lnTo>
                <a:lnTo>
                  <a:pt x="10193" y="255157"/>
                </a:lnTo>
                <a:lnTo>
                  <a:pt x="10212" y="255492"/>
                </a:lnTo>
                <a:lnTo>
                  <a:pt x="10231" y="255830"/>
                </a:lnTo>
                <a:lnTo>
                  <a:pt x="10250" y="256170"/>
                </a:lnTo>
                <a:lnTo>
                  <a:pt x="10269" y="256511"/>
                </a:lnTo>
                <a:lnTo>
                  <a:pt x="10288" y="256854"/>
                </a:lnTo>
                <a:lnTo>
                  <a:pt x="10308" y="257199"/>
                </a:lnTo>
                <a:lnTo>
                  <a:pt x="10327" y="257546"/>
                </a:lnTo>
                <a:lnTo>
                  <a:pt x="10345" y="257895"/>
                </a:lnTo>
                <a:lnTo>
                  <a:pt x="10364" y="258245"/>
                </a:lnTo>
                <a:lnTo>
                  <a:pt x="10383" y="258598"/>
                </a:lnTo>
                <a:lnTo>
                  <a:pt x="10402" y="258952"/>
                </a:lnTo>
                <a:lnTo>
                  <a:pt x="10421" y="259307"/>
                </a:lnTo>
                <a:lnTo>
                  <a:pt x="10440" y="259665"/>
                </a:lnTo>
                <a:lnTo>
                  <a:pt x="10459" y="260025"/>
                </a:lnTo>
                <a:lnTo>
                  <a:pt x="10477" y="260386"/>
                </a:lnTo>
                <a:lnTo>
                  <a:pt x="10496" y="260749"/>
                </a:lnTo>
                <a:lnTo>
                  <a:pt x="10515" y="261114"/>
                </a:lnTo>
                <a:lnTo>
                  <a:pt x="10534" y="261480"/>
                </a:lnTo>
                <a:lnTo>
                  <a:pt x="10552" y="261848"/>
                </a:lnTo>
                <a:lnTo>
                  <a:pt x="10571" y="262218"/>
                </a:lnTo>
                <a:lnTo>
                  <a:pt x="10589" y="262590"/>
                </a:lnTo>
                <a:lnTo>
                  <a:pt x="10608" y="262964"/>
                </a:lnTo>
                <a:lnTo>
                  <a:pt x="10627" y="263339"/>
                </a:lnTo>
                <a:lnTo>
                  <a:pt x="10645" y="263716"/>
                </a:lnTo>
                <a:lnTo>
                  <a:pt x="10664" y="264095"/>
                </a:lnTo>
                <a:lnTo>
                  <a:pt x="10682" y="264475"/>
                </a:lnTo>
                <a:lnTo>
                  <a:pt x="10701" y="264857"/>
                </a:lnTo>
                <a:lnTo>
                  <a:pt x="10719" y="265241"/>
                </a:lnTo>
                <a:lnTo>
                  <a:pt x="10737" y="265627"/>
                </a:lnTo>
                <a:lnTo>
                  <a:pt x="10756" y="266014"/>
                </a:lnTo>
                <a:lnTo>
                  <a:pt x="10774" y="266403"/>
                </a:lnTo>
                <a:lnTo>
                  <a:pt x="10792" y="266794"/>
                </a:lnTo>
                <a:lnTo>
                  <a:pt x="10810" y="267186"/>
                </a:lnTo>
                <a:lnTo>
                  <a:pt x="10829" y="267580"/>
                </a:lnTo>
                <a:lnTo>
                  <a:pt x="10847" y="267976"/>
                </a:lnTo>
                <a:lnTo>
                  <a:pt x="10865" y="268373"/>
                </a:lnTo>
                <a:lnTo>
                  <a:pt x="10883" y="268772"/>
                </a:lnTo>
                <a:lnTo>
                  <a:pt x="10901" y="269173"/>
                </a:lnTo>
                <a:lnTo>
                  <a:pt x="10920" y="269575"/>
                </a:lnTo>
                <a:lnTo>
                  <a:pt x="10938" y="269979"/>
                </a:lnTo>
                <a:lnTo>
                  <a:pt x="10956" y="270385"/>
                </a:lnTo>
                <a:lnTo>
                  <a:pt x="10974" y="270792"/>
                </a:lnTo>
                <a:lnTo>
                  <a:pt x="10992" y="271201"/>
                </a:lnTo>
                <a:lnTo>
                  <a:pt x="11009" y="271612"/>
                </a:lnTo>
                <a:lnTo>
                  <a:pt x="11028" y="272024"/>
                </a:lnTo>
                <a:lnTo>
                  <a:pt x="11045" y="272438"/>
                </a:lnTo>
                <a:lnTo>
                  <a:pt x="11063" y="272853"/>
                </a:lnTo>
                <a:lnTo>
                  <a:pt x="11081" y="273270"/>
                </a:lnTo>
                <a:lnTo>
                  <a:pt x="11099" y="273689"/>
                </a:lnTo>
                <a:lnTo>
                  <a:pt x="11117" y="274109"/>
                </a:lnTo>
                <a:lnTo>
                  <a:pt x="11134" y="274531"/>
                </a:lnTo>
                <a:lnTo>
                  <a:pt x="11152" y="274954"/>
                </a:lnTo>
                <a:lnTo>
                  <a:pt x="11170" y="275379"/>
                </a:lnTo>
                <a:lnTo>
                  <a:pt x="11187" y="275806"/>
                </a:lnTo>
                <a:lnTo>
                  <a:pt x="11205" y="276234"/>
                </a:lnTo>
                <a:lnTo>
                  <a:pt x="11222" y="276664"/>
                </a:lnTo>
                <a:lnTo>
                  <a:pt x="11240" y="277095"/>
                </a:lnTo>
                <a:lnTo>
                  <a:pt x="11257" y="277528"/>
                </a:lnTo>
                <a:lnTo>
                  <a:pt x="11275" y="277962"/>
                </a:lnTo>
                <a:lnTo>
                  <a:pt x="11292" y="278398"/>
                </a:lnTo>
                <a:lnTo>
                  <a:pt x="11310" y="278836"/>
                </a:lnTo>
                <a:lnTo>
                  <a:pt x="11327" y="279275"/>
                </a:lnTo>
                <a:lnTo>
                  <a:pt x="11344" y="279715"/>
                </a:lnTo>
                <a:lnTo>
                  <a:pt x="11362" y="280157"/>
                </a:lnTo>
                <a:lnTo>
                  <a:pt x="11379" y="280601"/>
                </a:lnTo>
                <a:lnTo>
                  <a:pt x="11396" y="281046"/>
                </a:lnTo>
                <a:lnTo>
                  <a:pt x="11413" y="281493"/>
                </a:lnTo>
                <a:lnTo>
                  <a:pt x="11430" y="281941"/>
                </a:lnTo>
                <a:lnTo>
                  <a:pt x="11448" y="282391"/>
                </a:lnTo>
                <a:lnTo>
                  <a:pt x="11465" y="282842"/>
                </a:lnTo>
                <a:lnTo>
                  <a:pt x="11482" y="283294"/>
                </a:lnTo>
                <a:lnTo>
                  <a:pt x="11499" y="283748"/>
                </a:lnTo>
                <a:lnTo>
                  <a:pt x="11516" y="284204"/>
                </a:lnTo>
                <a:lnTo>
                  <a:pt x="11533" y="284661"/>
                </a:lnTo>
                <a:lnTo>
                  <a:pt x="11550" y="285120"/>
                </a:lnTo>
                <a:lnTo>
                  <a:pt x="11566" y="285580"/>
                </a:lnTo>
                <a:lnTo>
                  <a:pt x="11583" y="286041"/>
                </a:lnTo>
                <a:lnTo>
                  <a:pt x="11600" y="286504"/>
                </a:lnTo>
                <a:lnTo>
                  <a:pt x="11617" y="286969"/>
                </a:lnTo>
                <a:lnTo>
                  <a:pt x="11633" y="287434"/>
                </a:lnTo>
                <a:lnTo>
                  <a:pt x="11650" y="287902"/>
                </a:lnTo>
                <a:lnTo>
                  <a:pt x="11667" y="288370"/>
                </a:lnTo>
                <a:lnTo>
                  <a:pt x="11683" y="288841"/>
                </a:lnTo>
                <a:lnTo>
                  <a:pt x="11700" y="289312"/>
                </a:lnTo>
                <a:lnTo>
                  <a:pt x="11717" y="289785"/>
                </a:lnTo>
                <a:lnTo>
                  <a:pt x="11733" y="290259"/>
                </a:lnTo>
                <a:lnTo>
                  <a:pt x="11750" y="290735"/>
                </a:lnTo>
                <a:lnTo>
                  <a:pt x="11766" y="291213"/>
                </a:lnTo>
                <a:lnTo>
                  <a:pt x="11782" y="291691"/>
                </a:lnTo>
                <a:lnTo>
                  <a:pt x="11799" y="292171"/>
                </a:lnTo>
                <a:lnTo>
                  <a:pt x="11815" y="292653"/>
                </a:lnTo>
                <a:lnTo>
                  <a:pt x="11831" y="293135"/>
                </a:lnTo>
                <a:lnTo>
                  <a:pt x="11848" y="293619"/>
                </a:lnTo>
                <a:lnTo>
                  <a:pt x="11864" y="294105"/>
                </a:lnTo>
                <a:lnTo>
                  <a:pt x="11880" y="294592"/>
                </a:lnTo>
                <a:lnTo>
                  <a:pt x="11896" y="295080"/>
                </a:lnTo>
                <a:lnTo>
                  <a:pt x="11912" y="295570"/>
                </a:lnTo>
                <a:lnTo>
                  <a:pt x="11928" y="296061"/>
                </a:lnTo>
                <a:lnTo>
                  <a:pt x="11944" y="296553"/>
                </a:lnTo>
                <a:lnTo>
                  <a:pt x="11960" y="297047"/>
                </a:lnTo>
                <a:lnTo>
                  <a:pt x="11976" y="297542"/>
                </a:lnTo>
                <a:lnTo>
                  <a:pt x="11992" y="298038"/>
                </a:lnTo>
                <a:lnTo>
                  <a:pt x="12008" y="298536"/>
                </a:lnTo>
                <a:lnTo>
                  <a:pt x="12024" y="299035"/>
                </a:lnTo>
                <a:lnTo>
                  <a:pt x="12039" y="299535"/>
                </a:lnTo>
                <a:lnTo>
                  <a:pt x="12055" y="300037"/>
                </a:lnTo>
                <a:lnTo>
                  <a:pt x="12071" y="300540"/>
                </a:lnTo>
                <a:lnTo>
                  <a:pt x="12086" y="301044"/>
                </a:lnTo>
                <a:lnTo>
                  <a:pt x="12102" y="301550"/>
                </a:lnTo>
                <a:lnTo>
                  <a:pt x="12117" y="302057"/>
                </a:lnTo>
                <a:lnTo>
                  <a:pt x="12133" y="302565"/>
                </a:lnTo>
                <a:lnTo>
                  <a:pt x="12148" y="303074"/>
                </a:lnTo>
                <a:lnTo>
                  <a:pt x="12164" y="303585"/>
                </a:lnTo>
                <a:lnTo>
                  <a:pt x="12179" y="304097"/>
                </a:lnTo>
                <a:lnTo>
                  <a:pt x="12195" y="304610"/>
                </a:lnTo>
                <a:lnTo>
                  <a:pt x="12210" y="305124"/>
                </a:lnTo>
                <a:lnTo>
                  <a:pt x="12225" y="305640"/>
                </a:lnTo>
                <a:lnTo>
                  <a:pt x="12240" y="306157"/>
                </a:lnTo>
                <a:lnTo>
                  <a:pt x="12256" y="306675"/>
                </a:lnTo>
                <a:lnTo>
                  <a:pt x="12271" y="307195"/>
                </a:lnTo>
                <a:lnTo>
                  <a:pt x="12286" y="307716"/>
                </a:lnTo>
                <a:lnTo>
                  <a:pt x="12301" y="308238"/>
                </a:lnTo>
                <a:lnTo>
                  <a:pt x="12316" y="308761"/>
                </a:lnTo>
                <a:lnTo>
                  <a:pt x="12331" y="309285"/>
                </a:lnTo>
                <a:lnTo>
                  <a:pt x="12346" y="309811"/>
                </a:lnTo>
                <a:lnTo>
                  <a:pt x="12361" y="310338"/>
                </a:lnTo>
                <a:lnTo>
                  <a:pt x="12375" y="310866"/>
                </a:lnTo>
                <a:lnTo>
                  <a:pt x="12390" y="311395"/>
                </a:lnTo>
                <a:lnTo>
                  <a:pt x="12405" y="311925"/>
                </a:lnTo>
                <a:lnTo>
                  <a:pt x="12420" y="312457"/>
                </a:lnTo>
                <a:lnTo>
                  <a:pt x="12434" y="312990"/>
                </a:lnTo>
                <a:lnTo>
                  <a:pt x="12449" y="313524"/>
                </a:lnTo>
                <a:lnTo>
                  <a:pt x="12463" y="314059"/>
                </a:lnTo>
                <a:lnTo>
                  <a:pt x="12478" y="314595"/>
                </a:lnTo>
                <a:lnTo>
                  <a:pt x="12492" y="315133"/>
                </a:lnTo>
                <a:lnTo>
                  <a:pt x="12507" y="315671"/>
                </a:lnTo>
                <a:lnTo>
                  <a:pt x="12521" y="316211"/>
                </a:lnTo>
                <a:lnTo>
                  <a:pt x="12536" y="316752"/>
                </a:lnTo>
                <a:lnTo>
                  <a:pt x="12550" y="317294"/>
                </a:lnTo>
                <a:lnTo>
                  <a:pt x="12564" y="317838"/>
                </a:lnTo>
                <a:lnTo>
                  <a:pt x="12578" y="318382"/>
                </a:lnTo>
                <a:lnTo>
                  <a:pt x="12592" y="318927"/>
                </a:lnTo>
                <a:lnTo>
                  <a:pt x="12606" y="319474"/>
                </a:lnTo>
                <a:lnTo>
                  <a:pt x="12621" y="320022"/>
                </a:lnTo>
                <a:lnTo>
                  <a:pt x="12635" y="320571"/>
                </a:lnTo>
                <a:lnTo>
                  <a:pt x="12649" y="321121"/>
                </a:lnTo>
                <a:lnTo>
                  <a:pt x="12662" y="321672"/>
                </a:lnTo>
                <a:lnTo>
                  <a:pt x="12676" y="322224"/>
                </a:lnTo>
                <a:lnTo>
                  <a:pt x="12690" y="322777"/>
                </a:lnTo>
                <a:lnTo>
                  <a:pt x="12704" y="323332"/>
                </a:lnTo>
                <a:lnTo>
                  <a:pt x="12718" y="323887"/>
                </a:lnTo>
                <a:lnTo>
                  <a:pt x="12731" y="324444"/>
                </a:lnTo>
                <a:lnTo>
                  <a:pt x="12745" y="325001"/>
                </a:lnTo>
                <a:lnTo>
                  <a:pt x="12758" y="325560"/>
                </a:lnTo>
                <a:lnTo>
                  <a:pt x="12772" y="326120"/>
                </a:lnTo>
                <a:lnTo>
                  <a:pt x="12785" y="326680"/>
                </a:lnTo>
                <a:lnTo>
                  <a:pt x="12799" y="327242"/>
                </a:lnTo>
                <a:lnTo>
                  <a:pt x="12812" y="327805"/>
                </a:lnTo>
                <a:lnTo>
                  <a:pt x="12826" y="328369"/>
                </a:lnTo>
                <a:lnTo>
                  <a:pt x="12839" y="328934"/>
                </a:lnTo>
                <a:lnTo>
                  <a:pt x="12852" y="329500"/>
                </a:lnTo>
                <a:lnTo>
                  <a:pt x="12865" y="330067"/>
                </a:lnTo>
                <a:lnTo>
                  <a:pt x="12878" y="330635"/>
                </a:lnTo>
                <a:lnTo>
                  <a:pt x="12892" y="331204"/>
                </a:lnTo>
                <a:lnTo>
                  <a:pt x="12969" y="334640"/>
                </a:lnTo>
                <a:lnTo>
                  <a:pt x="13045" y="338110"/>
                </a:lnTo>
                <a:lnTo>
                  <a:pt x="13118" y="341615"/>
                </a:lnTo>
                <a:lnTo>
                  <a:pt x="13190" y="345153"/>
                </a:lnTo>
                <a:lnTo>
                  <a:pt x="13260" y="348723"/>
                </a:lnTo>
                <a:lnTo>
                  <a:pt x="13328" y="352324"/>
                </a:lnTo>
                <a:lnTo>
                  <a:pt x="13394" y="355955"/>
                </a:lnTo>
                <a:lnTo>
                  <a:pt x="13458" y="359615"/>
                </a:lnTo>
                <a:lnTo>
                  <a:pt x="13519" y="363302"/>
                </a:lnTo>
                <a:lnTo>
                  <a:pt x="13579" y="367015"/>
                </a:lnTo>
                <a:lnTo>
                  <a:pt x="13636" y="370754"/>
                </a:lnTo>
                <a:lnTo>
                  <a:pt x="13692" y="374517"/>
                </a:lnTo>
                <a:lnTo>
                  <a:pt x="13745" y="378304"/>
                </a:lnTo>
                <a:lnTo>
                  <a:pt x="13796" y="382112"/>
                </a:lnTo>
                <a:lnTo>
                  <a:pt x="13844" y="385942"/>
                </a:lnTo>
                <a:lnTo>
                  <a:pt x="13891" y="389791"/>
                </a:lnTo>
                <a:lnTo>
                  <a:pt x="13934" y="393659"/>
                </a:lnTo>
                <a:lnTo>
                  <a:pt x="13976" y="397545"/>
                </a:lnTo>
                <a:lnTo>
                  <a:pt x="14015" y="401447"/>
                </a:lnTo>
                <a:lnTo>
                  <a:pt x="14051" y="405365"/>
                </a:lnTo>
                <a:lnTo>
                  <a:pt x="14085" y="409297"/>
                </a:lnTo>
                <a:lnTo>
                  <a:pt x="14117" y="413242"/>
                </a:lnTo>
                <a:lnTo>
                  <a:pt x="14146" y="417200"/>
                </a:lnTo>
                <a:lnTo>
                  <a:pt x="14172" y="421168"/>
                </a:lnTo>
                <a:lnTo>
                  <a:pt x="14196" y="425147"/>
                </a:lnTo>
                <a:lnTo>
                  <a:pt x="14224" y="430465"/>
                </a:lnTo>
                <a:lnTo>
                  <a:pt x="14227" y="431800"/>
                </a:lnTo>
              </a:path>
            </a:pathLst>
          </a:custGeom>
          <a:ln w="19049">
            <a:solidFill>
              <a:srgbClr val="285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100825" y="490183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38091"/>
                </a:moveTo>
                <a:lnTo>
                  <a:pt x="73526" y="24049"/>
                </a:lnTo>
                <a:lnTo>
                  <a:pt x="66194" y="12363"/>
                </a:lnTo>
                <a:lnTo>
                  <a:pt x="55232" y="4059"/>
                </a:lnTo>
                <a:lnTo>
                  <a:pt x="41667" y="164"/>
                </a:lnTo>
                <a:lnTo>
                  <a:pt x="38091" y="0"/>
                </a:lnTo>
                <a:lnTo>
                  <a:pt x="24049" y="2674"/>
                </a:lnTo>
                <a:lnTo>
                  <a:pt x="12363" y="10005"/>
                </a:lnTo>
                <a:lnTo>
                  <a:pt x="4060" y="20968"/>
                </a:lnTo>
                <a:lnTo>
                  <a:pt x="164" y="34534"/>
                </a:lnTo>
                <a:lnTo>
                  <a:pt x="0" y="38108"/>
                </a:lnTo>
                <a:lnTo>
                  <a:pt x="2674" y="52150"/>
                </a:lnTo>
                <a:lnTo>
                  <a:pt x="10006" y="63836"/>
                </a:lnTo>
                <a:lnTo>
                  <a:pt x="20969" y="72139"/>
                </a:lnTo>
                <a:lnTo>
                  <a:pt x="34534" y="76035"/>
                </a:lnTo>
                <a:lnTo>
                  <a:pt x="38108" y="76199"/>
                </a:lnTo>
                <a:lnTo>
                  <a:pt x="52150" y="73525"/>
                </a:lnTo>
                <a:lnTo>
                  <a:pt x="63836" y="66193"/>
                </a:lnTo>
                <a:lnTo>
                  <a:pt x="72140" y="55232"/>
                </a:lnTo>
                <a:lnTo>
                  <a:pt x="76035" y="41667"/>
                </a:lnTo>
                <a:lnTo>
                  <a:pt x="76200" y="38091"/>
                </a:lnTo>
                <a:close/>
              </a:path>
            </a:pathLst>
          </a:custGeom>
          <a:solidFill>
            <a:srgbClr val="285C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14932" y="5320845"/>
            <a:ext cx="76200" cy="76291"/>
          </a:xfrm>
          <a:custGeom>
            <a:avLst/>
            <a:gdLst/>
            <a:ahLst/>
            <a:cxnLst/>
            <a:rect l="l" t="t" r="r" b="b"/>
            <a:pathLst>
              <a:path w="76200" h="76291">
                <a:moveTo>
                  <a:pt x="0" y="181"/>
                </a:moveTo>
                <a:lnTo>
                  <a:pt x="38281" y="76291"/>
                </a:lnTo>
                <a:lnTo>
                  <a:pt x="76200" y="0"/>
                </a:lnTo>
                <a:lnTo>
                  <a:pt x="0" y="181"/>
                </a:lnTo>
                <a:close/>
              </a:path>
            </a:pathLst>
          </a:custGeom>
          <a:solidFill>
            <a:srgbClr val="285C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320025" y="4860560"/>
            <a:ext cx="1371599" cy="415924"/>
          </a:xfrm>
          <a:custGeom>
            <a:avLst/>
            <a:gdLst/>
            <a:ahLst/>
            <a:cxnLst/>
            <a:rect l="l" t="t" r="r" b="b"/>
            <a:pathLst>
              <a:path w="1371599" h="415924">
                <a:moveTo>
                  <a:pt x="0" y="69321"/>
                </a:moveTo>
                <a:lnTo>
                  <a:pt x="12666" y="29365"/>
                </a:lnTo>
                <a:lnTo>
                  <a:pt x="45081" y="4356"/>
                </a:lnTo>
                <a:lnTo>
                  <a:pt x="69322" y="0"/>
                </a:lnTo>
                <a:lnTo>
                  <a:pt x="1302277" y="0"/>
                </a:lnTo>
                <a:lnTo>
                  <a:pt x="1342233" y="12666"/>
                </a:lnTo>
                <a:lnTo>
                  <a:pt x="1367243" y="45081"/>
                </a:lnTo>
                <a:lnTo>
                  <a:pt x="1371599" y="69321"/>
                </a:lnTo>
                <a:lnTo>
                  <a:pt x="1371599" y="346602"/>
                </a:lnTo>
                <a:lnTo>
                  <a:pt x="1358933" y="386559"/>
                </a:lnTo>
                <a:lnTo>
                  <a:pt x="1326518" y="411568"/>
                </a:lnTo>
                <a:lnTo>
                  <a:pt x="1302277" y="415924"/>
                </a:lnTo>
                <a:lnTo>
                  <a:pt x="69322" y="415924"/>
                </a:lnTo>
                <a:lnTo>
                  <a:pt x="29365" y="403258"/>
                </a:lnTo>
                <a:lnTo>
                  <a:pt x="4356" y="370843"/>
                </a:lnTo>
                <a:lnTo>
                  <a:pt x="0" y="346602"/>
                </a:lnTo>
                <a:lnTo>
                  <a:pt x="0" y="69321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702613" y="5068524"/>
            <a:ext cx="606424" cy="0"/>
          </a:xfrm>
          <a:custGeom>
            <a:avLst/>
            <a:gdLst/>
            <a:ahLst/>
            <a:cxnLst/>
            <a:rect l="l" t="t" r="r" b="b"/>
            <a:pathLst>
              <a:path w="606424">
                <a:moveTo>
                  <a:pt x="606424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381938" y="4912949"/>
            <a:ext cx="312737" cy="311150"/>
          </a:xfrm>
          <a:custGeom>
            <a:avLst/>
            <a:gdLst/>
            <a:ahLst/>
            <a:cxnLst/>
            <a:rect l="l" t="t" r="r" b="b"/>
            <a:pathLst>
              <a:path w="312737" h="311150">
                <a:moveTo>
                  <a:pt x="0" y="155574"/>
                </a:moveTo>
                <a:lnTo>
                  <a:pt x="1277" y="175554"/>
                </a:lnTo>
                <a:lnTo>
                  <a:pt x="3769" y="189681"/>
                </a:lnTo>
                <a:lnTo>
                  <a:pt x="7508" y="203340"/>
                </a:lnTo>
                <a:lnTo>
                  <a:pt x="12432" y="216469"/>
                </a:lnTo>
                <a:lnTo>
                  <a:pt x="18480" y="229008"/>
                </a:lnTo>
                <a:lnTo>
                  <a:pt x="25591" y="240895"/>
                </a:lnTo>
                <a:lnTo>
                  <a:pt x="33703" y="252069"/>
                </a:lnTo>
                <a:lnTo>
                  <a:pt x="42755" y="262469"/>
                </a:lnTo>
                <a:lnTo>
                  <a:pt x="52685" y="272034"/>
                </a:lnTo>
                <a:lnTo>
                  <a:pt x="63432" y="280702"/>
                </a:lnTo>
                <a:lnTo>
                  <a:pt x="74934" y="288413"/>
                </a:lnTo>
                <a:lnTo>
                  <a:pt x="87130" y="295106"/>
                </a:lnTo>
                <a:lnTo>
                  <a:pt x="99958" y="300718"/>
                </a:lnTo>
                <a:lnTo>
                  <a:pt x="113358" y="305190"/>
                </a:lnTo>
                <a:lnTo>
                  <a:pt x="127267" y="308460"/>
                </a:lnTo>
                <a:lnTo>
                  <a:pt x="141624" y="310467"/>
                </a:lnTo>
                <a:lnTo>
                  <a:pt x="156368" y="311149"/>
                </a:lnTo>
                <a:lnTo>
                  <a:pt x="161841" y="311056"/>
                </a:lnTo>
                <a:lnTo>
                  <a:pt x="176449" y="309879"/>
                </a:lnTo>
                <a:lnTo>
                  <a:pt x="190648" y="307399"/>
                </a:lnTo>
                <a:lnTo>
                  <a:pt x="204377" y="303680"/>
                </a:lnTo>
                <a:lnTo>
                  <a:pt x="217573" y="298780"/>
                </a:lnTo>
                <a:lnTo>
                  <a:pt x="230176" y="292763"/>
                </a:lnTo>
                <a:lnTo>
                  <a:pt x="242124" y="285688"/>
                </a:lnTo>
                <a:lnTo>
                  <a:pt x="253355" y="277617"/>
                </a:lnTo>
                <a:lnTo>
                  <a:pt x="263808" y="268611"/>
                </a:lnTo>
                <a:lnTo>
                  <a:pt x="273422" y="258732"/>
                </a:lnTo>
                <a:lnTo>
                  <a:pt x="282134" y="248039"/>
                </a:lnTo>
                <a:lnTo>
                  <a:pt x="289885" y="236596"/>
                </a:lnTo>
                <a:lnTo>
                  <a:pt x="296611" y="224462"/>
                </a:lnTo>
                <a:lnTo>
                  <a:pt x="302253" y="211698"/>
                </a:lnTo>
                <a:lnTo>
                  <a:pt x="306747" y="198367"/>
                </a:lnTo>
                <a:lnTo>
                  <a:pt x="310034" y="184528"/>
                </a:lnTo>
                <a:lnTo>
                  <a:pt x="312051" y="170244"/>
                </a:lnTo>
                <a:lnTo>
                  <a:pt x="312737" y="155574"/>
                </a:lnTo>
                <a:lnTo>
                  <a:pt x="312643" y="150130"/>
                </a:lnTo>
                <a:lnTo>
                  <a:pt x="311460" y="135595"/>
                </a:lnTo>
                <a:lnTo>
                  <a:pt x="308968" y="121468"/>
                </a:lnTo>
                <a:lnTo>
                  <a:pt x="305229" y="107809"/>
                </a:lnTo>
                <a:lnTo>
                  <a:pt x="300305" y="94680"/>
                </a:lnTo>
                <a:lnTo>
                  <a:pt x="294256" y="82141"/>
                </a:lnTo>
                <a:lnTo>
                  <a:pt x="287146" y="70254"/>
                </a:lnTo>
                <a:lnTo>
                  <a:pt x="279033" y="59080"/>
                </a:lnTo>
                <a:lnTo>
                  <a:pt x="269982" y="48680"/>
                </a:lnTo>
                <a:lnTo>
                  <a:pt x="260052" y="39115"/>
                </a:lnTo>
                <a:lnTo>
                  <a:pt x="249305" y="30447"/>
                </a:lnTo>
                <a:lnTo>
                  <a:pt x="237803" y="22736"/>
                </a:lnTo>
                <a:lnTo>
                  <a:pt x="225607" y="16043"/>
                </a:lnTo>
                <a:lnTo>
                  <a:pt x="212778" y="10431"/>
                </a:lnTo>
                <a:lnTo>
                  <a:pt x="199379" y="5959"/>
                </a:lnTo>
                <a:lnTo>
                  <a:pt x="185469" y="2689"/>
                </a:lnTo>
                <a:lnTo>
                  <a:pt x="171112" y="682"/>
                </a:lnTo>
                <a:lnTo>
                  <a:pt x="156368" y="0"/>
                </a:lnTo>
                <a:lnTo>
                  <a:pt x="150896" y="93"/>
                </a:lnTo>
                <a:lnTo>
                  <a:pt x="136287" y="1270"/>
                </a:lnTo>
                <a:lnTo>
                  <a:pt x="122088" y="3750"/>
                </a:lnTo>
                <a:lnTo>
                  <a:pt x="108359" y="7469"/>
                </a:lnTo>
                <a:lnTo>
                  <a:pt x="95163" y="12369"/>
                </a:lnTo>
                <a:lnTo>
                  <a:pt x="82560" y="18386"/>
                </a:lnTo>
                <a:lnTo>
                  <a:pt x="70613" y="25461"/>
                </a:lnTo>
                <a:lnTo>
                  <a:pt x="59382" y="33532"/>
                </a:lnTo>
                <a:lnTo>
                  <a:pt x="48929" y="42538"/>
                </a:lnTo>
                <a:lnTo>
                  <a:pt x="39315" y="52417"/>
                </a:lnTo>
                <a:lnTo>
                  <a:pt x="30602" y="63110"/>
                </a:lnTo>
                <a:lnTo>
                  <a:pt x="22852" y="74553"/>
                </a:lnTo>
                <a:lnTo>
                  <a:pt x="16125" y="86687"/>
                </a:lnTo>
                <a:lnTo>
                  <a:pt x="10484" y="99451"/>
                </a:lnTo>
                <a:lnTo>
                  <a:pt x="5989" y="112782"/>
                </a:lnTo>
                <a:lnTo>
                  <a:pt x="2703" y="126621"/>
                </a:lnTo>
                <a:lnTo>
                  <a:pt x="685" y="140905"/>
                </a:lnTo>
                <a:lnTo>
                  <a:pt x="0" y="155574"/>
                </a:lnTo>
                <a:close/>
              </a:path>
            </a:pathLst>
          </a:custGeom>
          <a:solidFill>
            <a:srgbClr val="6094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381938" y="4912949"/>
            <a:ext cx="312737" cy="311149"/>
          </a:xfrm>
          <a:custGeom>
            <a:avLst/>
            <a:gdLst/>
            <a:ahLst/>
            <a:cxnLst/>
            <a:rect l="l" t="t" r="r" b="b"/>
            <a:pathLst>
              <a:path w="312737" h="311149">
                <a:moveTo>
                  <a:pt x="0" y="155575"/>
                </a:moveTo>
                <a:lnTo>
                  <a:pt x="685" y="140905"/>
                </a:lnTo>
                <a:lnTo>
                  <a:pt x="2703" y="126621"/>
                </a:lnTo>
                <a:lnTo>
                  <a:pt x="5989" y="112783"/>
                </a:lnTo>
                <a:lnTo>
                  <a:pt x="10484" y="99451"/>
                </a:lnTo>
                <a:lnTo>
                  <a:pt x="16125" y="86688"/>
                </a:lnTo>
                <a:lnTo>
                  <a:pt x="22852" y="74553"/>
                </a:lnTo>
                <a:lnTo>
                  <a:pt x="30602" y="63110"/>
                </a:lnTo>
                <a:lnTo>
                  <a:pt x="39315" y="52417"/>
                </a:lnTo>
                <a:lnTo>
                  <a:pt x="48929" y="42538"/>
                </a:lnTo>
                <a:lnTo>
                  <a:pt x="59382" y="33532"/>
                </a:lnTo>
                <a:lnTo>
                  <a:pt x="70613" y="25461"/>
                </a:lnTo>
                <a:lnTo>
                  <a:pt x="82560" y="18386"/>
                </a:lnTo>
                <a:lnTo>
                  <a:pt x="95163" y="12369"/>
                </a:lnTo>
                <a:lnTo>
                  <a:pt x="108359" y="7469"/>
                </a:lnTo>
                <a:lnTo>
                  <a:pt x="122088" y="3750"/>
                </a:lnTo>
                <a:lnTo>
                  <a:pt x="136287" y="1270"/>
                </a:lnTo>
                <a:lnTo>
                  <a:pt x="150896" y="93"/>
                </a:lnTo>
                <a:lnTo>
                  <a:pt x="156369" y="0"/>
                </a:lnTo>
                <a:lnTo>
                  <a:pt x="171113" y="682"/>
                </a:lnTo>
                <a:lnTo>
                  <a:pt x="185470" y="2689"/>
                </a:lnTo>
                <a:lnTo>
                  <a:pt x="199379" y="5959"/>
                </a:lnTo>
                <a:lnTo>
                  <a:pt x="212779" y="10431"/>
                </a:lnTo>
                <a:lnTo>
                  <a:pt x="225607" y="16043"/>
                </a:lnTo>
                <a:lnTo>
                  <a:pt x="237803" y="22736"/>
                </a:lnTo>
                <a:lnTo>
                  <a:pt x="249305" y="30447"/>
                </a:lnTo>
                <a:lnTo>
                  <a:pt x="260052" y="39115"/>
                </a:lnTo>
                <a:lnTo>
                  <a:pt x="269982" y="48680"/>
                </a:lnTo>
                <a:lnTo>
                  <a:pt x="279034" y="59080"/>
                </a:lnTo>
                <a:lnTo>
                  <a:pt x="287146" y="70254"/>
                </a:lnTo>
                <a:lnTo>
                  <a:pt x="294257" y="82141"/>
                </a:lnTo>
                <a:lnTo>
                  <a:pt x="300305" y="94680"/>
                </a:lnTo>
                <a:lnTo>
                  <a:pt x="305229" y="107809"/>
                </a:lnTo>
                <a:lnTo>
                  <a:pt x="308968" y="121468"/>
                </a:lnTo>
                <a:lnTo>
                  <a:pt x="311460" y="135596"/>
                </a:lnTo>
                <a:lnTo>
                  <a:pt x="312643" y="150130"/>
                </a:lnTo>
                <a:lnTo>
                  <a:pt x="312737" y="155575"/>
                </a:lnTo>
                <a:lnTo>
                  <a:pt x="312051" y="170244"/>
                </a:lnTo>
                <a:lnTo>
                  <a:pt x="310034" y="184528"/>
                </a:lnTo>
                <a:lnTo>
                  <a:pt x="306748" y="198367"/>
                </a:lnTo>
                <a:lnTo>
                  <a:pt x="302253" y="211698"/>
                </a:lnTo>
                <a:lnTo>
                  <a:pt x="296612" y="224461"/>
                </a:lnTo>
                <a:lnTo>
                  <a:pt x="289885" y="236596"/>
                </a:lnTo>
                <a:lnTo>
                  <a:pt x="282135" y="248039"/>
                </a:lnTo>
                <a:lnTo>
                  <a:pt x="273422" y="258732"/>
                </a:lnTo>
                <a:lnTo>
                  <a:pt x="263808" y="268611"/>
                </a:lnTo>
                <a:lnTo>
                  <a:pt x="253355" y="277617"/>
                </a:lnTo>
                <a:lnTo>
                  <a:pt x="242124" y="285688"/>
                </a:lnTo>
                <a:lnTo>
                  <a:pt x="230177" y="292763"/>
                </a:lnTo>
                <a:lnTo>
                  <a:pt x="217574" y="298780"/>
                </a:lnTo>
                <a:lnTo>
                  <a:pt x="204377" y="303680"/>
                </a:lnTo>
                <a:lnTo>
                  <a:pt x="190649" y="307399"/>
                </a:lnTo>
                <a:lnTo>
                  <a:pt x="176450" y="309879"/>
                </a:lnTo>
                <a:lnTo>
                  <a:pt x="161841" y="311056"/>
                </a:lnTo>
                <a:lnTo>
                  <a:pt x="156369" y="311149"/>
                </a:lnTo>
                <a:lnTo>
                  <a:pt x="141625" y="310467"/>
                </a:lnTo>
                <a:lnTo>
                  <a:pt x="127267" y="308460"/>
                </a:lnTo>
                <a:lnTo>
                  <a:pt x="113358" y="305190"/>
                </a:lnTo>
                <a:lnTo>
                  <a:pt x="99959" y="300718"/>
                </a:lnTo>
                <a:lnTo>
                  <a:pt x="87130" y="295106"/>
                </a:lnTo>
                <a:lnTo>
                  <a:pt x="74934" y="288413"/>
                </a:lnTo>
                <a:lnTo>
                  <a:pt x="63432" y="280702"/>
                </a:lnTo>
                <a:lnTo>
                  <a:pt x="52685" y="272034"/>
                </a:lnTo>
                <a:lnTo>
                  <a:pt x="42755" y="262469"/>
                </a:lnTo>
                <a:lnTo>
                  <a:pt x="33703" y="252069"/>
                </a:lnTo>
                <a:lnTo>
                  <a:pt x="25591" y="240895"/>
                </a:lnTo>
                <a:lnTo>
                  <a:pt x="18480" y="229008"/>
                </a:lnTo>
                <a:lnTo>
                  <a:pt x="12432" y="216469"/>
                </a:lnTo>
                <a:lnTo>
                  <a:pt x="7508" y="203340"/>
                </a:lnTo>
                <a:lnTo>
                  <a:pt x="3769" y="189681"/>
                </a:lnTo>
                <a:lnTo>
                  <a:pt x="1277" y="175554"/>
                </a:lnTo>
                <a:lnTo>
                  <a:pt x="93" y="161019"/>
                </a:lnTo>
                <a:lnTo>
                  <a:pt x="0" y="155575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850250" y="4912949"/>
            <a:ext cx="311150" cy="311150"/>
          </a:xfrm>
          <a:custGeom>
            <a:avLst/>
            <a:gdLst/>
            <a:ahLst/>
            <a:cxnLst/>
            <a:rect l="l" t="t" r="r" b="b"/>
            <a:pathLst>
              <a:path w="311150" h="311150">
                <a:moveTo>
                  <a:pt x="0" y="155574"/>
                </a:moveTo>
                <a:lnTo>
                  <a:pt x="1196" y="174967"/>
                </a:lnTo>
                <a:lnTo>
                  <a:pt x="3631" y="189148"/>
                </a:lnTo>
                <a:lnTo>
                  <a:pt x="7316" y="202860"/>
                </a:lnTo>
                <a:lnTo>
                  <a:pt x="12188" y="216042"/>
                </a:lnTo>
                <a:lnTo>
                  <a:pt x="18186" y="228633"/>
                </a:lnTo>
                <a:lnTo>
                  <a:pt x="25248" y="240570"/>
                </a:lnTo>
                <a:lnTo>
                  <a:pt x="33314" y="251793"/>
                </a:lnTo>
                <a:lnTo>
                  <a:pt x="42321" y="262239"/>
                </a:lnTo>
                <a:lnTo>
                  <a:pt x="52207" y="271847"/>
                </a:lnTo>
                <a:lnTo>
                  <a:pt x="62912" y="280555"/>
                </a:lnTo>
                <a:lnTo>
                  <a:pt x="74373" y="288303"/>
                </a:lnTo>
                <a:lnTo>
                  <a:pt x="86528" y="295027"/>
                </a:lnTo>
                <a:lnTo>
                  <a:pt x="99318" y="300667"/>
                </a:lnTo>
                <a:lnTo>
                  <a:pt x="112678" y="305161"/>
                </a:lnTo>
                <a:lnTo>
                  <a:pt x="126549" y="308447"/>
                </a:lnTo>
                <a:lnTo>
                  <a:pt x="140868" y="310464"/>
                </a:lnTo>
                <a:lnTo>
                  <a:pt x="155575" y="311149"/>
                </a:lnTo>
                <a:lnTo>
                  <a:pt x="160380" y="311077"/>
                </a:lnTo>
                <a:lnTo>
                  <a:pt x="174967" y="309953"/>
                </a:lnTo>
                <a:lnTo>
                  <a:pt x="189148" y="307518"/>
                </a:lnTo>
                <a:lnTo>
                  <a:pt x="202860" y="303833"/>
                </a:lnTo>
                <a:lnTo>
                  <a:pt x="216042" y="298961"/>
                </a:lnTo>
                <a:lnTo>
                  <a:pt x="228633" y="292963"/>
                </a:lnTo>
                <a:lnTo>
                  <a:pt x="240570" y="285901"/>
                </a:lnTo>
                <a:lnTo>
                  <a:pt x="251793" y="277835"/>
                </a:lnTo>
                <a:lnTo>
                  <a:pt x="262239" y="268828"/>
                </a:lnTo>
                <a:lnTo>
                  <a:pt x="271847" y="258942"/>
                </a:lnTo>
                <a:lnTo>
                  <a:pt x="280555" y="248237"/>
                </a:lnTo>
                <a:lnTo>
                  <a:pt x="288303" y="236776"/>
                </a:lnTo>
                <a:lnTo>
                  <a:pt x="295027" y="224621"/>
                </a:lnTo>
                <a:lnTo>
                  <a:pt x="300667" y="211831"/>
                </a:lnTo>
                <a:lnTo>
                  <a:pt x="305161" y="198471"/>
                </a:lnTo>
                <a:lnTo>
                  <a:pt x="308447" y="184600"/>
                </a:lnTo>
                <a:lnTo>
                  <a:pt x="310464" y="170281"/>
                </a:lnTo>
                <a:lnTo>
                  <a:pt x="311150" y="155574"/>
                </a:lnTo>
                <a:lnTo>
                  <a:pt x="311077" y="150769"/>
                </a:lnTo>
                <a:lnTo>
                  <a:pt x="309953" y="136182"/>
                </a:lnTo>
                <a:lnTo>
                  <a:pt x="307518" y="122001"/>
                </a:lnTo>
                <a:lnTo>
                  <a:pt x="303833" y="108289"/>
                </a:lnTo>
                <a:lnTo>
                  <a:pt x="298961" y="95107"/>
                </a:lnTo>
                <a:lnTo>
                  <a:pt x="292963" y="82516"/>
                </a:lnTo>
                <a:lnTo>
                  <a:pt x="285901" y="70579"/>
                </a:lnTo>
                <a:lnTo>
                  <a:pt x="277835" y="59356"/>
                </a:lnTo>
                <a:lnTo>
                  <a:pt x="268828" y="48910"/>
                </a:lnTo>
                <a:lnTo>
                  <a:pt x="258942" y="39302"/>
                </a:lnTo>
                <a:lnTo>
                  <a:pt x="248237" y="30594"/>
                </a:lnTo>
                <a:lnTo>
                  <a:pt x="236776" y="22846"/>
                </a:lnTo>
                <a:lnTo>
                  <a:pt x="224621" y="16122"/>
                </a:lnTo>
                <a:lnTo>
                  <a:pt x="211831" y="10482"/>
                </a:lnTo>
                <a:lnTo>
                  <a:pt x="198471" y="5988"/>
                </a:lnTo>
                <a:lnTo>
                  <a:pt x="184600" y="2702"/>
                </a:lnTo>
                <a:lnTo>
                  <a:pt x="170281" y="685"/>
                </a:lnTo>
                <a:lnTo>
                  <a:pt x="155575" y="0"/>
                </a:lnTo>
                <a:lnTo>
                  <a:pt x="150769" y="72"/>
                </a:lnTo>
                <a:lnTo>
                  <a:pt x="136182" y="1196"/>
                </a:lnTo>
                <a:lnTo>
                  <a:pt x="122001" y="3631"/>
                </a:lnTo>
                <a:lnTo>
                  <a:pt x="108289" y="7316"/>
                </a:lnTo>
                <a:lnTo>
                  <a:pt x="95107" y="12188"/>
                </a:lnTo>
                <a:lnTo>
                  <a:pt x="82516" y="18186"/>
                </a:lnTo>
                <a:lnTo>
                  <a:pt x="70579" y="25248"/>
                </a:lnTo>
                <a:lnTo>
                  <a:pt x="59356" y="33314"/>
                </a:lnTo>
                <a:lnTo>
                  <a:pt x="48910" y="42321"/>
                </a:lnTo>
                <a:lnTo>
                  <a:pt x="39302" y="52207"/>
                </a:lnTo>
                <a:lnTo>
                  <a:pt x="30594" y="62912"/>
                </a:lnTo>
                <a:lnTo>
                  <a:pt x="22846" y="74373"/>
                </a:lnTo>
                <a:lnTo>
                  <a:pt x="16122" y="86528"/>
                </a:lnTo>
                <a:lnTo>
                  <a:pt x="10482" y="99318"/>
                </a:lnTo>
                <a:lnTo>
                  <a:pt x="5988" y="112678"/>
                </a:lnTo>
                <a:lnTo>
                  <a:pt x="2702" y="126549"/>
                </a:lnTo>
                <a:lnTo>
                  <a:pt x="685" y="140868"/>
                </a:lnTo>
                <a:lnTo>
                  <a:pt x="0" y="155574"/>
                </a:lnTo>
                <a:close/>
              </a:path>
            </a:pathLst>
          </a:custGeom>
          <a:solidFill>
            <a:srgbClr val="6094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50249" y="4912949"/>
            <a:ext cx="311149" cy="311149"/>
          </a:xfrm>
          <a:custGeom>
            <a:avLst/>
            <a:gdLst/>
            <a:ahLst/>
            <a:cxnLst/>
            <a:rect l="l" t="t" r="r" b="b"/>
            <a:pathLst>
              <a:path w="311149" h="311149">
                <a:moveTo>
                  <a:pt x="0" y="155575"/>
                </a:moveTo>
                <a:lnTo>
                  <a:pt x="685" y="140868"/>
                </a:lnTo>
                <a:lnTo>
                  <a:pt x="2702" y="126549"/>
                </a:lnTo>
                <a:lnTo>
                  <a:pt x="5988" y="112678"/>
                </a:lnTo>
                <a:lnTo>
                  <a:pt x="10482" y="99318"/>
                </a:lnTo>
                <a:lnTo>
                  <a:pt x="16122" y="86528"/>
                </a:lnTo>
                <a:lnTo>
                  <a:pt x="22846" y="74373"/>
                </a:lnTo>
                <a:lnTo>
                  <a:pt x="30594" y="62912"/>
                </a:lnTo>
                <a:lnTo>
                  <a:pt x="39302" y="52207"/>
                </a:lnTo>
                <a:lnTo>
                  <a:pt x="48910" y="42321"/>
                </a:lnTo>
                <a:lnTo>
                  <a:pt x="59356" y="33314"/>
                </a:lnTo>
                <a:lnTo>
                  <a:pt x="70579" y="25248"/>
                </a:lnTo>
                <a:lnTo>
                  <a:pt x="82516" y="18186"/>
                </a:lnTo>
                <a:lnTo>
                  <a:pt x="95107" y="12188"/>
                </a:lnTo>
                <a:lnTo>
                  <a:pt x="108289" y="7316"/>
                </a:lnTo>
                <a:lnTo>
                  <a:pt x="122001" y="3631"/>
                </a:lnTo>
                <a:lnTo>
                  <a:pt x="136182" y="1196"/>
                </a:lnTo>
                <a:lnTo>
                  <a:pt x="150769" y="72"/>
                </a:lnTo>
                <a:lnTo>
                  <a:pt x="155575" y="0"/>
                </a:lnTo>
                <a:lnTo>
                  <a:pt x="170281" y="685"/>
                </a:lnTo>
                <a:lnTo>
                  <a:pt x="184600" y="2702"/>
                </a:lnTo>
                <a:lnTo>
                  <a:pt x="198471" y="5988"/>
                </a:lnTo>
                <a:lnTo>
                  <a:pt x="211831" y="10482"/>
                </a:lnTo>
                <a:lnTo>
                  <a:pt x="224620" y="16122"/>
                </a:lnTo>
                <a:lnTo>
                  <a:pt x="236776" y="22846"/>
                </a:lnTo>
                <a:lnTo>
                  <a:pt x="248237" y="30594"/>
                </a:lnTo>
                <a:lnTo>
                  <a:pt x="258942" y="39302"/>
                </a:lnTo>
                <a:lnTo>
                  <a:pt x="268828" y="48910"/>
                </a:lnTo>
                <a:lnTo>
                  <a:pt x="277835" y="59356"/>
                </a:lnTo>
                <a:lnTo>
                  <a:pt x="285901" y="70579"/>
                </a:lnTo>
                <a:lnTo>
                  <a:pt x="292963" y="82516"/>
                </a:lnTo>
                <a:lnTo>
                  <a:pt x="298961" y="95107"/>
                </a:lnTo>
                <a:lnTo>
                  <a:pt x="303833" y="108289"/>
                </a:lnTo>
                <a:lnTo>
                  <a:pt x="307518" y="122001"/>
                </a:lnTo>
                <a:lnTo>
                  <a:pt x="309953" y="136182"/>
                </a:lnTo>
                <a:lnTo>
                  <a:pt x="311077" y="150769"/>
                </a:lnTo>
                <a:lnTo>
                  <a:pt x="311149" y="155575"/>
                </a:lnTo>
                <a:lnTo>
                  <a:pt x="310464" y="170281"/>
                </a:lnTo>
                <a:lnTo>
                  <a:pt x="308447" y="184600"/>
                </a:lnTo>
                <a:lnTo>
                  <a:pt x="305161" y="198471"/>
                </a:lnTo>
                <a:lnTo>
                  <a:pt x="300667" y="211831"/>
                </a:lnTo>
                <a:lnTo>
                  <a:pt x="295027" y="224621"/>
                </a:lnTo>
                <a:lnTo>
                  <a:pt x="288302" y="236776"/>
                </a:lnTo>
                <a:lnTo>
                  <a:pt x="280555" y="248237"/>
                </a:lnTo>
                <a:lnTo>
                  <a:pt x="271847" y="258942"/>
                </a:lnTo>
                <a:lnTo>
                  <a:pt x="262239" y="268828"/>
                </a:lnTo>
                <a:lnTo>
                  <a:pt x="251793" y="277835"/>
                </a:lnTo>
                <a:lnTo>
                  <a:pt x="240570" y="285901"/>
                </a:lnTo>
                <a:lnTo>
                  <a:pt x="228633" y="292963"/>
                </a:lnTo>
                <a:lnTo>
                  <a:pt x="216042" y="298961"/>
                </a:lnTo>
                <a:lnTo>
                  <a:pt x="202860" y="303833"/>
                </a:lnTo>
                <a:lnTo>
                  <a:pt x="189148" y="307518"/>
                </a:lnTo>
                <a:lnTo>
                  <a:pt x="174967" y="309953"/>
                </a:lnTo>
                <a:lnTo>
                  <a:pt x="160380" y="311077"/>
                </a:lnTo>
                <a:lnTo>
                  <a:pt x="155575" y="311149"/>
                </a:lnTo>
                <a:lnTo>
                  <a:pt x="140868" y="310464"/>
                </a:lnTo>
                <a:lnTo>
                  <a:pt x="126549" y="308447"/>
                </a:lnTo>
                <a:lnTo>
                  <a:pt x="112678" y="305161"/>
                </a:lnTo>
                <a:lnTo>
                  <a:pt x="99318" y="300667"/>
                </a:lnTo>
                <a:lnTo>
                  <a:pt x="86528" y="295027"/>
                </a:lnTo>
                <a:lnTo>
                  <a:pt x="74373" y="288303"/>
                </a:lnTo>
                <a:lnTo>
                  <a:pt x="62912" y="280555"/>
                </a:lnTo>
                <a:lnTo>
                  <a:pt x="52207" y="271847"/>
                </a:lnTo>
                <a:lnTo>
                  <a:pt x="42321" y="262239"/>
                </a:lnTo>
                <a:lnTo>
                  <a:pt x="33314" y="251793"/>
                </a:lnTo>
                <a:lnTo>
                  <a:pt x="25248" y="240570"/>
                </a:lnTo>
                <a:lnTo>
                  <a:pt x="18186" y="228633"/>
                </a:lnTo>
                <a:lnTo>
                  <a:pt x="12188" y="216042"/>
                </a:lnTo>
                <a:lnTo>
                  <a:pt x="7316" y="202860"/>
                </a:lnTo>
                <a:lnTo>
                  <a:pt x="3631" y="189148"/>
                </a:lnTo>
                <a:lnTo>
                  <a:pt x="1196" y="174967"/>
                </a:lnTo>
                <a:lnTo>
                  <a:pt x="72" y="160380"/>
                </a:lnTo>
                <a:lnTo>
                  <a:pt x="0" y="155575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316975" y="4912949"/>
            <a:ext cx="312738" cy="311150"/>
          </a:xfrm>
          <a:custGeom>
            <a:avLst/>
            <a:gdLst/>
            <a:ahLst/>
            <a:cxnLst/>
            <a:rect l="l" t="t" r="r" b="b"/>
            <a:pathLst>
              <a:path w="312738" h="311150">
                <a:moveTo>
                  <a:pt x="0" y="155574"/>
                </a:moveTo>
                <a:lnTo>
                  <a:pt x="1277" y="175554"/>
                </a:lnTo>
                <a:lnTo>
                  <a:pt x="3769" y="189682"/>
                </a:lnTo>
                <a:lnTo>
                  <a:pt x="7508" y="203340"/>
                </a:lnTo>
                <a:lnTo>
                  <a:pt x="12432" y="216470"/>
                </a:lnTo>
                <a:lnTo>
                  <a:pt x="18481" y="229008"/>
                </a:lnTo>
                <a:lnTo>
                  <a:pt x="25592" y="240895"/>
                </a:lnTo>
                <a:lnTo>
                  <a:pt x="33704" y="252069"/>
                </a:lnTo>
                <a:lnTo>
                  <a:pt x="42756" y="262469"/>
                </a:lnTo>
                <a:lnTo>
                  <a:pt x="52686" y="272034"/>
                </a:lnTo>
                <a:lnTo>
                  <a:pt x="63433" y="280702"/>
                </a:lnTo>
                <a:lnTo>
                  <a:pt x="74935" y="288413"/>
                </a:lnTo>
                <a:lnTo>
                  <a:pt x="87131" y="295106"/>
                </a:lnTo>
                <a:lnTo>
                  <a:pt x="99960" y="300719"/>
                </a:lnTo>
                <a:lnTo>
                  <a:pt x="113359" y="305190"/>
                </a:lnTo>
                <a:lnTo>
                  <a:pt x="127268" y="308460"/>
                </a:lnTo>
                <a:lnTo>
                  <a:pt x="141626" y="310467"/>
                </a:lnTo>
                <a:lnTo>
                  <a:pt x="156370" y="311149"/>
                </a:lnTo>
                <a:lnTo>
                  <a:pt x="161842" y="311056"/>
                </a:lnTo>
                <a:lnTo>
                  <a:pt x="176450" y="309879"/>
                </a:lnTo>
                <a:lnTo>
                  <a:pt x="190650" y="307399"/>
                </a:lnTo>
                <a:lnTo>
                  <a:pt x="204378" y="303680"/>
                </a:lnTo>
                <a:lnTo>
                  <a:pt x="217575" y="298780"/>
                </a:lnTo>
                <a:lnTo>
                  <a:pt x="230177" y="292763"/>
                </a:lnTo>
                <a:lnTo>
                  <a:pt x="242125" y="285688"/>
                </a:lnTo>
                <a:lnTo>
                  <a:pt x="253356" y="277617"/>
                </a:lnTo>
                <a:lnTo>
                  <a:pt x="263809" y="268611"/>
                </a:lnTo>
                <a:lnTo>
                  <a:pt x="273423" y="258732"/>
                </a:lnTo>
                <a:lnTo>
                  <a:pt x="282136" y="248039"/>
                </a:lnTo>
                <a:lnTo>
                  <a:pt x="289886" y="236596"/>
                </a:lnTo>
                <a:lnTo>
                  <a:pt x="296613" y="224462"/>
                </a:lnTo>
                <a:lnTo>
                  <a:pt x="302254" y="211698"/>
                </a:lnTo>
                <a:lnTo>
                  <a:pt x="306749" y="198367"/>
                </a:lnTo>
                <a:lnTo>
                  <a:pt x="310035" y="184528"/>
                </a:lnTo>
                <a:lnTo>
                  <a:pt x="312052" y="170244"/>
                </a:lnTo>
                <a:lnTo>
                  <a:pt x="312738" y="155574"/>
                </a:lnTo>
                <a:lnTo>
                  <a:pt x="312644" y="150130"/>
                </a:lnTo>
                <a:lnTo>
                  <a:pt x="311461" y="135595"/>
                </a:lnTo>
                <a:lnTo>
                  <a:pt x="308969" y="121468"/>
                </a:lnTo>
                <a:lnTo>
                  <a:pt x="305230" y="107809"/>
                </a:lnTo>
                <a:lnTo>
                  <a:pt x="300306" y="94680"/>
                </a:lnTo>
                <a:lnTo>
                  <a:pt x="294258" y="82141"/>
                </a:lnTo>
                <a:lnTo>
                  <a:pt x="287147" y="70254"/>
                </a:lnTo>
                <a:lnTo>
                  <a:pt x="279035" y="59080"/>
                </a:lnTo>
                <a:lnTo>
                  <a:pt x="269983" y="48680"/>
                </a:lnTo>
                <a:lnTo>
                  <a:pt x="260053" y="39115"/>
                </a:lnTo>
                <a:lnTo>
                  <a:pt x="249306" y="30447"/>
                </a:lnTo>
                <a:lnTo>
                  <a:pt x="237804" y="22736"/>
                </a:lnTo>
                <a:lnTo>
                  <a:pt x="225608" y="16043"/>
                </a:lnTo>
                <a:lnTo>
                  <a:pt x="212779" y="10431"/>
                </a:lnTo>
                <a:lnTo>
                  <a:pt x="199380" y="5959"/>
                </a:lnTo>
                <a:lnTo>
                  <a:pt x="185471" y="2689"/>
                </a:lnTo>
                <a:lnTo>
                  <a:pt x="171113" y="682"/>
                </a:lnTo>
                <a:lnTo>
                  <a:pt x="156370" y="0"/>
                </a:lnTo>
                <a:lnTo>
                  <a:pt x="150896" y="93"/>
                </a:lnTo>
                <a:lnTo>
                  <a:pt x="136288" y="1271"/>
                </a:lnTo>
                <a:lnTo>
                  <a:pt x="122088" y="3750"/>
                </a:lnTo>
                <a:lnTo>
                  <a:pt x="108360" y="7470"/>
                </a:lnTo>
                <a:lnTo>
                  <a:pt x="95163" y="12369"/>
                </a:lnTo>
                <a:lnTo>
                  <a:pt x="82561" y="18387"/>
                </a:lnTo>
                <a:lnTo>
                  <a:pt x="70613" y="25461"/>
                </a:lnTo>
                <a:lnTo>
                  <a:pt x="59382" y="33532"/>
                </a:lnTo>
                <a:lnTo>
                  <a:pt x="48929" y="42538"/>
                </a:lnTo>
                <a:lnTo>
                  <a:pt x="39315" y="52418"/>
                </a:lnTo>
                <a:lnTo>
                  <a:pt x="30602" y="63110"/>
                </a:lnTo>
                <a:lnTo>
                  <a:pt x="22852" y="74554"/>
                </a:lnTo>
                <a:lnTo>
                  <a:pt x="16125" y="86688"/>
                </a:lnTo>
                <a:lnTo>
                  <a:pt x="10484" y="99451"/>
                </a:lnTo>
                <a:lnTo>
                  <a:pt x="5989" y="112783"/>
                </a:lnTo>
                <a:lnTo>
                  <a:pt x="2703" y="126621"/>
                </a:lnTo>
                <a:lnTo>
                  <a:pt x="685" y="140905"/>
                </a:lnTo>
                <a:lnTo>
                  <a:pt x="0" y="155574"/>
                </a:lnTo>
                <a:close/>
              </a:path>
            </a:pathLst>
          </a:custGeom>
          <a:solidFill>
            <a:srgbClr val="6094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16974" y="4912949"/>
            <a:ext cx="312737" cy="311149"/>
          </a:xfrm>
          <a:custGeom>
            <a:avLst/>
            <a:gdLst/>
            <a:ahLst/>
            <a:cxnLst/>
            <a:rect l="l" t="t" r="r" b="b"/>
            <a:pathLst>
              <a:path w="312737" h="311149">
                <a:moveTo>
                  <a:pt x="0" y="155575"/>
                </a:moveTo>
                <a:lnTo>
                  <a:pt x="685" y="140905"/>
                </a:lnTo>
                <a:lnTo>
                  <a:pt x="2703" y="126621"/>
                </a:lnTo>
                <a:lnTo>
                  <a:pt x="5989" y="112783"/>
                </a:lnTo>
                <a:lnTo>
                  <a:pt x="10484" y="99451"/>
                </a:lnTo>
                <a:lnTo>
                  <a:pt x="16125" y="86688"/>
                </a:lnTo>
                <a:lnTo>
                  <a:pt x="22852" y="74553"/>
                </a:lnTo>
                <a:lnTo>
                  <a:pt x="30602" y="63110"/>
                </a:lnTo>
                <a:lnTo>
                  <a:pt x="39315" y="52417"/>
                </a:lnTo>
                <a:lnTo>
                  <a:pt x="48929" y="42538"/>
                </a:lnTo>
                <a:lnTo>
                  <a:pt x="59382" y="33532"/>
                </a:lnTo>
                <a:lnTo>
                  <a:pt x="70613" y="25461"/>
                </a:lnTo>
                <a:lnTo>
                  <a:pt x="82560" y="18386"/>
                </a:lnTo>
                <a:lnTo>
                  <a:pt x="95163" y="12369"/>
                </a:lnTo>
                <a:lnTo>
                  <a:pt x="108359" y="7469"/>
                </a:lnTo>
                <a:lnTo>
                  <a:pt x="122088" y="3750"/>
                </a:lnTo>
                <a:lnTo>
                  <a:pt x="136287" y="1270"/>
                </a:lnTo>
                <a:lnTo>
                  <a:pt x="150896" y="93"/>
                </a:lnTo>
                <a:lnTo>
                  <a:pt x="156369" y="0"/>
                </a:lnTo>
                <a:lnTo>
                  <a:pt x="171113" y="682"/>
                </a:lnTo>
                <a:lnTo>
                  <a:pt x="185470" y="2689"/>
                </a:lnTo>
                <a:lnTo>
                  <a:pt x="199379" y="5959"/>
                </a:lnTo>
                <a:lnTo>
                  <a:pt x="212779" y="10431"/>
                </a:lnTo>
                <a:lnTo>
                  <a:pt x="225607" y="16043"/>
                </a:lnTo>
                <a:lnTo>
                  <a:pt x="237803" y="22736"/>
                </a:lnTo>
                <a:lnTo>
                  <a:pt x="249305" y="30447"/>
                </a:lnTo>
                <a:lnTo>
                  <a:pt x="260052" y="39115"/>
                </a:lnTo>
                <a:lnTo>
                  <a:pt x="269982" y="48680"/>
                </a:lnTo>
                <a:lnTo>
                  <a:pt x="279034" y="59080"/>
                </a:lnTo>
                <a:lnTo>
                  <a:pt x="287146" y="70254"/>
                </a:lnTo>
                <a:lnTo>
                  <a:pt x="294257" y="82141"/>
                </a:lnTo>
                <a:lnTo>
                  <a:pt x="300305" y="94680"/>
                </a:lnTo>
                <a:lnTo>
                  <a:pt x="305229" y="107809"/>
                </a:lnTo>
                <a:lnTo>
                  <a:pt x="308968" y="121468"/>
                </a:lnTo>
                <a:lnTo>
                  <a:pt x="311460" y="135596"/>
                </a:lnTo>
                <a:lnTo>
                  <a:pt x="312643" y="150130"/>
                </a:lnTo>
                <a:lnTo>
                  <a:pt x="312737" y="155575"/>
                </a:lnTo>
                <a:lnTo>
                  <a:pt x="312051" y="170244"/>
                </a:lnTo>
                <a:lnTo>
                  <a:pt x="310034" y="184528"/>
                </a:lnTo>
                <a:lnTo>
                  <a:pt x="306748" y="198367"/>
                </a:lnTo>
                <a:lnTo>
                  <a:pt x="302253" y="211698"/>
                </a:lnTo>
                <a:lnTo>
                  <a:pt x="296612" y="224461"/>
                </a:lnTo>
                <a:lnTo>
                  <a:pt x="289885" y="236596"/>
                </a:lnTo>
                <a:lnTo>
                  <a:pt x="282135" y="248039"/>
                </a:lnTo>
                <a:lnTo>
                  <a:pt x="273422" y="258732"/>
                </a:lnTo>
                <a:lnTo>
                  <a:pt x="263808" y="268611"/>
                </a:lnTo>
                <a:lnTo>
                  <a:pt x="253355" y="277617"/>
                </a:lnTo>
                <a:lnTo>
                  <a:pt x="242124" y="285688"/>
                </a:lnTo>
                <a:lnTo>
                  <a:pt x="230177" y="292763"/>
                </a:lnTo>
                <a:lnTo>
                  <a:pt x="217574" y="298780"/>
                </a:lnTo>
                <a:lnTo>
                  <a:pt x="204378" y="303680"/>
                </a:lnTo>
                <a:lnTo>
                  <a:pt x="190649" y="307399"/>
                </a:lnTo>
                <a:lnTo>
                  <a:pt x="176450" y="309879"/>
                </a:lnTo>
                <a:lnTo>
                  <a:pt x="161841" y="311056"/>
                </a:lnTo>
                <a:lnTo>
                  <a:pt x="156369" y="311149"/>
                </a:lnTo>
                <a:lnTo>
                  <a:pt x="141625" y="310467"/>
                </a:lnTo>
                <a:lnTo>
                  <a:pt x="127267" y="308460"/>
                </a:lnTo>
                <a:lnTo>
                  <a:pt x="113358" y="305190"/>
                </a:lnTo>
                <a:lnTo>
                  <a:pt x="99959" y="300718"/>
                </a:lnTo>
                <a:lnTo>
                  <a:pt x="87130" y="295106"/>
                </a:lnTo>
                <a:lnTo>
                  <a:pt x="74934" y="288413"/>
                </a:lnTo>
                <a:lnTo>
                  <a:pt x="63432" y="280702"/>
                </a:lnTo>
                <a:lnTo>
                  <a:pt x="52685" y="272034"/>
                </a:lnTo>
                <a:lnTo>
                  <a:pt x="42755" y="262469"/>
                </a:lnTo>
                <a:lnTo>
                  <a:pt x="33703" y="252069"/>
                </a:lnTo>
                <a:lnTo>
                  <a:pt x="25591" y="240895"/>
                </a:lnTo>
                <a:lnTo>
                  <a:pt x="18480" y="229008"/>
                </a:lnTo>
                <a:lnTo>
                  <a:pt x="12432" y="216469"/>
                </a:lnTo>
                <a:lnTo>
                  <a:pt x="7508" y="203340"/>
                </a:lnTo>
                <a:lnTo>
                  <a:pt x="3769" y="189681"/>
                </a:lnTo>
                <a:lnTo>
                  <a:pt x="1277" y="175554"/>
                </a:lnTo>
                <a:lnTo>
                  <a:pt x="93" y="161019"/>
                </a:lnTo>
                <a:lnTo>
                  <a:pt x="0" y="155575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872349" y="4962160"/>
            <a:ext cx="422305" cy="95581"/>
          </a:xfrm>
          <a:custGeom>
            <a:avLst/>
            <a:gdLst/>
            <a:ahLst/>
            <a:cxnLst/>
            <a:rect l="l" t="t" r="r" b="b"/>
            <a:pathLst>
              <a:path w="422305" h="95581">
                <a:moveTo>
                  <a:pt x="0" y="0"/>
                </a:moveTo>
                <a:lnTo>
                  <a:pt x="84137" y="3968"/>
                </a:lnTo>
                <a:lnTo>
                  <a:pt x="122237" y="8731"/>
                </a:lnTo>
                <a:lnTo>
                  <a:pt x="157162" y="15081"/>
                </a:lnTo>
                <a:lnTo>
                  <a:pt x="186531" y="23018"/>
                </a:lnTo>
                <a:lnTo>
                  <a:pt x="208756" y="30956"/>
                </a:lnTo>
                <a:lnTo>
                  <a:pt x="223837" y="39687"/>
                </a:lnTo>
                <a:lnTo>
                  <a:pt x="228600" y="48418"/>
                </a:lnTo>
                <a:lnTo>
                  <a:pt x="233362" y="57943"/>
                </a:lnTo>
                <a:lnTo>
                  <a:pt x="247650" y="66674"/>
                </a:lnTo>
                <a:lnTo>
                  <a:pt x="269081" y="74612"/>
                </a:lnTo>
                <a:lnTo>
                  <a:pt x="296862" y="81756"/>
                </a:lnTo>
                <a:lnTo>
                  <a:pt x="330199" y="88106"/>
                </a:lnTo>
                <a:lnTo>
                  <a:pt x="367506" y="92868"/>
                </a:lnTo>
                <a:lnTo>
                  <a:pt x="422305" y="95581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834293" y="4924103"/>
            <a:ext cx="76114" cy="76114"/>
          </a:xfrm>
          <a:custGeom>
            <a:avLst/>
            <a:gdLst/>
            <a:ahLst/>
            <a:cxnLst/>
            <a:rect l="l" t="t" r="r" b="b"/>
            <a:pathLst>
              <a:path w="76114" h="76114">
                <a:moveTo>
                  <a:pt x="36262" y="76114"/>
                </a:moveTo>
                <a:lnTo>
                  <a:pt x="41257" y="76027"/>
                </a:lnTo>
                <a:lnTo>
                  <a:pt x="54498" y="72435"/>
                </a:lnTo>
                <a:lnTo>
                  <a:pt x="65386" y="64604"/>
                </a:lnTo>
                <a:lnTo>
                  <a:pt x="72924" y="53440"/>
                </a:lnTo>
                <a:lnTo>
                  <a:pt x="76114" y="39852"/>
                </a:lnTo>
                <a:lnTo>
                  <a:pt x="76027" y="34857"/>
                </a:lnTo>
                <a:lnTo>
                  <a:pt x="72435" y="21616"/>
                </a:lnTo>
                <a:lnTo>
                  <a:pt x="64604" y="10727"/>
                </a:lnTo>
                <a:lnTo>
                  <a:pt x="53440" y="3189"/>
                </a:lnTo>
                <a:lnTo>
                  <a:pt x="39852" y="0"/>
                </a:lnTo>
                <a:lnTo>
                  <a:pt x="34857" y="87"/>
                </a:lnTo>
                <a:lnTo>
                  <a:pt x="21616" y="3679"/>
                </a:lnTo>
                <a:lnTo>
                  <a:pt x="10727" y="11510"/>
                </a:lnTo>
                <a:lnTo>
                  <a:pt x="3189" y="22674"/>
                </a:lnTo>
                <a:lnTo>
                  <a:pt x="0" y="36262"/>
                </a:lnTo>
                <a:lnTo>
                  <a:pt x="87" y="41257"/>
                </a:lnTo>
                <a:lnTo>
                  <a:pt x="3679" y="54498"/>
                </a:lnTo>
                <a:lnTo>
                  <a:pt x="11510" y="65386"/>
                </a:lnTo>
                <a:lnTo>
                  <a:pt x="22674" y="72924"/>
                </a:lnTo>
                <a:lnTo>
                  <a:pt x="36262" y="761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42035" y="5017176"/>
            <a:ext cx="77989" cy="76107"/>
          </a:xfrm>
          <a:custGeom>
            <a:avLst/>
            <a:gdLst/>
            <a:ahLst/>
            <a:cxnLst/>
            <a:rect l="l" t="t" r="r" b="b"/>
            <a:pathLst>
              <a:path w="77989" h="76107">
                <a:moveTo>
                  <a:pt x="3766" y="0"/>
                </a:moveTo>
                <a:lnTo>
                  <a:pt x="0" y="76107"/>
                </a:lnTo>
                <a:lnTo>
                  <a:pt x="77989" y="41821"/>
                </a:lnTo>
                <a:lnTo>
                  <a:pt x="37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475124" y="4504086"/>
            <a:ext cx="14237" cy="471265"/>
          </a:xfrm>
          <a:custGeom>
            <a:avLst/>
            <a:gdLst/>
            <a:ahLst/>
            <a:cxnLst/>
            <a:rect l="l" t="t" r="r" b="b"/>
            <a:pathLst>
              <a:path w="14237" h="471265">
                <a:moveTo>
                  <a:pt x="0" y="471265"/>
                </a:moveTo>
                <a:lnTo>
                  <a:pt x="2" y="465446"/>
                </a:lnTo>
                <a:lnTo>
                  <a:pt x="10" y="459629"/>
                </a:lnTo>
                <a:lnTo>
                  <a:pt x="23" y="453817"/>
                </a:lnTo>
                <a:lnTo>
                  <a:pt x="41" y="448015"/>
                </a:lnTo>
                <a:lnTo>
                  <a:pt x="63" y="442223"/>
                </a:lnTo>
                <a:lnTo>
                  <a:pt x="83" y="437889"/>
                </a:lnTo>
                <a:lnTo>
                  <a:pt x="106" y="433564"/>
                </a:lnTo>
                <a:lnTo>
                  <a:pt x="132" y="429249"/>
                </a:lnTo>
                <a:lnTo>
                  <a:pt x="160" y="424945"/>
                </a:lnTo>
                <a:lnTo>
                  <a:pt x="191" y="420655"/>
                </a:lnTo>
                <a:lnTo>
                  <a:pt x="224" y="416379"/>
                </a:lnTo>
                <a:lnTo>
                  <a:pt x="260" y="412117"/>
                </a:lnTo>
                <a:lnTo>
                  <a:pt x="298" y="407872"/>
                </a:lnTo>
                <a:lnTo>
                  <a:pt x="339" y="403645"/>
                </a:lnTo>
                <a:lnTo>
                  <a:pt x="382" y="399437"/>
                </a:lnTo>
                <a:lnTo>
                  <a:pt x="427" y="395248"/>
                </a:lnTo>
                <a:lnTo>
                  <a:pt x="491" y="389697"/>
                </a:lnTo>
                <a:lnTo>
                  <a:pt x="560" y="384186"/>
                </a:lnTo>
                <a:lnTo>
                  <a:pt x="632" y="378718"/>
                </a:lnTo>
                <a:lnTo>
                  <a:pt x="708" y="373296"/>
                </a:lnTo>
                <a:lnTo>
                  <a:pt x="788" y="367924"/>
                </a:lnTo>
                <a:lnTo>
                  <a:pt x="872" y="362603"/>
                </a:lnTo>
                <a:lnTo>
                  <a:pt x="959" y="357337"/>
                </a:lnTo>
                <a:lnTo>
                  <a:pt x="1050" y="352129"/>
                </a:lnTo>
                <a:lnTo>
                  <a:pt x="1145" y="346981"/>
                </a:lnTo>
                <a:lnTo>
                  <a:pt x="1169" y="345704"/>
                </a:lnTo>
                <a:lnTo>
                  <a:pt x="1181" y="345067"/>
                </a:lnTo>
                <a:lnTo>
                  <a:pt x="1193" y="344430"/>
                </a:lnTo>
                <a:lnTo>
                  <a:pt x="1205" y="343795"/>
                </a:lnTo>
                <a:lnTo>
                  <a:pt x="1218" y="343161"/>
                </a:lnTo>
                <a:lnTo>
                  <a:pt x="1230" y="342528"/>
                </a:lnTo>
                <a:lnTo>
                  <a:pt x="1242" y="341896"/>
                </a:lnTo>
                <a:lnTo>
                  <a:pt x="1255" y="341265"/>
                </a:lnTo>
                <a:lnTo>
                  <a:pt x="1267" y="340635"/>
                </a:lnTo>
                <a:lnTo>
                  <a:pt x="1280" y="340006"/>
                </a:lnTo>
                <a:lnTo>
                  <a:pt x="1293" y="339378"/>
                </a:lnTo>
                <a:lnTo>
                  <a:pt x="1305" y="338752"/>
                </a:lnTo>
                <a:lnTo>
                  <a:pt x="1318" y="338126"/>
                </a:lnTo>
                <a:lnTo>
                  <a:pt x="1331" y="337501"/>
                </a:lnTo>
                <a:lnTo>
                  <a:pt x="1344" y="336878"/>
                </a:lnTo>
                <a:lnTo>
                  <a:pt x="1357" y="336255"/>
                </a:lnTo>
                <a:lnTo>
                  <a:pt x="1370" y="335633"/>
                </a:lnTo>
                <a:lnTo>
                  <a:pt x="1383" y="335013"/>
                </a:lnTo>
                <a:lnTo>
                  <a:pt x="1396" y="334394"/>
                </a:lnTo>
                <a:lnTo>
                  <a:pt x="1409" y="333776"/>
                </a:lnTo>
                <a:lnTo>
                  <a:pt x="1422" y="333159"/>
                </a:lnTo>
                <a:lnTo>
                  <a:pt x="1435" y="332543"/>
                </a:lnTo>
                <a:lnTo>
                  <a:pt x="1448" y="331928"/>
                </a:lnTo>
                <a:lnTo>
                  <a:pt x="1461" y="331314"/>
                </a:lnTo>
                <a:lnTo>
                  <a:pt x="1475" y="330701"/>
                </a:lnTo>
                <a:lnTo>
                  <a:pt x="1488" y="330090"/>
                </a:lnTo>
                <a:lnTo>
                  <a:pt x="1502" y="329480"/>
                </a:lnTo>
                <a:lnTo>
                  <a:pt x="1515" y="328871"/>
                </a:lnTo>
                <a:lnTo>
                  <a:pt x="1528" y="328262"/>
                </a:lnTo>
                <a:lnTo>
                  <a:pt x="1542" y="327655"/>
                </a:lnTo>
                <a:lnTo>
                  <a:pt x="1556" y="327050"/>
                </a:lnTo>
                <a:lnTo>
                  <a:pt x="1569" y="326445"/>
                </a:lnTo>
                <a:lnTo>
                  <a:pt x="1583" y="325842"/>
                </a:lnTo>
                <a:lnTo>
                  <a:pt x="1597" y="325240"/>
                </a:lnTo>
                <a:lnTo>
                  <a:pt x="1611" y="324639"/>
                </a:lnTo>
                <a:lnTo>
                  <a:pt x="1625" y="324039"/>
                </a:lnTo>
                <a:lnTo>
                  <a:pt x="1639" y="323440"/>
                </a:lnTo>
                <a:lnTo>
                  <a:pt x="1652" y="322843"/>
                </a:lnTo>
                <a:lnTo>
                  <a:pt x="1666" y="322247"/>
                </a:lnTo>
                <a:lnTo>
                  <a:pt x="1681" y="321651"/>
                </a:lnTo>
                <a:lnTo>
                  <a:pt x="1695" y="321058"/>
                </a:lnTo>
                <a:lnTo>
                  <a:pt x="1709" y="320465"/>
                </a:lnTo>
                <a:lnTo>
                  <a:pt x="1723" y="319874"/>
                </a:lnTo>
                <a:lnTo>
                  <a:pt x="1737" y="319283"/>
                </a:lnTo>
                <a:lnTo>
                  <a:pt x="1752" y="318695"/>
                </a:lnTo>
                <a:lnTo>
                  <a:pt x="1766" y="318107"/>
                </a:lnTo>
                <a:lnTo>
                  <a:pt x="1780" y="317520"/>
                </a:lnTo>
                <a:lnTo>
                  <a:pt x="1795" y="316935"/>
                </a:lnTo>
                <a:lnTo>
                  <a:pt x="1809" y="316351"/>
                </a:lnTo>
                <a:lnTo>
                  <a:pt x="1824" y="315769"/>
                </a:lnTo>
                <a:lnTo>
                  <a:pt x="1838" y="315187"/>
                </a:lnTo>
                <a:lnTo>
                  <a:pt x="1853" y="314607"/>
                </a:lnTo>
                <a:lnTo>
                  <a:pt x="1867" y="314029"/>
                </a:lnTo>
                <a:lnTo>
                  <a:pt x="1882" y="313451"/>
                </a:lnTo>
                <a:lnTo>
                  <a:pt x="1897" y="312875"/>
                </a:lnTo>
                <a:lnTo>
                  <a:pt x="1912" y="312300"/>
                </a:lnTo>
                <a:lnTo>
                  <a:pt x="1927" y="311726"/>
                </a:lnTo>
                <a:lnTo>
                  <a:pt x="1941" y="311154"/>
                </a:lnTo>
                <a:lnTo>
                  <a:pt x="1956" y="310583"/>
                </a:lnTo>
                <a:lnTo>
                  <a:pt x="1971" y="310013"/>
                </a:lnTo>
                <a:lnTo>
                  <a:pt x="1986" y="309445"/>
                </a:lnTo>
                <a:lnTo>
                  <a:pt x="2001" y="308878"/>
                </a:lnTo>
                <a:lnTo>
                  <a:pt x="2016" y="308312"/>
                </a:lnTo>
                <a:lnTo>
                  <a:pt x="2031" y="307748"/>
                </a:lnTo>
                <a:lnTo>
                  <a:pt x="2047" y="307185"/>
                </a:lnTo>
                <a:lnTo>
                  <a:pt x="2062" y="306623"/>
                </a:lnTo>
                <a:lnTo>
                  <a:pt x="2077" y="306063"/>
                </a:lnTo>
                <a:lnTo>
                  <a:pt x="2092" y="305504"/>
                </a:lnTo>
                <a:lnTo>
                  <a:pt x="2108" y="304947"/>
                </a:lnTo>
                <a:lnTo>
                  <a:pt x="2123" y="304390"/>
                </a:lnTo>
                <a:lnTo>
                  <a:pt x="2139" y="303836"/>
                </a:lnTo>
                <a:lnTo>
                  <a:pt x="2154" y="303282"/>
                </a:lnTo>
                <a:lnTo>
                  <a:pt x="2170" y="302730"/>
                </a:lnTo>
                <a:lnTo>
                  <a:pt x="2185" y="302180"/>
                </a:lnTo>
                <a:lnTo>
                  <a:pt x="2201" y="301631"/>
                </a:lnTo>
                <a:lnTo>
                  <a:pt x="2216" y="301083"/>
                </a:lnTo>
                <a:lnTo>
                  <a:pt x="2232" y="300536"/>
                </a:lnTo>
                <a:lnTo>
                  <a:pt x="2248" y="299991"/>
                </a:lnTo>
                <a:lnTo>
                  <a:pt x="2264" y="299448"/>
                </a:lnTo>
                <a:lnTo>
                  <a:pt x="2279" y="298906"/>
                </a:lnTo>
                <a:lnTo>
                  <a:pt x="2295" y="298365"/>
                </a:lnTo>
                <a:lnTo>
                  <a:pt x="2311" y="297826"/>
                </a:lnTo>
                <a:lnTo>
                  <a:pt x="2327" y="297288"/>
                </a:lnTo>
                <a:lnTo>
                  <a:pt x="2343" y="296752"/>
                </a:lnTo>
                <a:lnTo>
                  <a:pt x="2359" y="296217"/>
                </a:lnTo>
                <a:lnTo>
                  <a:pt x="2375" y="295684"/>
                </a:lnTo>
                <a:lnTo>
                  <a:pt x="2391" y="295152"/>
                </a:lnTo>
                <a:lnTo>
                  <a:pt x="2407" y="294621"/>
                </a:lnTo>
                <a:lnTo>
                  <a:pt x="2423" y="294092"/>
                </a:lnTo>
                <a:lnTo>
                  <a:pt x="2439" y="293565"/>
                </a:lnTo>
                <a:lnTo>
                  <a:pt x="2456" y="293039"/>
                </a:lnTo>
                <a:lnTo>
                  <a:pt x="2472" y="292515"/>
                </a:lnTo>
                <a:lnTo>
                  <a:pt x="2488" y="291992"/>
                </a:lnTo>
                <a:lnTo>
                  <a:pt x="2505" y="291470"/>
                </a:lnTo>
                <a:lnTo>
                  <a:pt x="2521" y="290950"/>
                </a:lnTo>
                <a:lnTo>
                  <a:pt x="2538" y="290432"/>
                </a:lnTo>
                <a:lnTo>
                  <a:pt x="2554" y="289915"/>
                </a:lnTo>
                <a:lnTo>
                  <a:pt x="2570" y="289400"/>
                </a:lnTo>
                <a:lnTo>
                  <a:pt x="2587" y="288886"/>
                </a:lnTo>
                <a:lnTo>
                  <a:pt x="2604" y="288374"/>
                </a:lnTo>
                <a:lnTo>
                  <a:pt x="2620" y="287863"/>
                </a:lnTo>
                <a:lnTo>
                  <a:pt x="2637" y="287354"/>
                </a:lnTo>
                <a:lnTo>
                  <a:pt x="2653" y="286846"/>
                </a:lnTo>
                <a:lnTo>
                  <a:pt x="2670" y="286340"/>
                </a:lnTo>
                <a:lnTo>
                  <a:pt x="2687" y="285836"/>
                </a:lnTo>
                <a:lnTo>
                  <a:pt x="2704" y="285332"/>
                </a:lnTo>
                <a:lnTo>
                  <a:pt x="2721" y="284831"/>
                </a:lnTo>
                <a:lnTo>
                  <a:pt x="2738" y="284332"/>
                </a:lnTo>
                <a:lnTo>
                  <a:pt x="2754" y="283833"/>
                </a:lnTo>
                <a:lnTo>
                  <a:pt x="2771" y="283337"/>
                </a:lnTo>
                <a:lnTo>
                  <a:pt x="2788" y="282842"/>
                </a:lnTo>
                <a:lnTo>
                  <a:pt x="2805" y="282349"/>
                </a:lnTo>
                <a:lnTo>
                  <a:pt x="2822" y="281857"/>
                </a:lnTo>
                <a:lnTo>
                  <a:pt x="2839" y="281367"/>
                </a:lnTo>
                <a:lnTo>
                  <a:pt x="2856" y="280878"/>
                </a:lnTo>
                <a:lnTo>
                  <a:pt x="2874" y="280391"/>
                </a:lnTo>
                <a:lnTo>
                  <a:pt x="2891" y="279906"/>
                </a:lnTo>
                <a:lnTo>
                  <a:pt x="2908" y="279423"/>
                </a:lnTo>
                <a:lnTo>
                  <a:pt x="2925" y="278941"/>
                </a:lnTo>
                <a:lnTo>
                  <a:pt x="2943" y="278461"/>
                </a:lnTo>
                <a:lnTo>
                  <a:pt x="2960" y="277982"/>
                </a:lnTo>
                <a:lnTo>
                  <a:pt x="2977" y="277505"/>
                </a:lnTo>
                <a:lnTo>
                  <a:pt x="2995" y="277030"/>
                </a:lnTo>
                <a:lnTo>
                  <a:pt x="3012" y="276556"/>
                </a:lnTo>
                <a:lnTo>
                  <a:pt x="3030" y="276084"/>
                </a:lnTo>
                <a:lnTo>
                  <a:pt x="3047" y="275614"/>
                </a:lnTo>
                <a:lnTo>
                  <a:pt x="3065" y="275146"/>
                </a:lnTo>
                <a:lnTo>
                  <a:pt x="3082" y="274679"/>
                </a:lnTo>
                <a:lnTo>
                  <a:pt x="3100" y="274214"/>
                </a:lnTo>
                <a:lnTo>
                  <a:pt x="3118" y="273750"/>
                </a:lnTo>
                <a:lnTo>
                  <a:pt x="3135" y="273289"/>
                </a:lnTo>
                <a:lnTo>
                  <a:pt x="3153" y="272829"/>
                </a:lnTo>
                <a:lnTo>
                  <a:pt x="3170" y="272370"/>
                </a:lnTo>
                <a:lnTo>
                  <a:pt x="3188" y="271914"/>
                </a:lnTo>
                <a:lnTo>
                  <a:pt x="3206" y="271459"/>
                </a:lnTo>
                <a:lnTo>
                  <a:pt x="3224" y="271006"/>
                </a:lnTo>
                <a:lnTo>
                  <a:pt x="3242" y="270555"/>
                </a:lnTo>
                <a:lnTo>
                  <a:pt x="3260" y="270105"/>
                </a:lnTo>
                <a:lnTo>
                  <a:pt x="3277" y="269657"/>
                </a:lnTo>
                <a:lnTo>
                  <a:pt x="3295" y="269212"/>
                </a:lnTo>
                <a:lnTo>
                  <a:pt x="3313" y="268767"/>
                </a:lnTo>
                <a:lnTo>
                  <a:pt x="3331" y="268325"/>
                </a:lnTo>
                <a:lnTo>
                  <a:pt x="3349" y="267884"/>
                </a:lnTo>
                <a:lnTo>
                  <a:pt x="3368" y="267445"/>
                </a:lnTo>
                <a:lnTo>
                  <a:pt x="3386" y="267008"/>
                </a:lnTo>
                <a:lnTo>
                  <a:pt x="3404" y="266573"/>
                </a:lnTo>
                <a:lnTo>
                  <a:pt x="3422" y="266139"/>
                </a:lnTo>
                <a:lnTo>
                  <a:pt x="3440" y="265708"/>
                </a:lnTo>
                <a:lnTo>
                  <a:pt x="3458" y="265278"/>
                </a:lnTo>
                <a:lnTo>
                  <a:pt x="3476" y="264850"/>
                </a:lnTo>
                <a:lnTo>
                  <a:pt x="3495" y="264424"/>
                </a:lnTo>
                <a:lnTo>
                  <a:pt x="3513" y="263999"/>
                </a:lnTo>
                <a:lnTo>
                  <a:pt x="3531" y="263577"/>
                </a:lnTo>
                <a:lnTo>
                  <a:pt x="3550" y="263156"/>
                </a:lnTo>
                <a:lnTo>
                  <a:pt x="3568" y="262737"/>
                </a:lnTo>
                <a:lnTo>
                  <a:pt x="3586" y="262320"/>
                </a:lnTo>
                <a:lnTo>
                  <a:pt x="3605" y="261905"/>
                </a:lnTo>
                <a:lnTo>
                  <a:pt x="3624" y="261492"/>
                </a:lnTo>
                <a:lnTo>
                  <a:pt x="3642" y="261080"/>
                </a:lnTo>
                <a:lnTo>
                  <a:pt x="3661" y="260671"/>
                </a:lnTo>
                <a:lnTo>
                  <a:pt x="3679" y="260263"/>
                </a:lnTo>
                <a:lnTo>
                  <a:pt x="3698" y="259857"/>
                </a:lnTo>
                <a:lnTo>
                  <a:pt x="3716" y="259453"/>
                </a:lnTo>
                <a:lnTo>
                  <a:pt x="3735" y="259052"/>
                </a:lnTo>
                <a:lnTo>
                  <a:pt x="3754" y="258651"/>
                </a:lnTo>
                <a:lnTo>
                  <a:pt x="3772" y="258253"/>
                </a:lnTo>
                <a:lnTo>
                  <a:pt x="3791" y="257857"/>
                </a:lnTo>
                <a:lnTo>
                  <a:pt x="3810" y="257463"/>
                </a:lnTo>
                <a:lnTo>
                  <a:pt x="3829" y="257070"/>
                </a:lnTo>
                <a:lnTo>
                  <a:pt x="3847" y="256680"/>
                </a:lnTo>
                <a:lnTo>
                  <a:pt x="3866" y="256291"/>
                </a:lnTo>
                <a:lnTo>
                  <a:pt x="3885" y="255905"/>
                </a:lnTo>
                <a:lnTo>
                  <a:pt x="3904" y="255520"/>
                </a:lnTo>
                <a:lnTo>
                  <a:pt x="3923" y="255137"/>
                </a:lnTo>
                <a:lnTo>
                  <a:pt x="3942" y="254757"/>
                </a:lnTo>
                <a:lnTo>
                  <a:pt x="3960" y="254378"/>
                </a:lnTo>
                <a:lnTo>
                  <a:pt x="3979" y="254001"/>
                </a:lnTo>
                <a:lnTo>
                  <a:pt x="3998" y="253626"/>
                </a:lnTo>
                <a:lnTo>
                  <a:pt x="4017" y="253253"/>
                </a:lnTo>
                <a:lnTo>
                  <a:pt x="4037" y="252883"/>
                </a:lnTo>
                <a:lnTo>
                  <a:pt x="4056" y="252514"/>
                </a:lnTo>
                <a:lnTo>
                  <a:pt x="4075" y="252147"/>
                </a:lnTo>
                <a:lnTo>
                  <a:pt x="4094" y="251782"/>
                </a:lnTo>
                <a:lnTo>
                  <a:pt x="4113" y="251419"/>
                </a:lnTo>
                <a:lnTo>
                  <a:pt x="4132" y="251058"/>
                </a:lnTo>
                <a:lnTo>
                  <a:pt x="4151" y="250700"/>
                </a:lnTo>
                <a:lnTo>
                  <a:pt x="4171" y="250343"/>
                </a:lnTo>
                <a:lnTo>
                  <a:pt x="4190" y="249988"/>
                </a:lnTo>
                <a:lnTo>
                  <a:pt x="4209" y="249635"/>
                </a:lnTo>
                <a:lnTo>
                  <a:pt x="4228" y="249285"/>
                </a:lnTo>
                <a:lnTo>
                  <a:pt x="4248" y="248936"/>
                </a:lnTo>
                <a:lnTo>
                  <a:pt x="4267" y="248590"/>
                </a:lnTo>
                <a:lnTo>
                  <a:pt x="4286" y="248245"/>
                </a:lnTo>
                <a:lnTo>
                  <a:pt x="4306" y="247903"/>
                </a:lnTo>
                <a:lnTo>
                  <a:pt x="4325" y="247562"/>
                </a:lnTo>
                <a:lnTo>
                  <a:pt x="4345" y="247224"/>
                </a:lnTo>
                <a:lnTo>
                  <a:pt x="4364" y="246888"/>
                </a:lnTo>
                <a:lnTo>
                  <a:pt x="4384" y="246554"/>
                </a:lnTo>
                <a:lnTo>
                  <a:pt x="4403" y="246221"/>
                </a:lnTo>
                <a:lnTo>
                  <a:pt x="4422" y="245892"/>
                </a:lnTo>
                <a:lnTo>
                  <a:pt x="4442" y="245564"/>
                </a:lnTo>
                <a:lnTo>
                  <a:pt x="4462" y="245238"/>
                </a:lnTo>
                <a:lnTo>
                  <a:pt x="4481" y="244914"/>
                </a:lnTo>
                <a:lnTo>
                  <a:pt x="4501" y="244593"/>
                </a:lnTo>
                <a:lnTo>
                  <a:pt x="4520" y="244274"/>
                </a:lnTo>
                <a:lnTo>
                  <a:pt x="4540" y="243956"/>
                </a:lnTo>
                <a:lnTo>
                  <a:pt x="4560" y="243641"/>
                </a:lnTo>
                <a:lnTo>
                  <a:pt x="4579" y="243328"/>
                </a:lnTo>
                <a:lnTo>
                  <a:pt x="4599" y="243018"/>
                </a:lnTo>
                <a:lnTo>
                  <a:pt x="4619" y="242709"/>
                </a:lnTo>
                <a:lnTo>
                  <a:pt x="4638" y="242402"/>
                </a:lnTo>
                <a:lnTo>
                  <a:pt x="4658" y="242098"/>
                </a:lnTo>
                <a:lnTo>
                  <a:pt x="4678" y="241796"/>
                </a:lnTo>
                <a:lnTo>
                  <a:pt x="4698" y="241496"/>
                </a:lnTo>
                <a:lnTo>
                  <a:pt x="4718" y="241198"/>
                </a:lnTo>
                <a:lnTo>
                  <a:pt x="4737" y="240902"/>
                </a:lnTo>
                <a:lnTo>
                  <a:pt x="4757" y="240609"/>
                </a:lnTo>
                <a:lnTo>
                  <a:pt x="4777" y="240318"/>
                </a:lnTo>
                <a:lnTo>
                  <a:pt x="4797" y="240029"/>
                </a:lnTo>
                <a:lnTo>
                  <a:pt x="4817" y="239742"/>
                </a:lnTo>
                <a:lnTo>
                  <a:pt x="4837" y="239457"/>
                </a:lnTo>
                <a:lnTo>
                  <a:pt x="4857" y="239175"/>
                </a:lnTo>
                <a:lnTo>
                  <a:pt x="4877" y="238895"/>
                </a:lnTo>
                <a:lnTo>
                  <a:pt x="4897" y="238617"/>
                </a:lnTo>
                <a:lnTo>
                  <a:pt x="4917" y="238341"/>
                </a:lnTo>
                <a:lnTo>
                  <a:pt x="4937" y="238068"/>
                </a:lnTo>
                <a:lnTo>
                  <a:pt x="4957" y="237797"/>
                </a:lnTo>
                <a:lnTo>
                  <a:pt x="4977" y="237528"/>
                </a:lnTo>
                <a:lnTo>
                  <a:pt x="4997" y="237261"/>
                </a:lnTo>
                <a:lnTo>
                  <a:pt x="5017" y="236997"/>
                </a:lnTo>
                <a:lnTo>
                  <a:pt x="5037" y="236734"/>
                </a:lnTo>
                <a:lnTo>
                  <a:pt x="5057" y="236475"/>
                </a:lnTo>
                <a:lnTo>
                  <a:pt x="5077" y="236217"/>
                </a:lnTo>
                <a:lnTo>
                  <a:pt x="5097" y="235962"/>
                </a:lnTo>
                <a:lnTo>
                  <a:pt x="5117" y="235709"/>
                </a:lnTo>
                <a:lnTo>
                  <a:pt x="5138" y="235458"/>
                </a:lnTo>
                <a:lnTo>
                  <a:pt x="5158" y="235210"/>
                </a:lnTo>
                <a:lnTo>
                  <a:pt x="5178" y="234964"/>
                </a:lnTo>
                <a:lnTo>
                  <a:pt x="5198" y="234720"/>
                </a:lnTo>
                <a:lnTo>
                  <a:pt x="5218" y="234478"/>
                </a:lnTo>
                <a:lnTo>
                  <a:pt x="5239" y="234239"/>
                </a:lnTo>
                <a:lnTo>
                  <a:pt x="5259" y="234002"/>
                </a:lnTo>
                <a:lnTo>
                  <a:pt x="5279" y="233768"/>
                </a:lnTo>
                <a:lnTo>
                  <a:pt x="5300" y="233536"/>
                </a:lnTo>
                <a:lnTo>
                  <a:pt x="5320" y="233306"/>
                </a:lnTo>
                <a:lnTo>
                  <a:pt x="5360" y="232854"/>
                </a:lnTo>
                <a:lnTo>
                  <a:pt x="5401" y="232410"/>
                </a:lnTo>
                <a:lnTo>
                  <a:pt x="5442" y="231977"/>
                </a:lnTo>
                <a:lnTo>
                  <a:pt x="5483" y="231553"/>
                </a:lnTo>
                <a:lnTo>
                  <a:pt x="5524" y="231139"/>
                </a:lnTo>
                <a:lnTo>
                  <a:pt x="5564" y="230734"/>
                </a:lnTo>
                <a:lnTo>
                  <a:pt x="5606" y="230339"/>
                </a:lnTo>
                <a:lnTo>
                  <a:pt x="5646" y="229953"/>
                </a:lnTo>
                <a:lnTo>
                  <a:pt x="5688" y="229578"/>
                </a:lnTo>
                <a:lnTo>
                  <a:pt x="5729" y="229212"/>
                </a:lnTo>
                <a:lnTo>
                  <a:pt x="5770" y="228856"/>
                </a:lnTo>
                <a:lnTo>
                  <a:pt x="5811" y="228510"/>
                </a:lnTo>
                <a:lnTo>
                  <a:pt x="5873" y="228010"/>
                </a:lnTo>
                <a:lnTo>
                  <a:pt x="5935" y="227532"/>
                </a:lnTo>
                <a:lnTo>
                  <a:pt x="5997" y="227077"/>
                </a:lnTo>
                <a:lnTo>
                  <a:pt x="6059" y="226645"/>
                </a:lnTo>
                <a:lnTo>
                  <a:pt x="6121" y="226235"/>
                </a:lnTo>
                <a:lnTo>
                  <a:pt x="6183" y="225849"/>
                </a:lnTo>
                <a:lnTo>
                  <a:pt x="6246" y="225486"/>
                </a:lnTo>
                <a:lnTo>
                  <a:pt x="6329" y="225039"/>
                </a:lnTo>
                <a:lnTo>
                  <a:pt x="6412" y="224633"/>
                </a:lnTo>
                <a:lnTo>
                  <a:pt x="6495" y="224270"/>
                </a:lnTo>
                <a:lnTo>
                  <a:pt x="6600" y="223877"/>
                </a:lnTo>
                <a:lnTo>
                  <a:pt x="6725" y="223494"/>
                </a:lnTo>
                <a:lnTo>
                  <a:pt x="6872" y="223171"/>
                </a:lnTo>
                <a:lnTo>
                  <a:pt x="7143" y="222933"/>
                </a:lnTo>
                <a:lnTo>
                  <a:pt x="7436" y="222656"/>
                </a:lnTo>
                <a:lnTo>
                  <a:pt x="7604" y="222255"/>
                </a:lnTo>
                <a:lnTo>
                  <a:pt x="7729" y="221839"/>
                </a:lnTo>
                <a:lnTo>
                  <a:pt x="7833" y="221418"/>
                </a:lnTo>
                <a:lnTo>
                  <a:pt x="7917" y="221034"/>
                </a:lnTo>
                <a:lnTo>
                  <a:pt x="8000" y="220608"/>
                </a:lnTo>
                <a:lnTo>
                  <a:pt x="8083" y="220139"/>
                </a:lnTo>
                <a:lnTo>
                  <a:pt x="8166" y="219630"/>
                </a:lnTo>
                <a:lnTo>
                  <a:pt x="8228" y="219220"/>
                </a:lnTo>
                <a:lnTo>
                  <a:pt x="8290" y="218788"/>
                </a:lnTo>
                <a:lnTo>
                  <a:pt x="8352" y="218333"/>
                </a:lnTo>
                <a:lnTo>
                  <a:pt x="8414" y="217855"/>
                </a:lnTo>
                <a:lnTo>
                  <a:pt x="8476" y="217355"/>
                </a:lnTo>
                <a:lnTo>
                  <a:pt x="8538" y="216832"/>
                </a:lnTo>
                <a:lnTo>
                  <a:pt x="8599" y="216287"/>
                </a:lnTo>
                <a:lnTo>
                  <a:pt x="8661" y="215720"/>
                </a:lnTo>
                <a:lnTo>
                  <a:pt x="8702" y="215330"/>
                </a:lnTo>
                <a:lnTo>
                  <a:pt x="8743" y="214930"/>
                </a:lnTo>
                <a:lnTo>
                  <a:pt x="8784" y="214520"/>
                </a:lnTo>
                <a:lnTo>
                  <a:pt x="8825" y="214101"/>
                </a:lnTo>
                <a:lnTo>
                  <a:pt x="8865" y="213672"/>
                </a:lnTo>
                <a:lnTo>
                  <a:pt x="8906" y="213234"/>
                </a:lnTo>
                <a:lnTo>
                  <a:pt x="8947" y="212786"/>
                </a:lnTo>
                <a:lnTo>
                  <a:pt x="8988" y="212329"/>
                </a:lnTo>
                <a:lnTo>
                  <a:pt x="9028" y="211863"/>
                </a:lnTo>
                <a:lnTo>
                  <a:pt x="9069" y="211387"/>
                </a:lnTo>
                <a:lnTo>
                  <a:pt x="9089" y="211145"/>
                </a:lnTo>
                <a:lnTo>
                  <a:pt x="9109" y="210901"/>
                </a:lnTo>
                <a:lnTo>
                  <a:pt x="9129" y="210655"/>
                </a:lnTo>
                <a:lnTo>
                  <a:pt x="9149" y="210407"/>
                </a:lnTo>
                <a:lnTo>
                  <a:pt x="9169" y="210156"/>
                </a:lnTo>
                <a:lnTo>
                  <a:pt x="9190" y="209903"/>
                </a:lnTo>
                <a:lnTo>
                  <a:pt x="9210" y="209648"/>
                </a:lnTo>
                <a:lnTo>
                  <a:pt x="9230" y="209390"/>
                </a:lnTo>
                <a:lnTo>
                  <a:pt x="9250" y="209130"/>
                </a:lnTo>
                <a:lnTo>
                  <a:pt x="9270" y="208868"/>
                </a:lnTo>
                <a:lnTo>
                  <a:pt x="9290" y="208604"/>
                </a:lnTo>
                <a:lnTo>
                  <a:pt x="9310" y="208337"/>
                </a:lnTo>
                <a:lnTo>
                  <a:pt x="9330" y="208068"/>
                </a:lnTo>
                <a:lnTo>
                  <a:pt x="9350" y="207797"/>
                </a:lnTo>
                <a:lnTo>
                  <a:pt x="9370" y="207524"/>
                </a:lnTo>
                <a:lnTo>
                  <a:pt x="9390" y="207248"/>
                </a:lnTo>
                <a:lnTo>
                  <a:pt x="9410" y="206970"/>
                </a:lnTo>
                <a:lnTo>
                  <a:pt x="9430" y="206690"/>
                </a:lnTo>
                <a:lnTo>
                  <a:pt x="9450" y="206408"/>
                </a:lnTo>
                <a:lnTo>
                  <a:pt x="9470" y="206123"/>
                </a:lnTo>
                <a:lnTo>
                  <a:pt x="9490" y="205836"/>
                </a:lnTo>
                <a:lnTo>
                  <a:pt x="9510" y="205547"/>
                </a:lnTo>
                <a:lnTo>
                  <a:pt x="9530" y="205256"/>
                </a:lnTo>
                <a:lnTo>
                  <a:pt x="9550" y="204963"/>
                </a:lnTo>
                <a:lnTo>
                  <a:pt x="9569" y="204667"/>
                </a:lnTo>
                <a:lnTo>
                  <a:pt x="9589" y="204369"/>
                </a:lnTo>
                <a:lnTo>
                  <a:pt x="9609" y="204069"/>
                </a:lnTo>
                <a:lnTo>
                  <a:pt x="9629" y="203767"/>
                </a:lnTo>
                <a:lnTo>
                  <a:pt x="9649" y="203463"/>
                </a:lnTo>
                <a:lnTo>
                  <a:pt x="9668" y="203156"/>
                </a:lnTo>
                <a:lnTo>
                  <a:pt x="9688" y="202847"/>
                </a:lnTo>
                <a:lnTo>
                  <a:pt x="9708" y="202537"/>
                </a:lnTo>
                <a:lnTo>
                  <a:pt x="9727" y="202224"/>
                </a:lnTo>
                <a:lnTo>
                  <a:pt x="9747" y="201909"/>
                </a:lnTo>
                <a:lnTo>
                  <a:pt x="9767" y="201591"/>
                </a:lnTo>
                <a:lnTo>
                  <a:pt x="9786" y="201272"/>
                </a:lnTo>
                <a:lnTo>
                  <a:pt x="9806" y="200950"/>
                </a:lnTo>
                <a:lnTo>
                  <a:pt x="9825" y="200627"/>
                </a:lnTo>
                <a:lnTo>
                  <a:pt x="9845" y="200301"/>
                </a:lnTo>
                <a:lnTo>
                  <a:pt x="9865" y="199973"/>
                </a:lnTo>
                <a:lnTo>
                  <a:pt x="9884" y="199644"/>
                </a:lnTo>
                <a:lnTo>
                  <a:pt x="9904" y="199311"/>
                </a:lnTo>
                <a:lnTo>
                  <a:pt x="9923" y="198977"/>
                </a:lnTo>
                <a:lnTo>
                  <a:pt x="9942" y="198641"/>
                </a:lnTo>
                <a:lnTo>
                  <a:pt x="9962" y="198303"/>
                </a:lnTo>
                <a:lnTo>
                  <a:pt x="9981" y="197962"/>
                </a:lnTo>
                <a:lnTo>
                  <a:pt x="10001" y="197620"/>
                </a:lnTo>
                <a:lnTo>
                  <a:pt x="10020" y="197275"/>
                </a:lnTo>
                <a:lnTo>
                  <a:pt x="10039" y="196929"/>
                </a:lnTo>
                <a:lnTo>
                  <a:pt x="10059" y="196580"/>
                </a:lnTo>
                <a:lnTo>
                  <a:pt x="10078" y="196230"/>
                </a:lnTo>
                <a:lnTo>
                  <a:pt x="10097" y="195877"/>
                </a:lnTo>
                <a:lnTo>
                  <a:pt x="10117" y="195522"/>
                </a:lnTo>
                <a:lnTo>
                  <a:pt x="10136" y="195165"/>
                </a:lnTo>
                <a:lnTo>
                  <a:pt x="10155" y="194806"/>
                </a:lnTo>
                <a:lnTo>
                  <a:pt x="10174" y="194446"/>
                </a:lnTo>
                <a:lnTo>
                  <a:pt x="10193" y="194083"/>
                </a:lnTo>
                <a:lnTo>
                  <a:pt x="10212" y="193718"/>
                </a:lnTo>
                <a:lnTo>
                  <a:pt x="10231" y="193351"/>
                </a:lnTo>
                <a:lnTo>
                  <a:pt x="10250" y="192982"/>
                </a:lnTo>
                <a:lnTo>
                  <a:pt x="10269" y="192611"/>
                </a:lnTo>
                <a:lnTo>
                  <a:pt x="10288" y="192239"/>
                </a:lnTo>
                <a:lnTo>
                  <a:pt x="10308" y="191864"/>
                </a:lnTo>
                <a:lnTo>
                  <a:pt x="10327" y="191487"/>
                </a:lnTo>
                <a:lnTo>
                  <a:pt x="10345" y="191108"/>
                </a:lnTo>
                <a:lnTo>
                  <a:pt x="10364" y="190727"/>
                </a:lnTo>
                <a:lnTo>
                  <a:pt x="10383" y="190345"/>
                </a:lnTo>
                <a:lnTo>
                  <a:pt x="10402" y="189960"/>
                </a:lnTo>
                <a:lnTo>
                  <a:pt x="10421" y="189574"/>
                </a:lnTo>
                <a:lnTo>
                  <a:pt x="10440" y="189185"/>
                </a:lnTo>
                <a:lnTo>
                  <a:pt x="10459" y="188795"/>
                </a:lnTo>
                <a:lnTo>
                  <a:pt x="10477" y="188402"/>
                </a:lnTo>
                <a:lnTo>
                  <a:pt x="10496" y="188008"/>
                </a:lnTo>
                <a:lnTo>
                  <a:pt x="10515" y="187612"/>
                </a:lnTo>
                <a:lnTo>
                  <a:pt x="10534" y="187213"/>
                </a:lnTo>
                <a:lnTo>
                  <a:pt x="10552" y="186813"/>
                </a:lnTo>
                <a:lnTo>
                  <a:pt x="10571" y="186411"/>
                </a:lnTo>
                <a:lnTo>
                  <a:pt x="10589" y="186008"/>
                </a:lnTo>
                <a:lnTo>
                  <a:pt x="10608" y="185602"/>
                </a:lnTo>
                <a:lnTo>
                  <a:pt x="10627" y="185194"/>
                </a:lnTo>
                <a:lnTo>
                  <a:pt x="10645" y="184785"/>
                </a:lnTo>
                <a:lnTo>
                  <a:pt x="10664" y="184373"/>
                </a:lnTo>
                <a:lnTo>
                  <a:pt x="10682" y="183960"/>
                </a:lnTo>
                <a:lnTo>
                  <a:pt x="10701" y="183545"/>
                </a:lnTo>
                <a:lnTo>
                  <a:pt x="10719" y="183128"/>
                </a:lnTo>
                <a:lnTo>
                  <a:pt x="10737" y="182709"/>
                </a:lnTo>
                <a:lnTo>
                  <a:pt x="10756" y="182288"/>
                </a:lnTo>
                <a:lnTo>
                  <a:pt x="10774" y="181866"/>
                </a:lnTo>
                <a:lnTo>
                  <a:pt x="10792" y="181441"/>
                </a:lnTo>
                <a:lnTo>
                  <a:pt x="10810" y="181015"/>
                </a:lnTo>
                <a:lnTo>
                  <a:pt x="10829" y="180587"/>
                </a:lnTo>
                <a:lnTo>
                  <a:pt x="10847" y="180157"/>
                </a:lnTo>
                <a:lnTo>
                  <a:pt x="10865" y="179725"/>
                </a:lnTo>
                <a:lnTo>
                  <a:pt x="10883" y="179292"/>
                </a:lnTo>
                <a:lnTo>
                  <a:pt x="10901" y="178857"/>
                </a:lnTo>
                <a:lnTo>
                  <a:pt x="10920" y="178419"/>
                </a:lnTo>
                <a:lnTo>
                  <a:pt x="10938" y="177981"/>
                </a:lnTo>
                <a:lnTo>
                  <a:pt x="10956" y="177540"/>
                </a:lnTo>
                <a:lnTo>
                  <a:pt x="10974" y="177097"/>
                </a:lnTo>
                <a:lnTo>
                  <a:pt x="10992" y="176653"/>
                </a:lnTo>
                <a:lnTo>
                  <a:pt x="11009" y="176207"/>
                </a:lnTo>
                <a:lnTo>
                  <a:pt x="11028" y="175759"/>
                </a:lnTo>
                <a:lnTo>
                  <a:pt x="11045" y="175310"/>
                </a:lnTo>
                <a:lnTo>
                  <a:pt x="11063" y="174859"/>
                </a:lnTo>
                <a:lnTo>
                  <a:pt x="11081" y="174406"/>
                </a:lnTo>
                <a:lnTo>
                  <a:pt x="11099" y="173951"/>
                </a:lnTo>
                <a:lnTo>
                  <a:pt x="11117" y="173494"/>
                </a:lnTo>
                <a:lnTo>
                  <a:pt x="11134" y="173036"/>
                </a:lnTo>
                <a:lnTo>
                  <a:pt x="11152" y="172576"/>
                </a:lnTo>
                <a:lnTo>
                  <a:pt x="11170" y="172115"/>
                </a:lnTo>
                <a:lnTo>
                  <a:pt x="11187" y="171651"/>
                </a:lnTo>
                <a:lnTo>
                  <a:pt x="11205" y="171186"/>
                </a:lnTo>
                <a:lnTo>
                  <a:pt x="11222" y="170719"/>
                </a:lnTo>
                <a:lnTo>
                  <a:pt x="11240" y="170251"/>
                </a:lnTo>
                <a:lnTo>
                  <a:pt x="11257" y="169780"/>
                </a:lnTo>
                <a:lnTo>
                  <a:pt x="11275" y="169309"/>
                </a:lnTo>
                <a:lnTo>
                  <a:pt x="11292" y="168835"/>
                </a:lnTo>
                <a:lnTo>
                  <a:pt x="11310" y="168360"/>
                </a:lnTo>
                <a:lnTo>
                  <a:pt x="11327" y="167883"/>
                </a:lnTo>
                <a:lnTo>
                  <a:pt x="11344" y="167404"/>
                </a:lnTo>
                <a:lnTo>
                  <a:pt x="11362" y="166924"/>
                </a:lnTo>
                <a:lnTo>
                  <a:pt x="11379" y="166442"/>
                </a:lnTo>
                <a:lnTo>
                  <a:pt x="11396" y="165959"/>
                </a:lnTo>
                <a:lnTo>
                  <a:pt x="11413" y="165473"/>
                </a:lnTo>
                <a:lnTo>
                  <a:pt x="11430" y="164987"/>
                </a:lnTo>
                <a:lnTo>
                  <a:pt x="11448" y="164498"/>
                </a:lnTo>
                <a:lnTo>
                  <a:pt x="11465" y="164008"/>
                </a:lnTo>
                <a:lnTo>
                  <a:pt x="11482" y="163516"/>
                </a:lnTo>
                <a:lnTo>
                  <a:pt x="11499" y="163023"/>
                </a:lnTo>
                <a:lnTo>
                  <a:pt x="11516" y="162528"/>
                </a:lnTo>
                <a:lnTo>
                  <a:pt x="11533" y="162031"/>
                </a:lnTo>
                <a:lnTo>
                  <a:pt x="11550" y="161533"/>
                </a:lnTo>
                <a:lnTo>
                  <a:pt x="11566" y="161033"/>
                </a:lnTo>
                <a:lnTo>
                  <a:pt x="11583" y="160532"/>
                </a:lnTo>
                <a:lnTo>
                  <a:pt x="11600" y="160029"/>
                </a:lnTo>
                <a:lnTo>
                  <a:pt x="11617" y="159525"/>
                </a:lnTo>
                <a:lnTo>
                  <a:pt x="11633" y="159019"/>
                </a:lnTo>
                <a:lnTo>
                  <a:pt x="11650" y="158511"/>
                </a:lnTo>
                <a:lnTo>
                  <a:pt x="11667" y="158002"/>
                </a:lnTo>
                <a:lnTo>
                  <a:pt x="11683" y="157491"/>
                </a:lnTo>
                <a:lnTo>
                  <a:pt x="11700" y="156979"/>
                </a:lnTo>
                <a:lnTo>
                  <a:pt x="11717" y="156465"/>
                </a:lnTo>
                <a:lnTo>
                  <a:pt x="11733" y="155950"/>
                </a:lnTo>
                <a:lnTo>
                  <a:pt x="11750" y="155433"/>
                </a:lnTo>
                <a:lnTo>
                  <a:pt x="11766" y="154914"/>
                </a:lnTo>
                <a:lnTo>
                  <a:pt x="11782" y="154395"/>
                </a:lnTo>
                <a:lnTo>
                  <a:pt x="11799" y="153873"/>
                </a:lnTo>
                <a:lnTo>
                  <a:pt x="11815" y="153350"/>
                </a:lnTo>
                <a:lnTo>
                  <a:pt x="11831" y="152826"/>
                </a:lnTo>
                <a:lnTo>
                  <a:pt x="11848" y="152300"/>
                </a:lnTo>
                <a:lnTo>
                  <a:pt x="11864" y="151772"/>
                </a:lnTo>
                <a:lnTo>
                  <a:pt x="11880" y="151243"/>
                </a:lnTo>
                <a:lnTo>
                  <a:pt x="11896" y="150713"/>
                </a:lnTo>
                <a:lnTo>
                  <a:pt x="11912" y="150181"/>
                </a:lnTo>
                <a:lnTo>
                  <a:pt x="11928" y="149648"/>
                </a:lnTo>
                <a:lnTo>
                  <a:pt x="11944" y="149113"/>
                </a:lnTo>
                <a:lnTo>
                  <a:pt x="11960" y="148576"/>
                </a:lnTo>
                <a:lnTo>
                  <a:pt x="11976" y="148039"/>
                </a:lnTo>
                <a:lnTo>
                  <a:pt x="11992" y="147499"/>
                </a:lnTo>
                <a:lnTo>
                  <a:pt x="12008" y="146959"/>
                </a:lnTo>
                <a:lnTo>
                  <a:pt x="12024" y="146417"/>
                </a:lnTo>
                <a:lnTo>
                  <a:pt x="12039" y="145873"/>
                </a:lnTo>
                <a:lnTo>
                  <a:pt x="12055" y="145328"/>
                </a:lnTo>
                <a:lnTo>
                  <a:pt x="12071" y="144782"/>
                </a:lnTo>
                <a:lnTo>
                  <a:pt x="12086" y="144234"/>
                </a:lnTo>
                <a:lnTo>
                  <a:pt x="12102" y="143685"/>
                </a:lnTo>
                <a:lnTo>
                  <a:pt x="12117" y="143134"/>
                </a:lnTo>
                <a:lnTo>
                  <a:pt x="12133" y="142582"/>
                </a:lnTo>
                <a:lnTo>
                  <a:pt x="12148" y="142029"/>
                </a:lnTo>
                <a:lnTo>
                  <a:pt x="12164" y="141474"/>
                </a:lnTo>
                <a:lnTo>
                  <a:pt x="12179" y="140918"/>
                </a:lnTo>
                <a:lnTo>
                  <a:pt x="12195" y="140360"/>
                </a:lnTo>
                <a:lnTo>
                  <a:pt x="12210" y="139802"/>
                </a:lnTo>
                <a:lnTo>
                  <a:pt x="12225" y="139241"/>
                </a:lnTo>
                <a:lnTo>
                  <a:pt x="12240" y="138680"/>
                </a:lnTo>
                <a:lnTo>
                  <a:pt x="12256" y="138117"/>
                </a:lnTo>
                <a:lnTo>
                  <a:pt x="12271" y="137552"/>
                </a:lnTo>
                <a:lnTo>
                  <a:pt x="12286" y="136987"/>
                </a:lnTo>
                <a:lnTo>
                  <a:pt x="12301" y="136420"/>
                </a:lnTo>
                <a:lnTo>
                  <a:pt x="12316" y="135851"/>
                </a:lnTo>
                <a:lnTo>
                  <a:pt x="12331" y="135282"/>
                </a:lnTo>
                <a:lnTo>
                  <a:pt x="12346" y="134711"/>
                </a:lnTo>
                <a:lnTo>
                  <a:pt x="12361" y="134138"/>
                </a:lnTo>
                <a:lnTo>
                  <a:pt x="12375" y="133565"/>
                </a:lnTo>
                <a:lnTo>
                  <a:pt x="12390" y="132990"/>
                </a:lnTo>
                <a:lnTo>
                  <a:pt x="12405" y="132414"/>
                </a:lnTo>
                <a:lnTo>
                  <a:pt x="12420" y="131836"/>
                </a:lnTo>
                <a:lnTo>
                  <a:pt x="12434" y="131257"/>
                </a:lnTo>
                <a:lnTo>
                  <a:pt x="12449" y="130677"/>
                </a:lnTo>
                <a:lnTo>
                  <a:pt x="12463" y="130096"/>
                </a:lnTo>
                <a:lnTo>
                  <a:pt x="12478" y="129513"/>
                </a:lnTo>
                <a:lnTo>
                  <a:pt x="12492" y="128929"/>
                </a:lnTo>
                <a:lnTo>
                  <a:pt x="12507" y="128344"/>
                </a:lnTo>
                <a:lnTo>
                  <a:pt x="12521" y="127758"/>
                </a:lnTo>
                <a:lnTo>
                  <a:pt x="12536" y="127170"/>
                </a:lnTo>
                <a:lnTo>
                  <a:pt x="12550" y="126581"/>
                </a:lnTo>
                <a:lnTo>
                  <a:pt x="12564" y="125991"/>
                </a:lnTo>
                <a:lnTo>
                  <a:pt x="12578" y="125400"/>
                </a:lnTo>
                <a:lnTo>
                  <a:pt x="12592" y="124807"/>
                </a:lnTo>
                <a:lnTo>
                  <a:pt x="12606" y="124213"/>
                </a:lnTo>
                <a:lnTo>
                  <a:pt x="12621" y="123618"/>
                </a:lnTo>
                <a:lnTo>
                  <a:pt x="12635" y="123022"/>
                </a:lnTo>
                <a:lnTo>
                  <a:pt x="12649" y="122425"/>
                </a:lnTo>
                <a:lnTo>
                  <a:pt x="12662" y="121826"/>
                </a:lnTo>
                <a:lnTo>
                  <a:pt x="12676" y="121226"/>
                </a:lnTo>
                <a:lnTo>
                  <a:pt x="12690" y="120625"/>
                </a:lnTo>
                <a:lnTo>
                  <a:pt x="12704" y="120023"/>
                </a:lnTo>
                <a:lnTo>
                  <a:pt x="12718" y="119419"/>
                </a:lnTo>
                <a:lnTo>
                  <a:pt x="12731" y="118815"/>
                </a:lnTo>
                <a:lnTo>
                  <a:pt x="12745" y="118209"/>
                </a:lnTo>
                <a:lnTo>
                  <a:pt x="12758" y="117602"/>
                </a:lnTo>
                <a:lnTo>
                  <a:pt x="12772" y="116994"/>
                </a:lnTo>
                <a:lnTo>
                  <a:pt x="12785" y="116385"/>
                </a:lnTo>
                <a:lnTo>
                  <a:pt x="12799" y="115775"/>
                </a:lnTo>
                <a:lnTo>
                  <a:pt x="12812" y="115163"/>
                </a:lnTo>
                <a:lnTo>
                  <a:pt x="12826" y="114551"/>
                </a:lnTo>
                <a:lnTo>
                  <a:pt x="12839" y="113937"/>
                </a:lnTo>
                <a:lnTo>
                  <a:pt x="12852" y="113322"/>
                </a:lnTo>
                <a:lnTo>
                  <a:pt x="12865" y="112706"/>
                </a:lnTo>
                <a:lnTo>
                  <a:pt x="12878" y="112089"/>
                </a:lnTo>
                <a:lnTo>
                  <a:pt x="12892" y="111471"/>
                </a:lnTo>
                <a:lnTo>
                  <a:pt x="12905" y="110851"/>
                </a:lnTo>
                <a:lnTo>
                  <a:pt x="12918" y="110231"/>
                </a:lnTo>
                <a:lnTo>
                  <a:pt x="12930" y="109610"/>
                </a:lnTo>
                <a:lnTo>
                  <a:pt x="12943" y="108987"/>
                </a:lnTo>
                <a:lnTo>
                  <a:pt x="12956" y="108363"/>
                </a:lnTo>
                <a:lnTo>
                  <a:pt x="12969" y="107739"/>
                </a:lnTo>
                <a:lnTo>
                  <a:pt x="12982" y="107113"/>
                </a:lnTo>
                <a:lnTo>
                  <a:pt x="12994" y="106486"/>
                </a:lnTo>
                <a:lnTo>
                  <a:pt x="13007" y="105858"/>
                </a:lnTo>
                <a:lnTo>
                  <a:pt x="13020" y="105229"/>
                </a:lnTo>
                <a:lnTo>
                  <a:pt x="13032" y="104599"/>
                </a:lnTo>
                <a:lnTo>
                  <a:pt x="13045" y="103968"/>
                </a:lnTo>
                <a:lnTo>
                  <a:pt x="13057" y="103336"/>
                </a:lnTo>
                <a:lnTo>
                  <a:pt x="13069" y="102703"/>
                </a:lnTo>
                <a:lnTo>
                  <a:pt x="13143" y="98884"/>
                </a:lnTo>
                <a:lnTo>
                  <a:pt x="13214" y="95029"/>
                </a:lnTo>
                <a:lnTo>
                  <a:pt x="13283" y="91139"/>
                </a:lnTo>
                <a:lnTo>
                  <a:pt x="13350" y="87216"/>
                </a:lnTo>
                <a:lnTo>
                  <a:pt x="13415" y="83261"/>
                </a:lnTo>
                <a:lnTo>
                  <a:pt x="13478" y="79276"/>
                </a:lnTo>
                <a:lnTo>
                  <a:pt x="13539" y="75261"/>
                </a:lnTo>
                <a:lnTo>
                  <a:pt x="13598" y="71217"/>
                </a:lnTo>
                <a:lnTo>
                  <a:pt x="13655" y="67147"/>
                </a:lnTo>
                <a:lnTo>
                  <a:pt x="13710" y="63050"/>
                </a:lnTo>
                <a:lnTo>
                  <a:pt x="13762" y="58929"/>
                </a:lnTo>
                <a:lnTo>
                  <a:pt x="13812" y="54784"/>
                </a:lnTo>
                <a:lnTo>
                  <a:pt x="13844" y="52008"/>
                </a:lnTo>
                <a:lnTo>
                  <a:pt x="13875" y="49223"/>
                </a:lnTo>
                <a:lnTo>
                  <a:pt x="13905" y="46428"/>
                </a:lnTo>
                <a:lnTo>
                  <a:pt x="13934" y="43625"/>
                </a:lnTo>
                <a:lnTo>
                  <a:pt x="13962" y="40812"/>
                </a:lnTo>
                <a:lnTo>
                  <a:pt x="13989" y="37992"/>
                </a:lnTo>
                <a:lnTo>
                  <a:pt x="14015" y="35164"/>
                </a:lnTo>
                <a:lnTo>
                  <a:pt x="14040" y="32329"/>
                </a:lnTo>
                <a:lnTo>
                  <a:pt x="14063" y="29486"/>
                </a:lnTo>
                <a:lnTo>
                  <a:pt x="14085" y="26637"/>
                </a:lnTo>
                <a:lnTo>
                  <a:pt x="14107" y="23781"/>
                </a:lnTo>
                <a:lnTo>
                  <a:pt x="14127" y="20919"/>
                </a:lnTo>
                <a:lnTo>
                  <a:pt x="14137" y="19486"/>
                </a:lnTo>
                <a:lnTo>
                  <a:pt x="14146" y="18052"/>
                </a:lnTo>
                <a:lnTo>
                  <a:pt x="14155" y="16616"/>
                </a:lnTo>
                <a:lnTo>
                  <a:pt x="14164" y="15179"/>
                </a:lnTo>
                <a:lnTo>
                  <a:pt x="14172" y="13741"/>
                </a:lnTo>
                <a:lnTo>
                  <a:pt x="14181" y="12301"/>
                </a:lnTo>
                <a:lnTo>
                  <a:pt x="14189" y="10861"/>
                </a:lnTo>
                <a:lnTo>
                  <a:pt x="14196" y="9419"/>
                </a:lnTo>
                <a:lnTo>
                  <a:pt x="14203" y="7976"/>
                </a:lnTo>
                <a:lnTo>
                  <a:pt x="14211" y="6532"/>
                </a:lnTo>
                <a:lnTo>
                  <a:pt x="14224" y="3642"/>
                </a:lnTo>
                <a:lnTo>
                  <a:pt x="14236" y="748"/>
                </a:lnTo>
                <a:lnTo>
                  <a:pt x="14237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437024" y="493725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38108"/>
                </a:moveTo>
                <a:lnTo>
                  <a:pt x="76035" y="34531"/>
                </a:lnTo>
                <a:lnTo>
                  <a:pt x="72139" y="20966"/>
                </a:lnTo>
                <a:lnTo>
                  <a:pt x="63835" y="10005"/>
                </a:lnTo>
                <a:lnTo>
                  <a:pt x="52149" y="2674"/>
                </a:lnTo>
                <a:lnTo>
                  <a:pt x="38107" y="0"/>
                </a:lnTo>
                <a:lnTo>
                  <a:pt x="34533" y="164"/>
                </a:lnTo>
                <a:lnTo>
                  <a:pt x="20968" y="4060"/>
                </a:lnTo>
                <a:lnTo>
                  <a:pt x="10006" y="12364"/>
                </a:lnTo>
                <a:lnTo>
                  <a:pt x="2674" y="24050"/>
                </a:lnTo>
                <a:lnTo>
                  <a:pt x="0" y="38092"/>
                </a:lnTo>
                <a:lnTo>
                  <a:pt x="164" y="41666"/>
                </a:lnTo>
                <a:lnTo>
                  <a:pt x="4060" y="55232"/>
                </a:lnTo>
                <a:lnTo>
                  <a:pt x="12364" y="66194"/>
                </a:lnTo>
                <a:lnTo>
                  <a:pt x="24050" y="73525"/>
                </a:lnTo>
                <a:lnTo>
                  <a:pt x="38092" y="76200"/>
                </a:lnTo>
                <a:lnTo>
                  <a:pt x="41667" y="76035"/>
                </a:lnTo>
                <a:lnTo>
                  <a:pt x="55232" y="72140"/>
                </a:lnTo>
                <a:lnTo>
                  <a:pt x="66194" y="63836"/>
                </a:lnTo>
                <a:lnTo>
                  <a:pt x="73526" y="52150"/>
                </a:lnTo>
                <a:lnTo>
                  <a:pt x="76200" y="38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451162" y="4478686"/>
            <a:ext cx="76200" cy="76274"/>
          </a:xfrm>
          <a:custGeom>
            <a:avLst/>
            <a:gdLst/>
            <a:ahLst/>
            <a:cxnLst/>
            <a:rect l="l" t="t" r="r" b="b"/>
            <a:pathLst>
              <a:path w="76200" h="76274">
                <a:moveTo>
                  <a:pt x="0" y="76123"/>
                </a:moveTo>
                <a:lnTo>
                  <a:pt x="76200" y="76274"/>
                </a:lnTo>
                <a:lnTo>
                  <a:pt x="38249" y="0"/>
                </a:lnTo>
                <a:lnTo>
                  <a:pt x="0" y="7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529810" y="5060903"/>
            <a:ext cx="37664" cy="369712"/>
          </a:xfrm>
          <a:custGeom>
            <a:avLst/>
            <a:gdLst/>
            <a:ahLst/>
            <a:cxnLst/>
            <a:rect l="l" t="t" r="r" b="b"/>
            <a:pathLst>
              <a:path w="37664" h="369712">
                <a:moveTo>
                  <a:pt x="0" y="0"/>
                </a:moveTo>
                <a:lnTo>
                  <a:pt x="6" y="4629"/>
                </a:lnTo>
                <a:lnTo>
                  <a:pt x="27" y="9257"/>
                </a:lnTo>
                <a:lnTo>
                  <a:pt x="61" y="13880"/>
                </a:lnTo>
                <a:lnTo>
                  <a:pt x="108" y="18496"/>
                </a:lnTo>
                <a:lnTo>
                  <a:pt x="168" y="23104"/>
                </a:lnTo>
                <a:lnTo>
                  <a:pt x="241" y="27699"/>
                </a:lnTo>
                <a:lnTo>
                  <a:pt x="327" y="32282"/>
                </a:lnTo>
                <a:lnTo>
                  <a:pt x="425" y="36848"/>
                </a:lnTo>
                <a:lnTo>
                  <a:pt x="535" y="41397"/>
                </a:lnTo>
                <a:lnTo>
                  <a:pt x="657" y="45925"/>
                </a:lnTo>
                <a:lnTo>
                  <a:pt x="791" y="50430"/>
                </a:lnTo>
                <a:lnTo>
                  <a:pt x="935" y="54911"/>
                </a:lnTo>
                <a:lnTo>
                  <a:pt x="1092" y="59364"/>
                </a:lnTo>
                <a:lnTo>
                  <a:pt x="1260" y="63789"/>
                </a:lnTo>
                <a:lnTo>
                  <a:pt x="1438" y="68181"/>
                </a:lnTo>
                <a:lnTo>
                  <a:pt x="1627" y="72540"/>
                </a:lnTo>
                <a:lnTo>
                  <a:pt x="1826" y="76862"/>
                </a:lnTo>
                <a:lnTo>
                  <a:pt x="2035" y="81146"/>
                </a:lnTo>
                <a:lnTo>
                  <a:pt x="2255" y="85389"/>
                </a:lnTo>
                <a:lnTo>
                  <a:pt x="2484" y="89589"/>
                </a:lnTo>
                <a:lnTo>
                  <a:pt x="2723" y="93744"/>
                </a:lnTo>
                <a:lnTo>
                  <a:pt x="2971" y="97852"/>
                </a:lnTo>
                <a:lnTo>
                  <a:pt x="3294" y="102916"/>
                </a:lnTo>
                <a:lnTo>
                  <a:pt x="3630" y="107898"/>
                </a:lnTo>
                <a:lnTo>
                  <a:pt x="3980" y="112794"/>
                </a:lnTo>
                <a:lnTo>
                  <a:pt x="4343" y="117599"/>
                </a:lnTo>
                <a:lnTo>
                  <a:pt x="4719" y="122308"/>
                </a:lnTo>
                <a:lnTo>
                  <a:pt x="4757" y="122773"/>
                </a:lnTo>
                <a:lnTo>
                  <a:pt x="4795" y="123238"/>
                </a:lnTo>
                <a:lnTo>
                  <a:pt x="4834" y="123701"/>
                </a:lnTo>
                <a:lnTo>
                  <a:pt x="4872" y="124164"/>
                </a:lnTo>
                <a:lnTo>
                  <a:pt x="4911" y="124625"/>
                </a:lnTo>
                <a:lnTo>
                  <a:pt x="4950" y="125086"/>
                </a:lnTo>
                <a:lnTo>
                  <a:pt x="4989" y="125545"/>
                </a:lnTo>
                <a:lnTo>
                  <a:pt x="5028" y="126004"/>
                </a:lnTo>
                <a:lnTo>
                  <a:pt x="5067" y="126461"/>
                </a:lnTo>
                <a:lnTo>
                  <a:pt x="5107" y="126917"/>
                </a:lnTo>
                <a:lnTo>
                  <a:pt x="5146" y="127373"/>
                </a:lnTo>
                <a:lnTo>
                  <a:pt x="5186" y="127827"/>
                </a:lnTo>
                <a:lnTo>
                  <a:pt x="5225" y="128280"/>
                </a:lnTo>
                <a:lnTo>
                  <a:pt x="5265" y="128732"/>
                </a:lnTo>
                <a:lnTo>
                  <a:pt x="5305" y="129183"/>
                </a:lnTo>
                <a:lnTo>
                  <a:pt x="5345" y="129633"/>
                </a:lnTo>
                <a:lnTo>
                  <a:pt x="5385" y="130082"/>
                </a:lnTo>
                <a:lnTo>
                  <a:pt x="5425" y="130530"/>
                </a:lnTo>
                <a:lnTo>
                  <a:pt x="5465" y="130977"/>
                </a:lnTo>
                <a:lnTo>
                  <a:pt x="5506" y="131423"/>
                </a:lnTo>
                <a:lnTo>
                  <a:pt x="5546" y="131867"/>
                </a:lnTo>
                <a:lnTo>
                  <a:pt x="5587" y="132311"/>
                </a:lnTo>
                <a:lnTo>
                  <a:pt x="5628" y="132753"/>
                </a:lnTo>
                <a:lnTo>
                  <a:pt x="5669" y="133194"/>
                </a:lnTo>
                <a:lnTo>
                  <a:pt x="5710" y="133635"/>
                </a:lnTo>
                <a:lnTo>
                  <a:pt x="5751" y="134074"/>
                </a:lnTo>
                <a:lnTo>
                  <a:pt x="5792" y="134512"/>
                </a:lnTo>
                <a:lnTo>
                  <a:pt x="5833" y="134949"/>
                </a:lnTo>
                <a:lnTo>
                  <a:pt x="5875" y="135385"/>
                </a:lnTo>
                <a:lnTo>
                  <a:pt x="5916" y="135819"/>
                </a:lnTo>
                <a:lnTo>
                  <a:pt x="5958" y="136253"/>
                </a:lnTo>
                <a:lnTo>
                  <a:pt x="6000" y="136685"/>
                </a:lnTo>
                <a:lnTo>
                  <a:pt x="6042" y="137116"/>
                </a:lnTo>
                <a:lnTo>
                  <a:pt x="6084" y="137546"/>
                </a:lnTo>
                <a:lnTo>
                  <a:pt x="6126" y="137975"/>
                </a:lnTo>
                <a:lnTo>
                  <a:pt x="6168" y="138403"/>
                </a:lnTo>
                <a:lnTo>
                  <a:pt x="6210" y="138830"/>
                </a:lnTo>
                <a:lnTo>
                  <a:pt x="6253" y="139255"/>
                </a:lnTo>
                <a:lnTo>
                  <a:pt x="6295" y="139680"/>
                </a:lnTo>
                <a:lnTo>
                  <a:pt x="6338" y="140103"/>
                </a:lnTo>
                <a:lnTo>
                  <a:pt x="6381" y="140525"/>
                </a:lnTo>
                <a:lnTo>
                  <a:pt x="6423" y="140945"/>
                </a:lnTo>
                <a:lnTo>
                  <a:pt x="6466" y="141365"/>
                </a:lnTo>
                <a:lnTo>
                  <a:pt x="6509" y="141784"/>
                </a:lnTo>
                <a:lnTo>
                  <a:pt x="6552" y="142201"/>
                </a:lnTo>
                <a:lnTo>
                  <a:pt x="6596" y="142617"/>
                </a:lnTo>
                <a:lnTo>
                  <a:pt x="6639" y="143032"/>
                </a:lnTo>
                <a:lnTo>
                  <a:pt x="6682" y="143445"/>
                </a:lnTo>
                <a:lnTo>
                  <a:pt x="6726" y="143858"/>
                </a:lnTo>
                <a:lnTo>
                  <a:pt x="6770" y="144269"/>
                </a:lnTo>
                <a:lnTo>
                  <a:pt x="6813" y="144679"/>
                </a:lnTo>
                <a:lnTo>
                  <a:pt x="6857" y="145088"/>
                </a:lnTo>
                <a:lnTo>
                  <a:pt x="6901" y="145495"/>
                </a:lnTo>
                <a:lnTo>
                  <a:pt x="6945" y="145901"/>
                </a:lnTo>
                <a:lnTo>
                  <a:pt x="6989" y="146306"/>
                </a:lnTo>
                <a:lnTo>
                  <a:pt x="7034" y="146710"/>
                </a:lnTo>
                <a:lnTo>
                  <a:pt x="7078" y="147113"/>
                </a:lnTo>
                <a:lnTo>
                  <a:pt x="7122" y="147514"/>
                </a:lnTo>
                <a:lnTo>
                  <a:pt x="7167" y="147914"/>
                </a:lnTo>
                <a:lnTo>
                  <a:pt x="7211" y="148313"/>
                </a:lnTo>
                <a:lnTo>
                  <a:pt x="7256" y="148711"/>
                </a:lnTo>
                <a:lnTo>
                  <a:pt x="7301" y="149107"/>
                </a:lnTo>
                <a:lnTo>
                  <a:pt x="7346" y="149502"/>
                </a:lnTo>
                <a:lnTo>
                  <a:pt x="7391" y="149896"/>
                </a:lnTo>
                <a:lnTo>
                  <a:pt x="7436" y="150288"/>
                </a:lnTo>
                <a:lnTo>
                  <a:pt x="7481" y="150679"/>
                </a:lnTo>
                <a:lnTo>
                  <a:pt x="7526" y="151069"/>
                </a:lnTo>
                <a:lnTo>
                  <a:pt x="7572" y="151458"/>
                </a:lnTo>
                <a:lnTo>
                  <a:pt x="7617" y="151845"/>
                </a:lnTo>
                <a:lnTo>
                  <a:pt x="7663" y="152231"/>
                </a:lnTo>
                <a:lnTo>
                  <a:pt x="7708" y="152616"/>
                </a:lnTo>
                <a:lnTo>
                  <a:pt x="7754" y="152999"/>
                </a:lnTo>
                <a:lnTo>
                  <a:pt x="7800" y="153381"/>
                </a:lnTo>
                <a:lnTo>
                  <a:pt x="7846" y="153762"/>
                </a:lnTo>
                <a:lnTo>
                  <a:pt x="7892" y="154141"/>
                </a:lnTo>
                <a:lnTo>
                  <a:pt x="7938" y="154519"/>
                </a:lnTo>
                <a:lnTo>
                  <a:pt x="7984" y="154896"/>
                </a:lnTo>
                <a:lnTo>
                  <a:pt x="8030" y="155272"/>
                </a:lnTo>
                <a:lnTo>
                  <a:pt x="8077" y="155646"/>
                </a:lnTo>
                <a:lnTo>
                  <a:pt x="8123" y="156018"/>
                </a:lnTo>
                <a:lnTo>
                  <a:pt x="8170" y="156390"/>
                </a:lnTo>
                <a:lnTo>
                  <a:pt x="8216" y="156760"/>
                </a:lnTo>
                <a:lnTo>
                  <a:pt x="8263" y="157128"/>
                </a:lnTo>
                <a:lnTo>
                  <a:pt x="8310" y="157496"/>
                </a:lnTo>
                <a:lnTo>
                  <a:pt x="8357" y="157862"/>
                </a:lnTo>
                <a:lnTo>
                  <a:pt x="8404" y="158226"/>
                </a:lnTo>
                <a:lnTo>
                  <a:pt x="8451" y="158589"/>
                </a:lnTo>
                <a:lnTo>
                  <a:pt x="8498" y="158951"/>
                </a:lnTo>
                <a:lnTo>
                  <a:pt x="8545" y="159311"/>
                </a:lnTo>
                <a:lnTo>
                  <a:pt x="8592" y="159671"/>
                </a:lnTo>
                <a:lnTo>
                  <a:pt x="8640" y="160028"/>
                </a:lnTo>
                <a:lnTo>
                  <a:pt x="8687" y="160384"/>
                </a:lnTo>
                <a:lnTo>
                  <a:pt x="8735" y="160739"/>
                </a:lnTo>
                <a:lnTo>
                  <a:pt x="8782" y="161092"/>
                </a:lnTo>
                <a:lnTo>
                  <a:pt x="8830" y="161444"/>
                </a:lnTo>
                <a:lnTo>
                  <a:pt x="8878" y="161795"/>
                </a:lnTo>
                <a:lnTo>
                  <a:pt x="8926" y="162144"/>
                </a:lnTo>
                <a:lnTo>
                  <a:pt x="8974" y="162492"/>
                </a:lnTo>
                <a:lnTo>
                  <a:pt x="9022" y="162838"/>
                </a:lnTo>
                <a:lnTo>
                  <a:pt x="9070" y="163183"/>
                </a:lnTo>
                <a:lnTo>
                  <a:pt x="9118" y="163526"/>
                </a:lnTo>
                <a:lnTo>
                  <a:pt x="9166" y="163868"/>
                </a:lnTo>
                <a:lnTo>
                  <a:pt x="9214" y="164209"/>
                </a:lnTo>
                <a:lnTo>
                  <a:pt x="9263" y="164548"/>
                </a:lnTo>
                <a:lnTo>
                  <a:pt x="9312" y="164886"/>
                </a:lnTo>
                <a:lnTo>
                  <a:pt x="9360" y="165222"/>
                </a:lnTo>
                <a:lnTo>
                  <a:pt x="9409" y="165556"/>
                </a:lnTo>
                <a:lnTo>
                  <a:pt x="9457" y="165890"/>
                </a:lnTo>
                <a:lnTo>
                  <a:pt x="9506" y="166221"/>
                </a:lnTo>
                <a:lnTo>
                  <a:pt x="9555" y="166552"/>
                </a:lnTo>
                <a:lnTo>
                  <a:pt x="9604" y="166880"/>
                </a:lnTo>
                <a:lnTo>
                  <a:pt x="9653" y="167208"/>
                </a:lnTo>
                <a:lnTo>
                  <a:pt x="9702" y="167533"/>
                </a:lnTo>
                <a:lnTo>
                  <a:pt x="9752" y="167858"/>
                </a:lnTo>
                <a:lnTo>
                  <a:pt x="9801" y="168181"/>
                </a:lnTo>
                <a:lnTo>
                  <a:pt x="9850" y="168502"/>
                </a:lnTo>
                <a:lnTo>
                  <a:pt x="9899" y="168822"/>
                </a:lnTo>
                <a:lnTo>
                  <a:pt x="9949" y="169140"/>
                </a:lnTo>
                <a:lnTo>
                  <a:pt x="9999" y="169457"/>
                </a:lnTo>
                <a:lnTo>
                  <a:pt x="10048" y="169772"/>
                </a:lnTo>
                <a:lnTo>
                  <a:pt x="10098" y="170086"/>
                </a:lnTo>
                <a:lnTo>
                  <a:pt x="10147" y="170398"/>
                </a:lnTo>
                <a:lnTo>
                  <a:pt x="10197" y="170708"/>
                </a:lnTo>
                <a:lnTo>
                  <a:pt x="10247" y="171018"/>
                </a:lnTo>
                <a:lnTo>
                  <a:pt x="10297" y="171325"/>
                </a:lnTo>
                <a:lnTo>
                  <a:pt x="10347" y="171631"/>
                </a:lnTo>
                <a:lnTo>
                  <a:pt x="10397" y="171935"/>
                </a:lnTo>
                <a:lnTo>
                  <a:pt x="10447" y="172238"/>
                </a:lnTo>
                <a:lnTo>
                  <a:pt x="10498" y="172540"/>
                </a:lnTo>
                <a:lnTo>
                  <a:pt x="10548" y="172839"/>
                </a:lnTo>
                <a:lnTo>
                  <a:pt x="10598" y="173138"/>
                </a:lnTo>
                <a:lnTo>
                  <a:pt x="10648" y="173434"/>
                </a:lnTo>
                <a:lnTo>
                  <a:pt x="10699" y="173729"/>
                </a:lnTo>
                <a:lnTo>
                  <a:pt x="10750" y="174023"/>
                </a:lnTo>
                <a:lnTo>
                  <a:pt x="10800" y="174314"/>
                </a:lnTo>
                <a:lnTo>
                  <a:pt x="10851" y="174605"/>
                </a:lnTo>
                <a:lnTo>
                  <a:pt x="10902" y="174893"/>
                </a:lnTo>
                <a:lnTo>
                  <a:pt x="10952" y="175180"/>
                </a:lnTo>
                <a:lnTo>
                  <a:pt x="11003" y="175466"/>
                </a:lnTo>
                <a:lnTo>
                  <a:pt x="11054" y="175750"/>
                </a:lnTo>
                <a:lnTo>
                  <a:pt x="11105" y="176032"/>
                </a:lnTo>
                <a:lnTo>
                  <a:pt x="11156" y="176313"/>
                </a:lnTo>
                <a:lnTo>
                  <a:pt x="11207" y="176591"/>
                </a:lnTo>
                <a:lnTo>
                  <a:pt x="11259" y="176869"/>
                </a:lnTo>
                <a:lnTo>
                  <a:pt x="11310" y="177144"/>
                </a:lnTo>
                <a:lnTo>
                  <a:pt x="11361" y="177419"/>
                </a:lnTo>
                <a:lnTo>
                  <a:pt x="11412" y="177691"/>
                </a:lnTo>
                <a:lnTo>
                  <a:pt x="11464" y="177962"/>
                </a:lnTo>
                <a:lnTo>
                  <a:pt x="11515" y="178231"/>
                </a:lnTo>
                <a:lnTo>
                  <a:pt x="11567" y="178498"/>
                </a:lnTo>
                <a:lnTo>
                  <a:pt x="11619" y="178764"/>
                </a:lnTo>
                <a:lnTo>
                  <a:pt x="11670" y="179028"/>
                </a:lnTo>
                <a:lnTo>
                  <a:pt x="11722" y="179291"/>
                </a:lnTo>
                <a:lnTo>
                  <a:pt x="11774" y="179552"/>
                </a:lnTo>
                <a:lnTo>
                  <a:pt x="11826" y="179811"/>
                </a:lnTo>
                <a:lnTo>
                  <a:pt x="11877" y="180068"/>
                </a:lnTo>
                <a:lnTo>
                  <a:pt x="11929" y="180324"/>
                </a:lnTo>
                <a:lnTo>
                  <a:pt x="11981" y="180578"/>
                </a:lnTo>
                <a:lnTo>
                  <a:pt x="12033" y="180830"/>
                </a:lnTo>
                <a:lnTo>
                  <a:pt x="12085" y="181081"/>
                </a:lnTo>
                <a:lnTo>
                  <a:pt x="12138" y="181330"/>
                </a:lnTo>
                <a:lnTo>
                  <a:pt x="12189" y="181577"/>
                </a:lnTo>
                <a:lnTo>
                  <a:pt x="12242" y="181823"/>
                </a:lnTo>
                <a:lnTo>
                  <a:pt x="12294" y="182067"/>
                </a:lnTo>
                <a:lnTo>
                  <a:pt x="12346" y="182309"/>
                </a:lnTo>
                <a:lnTo>
                  <a:pt x="12399" y="182549"/>
                </a:lnTo>
                <a:lnTo>
                  <a:pt x="12451" y="182788"/>
                </a:lnTo>
                <a:lnTo>
                  <a:pt x="12504" y="183025"/>
                </a:lnTo>
                <a:lnTo>
                  <a:pt x="12556" y="183260"/>
                </a:lnTo>
                <a:lnTo>
                  <a:pt x="12609" y="183493"/>
                </a:lnTo>
                <a:lnTo>
                  <a:pt x="12714" y="183955"/>
                </a:lnTo>
                <a:lnTo>
                  <a:pt x="12873" y="184634"/>
                </a:lnTo>
                <a:lnTo>
                  <a:pt x="13032" y="185297"/>
                </a:lnTo>
                <a:lnTo>
                  <a:pt x="13191" y="185944"/>
                </a:lnTo>
                <a:lnTo>
                  <a:pt x="13350" y="186575"/>
                </a:lnTo>
                <a:lnTo>
                  <a:pt x="13510" y="187190"/>
                </a:lnTo>
                <a:lnTo>
                  <a:pt x="13671" y="187789"/>
                </a:lnTo>
                <a:lnTo>
                  <a:pt x="13832" y="188370"/>
                </a:lnTo>
                <a:lnTo>
                  <a:pt x="13992" y="188936"/>
                </a:lnTo>
                <a:lnTo>
                  <a:pt x="14154" y="189484"/>
                </a:lnTo>
                <a:lnTo>
                  <a:pt x="14316" y="190015"/>
                </a:lnTo>
                <a:lnTo>
                  <a:pt x="14478" y="190530"/>
                </a:lnTo>
                <a:lnTo>
                  <a:pt x="14640" y="191027"/>
                </a:lnTo>
                <a:lnTo>
                  <a:pt x="14803" y="191507"/>
                </a:lnTo>
                <a:lnTo>
                  <a:pt x="14966" y="191970"/>
                </a:lnTo>
                <a:lnTo>
                  <a:pt x="15129" y="192415"/>
                </a:lnTo>
                <a:lnTo>
                  <a:pt x="15347" y="192981"/>
                </a:lnTo>
                <a:lnTo>
                  <a:pt x="15566" y="193516"/>
                </a:lnTo>
                <a:lnTo>
                  <a:pt x="15785" y="194019"/>
                </a:lnTo>
                <a:lnTo>
                  <a:pt x="16004" y="194490"/>
                </a:lnTo>
                <a:lnTo>
                  <a:pt x="16224" y="194928"/>
                </a:lnTo>
                <a:lnTo>
                  <a:pt x="16499" y="195430"/>
                </a:lnTo>
                <a:lnTo>
                  <a:pt x="16774" y="195880"/>
                </a:lnTo>
                <a:lnTo>
                  <a:pt x="17050" y="196278"/>
                </a:lnTo>
                <a:lnTo>
                  <a:pt x="17382" y="196685"/>
                </a:lnTo>
                <a:lnTo>
                  <a:pt x="17769" y="197064"/>
                </a:lnTo>
                <a:lnTo>
                  <a:pt x="18157" y="197336"/>
                </a:lnTo>
                <a:lnTo>
                  <a:pt x="18601" y="197515"/>
                </a:lnTo>
                <a:lnTo>
                  <a:pt x="18989" y="197557"/>
                </a:lnTo>
                <a:lnTo>
                  <a:pt x="19488" y="197668"/>
                </a:lnTo>
                <a:lnTo>
                  <a:pt x="19932" y="197917"/>
                </a:lnTo>
                <a:lnTo>
                  <a:pt x="20319" y="198250"/>
                </a:lnTo>
                <a:lnTo>
                  <a:pt x="20651" y="198620"/>
                </a:lnTo>
                <a:lnTo>
                  <a:pt x="20982" y="199066"/>
                </a:lnTo>
                <a:lnTo>
                  <a:pt x="21258" y="199495"/>
                </a:lnTo>
                <a:lnTo>
                  <a:pt x="21533" y="199976"/>
                </a:lnTo>
                <a:lnTo>
                  <a:pt x="21808" y="200509"/>
                </a:lnTo>
                <a:lnTo>
                  <a:pt x="22028" y="200971"/>
                </a:lnTo>
                <a:lnTo>
                  <a:pt x="22247" y="201466"/>
                </a:lnTo>
                <a:lnTo>
                  <a:pt x="22465" y="201993"/>
                </a:lnTo>
                <a:lnTo>
                  <a:pt x="22683" y="202551"/>
                </a:lnTo>
                <a:lnTo>
                  <a:pt x="22901" y="203141"/>
                </a:lnTo>
                <a:lnTo>
                  <a:pt x="23064" y="203604"/>
                </a:lnTo>
                <a:lnTo>
                  <a:pt x="23227" y="204084"/>
                </a:lnTo>
                <a:lnTo>
                  <a:pt x="23389" y="204581"/>
                </a:lnTo>
                <a:lnTo>
                  <a:pt x="23551" y="205095"/>
                </a:lnTo>
                <a:lnTo>
                  <a:pt x="23713" y="205627"/>
                </a:lnTo>
                <a:lnTo>
                  <a:pt x="23874" y="206175"/>
                </a:lnTo>
                <a:lnTo>
                  <a:pt x="24036" y="206741"/>
                </a:lnTo>
                <a:lnTo>
                  <a:pt x="24196" y="207322"/>
                </a:lnTo>
                <a:lnTo>
                  <a:pt x="24357" y="207921"/>
                </a:lnTo>
                <a:lnTo>
                  <a:pt x="24517" y="208535"/>
                </a:lnTo>
                <a:lnTo>
                  <a:pt x="24676" y="209166"/>
                </a:lnTo>
                <a:lnTo>
                  <a:pt x="24836" y="209814"/>
                </a:lnTo>
                <a:lnTo>
                  <a:pt x="24994" y="210477"/>
                </a:lnTo>
                <a:lnTo>
                  <a:pt x="25153" y="211156"/>
                </a:lnTo>
                <a:lnTo>
                  <a:pt x="25311" y="211851"/>
                </a:lnTo>
                <a:lnTo>
                  <a:pt x="25363" y="212086"/>
                </a:lnTo>
                <a:lnTo>
                  <a:pt x="25416" y="212323"/>
                </a:lnTo>
                <a:lnTo>
                  <a:pt x="25468" y="212562"/>
                </a:lnTo>
                <a:lnTo>
                  <a:pt x="25520" y="212802"/>
                </a:lnTo>
                <a:lnTo>
                  <a:pt x="25573" y="213044"/>
                </a:lnTo>
                <a:lnTo>
                  <a:pt x="25625" y="213288"/>
                </a:lnTo>
                <a:lnTo>
                  <a:pt x="25677" y="213534"/>
                </a:lnTo>
                <a:lnTo>
                  <a:pt x="25730" y="213781"/>
                </a:lnTo>
                <a:lnTo>
                  <a:pt x="25782" y="214030"/>
                </a:lnTo>
                <a:lnTo>
                  <a:pt x="25834" y="214281"/>
                </a:lnTo>
                <a:lnTo>
                  <a:pt x="25886" y="214533"/>
                </a:lnTo>
                <a:lnTo>
                  <a:pt x="25938" y="214787"/>
                </a:lnTo>
                <a:lnTo>
                  <a:pt x="25990" y="215043"/>
                </a:lnTo>
                <a:lnTo>
                  <a:pt x="26042" y="215300"/>
                </a:lnTo>
                <a:lnTo>
                  <a:pt x="26093" y="215559"/>
                </a:lnTo>
                <a:lnTo>
                  <a:pt x="26145" y="215820"/>
                </a:lnTo>
                <a:lnTo>
                  <a:pt x="26197" y="216083"/>
                </a:lnTo>
                <a:lnTo>
                  <a:pt x="26249" y="216347"/>
                </a:lnTo>
                <a:lnTo>
                  <a:pt x="26300" y="216613"/>
                </a:lnTo>
                <a:lnTo>
                  <a:pt x="26352" y="216880"/>
                </a:lnTo>
                <a:lnTo>
                  <a:pt x="26403" y="217149"/>
                </a:lnTo>
                <a:lnTo>
                  <a:pt x="26454" y="217420"/>
                </a:lnTo>
                <a:lnTo>
                  <a:pt x="26506" y="217692"/>
                </a:lnTo>
                <a:lnTo>
                  <a:pt x="26557" y="217966"/>
                </a:lnTo>
                <a:lnTo>
                  <a:pt x="26608" y="218242"/>
                </a:lnTo>
                <a:lnTo>
                  <a:pt x="26660" y="218519"/>
                </a:lnTo>
                <a:lnTo>
                  <a:pt x="26711" y="218798"/>
                </a:lnTo>
                <a:lnTo>
                  <a:pt x="26762" y="219079"/>
                </a:lnTo>
                <a:lnTo>
                  <a:pt x="26813" y="219361"/>
                </a:lnTo>
                <a:lnTo>
                  <a:pt x="26864" y="219645"/>
                </a:lnTo>
                <a:lnTo>
                  <a:pt x="26915" y="219930"/>
                </a:lnTo>
                <a:lnTo>
                  <a:pt x="26965" y="220218"/>
                </a:lnTo>
                <a:lnTo>
                  <a:pt x="27016" y="220506"/>
                </a:lnTo>
                <a:lnTo>
                  <a:pt x="27067" y="220796"/>
                </a:lnTo>
                <a:lnTo>
                  <a:pt x="27117" y="221088"/>
                </a:lnTo>
                <a:lnTo>
                  <a:pt x="27168" y="221382"/>
                </a:lnTo>
                <a:lnTo>
                  <a:pt x="27218" y="221677"/>
                </a:lnTo>
                <a:lnTo>
                  <a:pt x="27269" y="221973"/>
                </a:lnTo>
                <a:lnTo>
                  <a:pt x="27319" y="222271"/>
                </a:lnTo>
                <a:lnTo>
                  <a:pt x="27370" y="222571"/>
                </a:lnTo>
                <a:lnTo>
                  <a:pt x="27420" y="222872"/>
                </a:lnTo>
                <a:lnTo>
                  <a:pt x="27470" y="223175"/>
                </a:lnTo>
                <a:lnTo>
                  <a:pt x="27520" y="223480"/>
                </a:lnTo>
                <a:lnTo>
                  <a:pt x="27570" y="223786"/>
                </a:lnTo>
                <a:lnTo>
                  <a:pt x="27620" y="224093"/>
                </a:lnTo>
                <a:lnTo>
                  <a:pt x="27670" y="224402"/>
                </a:lnTo>
                <a:lnTo>
                  <a:pt x="27720" y="224713"/>
                </a:lnTo>
                <a:lnTo>
                  <a:pt x="27769" y="225025"/>
                </a:lnTo>
                <a:lnTo>
                  <a:pt x="27819" y="225339"/>
                </a:lnTo>
                <a:lnTo>
                  <a:pt x="27869" y="225654"/>
                </a:lnTo>
                <a:lnTo>
                  <a:pt x="27918" y="225971"/>
                </a:lnTo>
                <a:lnTo>
                  <a:pt x="27968" y="226289"/>
                </a:lnTo>
                <a:lnTo>
                  <a:pt x="28017" y="226609"/>
                </a:lnTo>
                <a:lnTo>
                  <a:pt x="28066" y="226930"/>
                </a:lnTo>
                <a:lnTo>
                  <a:pt x="28116" y="227253"/>
                </a:lnTo>
                <a:lnTo>
                  <a:pt x="28165" y="227577"/>
                </a:lnTo>
                <a:lnTo>
                  <a:pt x="28214" y="227903"/>
                </a:lnTo>
                <a:lnTo>
                  <a:pt x="28263" y="228230"/>
                </a:lnTo>
                <a:lnTo>
                  <a:pt x="28312" y="228559"/>
                </a:lnTo>
                <a:lnTo>
                  <a:pt x="28361" y="228889"/>
                </a:lnTo>
                <a:lnTo>
                  <a:pt x="28409" y="229221"/>
                </a:lnTo>
                <a:lnTo>
                  <a:pt x="28458" y="229554"/>
                </a:lnTo>
                <a:lnTo>
                  <a:pt x="28507" y="229889"/>
                </a:lnTo>
                <a:lnTo>
                  <a:pt x="28556" y="230225"/>
                </a:lnTo>
                <a:lnTo>
                  <a:pt x="28604" y="230563"/>
                </a:lnTo>
                <a:lnTo>
                  <a:pt x="28652" y="230902"/>
                </a:lnTo>
                <a:lnTo>
                  <a:pt x="28701" y="231243"/>
                </a:lnTo>
                <a:lnTo>
                  <a:pt x="28749" y="231584"/>
                </a:lnTo>
                <a:lnTo>
                  <a:pt x="28797" y="231928"/>
                </a:lnTo>
                <a:lnTo>
                  <a:pt x="28845" y="232273"/>
                </a:lnTo>
                <a:lnTo>
                  <a:pt x="28893" y="232619"/>
                </a:lnTo>
                <a:lnTo>
                  <a:pt x="28941" y="232967"/>
                </a:lnTo>
                <a:lnTo>
                  <a:pt x="28989" y="233316"/>
                </a:lnTo>
                <a:lnTo>
                  <a:pt x="29037" y="233666"/>
                </a:lnTo>
                <a:lnTo>
                  <a:pt x="29085" y="234018"/>
                </a:lnTo>
                <a:lnTo>
                  <a:pt x="29132" y="234372"/>
                </a:lnTo>
                <a:lnTo>
                  <a:pt x="29180" y="234727"/>
                </a:lnTo>
                <a:lnTo>
                  <a:pt x="29227" y="235083"/>
                </a:lnTo>
                <a:lnTo>
                  <a:pt x="29275" y="235440"/>
                </a:lnTo>
                <a:lnTo>
                  <a:pt x="29322" y="235799"/>
                </a:lnTo>
                <a:lnTo>
                  <a:pt x="29369" y="236160"/>
                </a:lnTo>
                <a:lnTo>
                  <a:pt x="29416" y="236522"/>
                </a:lnTo>
                <a:lnTo>
                  <a:pt x="29463" y="236885"/>
                </a:lnTo>
                <a:lnTo>
                  <a:pt x="29510" y="237249"/>
                </a:lnTo>
                <a:lnTo>
                  <a:pt x="29557" y="237615"/>
                </a:lnTo>
                <a:lnTo>
                  <a:pt x="29604" y="237983"/>
                </a:lnTo>
                <a:lnTo>
                  <a:pt x="29651" y="238351"/>
                </a:lnTo>
                <a:lnTo>
                  <a:pt x="29697" y="238721"/>
                </a:lnTo>
                <a:lnTo>
                  <a:pt x="29744" y="239093"/>
                </a:lnTo>
                <a:lnTo>
                  <a:pt x="29790" y="239465"/>
                </a:lnTo>
                <a:lnTo>
                  <a:pt x="29837" y="239839"/>
                </a:lnTo>
                <a:lnTo>
                  <a:pt x="29883" y="240215"/>
                </a:lnTo>
                <a:lnTo>
                  <a:pt x="29929" y="240591"/>
                </a:lnTo>
                <a:lnTo>
                  <a:pt x="29975" y="240970"/>
                </a:lnTo>
                <a:lnTo>
                  <a:pt x="30021" y="241349"/>
                </a:lnTo>
                <a:lnTo>
                  <a:pt x="30067" y="241730"/>
                </a:lnTo>
                <a:lnTo>
                  <a:pt x="30113" y="242112"/>
                </a:lnTo>
                <a:lnTo>
                  <a:pt x="30159" y="242495"/>
                </a:lnTo>
                <a:lnTo>
                  <a:pt x="30204" y="242880"/>
                </a:lnTo>
                <a:lnTo>
                  <a:pt x="30250" y="243266"/>
                </a:lnTo>
                <a:lnTo>
                  <a:pt x="30295" y="243653"/>
                </a:lnTo>
                <a:lnTo>
                  <a:pt x="30341" y="244042"/>
                </a:lnTo>
                <a:lnTo>
                  <a:pt x="30386" y="244432"/>
                </a:lnTo>
                <a:lnTo>
                  <a:pt x="30431" y="244823"/>
                </a:lnTo>
                <a:lnTo>
                  <a:pt x="30476" y="245215"/>
                </a:lnTo>
                <a:lnTo>
                  <a:pt x="30521" y="245609"/>
                </a:lnTo>
                <a:lnTo>
                  <a:pt x="30566" y="246004"/>
                </a:lnTo>
                <a:lnTo>
                  <a:pt x="30611" y="246400"/>
                </a:lnTo>
                <a:lnTo>
                  <a:pt x="30656" y="246798"/>
                </a:lnTo>
                <a:lnTo>
                  <a:pt x="30700" y="247197"/>
                </a:lnTo>
                <a:lnTo>
                  <a:pt x="30745" y="247597"/>
                </a:lnTo>
                <a:lnTo>
                  <a:pt x="30789" y="247998"/>
                </a:lnTo>
                <a:lnTo>
                  <a:pt x="30834" y="248401"/>
                </a:lnTo>
                <a:lnTo>
                  <a:pt x="30878" y="248804"/>
                </a:lnTo>
                <a:lnTo>
                  <a:pt x="30922" y="249209"/>
                </a:lnTo>
                <a:lnTo>
                  <a:pt x="30966" y="249616"/>
                </a:lnTo>
                <a:lnTo>
                  <a:pt x="31010" y="250023"/>
                </a:lnTo>
                <a:lnTo>
                  <a:pt x="31054" y="250432"/>
                </a:lnTo>
                <a:lnTo>
                  <a:pt x="31098" y="250842"/>
                </a:lnTo>
                <a:lnTo>
                  <a:pt x="31141" y="251253"/>
                </a:lnTo>
                <a:lnTo>
                  <a:pt x="31185" y="251666"/>
                </a:lnTo>
                <a:lnTo>
                  <a:pt x="31228" y="252079"/>
                </a:lnTo>
                <a:lnTo>
                  <a:pt x="31272" y="252494"/>
                </a:lnTo>
                <a:lnTo>
                  <a:pt x="31315" y="252910"/>
                </a:lnTo>
                <a:lnTo>
                  <a:pt x="31358" y="253327"/>
                </a:lnTo>
                <a:lnTo>
                  <a:pt x="31401" y="253746"/>
                </a:lnTo>
                <a:lnTo>
                  <a:pt x="31444" y="254165"/>
                </a:lnTo>
                <a:lnTo>
                  <a:pt x="31487" y="254586"/>
                </a:lnTo>
                <a:lnTo>
                  <a:pt x="31529" y="255008"/>
                </a:lnTo>
                <a:lnTo>
                  <a:pt x="31572" y="255431"/>
                </a:lnTo>
                <a:lnTo>
                  <a:pt x="31614" y="255856"/>
                </a:lnTo>
                <a:lnTo>
                  <a:pt x="31657" y="256281"/>
                </a:lnTo>
                <a:lnTo>
                  <a:pt x="31699" y="256708"/>
                </a:lnTo>
                <a:lnTo>
                  <a:pt x="31741" y="257136"/>
                </a:lnTo>
                <a:lnTo>
                  <a:pt x="31783" y="257564"/>
                </a:lnTo>
                <a:lnTo>
                  <a:pt x="31825" y="257995"/>
                </a:lnTo>
                <a:lnTo>
                  <a:pt x="31867" y="258426"/>
                </a:lnTo>
                <a:lnTo>
                  <a:pt x="31909" y="258858"/>
                </a:lnTo>
                <a:lnTo>
                  <a:pt x="31951" y="259292"/>
                </a:lnTo>
                <a:lnTo>
                  <a:pt x="31992" y="259726"/>
                </a:lnTo>
                <a:lnTo>
                  <a:pt x="32034" y="260162"/>
                </a:lnTo>
                <a:lnTo>
                  <a:pt x="32075" y="260599"/>
                </a:lnTo>
                <a:lnTo>
                  <a:pt x="32116" y="261037"/>
                </a:lnTo>
                <a:lnTo>
                  <a:pt x="32157" y="261476"/>
                </a:lnTo>
                <a:lnTo>
                  <a:pt x="32198" y="261916"/>
                </a:lnTo>
                <a:lnTo>
                  <a:pt x="32239" y="262358"/>
                </a:lnTo>
                <a:lnTo>
                  <a:pt x="32280" y="262800"/>
                </a:lnTo>
                <a:lnTo>
                  <a:pt x="32321" y="263244"/>
                </a:lnTo>
                <a:lnTo>
                  <a:pt x="32361" y="263688"/>
                </a:lnTo>
                <a:lnTo>
                  <a:pt x="32402" y="264134"/>
                </a:lnTo>
                <a:lnTo>
                  <a:pt x="32442" y="264581"/>
                </a:lnTo>
                <a:lnTo>
                  <a:pt x="32482" y="265029"/>
                </a:lnTo>
                <a:lnTo>
                  <a:pt x="32522" y="265478"/>
                </a:lnTo>
                <a:lnTo>
                  <a:pt x="32562" y="265928"/>
                </a:lnTo>
                <a:lnTo>
                  <a:pt x="32602" y="266379"/>
                </a:lnTo>
                <a:lnTo>
                  <a:pt x="32642" y="266831"/>
                </a:lnTo>
                <a:lnTo>
                  <a:pt x="32682" y="267284"/>
                </a:lnTo>
                <a:lnTo>
                  <a:pt x="32721" y="267738"/>
                </a:lnTo>
                <a:lnTo>
                  <a:pt x="32761" y="268194"/>
                </a:lnTo>
                <a:lnTo>
                  <a:pt x="32800" y="268650"/>
                </a:lnTo>
                <a:lnTo>
                  <a:pt x="32839" y="269107"/>
                </a:lnTo>
                <a:lnTo>
                  <a:pt x="32878" y="269566"/>
                </a:lnTo>
                <a:lnTo>
                  <a:pt x="32917" y="270025"/>
                </a:lnTo>
                <a:lnTo>
                  <a:pt x="32956" y="270485"/>
                </a:lnTo>
                <a:lnTo>
                  <a:pt x="32994" y="270947"/>
                </a:lnTo>
                <a:lnTo>
                  <a:pt x="33033" y="271409"/>
                </a:lnTo>
                <a:lnTo>
                  <a:pt x="33072" y="271873"/>
                </a:lnTo>
                <a:lnTo>
                  <a:pt x="33110" y="272338"/>
                </a:lnTo>
                <a:lnTo>
                  <a:pt x="33148" y="272803"/>
                </a:lnTo>
                <a:lnTo>
                  <a:pt x="33224" y="273737"/>
                </a:lnTo>
                <a:lnTo>
                  <a:pt x="33523" y="277512"/>
                </a:lnTo>
                <a:lnTo>
                  <a:pt x="33815" y="281348"/>
                </a:lnTo>
                <a:lnTo>
                  <a:pt x="34098" y="285244"/>
                </a:lnTo>
                <a:lnTo>
                  <a:pt x="34373" y="289195"/>
                </a:lnTo>
                <a:lnTo>
                  <a:pt x="34639" y="293201"/>
                </a:lnTo>
                <a:lnTo>
                  <a:pt x="34896" y="297259"/>
                </a:lnTo>
                <a:lnTo>
                  <a:pt x="35144" y="301366"/>
                </a:lnTo>
                <a:lnTo>
                  <a:pt x="35383" y="305522"/>
                </a:lnTo>
                <a:lnTo>
                  <a:pt x="35612" y="309722"/>
                </a:lnTo>
                <a:lnTo>
                  <a:pt x="35831" y="313965"/>
                </a:lnTo>
                <a:lnTo>
                  <a:pt x="35990" y="317174"/>
                </a:lnTo>
                <a:lnTo>
                  <a:pt x="36142" y="320406"/>
                </a:lnTo>
                <a:lnTo>
                  <a:pt x="36288" y="323658"/>
                </a:lnTo>
                <a:lnTo>
                  <a:pt x="36429" y="326930"/>
                </a:lnTo>
                <a:lnTo>
                  <a:pt x="36564" y="330221"/>
                </a:lnTo>
                <a:lnTo>
                  <a:pt x="36693" y="333531"/>
                </a:lnTo>
                <a:lnTo>
                  <a:pt x="36815" y="336857"/>
                </a:lnTo>
                <a:lnTo>
                  <a:pt x="36931" y="340200"/>
                </a:lnTo>
                <a:lnTo>
                  <a:pt x="37041" y="343558"/>
                </a:lnTo>
                <a:lnTo>
                  <a:pt x="37145" y="346930"/>
                </a:lnTo>
                <a:lnTo>
                  <a:pt x="37242" y="350316"/>
                </a:lnTo>
                <a:lnTo>
                  <a:pt x="37332" y="353714"/>
                </a:lnTo>
                <a:lnTo>
                  <a:pt x="37416" y="357124"/>
                </a:lnTo>
                <a:lnTo>
                  <a:pt x="37493" y="360544"/>
                </a:lnTo>
                <a:lnTo>
                  <a:pt x="37584" y="365118"/>
                </a:lnTo>
                <a:lnTo>
                  <a:pt x="37664" y="369708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491710" y="502280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38070"/>
                </a:moveTo>
                <a:lnTo>
                  <a:pt x="73519" y="24034"/>
                </a:lnTo>
                <a:lnTo>
                  <a:pt x="66184" y="12354"/>
                </a:lnTo>
                <a:lnTo>
                  <a:pt x="55223" y="4056"/>
                </a:lnTo>
                <a:lnTo>
                  <a:pt x="41662" y="164"/>
                </a:lnTo>
                <a:lnTo>
                  <a:pt x="38070" y="0"/>
                </a:lnTo>
                <a:lnTo>
                  <a:pt x="24034" y="2680"/>
                </a:lnTo>
                <a:lnTo>
                  <a:pt x="12355" y="10013"/>
                </a:lnTo>
                <a:lnTo>
                  <a:pt x="4056" y="20974"/>
                </a:lnTo>
                <a:lnTo>
                  <a:pt x="164" y="34535"/>
                </a:lnTo>
                <a:lnTo>
                  <a:pt x="0" y="38129"/>
                </a:lnTo>
                <a:lnTo>
                  <a:pt x="2679" y="52165"/>
                </a:lnTo>
                <a:lnTo>
                  <a:pt x="10013" y="63845"/>
                </a:lnTo>
                <a:lnTo>
                  <a:pt x="20974" y="72143"/>
                </a:lnTo>
                <a:lnTo>
                  <a:pt x="34535" y="76035"/>
                </a:lnTo>
                <a:lnTo>
                  <a:pt x="38127" y="76199"/>
                </a:lnTo>
                <a:lnTo>
                  <a:pt x="52164" y="73520"/>
                </a:lnTo>
                <a:lnTo>
                  <a:pt x="63844" y="66186"/>
                </a:lnTo>
                <a:lnTo>
                  <a:pt x="72143" y="55225"/>
                </a:lnTo>
                <a:lnTo>
                  <a:pt x="76035" y="41663"/>
                </a:lnTo>
                <a:lnTo>
                  <a:pt x="76200" y="380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528961" y="5379506"/>
            <a:ext cx="76197" cy="76508"/>
          </a:xfrm>
          <a:custGeom>
            <a:avLst/>
            <a:gdLst/>
            <a:ahLst/>
            <a:cxnLst/>
            <a:rect l="l" t="t" r="r" b="b"/>
            <a:pathLst>
              <a:path w="76197" h="76508">
                <a:moveTo>
                  <a:pt x="0" y="621"/>
                </a:moveTo>
                <a:lnTo>
                  <a:pt x="38719" y="76508"/>
                </a:lnTo>
                <a:lnTo>
                  <a:pt x="76197" y="0"/>
                </a:lnTo>
                <a:lnTo>
                  <a:pt x="0" y="6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524813" y="5482447"/>
            <a:ext cx="342900" cy="342899"/>
          </a:xfrm>
          <a:custGeom>
            <a:avLst/>
            <a:gdLst/>
            <a:ahLst/>
            <a:cxnLst/>
            <a:rect l="l" t="t" r="r" b="b"/>
            <a:pathLst>
              <a:path w="342900" h="342899">
                <a:moveTo>
                  <a:pt x="0" y="0"/>
                </a:moveTo>
                <a:lnTo>
                  <a:pt x="0" y="342899"/>
                </a:lnTo>
                <a:lnTo>
                  <a:pt x="342900" y="342899"/>
                </a:lnTo>
                <a:lnTo>
                  <a:pt x="3429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868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524813" y="5482447"/>
            <a:ext cx="342900" cy="342899"/>
          </a:xfrm>
          <a:custGeom>
            <a:avLst/>
            <a:gdLst/>
            <a:ahLst/>
            <a:cxnLst/>
            <a:rect l="l" t="t" r="r" b="b"/>
            <a:pathLst>
              <a:path w="342900" h="342899">
                <a:moveTo>
                  <a:pt x="0" y="0"/>
                </a:moveTo>
                <a:lnTo>
                  <a:pt x="342900" y="0"/>
                </a:lnTo>
                <a:lnTo>
                  <a:pt x="342900" y="342899"/>
                </a:lnTo>
                <a:lnTo>
                  <a:pt x="0" y="342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210613" y="5482447"/>
            <a:ext cx="342900" cy="342899"/>
          </a:xfrm>
          <a:custGeom>
            <a:avLst/>
            <a:gdLst/>
            <a:ahLst/>
            <a:cxnLst/>
            <a:rect l="l" t="t" r="r" b="b"/>
            <a:pathLst>
              <a:path w="342900" h="342899">
                <a:moveTo>
                  <a:pt x="0" y="0"/>
                </a:moveTo>
                <a:lnTo>
                  <a:pt x="0" y="342899"/>
                </a:lnTo>
                <a:lnTo>
                  <a:pt x="342900" y="342899"/>
                </a:lnTo>
                <a:lnTo>
                  <a:pt x="3429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868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210614" y="5482447"/>
            <a:ext cx="342899" cy="342899"/>
          </a:xfrm>
          <a:custGeom>
            <a:avLst/>
            <a:gdLst/>
            <a:ahLst/>
            <a:cxnLst/>
            <a:rect l="l" t="t" r="r" b="b"/>
            <a:pathLst>
              <a:path w="342899" h="342899">
                <a:moveTo>
                  <a:pt x="0" y="0"/>
                </a:moveTo>
                <a:lnTo>
                  <a:pt x="342899" y="0"/>
                </a:lnTo>
                <a:lnTo>
                  <a:pt x="342899" y="342899"/>
                </a:lnTo>
                <a:lnTo>
                  <a:pt x="0" y="342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867713" y="5482447"/>
            <a:ext cx="342900" cy="342899"/>
          </a:xfrm>
          <a:custGeom>
            <a:avLst/>
            <a:gdLst/>
            <a:ahLst/>
            <a:cxnLst/>
            <a:rect l="l" t="t" r="r" b="b"/>
            <a:pathLst>
              <a:path w="342900" h="342899">
                <a:moveTo>
                  <a:pt x="0" y="0"/>
                </a:moveTo>
                <a:lnTo>
                  <a:pt x="0" y="342899"/>
                </a:lnTo>
                <a:lnTo>
                  <a:pt x="342900" y="342899"/>
                </a:lnTo>
                <a:lnTo>
                  <a:pt x="3429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868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867713" y="5482447"/>
            <a:ext cx="342899" cy="342899"/>
          </a:xfrm>
          <a:custGeom>
            <a:avLst/>
            <a:gdLst/>
            <a:ahLst/>
            <a:cxnLst/>
            <a:rect l="l" t="t" r="r" b="b"/>
            <a:pathLst>
              <a:path w="342899" h="342899">
                <a:moveTo>
                  <a:pt x="0" y="0"/>
                </a:moveTo>
                <a:lnTo>
                  <a:pt x="342899" y="0"/>
                </a:lnTo>
                <a:lnTo>
                  <a:pt x="342899" y="342899"/>
                </a:lnTo>
                <a:lnTo>
                  <a:pt x="0" y="342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932708" y="5415741"/>
            <a:ext cx="515388" cy="5694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55634" y="4070912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0" y="0"/>
                </a:moveTo>
                <a:lnTo>
                  <a:pt x="0" y="342899"/>
                </a:lnTo>
                <a:lnTo>
                  <a:pt x="342900" y="342899"/>
                </a:lnTo>
                <a:lnTo>
                  <a:pt x="3429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5D6E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55634" y="4070912"/>
            <a:ext cx="342899" cy="342899"/>
          </a:xfrm>
          <a:custGeom>
            <a:avLst/>
            <a:gdLst/>
            <a:ahLst/>
            <a:cxnLst/>
            <a:rect l="l" t="t" r="r" b="b"/>
            <a:pathLst>
              <a:path w="342899" h="342899">
                <a:moveTo>
                  <a:pt x="0" y="0"/>
                </a:moveTo>
                <a:lnTo>
                  <a:pt x="342899" y="0"/>
                </a:lnTo>
                <a:lnTo>
                  <a:pt x="342899" y="342899"/>
                </a:lnTo>
                <a:lnTo>
                  <a:pt x="0" y="342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41434" y="4070912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0" y="0"/>
                </a:moveTo>
                <a:lnTo>
                  <a:pt x="0" y="342899"/>
                </a:lnTo>
                <a:lnTo>
                  <a:pt x="342900" y="342899"/>
                </a:lnTo>
                <a:lnTo>
                  <a:pt x="3429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5D6E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41434" y="4070912"/>
            <a:ext cx="342899" cy="342899"/>
          </a:xfrm>
          <a:custGeom>
            <a:avLst/>
            <a:gdLst/>
            <a:ahLst/>
            <a:cxnLst/>
            <a:rect l="l" t="t" r="r" b="b"/>
            <a:pathLst>
              <a:path w="342899" h="342899">
                <a:moveTo>
                  <a:pt x="0" y="0"/>
                </a:moveTo>
                <a:lnTo>
                  <a:pt x="342899" y="0"/>
                </a:lnTo>
                <a:lnTo>
                  <a:pt x="342899" y="342899"/>
                </a:lnTo>
                <a:lnTo>
                  <a:pt x="0" y="342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98534" y="4070912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0" y="0"/>
                </a:moveTo>
                <a:lnTo>
                  <a:pt x="0" y="342899"/>
                </a:lnTo>
                <a:lnTo>
                  <a:pt x="342900" y="342899"/>
                </a:lnTo>
                <a:lnTo>
                  <a:pt x="3429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5D6E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98534" y="4070912"/>
            <a:ext cx="342899" cy="342899"/>
          </a:xfrm>
          <a:custGeom>
            <a:avLst/>
            <a:gdLst/>
            <a:ahLst/>
            <a:cxnLst/>
            <a:rect l="l" t="t" r="r" b="b"/>
            <a:pathLst>
              <a:path w="342899" h="342899">
                <a:moveTo>
                  <a:pt x="0" y="0"/>
                </a:moveTo>
                <a:lnTo>
                  <a:pt x="342899" y="0"/>
                </a:lnTo>
                <a:lnTo>
                  <a:pt x="342899" y="342899"/>
                </a:lnTo>
                <a:lnTo>
                  <a:pt x="0" y="342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35938" y="1537064"/>
            <a:ext cx="5532489" cy="1980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spc="0" dirty="0" smtClean="0">
                <a:solidFill>
                  <a:srgbClr val="4E81BC"/>
                </a:solidFill>
                <a:latin typeface="Arial"/>
                <a:cs typeface="Arial"/>
              </a:rPr>
              <a:t>A</a:t>
            </a:r>
            <a:r>
              <a:rPr sz="3600" spc="-194" dirty="0" smtClean="0">
                <a:solidFill>
                  <a:srgbClr val="4E81BC"/>
                </a:solidFill>
                <a:latin typeface="Arial"/>
                <a:cs typeface="Arial"/>
              </a:rPr>
              <a:t> </a:t>
            </a:r>
            <a:r>
              <a:rPr sz="3600" spc="0" dirty="0" smtClean="0">
                <a:solidFill>
                  <a:srgbClr val="4E81BC"/>
                </a:solidFill>
                <a:latin typeface="Arial"/>
                <a:cs typeface="Arial"/>
              </a:rPr>
              <a:t>Linked Structure for</a:t>
            </a:r>
            <a:r>
              <a:rPr sz="3600" spc="-59" dirty="0" smtClean="0">
                <a:solidFill>
                  <a:srgbClr val="4E81BC"/>
                </a:solidFill>
                <a:latin typeface="Arial"/>
                <a:cs typeface="Arial"/>
              </a:rPr>
              <a:t> </a:t>
            </a:r>
            <a:r>
              <a:rPr sz="3600" spc="-134" dirty="0" smtClean="0">
                <a:solidFill>
                  <a:srgbClr val="4E81BC"/>
                </a:solidFill>
                <a:latin typeface="Arial"/>
                <a:cs typeface="Arial"/>
              </a:rPr>
              <a:t>T</a:t>
            </a:r>
            <a:r>
              <a:rPr sz="3600" spc="0" dirty="0" smtClean="0">
                <a:solidFill>
                  <a:srgbClr val="4E81BC"/>
                </a:solidFill>
                <a:latin typeface="Arial"/>
                <a:cs typeface="Arial"/>
              </a:rPr>
              <a:t>ree</a:t>
            </a:r>
            <a:endParaRPr sz="3600">
              <a:latin typeface="Arial"/>
              <a:cs typeface="Arial"/>
            </a:endParaRPr>
          </a:p>
          <a:p>
            <a:pPr marL="12700" marR="68579">
              <a:lnSpc>
                <a:spcPct val="95825"/>
              </a:lnSpc>
              <a:spcBef>
                <a:spcPts val="1612"/>
              </a:spcBef>
            </a:pPr>
            <a:r>
              <a:rPr sz="2000" dirty="0" smtClean="0">
                <a:solidFill>
                  <a:srgbClr val="4E81BC"/>
                </a:solidFill>
                <a:latin typeface="Wingdings 2"/>
                <a:cs typeface="Wingdings 2"/>
              </a:rPr>
              <a:t></a:t>
            </a:r>
            <a:r>
              <a:rPr sz="2000" dirty="0" smtClean="0">
                <a:solidFill>
                  <a:srgbClr val="6094C9"/>
                </a:solidFill>
                <a:latin typeface="Arial"/>
                <a:cs typeface="Arial"/>
              </a:rPr>
              <a:t> </a:t>
            </a:r>
            <a:r>
              <a:rPr sz="2000" spc="-139" dirty="0" smtClean="0">
                <a:solidFill>
                  <a:srgbClr val="6094C9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1F487D"/>
                </a:solidFill>
                <a:latin typeface="Times New Roman"/>
                <a:cs typeface="Times New Roman"/>
              </a:rPr>
              <a:t>A</a:t>
            </a:r>
            <a:r>
              <a:rPr sz="2000" spc="-109" dirty="0" smtClean="0">
                <a:solidFill>
                  <a:srgbClr val="1F487D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1F487D"/>
                </a:solidFill>
                <a:latin typeface="Times New Roman"/>
                <a:cs typeface="Times New Roman"/>
              </a:rPr>
              <a:t>node is represented by an object storing</a:t>
            </a:r>
            <a:endParaRPr sz="2000">
              <a:latin typeface="Times New Roman"/>
              <a:cs typeface="Times New Roman"/>
            </a:endParaRPr>
          </a:p>
          <a:p>
            <a:pPr marL="241300" marR="68579">
              <a:lnSpc>
                <a:spcPct val="95825"/>
              </a:lnSpc>
              <a:spcBef>
                <a:spcPts val="400"/>
              </a:spcBef>
            </a:pPr>
            <a:r>
              <a:rPr sz="1800" dirty="0" smtClean="0">
                <a:solidFill>
                  <a:srgbClr val="244060"/>
                </a:solidFill>
                <a:latin typeface="Wingdings 2"/>
                <a:cs typeface="Wingdings 2"/>
              </a:rPr>
              <a:t></a:t>
            </a:r>
            <a:r>
              <a:rPr sz="1800" dirty="0" smtClean="0">
                <a:solidFill>
                  <a:srgbClr val="305274"/>
                </a:solidFill>
                <a:latin typeface="Arial"/>
                <a:cs typeface="Arial"/>
              </a:rPr>
              <a:t> </a:t>
            </a:r>
            <a:r>
              <a:rPr sz="1800" spc="54" dirty="0" smtClean="0">
                <a:solidFill>
                  <a:srgbClr val="305274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1F487D"/>
                </a:solidFill>
                <a:latin typeface="Times New Roman"/>
                <a:cs typeface="Times New Roman"/>
              </a:rPr>
              <a:t>Element</a:t>
            </a:r>
            <a:endParaRPr sz="1800">
              <a:latin typeface="Times New Roman"/>
              <a:cs typeface="Times New Roman"/>
            </a:endParaRPr>
          </a:p>
          <a:p>
            <a:pPr marL="241300" marR="68579">
              <a:lnSpc>
                <a:spcPct val="95825"/>
              </a:lnSpc>
              <a:spcBef>
                <a:spcPts val="522"/>
              </a:spcBef>
            </a:pPr>
            <a:r>
              <a:rPr sz="1800" dirty="0" smtClean="0">
                <a:solidFill>
                  <a:srgbClr val="244060"/>
                </a:solidFill>
                <a:latin typeface="Wingdings 2"/>
                <a:cs typeface="Wingdings 2"/>
              </a:rPr>
              <a:t></a:t>
            </a:r>
            <a:r>
              <a:rPr sz="1800" dirty="0" smtClean="0">
                <a:solidFill>
                  <a:srgbClr val="305274"/>
                </a:solidFill>
                <a:latin typeface="Arial"/>
                <a:cs typeface="Arial"/>
              </a:rPr>
              <a:t> </a:t>
            </a:r>
            <a:r>
              <a:rPr sz="1800" spc="54" dirty="0" smtClean="0">
                <a:solidFill>
                  <a:srgbClr val="305274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1F487D"/>
                </a:solidFill>
                <a:latin typeface="Times New Roman"/>
                <a:cs typeface="Times New Roman"/>
              </a:rPr>
              <a:t>A</a:t>
            </a:r>
            <a:r>
              <a:rPr sz="1800" spc="-100" dirty="0" smtClean="0">
                <a:solidFill>
                  <a:srgbClr val="1F487D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solidFill>
                  <a:srgbClr val="1F487D"/>
                </a:solidFill>
                <a:latin typeface="Times New Roman"/>
                <a:cs typeface="Times New Roman"/>
              </a:rPr>
              <a:t>parent node</a:t>
            </a:r>
            <a:endParaRPr sz="1800">
              <a:latin typeface="Times New Roman"/>
              <a:cs typeface="Times New Roman"/>
            </a:endParaRPr>
          </a:p>
          <a:p>
            <a:pPr marL="241300" marR="68579">
              <a:lnSpc>
                <a:spcPct val="95825"/>
              </a:lnSpc>
              <a:spcBef>
                <a:spcPts val="420"/>
              </a:spcBef>
            </a:pPr>
            <a:r>
              <a:rPr sz="1800" dirty="0" smtClean="0">
                <a:solidFill>
                  <a:srgbClr val="244060"/>
                </a:solidFill>
                <a:latin typeface="Wingdings 2"/>
                <a:cs typeface="Wingdings 2"/>
              </a:rPr>
              <a:t></a:t>
            </a:r>
            <a:r>
              <a:rPr sz="1800" dirty="0" smtClean="0">
                <a:solidFill>
                  <a:srgbClr val="305274"/>
                </a:solidFill>
                <a:latin typeface="Arial"/>
                <a:cs typeface="Arial"/>
              </a:rPr>
              <a:t> </a:t>
            </a:r>
            <a:r>
              <a:rPr sz="1800" spc="54" dirty="0" smtClean="0">
                <a:solidFill>
                  <a:srgbClr val="305274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1F487D"/>
                </a:solidFill>
                <a:latin typeface="Times New Roman"/>
                <a:cs typeface="Times New Roman"/>
              </a:rPr>
              <a:t>A</a:t>
            </a:r>
            <a:r>
              <a:rPr sz="1800" spc="-100" dirty="0" smtClean="0">
                <a:solidFill>
                  <a:srgbClr val="1F487D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solidFill>
                  <a:srgbClr val="1F487D"/>
                </a:solidFill>
                <a:latin typeface="Times New Roman"/>
                <a:cs typeface="Times New Roman"/>
              </a:rPr>
              <a:t>sequence of children nodes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64018" y="4122151"/>
            <a:ext cx="128457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Times New Roman"/>
                <a:cs typeface="Times New Roman"/>
              </a:rPr>
              <a:t>(parent node)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29355" y="4952003"/>
            <a:ext cx="17036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Times New Roman"/>
                <a:cs typeface="Times New Roman"/>
              </a:rPr>
              <a:t>(a list of children)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8143" y="5533686"/>
            <a:ext cx="93541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Times New Roman"/>
                <a:cs typeface="Times New Roman"/>
              </a:rPr>
              <a:t>(element)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29355" y="5560118"/>
            <a:ext cx="117050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Times New Roman"/>
                <a:cs typeface="Times New Roman"/>
              </a:rPr>
              <a:t>(child node)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24813" y="5482447"/>
            <a:ext cx="342900" cy="3428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3867713" y="5482447"/>
            <a:ext cx="342900" cy="3428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4210613" y="5482447"/>
            <a:ext cx="342900" cy="3428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1986526" y="4787535"/>
            <a:ext cx="342899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2329425" y="4787535"/>
            <a:ext cx="342899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2672325" y="4787535"/>
            <a:ext cx="342899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2155634" y="4070912"/>
            <a:ext cx="342899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2498534" y="4070912"/>
            <a:ext cx="342899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2841434" y="4070912"/>
            <a:ext cx="342900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7212105" y="268288"/>
            <a:ext cx="1645920" cy="16459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950316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object 157"/>
          <p:cNvSpPr/>
          <p:nvPr/>
        </p:nvSpPr>
        <p:spPr>
          <a:xfrm>
            <a:off x="7212105" y="268288"/>
            <a:ext cx="1645920" cy="1645920"/>
          </a:xfrm>
          <a:custGeom>
            <a:avLst/>
            <a:gdLst/>
            <a:ahLst/>
            <a:cxnLst/>
            <a:rect l="l" t="t" r="r" b="b"/>
            <a:pathLst>
              <a:path w="1645920" h="1645920">
                <a:moveTo>
                  <a:pt x="0" y="0"/>
                </a:moveTo>
                <a:lnTo>
                  <a:pt x="0" y="1645920"/>
                </a:lnTo>
                <a:lnTo>
                  <a:pt x="1645920" y="1645920"/>
                </a:lnTo>
                <a:lnTo>
                  <a:pt x="1645920" y="0"/>
                </a:lnTo>
                <a:lnTo>
                  <a:pt x="0" y="0"/>
                </a:lnTo>
                <a:close/>
              </a:path>
            </a:pathLst>
          </a:custGeom>
          <a:solidFill>
            <a:srgbClr val="6094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771651" y="3340893"/>
            <a:ext cx="501650" cy="500063"/>
          </a:xfrm>
          <a:custGeom>
            <a:avLst/>
            <a:gdLst/>
            <a:ahLst/>
            <a:cxnLst/>
            <a:rect l="l" t="t" r="r" b="b"/>
            <a:pathLst>
              <a:path w="501650" h="500063">
                <a:moveTo>
                  <a:pt x="0" y="250031"/>
                </a:moveTo>
                <a:lnTo>
                  <a:pt x="831" y="270537"/>
                </a:lnTo>
                <a:lnTo>
                  <a:pt x="3282" y="290587"/>
                </a:lnTo>
                <a:lnTo>
                  <a:pt x="7289" y="310117"/>
                </a:lnTo>
                <a:lnTo>
                  <a:pt x="12787" y="329061"/>
                </a:lnTo>
                <a:lnTo>
                  <a:pt x="19710" y="347355"/>
                </a:lnTo>
                <a:lnTo>
                  <a:pt x="27996" y="364935"/>
                </a:lnTo>
                <a:lnTo>
                  <a:pt x="37579" y="381737"/>
                </a:lnTo>
                <a:lnTo>
                  <a:pt x="48394" y="397697"/>
                </a:lnTo>
                <a:lnTo>
                  <a:pt x="60377" y="412749"/>
                </a:lnTo>
                <a:lnTo>
                  <a:pt x="73464" y="426831"/>
                </a:lnTo>
                <a:lnTo>
                  <a:pt x="87590" y="439876"/>
                </a:lnTo>
                <a:lnTo>
                  <a:pt x="102690" y="451822"/>
                </a:lnTo>
                <a:lnTo>
                  <a:pt x="118700" y="462603"/>
                </a:lnTo>
                <a:lnTo>
                  <a:pt x="135556" y="472155"/>
                </a:lnTo>
                <a:lnTo>
                  <a:pt x="153192" y="480415"/>
                </a:lnTo>
                <a:lnTo>
                  <a:pt x="171544" y="487316"/>
                </a:lnTo>
                <a:lnTo>
                  <a:pt x="190548" y="492797"/>
                </a:lnTo>
                <a:lnTo>
                  <a:pt x="210139" y="496791"/>
                </a:lnTo>
                <a:lnTo>
                  <a:pt x="230253" y="499234"/>
                </a:lnTo>
                <a:lnTo>
                  <a:pt x="250825" y="500063"/>
                </a:lnTo>
                <a:lnTo>
                  <a:pt x="271396" y="499234"/>
                </a:lnTo>
                <a:lnTo>
                  <a:pt x="291510" y="496791"/>
                </a:lnTo>
                <a:lnTo>
                  <a:pt x="311101" y="492797"/>
                </a:lnTo>
                <a:lnTo>
                  <a:pt x="330104" y="487316"/>
                </a:lnTo>
                <a:lnTo>
                  <a:pt x="348457" y="480415"/>
                </a:lnTo>
                <a:lnTo>
                  <a:pt x="366093" y="472155"/>
                </a:lnTo>
                <a:lnTo>
                  <a:pt x="382948" y="462603"/>
                </a:lnTo>
                <a:lnTo>
                  <a:pt x="398958" y="451822"/>
                </a:lnTo>
                <a:lnTo>
                  <a:pt x="414059" y="439876"/>
                </a:lnTo>
                <a:lnTo>
                  <a:pt x="428184" y="426831"/>
                </a:lnTo>
                <a:lnTo>
                  <a:pt x="441271" y="412749"/>
                </a:lnTo>
                <a:lnTo>
                  <a:pt x="453255" y="397697"/>
                </a:lnTo>
                <a:lnTo>
                  <a:pt x="464070" y="381737"/>
                </a:lnTo>
                <a:lnTo>
                  <a:pt x="473653" y="364935"/>
                </a:lnTo>
                <a:lnTo>
                  <a:pt x="481938" y="347355"/>
                </a:lnTo>
                <a:lnTo>
                  <a:pt x="488862" y="329061"/>
                </a:lnTo>
                <a:lnTo>
                  <a:pt x="494360" y="310117"/>
                </a:lnTo>
                <a:lnTo>
                  <a:pt x="498367" y="290587"/>
                </a:lnTo>
                <a:lnTo>
                  <a:pt x="500818" y="270537"/>
                </a:lnTo>
                <a:lnTo>
                  <a:pt x="501650" y="250031"/>
                </a:lnTo>
                <a:lnTo>
                  <a:pt x="500818" y="229524"/>
                </a:lnTo>
                <a:lnTo>
                  <a:pt x="498367" y="209474"/>
                </a:lnTo>
                <a:lnTo>
                  <a:pt x="494360" y="189945"/>
                </a:lnTo>
                <a:lnTo>
                  <a:pt x="488862" y="171002"/>
                </a:lnTo>
                <a:lnTo>
                  <a:pt x="481938" y="152707"/>
                </a:lnTo>
                <a:lnTo>
                  <a:pt x="473653" y="135127"/>
                </a:lnTo>
                <a:lnTo>
                  <a:pt x="464070" y="118325"/>
                </a:lnTo>
                <a:lnTo>
                  <a:pt x="453255" y="102366"/>
                </a:lnTo>
                <a:lnTo>
                  <a:pt x="441271" y="87313"/>
                </a:lnTo>
                <a:lnTo>
                  <a:pt x="428184" y="73232"/>
                </a:lnTo>
                <a:lnTo>
                  <a:pt x="414059" y="60187"/>
                </a:lnTo>
                <a:lnTo>
                  <a:pt x="398958" y="48241"/>
                </a:lnTo>
                <a:lnTo>
                  <a:pt x="382948" y="37460"/>
                </a:lnTo>
                <a:lnTo>
                  <a:pt x="366093" y="27908"/>
                </a:lnTo>
                <a:lnTo>
                  <a:pt x="348457" y="19648"/>
                </a:lnTo>
                <a:lnTo>
                  <a:pt x="330104" y="12746"/>
                </a:lnTo>
                <a:lnTo>
                  <a:pt x="311101" y="7266"/>
                </a:lnTo>
                <a:lnTo>
                  <a:pt x="291510" y="3272"/>
                </a:lnTo>
                <a:lnTo>
                  <a:pt x="271396" y="828"/>
                </a:lnTo>
                <a:lnTo>
                  <a:pt x="250825" y="0"/>
                </a:lnTo>
                <a:lnTo>
                  <a:pt x="230253" y="828"/>
                </a:lnTo>
                <a:lnTo>
                  <a:pt x="210139" y="3272"/>
                </a:lnTo>
                <a:lnTo>
                  <a:pt x="190548" y="7266"/>
                </a:lnTo>
                <a:lnTo>
                  <a:pt x="171544" y="12746"/>
                </a:lnTo>
                <a:lnTo>
                  <a:pt x="153192" y="19648"/>
                </a:lnTo>
                <a:lnTo>
                  <a:pt x="135556" y="27908"/>
                </a:lnTo>
                <a:lnTo>
                  <a:pt x="118700" y="37460"/>
                </a:lnTo>
                <a:lnTo>
                  <a:pt x="102690" y="48241"/>
                </a:lnTo>
                <a:lnTo>
                  <a:pt x="87590" y="60187"/>
                </a:lnTo>
                <a:lnTo>
                  <a:pt x="73464" y="73232"/>
                </a:lnTo>
                <a:lnTo>
                  <a:pt x="60377" y="87313"/>
                </a:lnTo>
                <a:lnTo>
                  <a:pt x="48394" y="102366"/>
                </a:lnTo>
                <a:lnTo>
                  <a:pt x="37579" y="118325"/>
                </a:lnTo>
                <a:lnTo>
                  <a:pt x="27996" y="135127"/>
                </a:lnTo>
                <a:lnTo>
                  <a:pt x="19710" y="152707"/>
                </a:lnTo>
                <a:lnTo>
                  <a:pt x="12787" y="171002"/>
                </a:lnTo>
                <a:lnTo>
                  <a:pt x="7289" y="189945"/>
                </a:lnTo>
                <a:lnTo>
                  <a:pt x="3282" y="209474"/>
                </a:lnTo>
                <a:lnTo>
                  <a:pt x="831" y="229524"/>
                </a:lnTo>
                <a:lnTo>
                  <a:pt x="0" y="250031"/>
                </a:lnTo>
                <a:close/>
              </a:path>
            </a:pathLst>
          </a:custGeom>
          <a:solidFill>
            <a:srgbClr val="6094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771651" y="3340893"/>
            <a:ext cx="501649" cy="500063"/>
          </a:xfrm>
          <a:custGeom>
            <a:avLst/>
            <a:gdLst/>
            <a:ahLst/>
            <a:cxnLst/>
            <a:rect l="l" t="t" r="r" b="b"/>
            <a:pathLst>
              <a:path w="501649" h="500063">
                <a:moveTo>
                  <a:pt x="0" y="250031"/>
                </a:moveTo>
                <a:lnTo>
                  <a:pt x="831" y="229525"/>
                </a:lnTo>
                <a:lnTo>
                  <a:pt x="3282" y="209475"/>
                </a:lnTo>
                <a:lnTo>
                  <a:pt x="7289" y="189946"/>
                </a:lnTo>
                <a:lnTo>
                  <a:pt x="12787" y="171002"/>
                </a:lnTo>
                <a:lnTo>
                  <a:pt x="19711" y="152708"/>
                </a:lnTo>
                <a:lnTo>
                  <a:pt x="27996" y="135127"/>
                </a:lnTo>
                <a:lnTo>
                  <a:pt x="37579" y="118325"/>
                </a:lnTo>
                <a:lnTo>
                  <a:pt x="48394" y="102366"/>
                </a:lnTo>
                <a:lnTo>
                  <a:pt x="60378" y="87313"/>
                </a:lnTo>
                <a:lnTo>
                  <a:pt x="73464" y="73232"/>
                </a:lnTo>
                <a:lnTo>
                  <a:pt x="87590" y="60187"/>
                </a:lnTo>
                <a:lnTo>
                  <a:pt x="102691" y="48241"/>
                </a:lnTo>
                <a:lnTo>
                  <a:pt x="118701" y="37460"/>
                </a:lnTo>
                <a:lnTo>
                  <a:pt x="135556" y="27908"/>
                </a:lnTo>
                <a:lnTo>
                  <a:pt x="153192" y="19648"/>
                </a:lnTo>
                <a:lnTo>
                  <a:pt x="171544" y="12746"/>
                </a:lnTo>
                <a:lnTo>
                  <a:pt x="190548" y="7266"/>
                </a:lnTo>
                <a:lnTo>
                  <a:pt x="210139" y="3272"/>
                </a:lnTo>
                <a:lnTo>
                  <a:pt x="230253" y="828"/>
                </a:lnTo>
                <a:lnTo>
                  <a:pt x="250825" y="0"/>
                </a:lnTo>
                <a:lnTo>
                  <a:pt x="271396" y="828"/>
                </a:lnTo>
                <a:lnTo>
                  <a:pt x="291510" y="3272"/>
                </a:lnTo>
                <a:lnTo>
                  <a:pt x="311101" y="7266"/>
                </a:lnTo>
                <a:lnTo>
                  <a:pt x="330105" y="12746"/>
                </a:lnTo>
                <a:lnTo>
                  <a:pt x="348457" y="19648"/>
                </a:lnTo>
                <a:lnTo>
                  <a:pt x="366093" y="27908"/>
                </a:lnTo>
                <a:lnTo>
                  <a:pt x="382948" y="37460"/>
                </a:lnTo>
                <a:lnTo>
                  <a:pt x="398958" y="48241"/>
                </a:lnTo>
                <a:lnTo>
                  <a:pt x="414059" y="60187"/>
                </a:lnTo>
                <a:lnTo>
                  <a:pt x="428185" y="73232"/>
                </a:lnTo>
                <a:lnTo>
                  <a:pt x="441271" y="87313"/>
                </a:lnTo>
                <a:lnTo>
                  <a:pt x="453255" y="102366"/>
                </a:lnTo>
                <a:lnTo>
                  <a:pt x="464070" y="118325"/>
                </a:lnTo>
                <a:lnTo>
                  <a:pt x="473653" y="135127"/>
                </a:lnTo>
                <a:lnTo>
                  <a:pt x="481938" y="152708"/>
                </a:lnTo>
                <a:lnTo>
                  <a:pt x="488862" y="171002"/>
                </a:lnTo>
                <a:lnTo>
                  <a:pt x="494360" y="189946"/>
                </a:lnTo>
                <a:lnTo>
                  <a:pt x="498367" y="209475"/>
                </a:lnTo>
                <a:lnTo>
                  <a:pt x="500818" y="229525"/>
                </a:lnTo>
                <a:lnTo>
                  <a:pt x="501649" y="250031"/>
                </a:lnTo>
                <a:lnTo>
                  <a:pt x="500818" y="270538"/>
                </a:lnTo>
                <a:lnTo>
                  <a:pt x="498367" y="290588"/>
                </a:lnTo>
                <a:lnTo>
                  <a:pt x="494360" y="310117"/>
                </a:lnTo>
                <a:lnTo>
                  <a:pt x="488862" y="329061"/>
                </a:lnTo>
                <a:lnTo>
                  <a:pt x="481938" y="347355"/>
                </a:lnTo>
                <a:lnTo>
                  <a:pt x="473653" y="364936"/>
                </a:lnTo>
                <a:lnTo>
                  <a:pt x="464070" y="381738"/>
                </a:lnTo>
                <a:lnTo>
                  <a:pt x="453255" y="397697"/>
                </a:lnTo>
                <a:lnTo>
                  <a:pt x="441271" y="412750"/>
                </a:lnTo>
                <a:lnTo>
                  <a:pt x="428185" y="426831"/>
                </a:lnTo>
                <a:lnTo>
                  <a:pt x="414059" y="439876"/>
                </a:lnTo>
                <a:lnTo>
                  <a:pt x="398958" y="451822"/>
                </a:lnTo>
                <a:lnTo>
                  <a:pt x="382948" y="462603"/>
                </a:lnTo>
                <a:lnTo>
                  <a:pt x="366093" y="472155"/>
                </a:lnTo>
                <a:lnTo>
                  <a:pt x="348457" y="480415"/>
                </a:lnTo>
                <a:lnTo>
                  <a:pt x="330105" y="487317"/>
                </a:lnTo>
                <a:lnTo>
                  <a:pt x="311101" y="492797"/>
                </a:lnTo>
                <a:lnTo>
                  <a:pt x="291510" y="496791"/>
                </a:lnTo>
                <a:lnTo>
                  <a:pt x="271396" y="499234"/>
                </a:lnTo>
                <a:lnTo>
                  <a:pt x="250825" y="500063"/>
                </a:lnTo>
                <a:lnTo>
                  <a:pt x="230253" y="499234"/>
                </a:lnTo>
                <a:lnTo>
                  <a:pt x="210139" y="496791"/>
                </a:lnTo>
                <a:lnTo>
                  <a:pt x="190548" y="492797"/>
                </a:lnTo>
                <a:lnTo>
                  <a:pt x="171544" y="487317"/>
                </a:lnTo>
                <a:lnTo>
                  <a:pt x="153192" y="480415"/>
                </a:lnTo>
                <a:lnTo>
                  <a:pt x="135556" y="472155"/>
                </a:lnTo>
                <a:lnTo>
                  <a:pt x="118701" y="462603"/>
                </a:lnTo>
                <a:lnTo>
                  <a:pt x="102691" y="451822"/>
                </a:lnTo>
                <a:lnTo>
                  <a:pt x="87590" y="439876"/>
                </a:lnTo>
                <a:lnTo>
                  <a:pt x="73464" y="426831"/>
                </a:lnTo>
                <a:lnTo>
                  <a:pt x="60378" y="412750"/>
                </a:lnTo>
                <a:lnTo>
                  <a:pt x="48394" y="397697"/>
                </a:lnTo>
                <a:lnTo>
                  <a:pt x="37579" y="381738"/>
                </a:lnTo>
                <a:lnTo>
                  <a:pt x="27996" y="364936"/>
                </a:lnTo>
                <a:lnTo>
                  <a:pt x="19711" y="347355"/>
                </a:lnTo>
                <a:lnTo>
                  <a:pt x="12787" y="329061"/>
                </a:lnTo>
                <a:lnTo>
                  <a:pt x="7289" y="310117"/>
                </a:lnTo>
                <a:lnTo>
                  <a:pt x="3282" y="290588"/>
                </a:lnTo>
                <a:lnTo>
                  <a:pt x="831" y="270538"/>
                </a:lnTo>
                <a:lnTo>
                  <a:pt x="0" y="250031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779587" y="4156868"/>
            <a:ext cx="501650" cy="500063"/>
          </a:xfrm>
          <a:custGeom>
            <a:avLst/>
            <a:gdLst/>
            <a:ahLst/>
            <a:cxnLst/>
            <a:rect l="l" t="t" r="r" b="b"/>
            <a:pathLst>
              <a:path w="501650" h="500063">
                <a:moveTo>
                  <a:pt x="0" y="250031"/>
                </a:moveTo>
                <a:lnTo>
                  <a:pt x="831" y="270537"/>
                </a:lnTo>
                <a:lnTo>
                  <a:pt x="3282" y="290587"/>
                </a:lnTo>
                <a:lnTo>
                  <a:pt x="7289" y="310117"/>
                </a:lnTo>
                <a:lnTo>
                  <a:pt x="12787" y="329061"/>
                </a:lnTo>
                <a:lnTo>
                  <a:pt x="19711" y="347355"/>
                </a:lnTo>
                <a:lnTo>
                  <a:pt x="27996" y="364935"/>
                </a:lnTo>
                <a:lnTo>
                  <a:pt x="37579" y="381737"/>
                </a:lnTo>
                <a:lnTo>
                  <a:pt x="48394" y="397697"/>
                </a:lnTo>
                <a:lnTo>
                  <a:pt x="60378" y="412749"/>
                </a:lnTo>
                <a:lnTo>
                  <a:pt x="73465" y="426831"/>
                </a:lnTo>
                <a:lnTo>
                  <a:pt x="87590" y="439876"/>
                </a:lnTo>
                <a:lnTo>
                  <a:pt x="102691" y="451822"/>
                </a:lnTo>
                <a:lnTo>
                  <a:pt x="118701" y="462603"/>
                </a:lnTo>
                <a:lnTo>
                  <a:pt x="135556" y="472155"/>
                </a:lnTo>
                <a:lnTo>
                  <a:pt x="153192" y="480415"/>
                </a:lnTo>
                <a:lnTo>
                  <a:pt x="171545" y="487316"/>
                </a:lnTo>
                <a:lnTo>
                  <a:pt x="190548" y="492797"/>
                </a:lnTo>
                <a:lnTo>
                  <a:pt x="210139" y="496791"/>
                </a:lnTo>
                <a:lnTo>
                  <a:pt x="230253" y="499234"/>
                </a:lnTo>
                <a:lnTo>
                  <a:pt x="250825" y="500063"/>
                </a:lnTo>
                <a:lnTo>
                  <a:pt x="271396" y="499234"/>
                </a:lnTo>
                <a:lnTo>
                  <a:pt x="291510" y="496791"/>
                </a:lnTo>
                <a:lnTo>
                  <a:pt x="311101" y="492797"/>
                </a:lnTo>
                <a:lnTo>
                  <a:pt x="330105" y="487316"/>
                </a:lnTo>
                <a:lnTo>
                  <a:pt x="348457" y="480415"/>
                </a:lnTo>
                <a:lnTo>
                  <a:pt x="366093" y="472155"/>
                </a:lnTo>
                <a:lnTo>
                  <a:pt x="382949" y="462603"/>
                </a:lnTo>
                <a:lnTo>
                  <a:pt x="398959" y="451822"/>
                </a:lnTo>
                <a:lnTo>
                  <a:pt x="414059" y="439876"/>
                </a:lnTo>
                <a:lnTo>
                  <a:pt x="428185" y="426831"/>
                </a:lnTo>
                <a:lnTo>
                  <a:pt x="441272" y="412749"/>
                </a:lnTo>
                <a:lnTo>
                  <a:pt x="453255" y="397697"/>
                </a:lnTo>
                <a:lnTo>
                  <a:pt x="464070" y="381737"/>
                </a:lnTo>
                <a:lnTo>
                  <a:pt x="473653" y="364935"/>
                </a:lnTo>
                <a:lnTo>
                  <a:pt x="481939" y="347355"/>
                </a:lnTo>
                <a:lnTo>
                  <a:pt x="488862" y="329061"/>
                </a:lnTo>
                <a:lnTo>
                  <a:pt x="494360" y="310117"/>
                </a:lnTo>
                <a:lnTo>
                  <a:pt x="498367" y="290587"/>
                </a:lnTo>
                <a:lnTo>
                  <a:pt x="500818" y="270537"/>
                </a:lnTo>
                <a:lnTo>
                  <a:pt x="501650" y="250031"/>
                </a:lnTo>
                <a:lnTo>
                  <a:pt x="500818" y="229524"/>
                </a:lnTo>
                <a:lnTo>
                  <a:pt x="498367" y="209474"/>
                </a:lnTo>
                <a:lnTo>
                  <a:pt x="494360" y="189945"/>
                </a:lnTo>
                <a:lnTo>
                  <a:pt x="488862" y="171002"/>
                </a:lnTo>
                <a:lnTo>
                  <a:pt x="481939" y="152707"/>
                </a:lnTo>
                <a:lnTo>
                  <a:pt x="473653" y="135127"/>
                </a:lnTo>
                <a:lnTo>
                  <a:pt x="464070" y="118325"/>
                </a:lnTo>
                <a:lnTo>
                  <a:pt x="453255" y="102366"/>
                </a:lnTo>
                <a:lnTo>
                  <a:pt x="441272" y="87313"/>
                </a:lnTo>
                <a:lnTo>
                  <a:pt x="428185" y="73232"/>
                </a:lnTo>
                <a:lnTo>
                  <a:pt x="414059" y="60187"/>
                </a:lnTo>
                <a:lnTo>
                  <a:pt x="398959" y="48241"/>
                </a:lnTo>
                <a:lnTo>
                  <a:pt x="382949" y="37460"/>
                </a:lnTo>
                <a:lnTo>
                  <a:pt x="366093" y="27908"/>
                </a:lnTo>
                <a:lnTo>
                  <a:pt x="348457" y="19648"/>
                </a:lnTo>
                <a:lnTo>
                  <a:pt x="330105" y="12746"/>
                </a:lnTo>
                <a:lnTo>
                  <a:pt x="311101" y="7266"/>
                </a:lnTo>
                <a:lnTo>
                  <a:pt x="291510" y="3272"/>
                </a:lnTo>
                <a:lnTo>
                  <a:pt x="271396" y="828"/>
                </a:lnTo>
                <a:lnTo>
                  <a:pt x="250825" y="0"/>
                </a:lnTo>
                <a:lnTo>
                  <a:pt x="230253" y="828"/>
                </a:lnTo>
                <a:lnTo>
                  <a:pt x="210139" y="3272"/>
                </a:lnTo>
                <a:lnTo>
                  <a:pt x="190548" y="7266"/>
                </a:lnTo>
                <a:lnTo>
                  <a:pt x="171545" y="12746"/>
                </a:lnTo>
                <a:lnTo>
                  <a:pt x="153192" y="19648"/>
                </a:lnTo>
                <a:lnTo>
                  <a:pt x="135556" y="27908"/>
                </a:lnTo>
                <a:lnTo>
                  <a:pt x="118701" y="37460"/>
                </a:lnTo>
                <a:lnTo>
                  <a:pt x="102691" y="48241"/>
                </a:lnTo>
                <a:lnTo>
                  <a:pt x="87590" y="60187"/>
                </a:lnTo>
                <a:lnTo>
                  <a:pt x="73465" y="73232"/>
                </a:lnTo>
                <a:lnTo>
                  <a:pt x="60378" y="87313"/>
                </a:lnTo>
                <a:lnTo>
                  <a:pt x="48394" y="102366"/>
                </a:lnTo>
                <a:lnTo>
                  <a:pt x="37579" y="118325"/>
                </a:lnTo>
                <a:lnTo>
                  <a:pt x="27996" y="135127"/>
                </a:lnTo>
                <a:lnTo>
                  <a:pt x="19711" y="152707"/>
                </a:lnTo>
                <a:lnTo>
                  <a:pt x="12787" y="171002"/>
                </a:lnTo>
                <a:lnTo>
                  <a:pt x="7289" y="189945"/>
                </a:lnTo>
                <a:lnTo>
                  <a:pt x="3282" y="209474"/>
                </a:lnTo>
                <a:lnTo>
                  <a:pt x="831" y="229524"/>
                </a:lnTo>
                <a:lnTo>
                  <a:pt x="0" y="250031"/>
                </a:lnTo>
                <a:close/>
              </a:path>
            </a:pathLst>
          </a:custGeom>
          <a:solidFill>
            <a:srgbClr val="6094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779587" y="4156868"/>
            <a:ext cx="501649" cy="500063"/>
          </a:xfrm>
          <a:custGeom>
            <a:avLst/>
            <a:gdLst/>
            <a:ahLst/>
            <a:cxnLst/>
            <a:rect l="l" t="t" r="r" b="b"/>
            <a:pathLst>
              <a:path w="501649" h="500063">
                <a:moveTo>
                  <a:pt x="0" y="250032"/>
                </a:moveTo>
                <a:lnTo>
                  <a:pt x="831" y="229525"/>
                </a:lnTo>
                <a:lnTo>
                  <a:pt x="3282" y="209475"/>
                </a:lnTo>
                <a:lnTo>
                  <a:pt x="7289" y="189946"/>
                </a:lnTo>
                <a:lnTo>
                  <a:pt x="12787" y="171002"/>
                </a:lnTo>
                <a:lnTo>
                  <a:pt x="19711" y="152708"/>
                </a:lnTo>
                <a:lnTo>
                  <a:pt x="27996" y="135127"/>
                </a:lnTo>
                <a:lnTo>
                  <a:pt x="37579" y="118325"/>
                </a:lnTo>
                <a:lnTo>
                  <a:pt x="48394" y="102366"/>
                </a:lnTo>
                <a:lnTo>
                  <a:pt x="60378" y="87313"/>
                </a:lnTo>
                <a:lnTo>
                  <a:pt x="73464" y="73232"/>
                </a:lnTo>
                <a:lnTo>
                  <a:pt x="87590" y="60187"/>
                </a:lnTo>
                <a:lnTo>
                  <a:pt x="102691" y="48241"/>
                </a:lnTo>
                <a:lnTo>
                  <a:pt x="118701" y="37460"/>
                </a:lnTo>
                <a:lnTo>
                  <a:pt x="135556" y="27908"/>
                </a:lnTo>
                <a:lnTo>
                  <a:pt x="153192" y="19648"/>
                </a:lnTo>
                <a:lnTo>
                  <a:pt x="171544" y="12746"/>
                </a:lnTo>
                <a:lnTo>
                  <a:pt x="190548" y="7266"/>
                </a:lnTo>
                <a:lnTo>
                  <a:pt x="210139" y="3272"/>
                </a:lnTo>
                <a:lnTo>
                  <a:pt x="230253" y="828"/>
                </a:lnTo>
                <a:lnTo>
                  <a:pt x="250825" y="0"/>
                </a:lnTo>
                <a:lnTo>
                  <a:pt x="271396" y="828"/>
                </a:lnTo>
                <a:lnTo>
                  <a:pt x="291510" y="3272"/>
                </a:lnTo>
                <a:lnTo>
                  <a:pt x="311101" y="7266"/>
                </a:lnTo>
                <a:lnTo>
                  <a:pt x="330105" y="12746"/>
                </a:lnTo>
                <a:lnTo>
                  <a:pt x="348457" y="19648"/>
                </a:lnTo>
                <a:lnTo>
                  <a:pt x="366093" y="27908"/>
                </a:lnTo>
                <a:lnTo>
                  <a:pt x="382948" y="37460"/>
                </a:lnTo>
                <a:lnTo>
                  <a:pt x="398958" y="48241"/>
                </a:lnTo>
                <a:lnTo>
                  <a:pt x="414059" y="60187"/>
                </a:lnTo>
                <a:lnTo>
                  <a:pt x="428185" y="73232"/>
                </a:lnTo>
                <a:lnTo>
                  <a:pt x="441271" y="87313"/>
                </a:lnTo>
                <a:lnTo>
                  <a:pt x="453255" y="102366"/>
                </a:lnTo>
                <a:lnTo>
                  <a:pt x="464070" y="118325"/>
                </a:lnTo>
                <a:lnTo>
                  <a:pt x="473653" y="135127"/>
                </a:lnTo>
                <a:lnTo>
                  <a:pt x="481938" y="152708"/>
                </a:lnTo>
                <a:lnTo>
                  <a:pt x="488862" y="171002"/>
                </a:lnTo>
                <a:lnTo>
                  <a:pt x="494360" y="189946"/>
                </a:lnTo>
                <a:lnTo>
                  <a:pt x="498367" y="209475"/>
                </a:lnTo>
                <a:lnTo>
                  <a:pt x="500818" y="229525"/>
                </a:lnTo>
                <a:lnTo>
                  <a:pt x="501649" y="250032"/>
                </a:lnTo>
                <a:lnTo>
                  <a:pt x="500818" y="270538"/>
                </a:lnTo>
                <a:lnTo>
                  <a:pt x="498367" y="290588"/>
                </a:lnTo>
                <a:lnTo>
                  <a:pt x="494360" y="310117"/>
                </a:lnTo>
                <a:lnTo>
                  <a:pt x="488862" y="329061"/>
                </a:lnTo>
                <a:lnTo>
                  <a:pt x="481938" y="347355"/>
                </a:lnTo>
                <a:lnTo>
                  <a:pt x="473653" y="364936"/>
                </a:lnTo>
                <a:lnTo>
                  <a:pt x="464070" y="381738"/>
                </a:lnTo>
                <a:lnTo>
                  <a:pt x="453255" y="397697"/>
                </a:lnTo>
                <a:lnTo>
                  <a:pt x="441271" y="412750"/>
                </a:lnTo>
                <a:lnTo>
                  <a:pt x="428185" y="426831"/>
                </a:lnTo>
                <a:lnTo>
                  <a:pt x="414059" y="439876"/>
                </a:lnTo>
                <a:lnTo>
                  <a:pt x="398958" y="451822"/>
                </a:lnTo>
                <a:lnTo>
                  <a:pt x="382948" y="462603"/>
                </a:lnTo>
                <a:lnTo>
                  <a:pt x="366093" y="472155"/>
                </a:lnTo>
                <a:lnTo>
                  <a:pt x="348457" y="480415"/>
                </a:lnTo>
                <a:lnTo>
                  <a:pt x="330105" y="487317"/>
                </a:lnTo>
                <a:lnTo>
                  <a:pt x="311101" y="492797"/>
                </a:lnTo>
                <a:lnTo>
                  <a:pt x="291510" y="496791"/>
                </a:lnTo>
                <a:lnTo>
                  <a:pt x="271396" y="499234"/>
                </a:lnTo>
                <a:lnTo>
                  <a:pt x="250825" y="500063"/>
                </a:lnTo>
                <a:lnTo>
                  <a:pt x="230253" y="499234"/>
                </a:lnTo>
                <a:lnTo>
                  <a:pt x="210139" y="496791"/>
                </a:lnTo>
                <a:lnTo>
                  <a:pt x="190548" y="492797"/>
                </a:lnTo>
                <a:lnTo>
                  <a:pt x="171544" y="487317"/>
                </a:lnTo>
                <a:lnTo>
                  <a:pt x="153192" y="480415"/>
                </a:lnTo>
                <a:lnTo>
                  <a:pt x="135556" y="472155"/>
                </a:lnTo>
                <a:lnTo>
                  <a:pt x="118701" y="462603"/>
                </a:lnTo>
                <a:lnTo>
                  <a:pt x="102691" y="451822"/>
                </a:lnTo>
                <a:lnTo>
                  <a:pt x="87590" y="439876"/>
                </a:lnTo>
                <a:lnTo>
                  <a:pt x="73464" y="426831"/>
                </a:lnTo>
                <a:lnTo>
                  <a:pt x="60378" y="412750"/>
                </a:lnTo>
                <a:lnTo>
                  <a:pt x="48394" y="397697"/>
                </a:lnTo>
                <a:lnTo>
                  <a:pt x="37579" y="381738"/>
                </a:lnTo>
                <a:lnTo>
                  <a:pt x="27996" y="364936"/>
                </a:lnTo>
                <a:lnTo>
                  <a:pt x="19711" y="347355"/>
                </a:lnTo>
                <a:lnTo>
                  <a:pt x="12787" y="329061"/>
                </a:lnTo>
                <a:lnTo>
                  <a:pt x="7289" y="310117"/>
                </a:lnTo>
                <a:lnTo>
                  <a:pt x="3282" y="290588"/>
                </a:lnTo>
                <a:lnTo>
                  <a:pt x="831" y="270538"/>
                </a:lnTo>
                <a:lnTo>
                  <a:pt x="0" y="250032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2298700" y="5017293"/>
            <a:ext cx="500062" cy="500062"/>
          </a:xfrm>
          <a:custGeom>
            <a:avLst/>
            <a:gdLst/>
            <a:ahLst/>
            <a:cxnLst/>
            <a:rect l="l" t="t" r="r" b="b"/>
            <a:pathLst>
              <a:path w="500062" h="500062">
                <a:moveTo>
                  <a:pt x="0" y="0"/>
                </a:moveTo>
                <a:lnTo>
                  <a:pt x="0" y="500062"/>
                </a:lnTo>
                <a:lnTo>
                  <a:pt x="500062" y="500062"/>
                </a:lnTo>
                <a:lnTo>
                  <a:pt x="500062" y="0"/>
                </a:lnTo>
                <a:lnTo>
                  <a:pt x="0" y="0"/>
                </a:lnTo>
                <a:close/>
              </a:path>
            </a:pathLst>
          </a:custGeom>
          <a:solidFill>
            <a:srgbClr val="9420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298699" y="5017293"/>
            <a:ext cx="500061" cy="500062"/>
          </a:xfrm>
          <a:custGeom>
            <a:avLst/>
            <a:gdLst/>
            <a:ahLst/>
            <a:cxnLst/>
            <a:rect l="l" t="t" r="r" b="b"/>
            <a:pathLst>
              <a:path w="500061" h="500062">
                <a:moveTo>
                  <a:pt x="0" y="0"/>
                </a:moveTo>
                <a:lnTo>
                  <a:pt x="500061" y="0"/>
                </a:lnTo>
                <a:lnTo>
                  <a:pt x="500061" y="500062"/>
                </a:lnTo>
                <a:lnTo>
                  <a:pt x="0" y="500062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2208212" y="4593431"/>
            <a:ext cx="341312" cy="414336"/>
          </a:xfrm>
          <a:custGeom>
            <a:avLst/>
            <a:gdLst/>
            <a:ahLst/>
            <a:cxnLst/>
            <a:rect l="l" t="t" r="r" b="b"/>
            <a:pathLst>
              <a:path w="341312" h="414336">
                <a:moveTo>
                  <a:pt x="341312" y="414336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296987" y="5017293"/>
            <a:ext cx="500063" cy="500062"/>
          </a:xfrm>
          <a:custGeom>
            <a:avLst/>
            <a:gdLst/>
            <a:ahLst/>
            <a:cxnLst/>
            <a:rect l="l" t="t" r="r" b="b"/>
            <a:pathLst>
              <a:path w="500063" h="500062">
                <a:moveTo>
                  <a:pt x="0" y="0"/>
                </a:moveTo>
                <a:lnTo>
                  <a:pt x="0" y="500062"/>
                </a:lnTo>
                <a:lnTo>
                  <a:pt x="500063" y="500062"/>
                </a:lnTo>
                <a:lnTo>
                  <a:pt x="500063" y="0"/>
                </a:lnTo>
                <a:lnTo>
                  <a:pt x="0" y="0"/>
                </a:lnTo>
                <a:close/>
              </a:path>
            </a:pathLst>
          </a:custGeom>
          <a:solidFill>
            <a:srgbClr val="9420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296987" y="5017293"/>
            <a:ext cx="500062" cy="500062"/>
          </a:xfrm>
          <a:custGeom>
            <a:avLst/>
            <a:gdLst/>
            <a:ahLst/>
            <a:cxnLst/>
            <a:rect l="l" t="t" r="r" b="b"/>
            <a:pathLst>
              <a:path w="500062" h="500062">
                <a:moveTo>
                  <a:pt x="0" y="0"/>
                </a:moveTo>
                <a:lnTo>
                  <a:pt x="500062" y="0"/>
                </a:lnTo>
                <a:lnTo>
                  <a:pt x="500062" y="500062"/>
                </a:lnTo>
                <a:lnTo>
                  <a:pt x="0" y="500062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547812" y="4593431"/>
            <a:ext cx="304800" cy="414336"/>
          </a:xfrm>
          <a:custGeom>
            <a:avLst/>
            <a:gdLst/>
            <a:ahLst/>
            <a:cxnLst/>
            <a:rect l="l" t="t" r="r" b="b"/>
            <a:pathLst>
              <a:path w="304800" h="414336">
                <a:moveTo>
                  <a:pt x="0" y="414336"/>
                </a:moveTo>
                <a:lnTo>
                  <a:pt x="30480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33412" y="4156868"/>
            <a:ext cx="500062" cy="500062"/>
          </a:xfrm>
          <a:custGeom>
            <a:avLst/>
            <a:gdLst/>
            <a:ahLst/>
            <a:cxnLst/>
            <a:rect l="l" t="t" r="r" b="b"/>
            <a:pathLst>
              <a:path w="500062" h="500062">
                <a:moveTo>
                  <a:pt x="0" y="0"/>
                </a:moveTo>
                <a:lnTo>
                  <a:pt x="0" y="500062"/>
                </a:lnTo>
                <a:lnTo>
                  <a:pt x="500062" y="500062"/>
                </a:lnTo>
                <a:lnTo>
                  <a:pt x="500062" y="0"/>
                </a:lnTo>
                <a:lnTo>
                  <a:pt x="0" y="0"/>
                </a:lnTo>
                <a:close/>
              </a:path>
            </a:pathLst>
          </a:custGeom>
          <a:solidFill>
            <a:srgbClr val="9420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33412" y="4156868"/>
            <a:ext cx="500062" cy="500062"/>
          </a:xfrm>
          <a:custGeom>
            <a:avLst/>
            <a:gdLst/>
            <a:ahLst/>
            <a:cxnLst/>
            <a:rect l="l" t="t" r="r" b="b"/>
            <a:pathLst>
              <a:path w="500062" h="500062">
                <a:moveTo>
                  <a:pt x="0" y="0"/>
                </a:moveTo>
                <a:lnTo>
                  <a:pt x="500062" y="0"/>
                </a:lnTo>
                <a:lnTo>
                  <a:pt x="500062" y="500062"/>
                </a:lnTo>
                <a:lnTo>
                  <a:pt x="0" y="500062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84237" y="3777456"/>
            <a:ext cx="960437" cy="369886"/>
          </a:xfrm>
          <a:custGeom>
            <a:avLst/>
            <a:gdLst/>
            <a:ahLst/>
            <a:cxnLst/>
            <a:rect l="l" t="t" r="r" b="b"/>
            <a:pathLst>
              <a:path w="960437" h="369886">
                <a:moveTo>
                  <a:pt x="0" y="369886"/>
                </a:moveTo>
                <a:lnTo>
                  <a:pt x="960437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2022475" y="3850481"/>
            <a:ext cx="7936" cy="296861"/>
          </a:xfrm>
          <a:custGeom>
            <a:avLst/>
            <a:gdLst/>
            <a:ahLst/>
            <a:cxnLst/>
            <a:rect l="l" t="t" r="r" b="b"/>
            <a:pathLst>
              <a:path w="7936" h="296861">
                <a:moveTo>
                  <a:pt x="7936" y="296861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2886075" y="4158456"/>
            <a:ext cx="500062" cy="500062"/>
          </a:xfrm>
          <a:custGeom>
            <a:avLst/>
            <a:gdLst/>
            <a:ahLst/>
            <a:cxnLst/>
            <a:rect l="l" t="t" r="r" b="b"/>
            <a:pathLst>
              <a:path w="500062" h="500062">
                <a:moveTo>
                  <a:pt x="0" y="0"/>
                </a:moveTo>
                <a:lnTo>
                  <a:pt x="0" y="500062"/>
                </a:lnTo>
                <a:lnTo>
                  <a:pt x="500062" y="500062"/>
                </a:lnTo>
                <a:lnTo>
                  <a:pt x="500062" y="0"/>
                </a:lnTo>
                <a:lnTo>
                  <a:pt x="0" y="0"/>
                </a:lnTo>
                <a:close/>
              </a:path>
            </a:pathLst>
          </a:custGeom>
          <a:solidFill>
            <a:srgbClr val="9420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2886075" y="4158456"/>
            <a:ext cx="500061" cy="500061"/>
          </a:xfrm>
          <a:custGeom>
            <a:avLst/>
            <a:gdLst/>
            <a:ahLst/>
            <a:cxnLst/>
            <a:rect l="l" t="t" r="r" b="b"/>
            <a:pathLst>
              <a:path w="500061" h="500061">
                <a:moveTo>
                  <a:pt x="0" y="0"/>
                </a:moveTo>
                <a:lnTo>
                  <a:pt x="500061" y="0"/>
                </a:lnTo>
                <a:lnTo>
                  <a:pt x="500061" y="500061"/>
                </a:lnTo>
                <a:lnTo>
                  <a:pt x="0" y="500061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2200275" y="3777456"/>
            <a:ext cx="936624" cy="371475"/>
          </a:xfrm>
          <a:custGeom>
            <a:avLst/>
            <a:gdLst/>
            <a:ahLst/>
            <a:cxnLst/>
            <a:rect l="l" t="t" r="r" b="b"/>
            <a:pathLst>
              <a:path w="936624" h="371475">
                <a:moveTo>
                  <a:pt x="936624" y="371475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14800" y="2272665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0" y="0"/>
                </a:moveTo>
                <a:lnTo>
                  <a:pt x="0" y="342900"/>
                </a:lnTo>
                <a:lnTo>
                  <a:pt x="342900" y="342900"/>
                </a:lnTo>
                <a:lnTo>
                  <a:pt x="342900" y="0"/>
                </a:lnTo>
                <a:lnTo>
                  <a:pt x="0" y="0"/>
                </a:lnTo>
                <a:close/>
              </a:path>
            </a:pathLst>
          </a:custGeom>
          <a:solidFill>
            <a:srgbClr val="6094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14799" y="2272665"/>
            <a:ext cx="342900" cy="342899"/>
          </a:xfrm>
          <a:custGeom>
            <a:avLst/>
            <a:gdLst/>
            <a:ahLst/>
            <a:cxnLst/>
            <a:rect l="l" t="t" r="r" b="b"/>
            <a:pathLst>
              <a:path w="342900" h="342899">
                <a:moveTo>
                  <a:pt x="0" y="0"/>
                </a:moveTo>
                <a:lnTo>
                  <a:pt x="342900" y="0"/>
                </a:lnTo>
                <a:lnTo>
                  <a:pt x="342900" y="342899"/>
                </a:lnTo>
                <a:lnTo>
                  <a:pt x="0" y="342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800598" y="2272665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0" y="0"/>
                </a:moveTo>
                <a:lnTo>
                  <a:pt x="0" y="342900"/>
                </a:lnTo>
                <a:lnTo>
                  <a:pt x="342900" y="342900"/>
                </a:lnTo>
                <a:lnTo>
                  <a:pt x="342900" y="0"/>
                </a:lnTo>
                <a:lnTo>
                  <a:pt x="0" y="0"/>
                </a:lnTo>
                <a:close/>
              </a:path>
            </a:pathLst>
          </a:custGeom>
          <a:solidFill>
            <a:srgbClr val="6094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800598" y="2272665"/>
            <a:ext cx="342899" cy="342899"/>
          </a:xfrm>
          <a:custGeom>
            <a:avLst/>
            <a:gdLst/>
            <a:ahLst/>
            <a:cxnLst/>
            <a:rect l="l" t="t" r="r" b="b"/>
            <a:pathLst>
              <a:path w="342899" h="342899">
                <a:moveTo>
                  <a:pt x="0" y="0"/>
                </a:moveTo>
                <a:lnTo>
                  <a:pt x="342899" y="0"/>
                </a:lnTo>
                <a:lnTo>
                  <a:pt x="342899" y="342899"/>
                </a:lnTo>
                <a:lnTo>
                  <a:pt x="0" y="342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457698" y="2272665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0" y="0"/>
                </a:moveTo>
                <a:lnTo>
                  <a:pt x="0" y="342900"/>
                </a:lnTo>
                <a:lnTo>
                  <a:pt x="342900" y="342900"/>
                </a:lnTo>
                <a:lnTo>
                  <a:pt x="342900" y="0"/>
                </a:lnTo>
                <a:lnTo>
                  <a:pt x="0" y="0"/>
                </a:lnTo>
                <a:close/>
              </a:path>
            </a:pathLst>
          </a:custGeom>
          <a:solidFill>
            <a:srgbClr val="6094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457698" y="2272665"/>
            <a:ext cx="342900" cy="342899"/>
          </a:xfrm>
          <a:custGeom>
            <a:avLst/>
            <a:gdLst/>
            <a:ahLst/>
            <a:cxnLst/>
            <a:rect l="l" t="t" r="r" b="b"/>
            <a:pathLst>
              <a:path w="342900" h="342899">
                <a:moveTo>
                  <a:pt x="0" y="0"/>
                </a:moveTo>
                <a:lnTo>
                  <a:pt x="342900" y="0"/>
                </a:lnTo>
                <a:lnTo>
                  <a:pt x="342900" y="342899"/>
                </a:lnTo>
                <a:lnTo>
                  <a:pt x="0" y="342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267198" y="2425065"/>
            <a:ext cx="14227" cy="431799"/>
          </a:xfrm>
          <a:custGeom>
            <a:avLst/>
            <a:gdLst/>
            <a:ahLst/>
            <a:cxnLst/>
            <a:rect l="l" t="t" r="r" b="b"/>
            <a:pathLst>
              <a:path w="14227" h="431799">
                <a:moveTo>
                  <a:pt x="0" y="0"/>
                </a:moveTo>
                <a:lnTo>
                  <a:pt x="0" y="2678"/>
                </a:lnTo>
                <a:lnTo>
                  <a:pt x="2" y="5357"/>
                </a:lnTo>
                <a:lnTo>
                  <a:pt x="5" y="8035"/>
                </a:lnTo>
                <a:lnTo>
                  <a:pt x="10" y="10712"/>
                </a:lnTo>
                <a:lnTo>
                  <a:pt x="16" y="13387"/>
                </a:lnTo>
                <a:lnTo>
                  <a:pt x="23" y="16061"/>
                </a:lnTo>
                <a:lnTo>
                  <a:pt x="31" y="18733"/>
                </a:lnTo>
                <a:lnTo>
                  <a:pt x="41" y="21403"/>
                </a:lnTo>
                <a:lnTo>
                  <a:pt x="51" y="24070"/>
                </a:lnTo>
                <a:lnTo>
                  <a:pt x="63" y="26734"/>
                </a:lnTo>
                <a:lnTo>
                  <a:pt x="76" y="29395"/>
                </a:lnTo>
                <a:lnTo>
                  <a:pt x="91" y="32052"/>
                </a:lnTo>
                <a:lnTo>
                  <a:pt x="106" y="34706"/>
                </a:lnTo>
                <a:lnTo>
                  <a:pt x="123" y="37355"/>
                </a:lnTo>
                <a:lnTo>
                  <a:pt x="141" y="39999"/>
                </a:lnTo>
                <a:lnTo>
                  <a:pt x="160" y="42639"/>
                </a:lnTo>
                <a:lnTo>
                  <a:pt x="180" y="45273"/>
                </a:lnTo>
                <a:lnTo>
                  <a:pt x="201" y="47902"/>
                </a:lnTo>
                <a:lnTo>
                  <a:pt x="224" y="50525"/>
                </a:lnTo>
                <a:lnTo>
                  <a:pt x="248" y="53142"/>
                </a:lnTo>
                <a:lnTo>
                  <a:pt x="272" y="55752"/>
                </a:lnTo>
                <a:lnTo>
                  <a:pt x="285" y="57054"/>
                </a:lnTo>
                <a:lnTo>
                  <a:pt x="298" y="58355"/>
                </a:lnTo>
                <a:lnTo>
                  <a:pt x="311" y="59654"/>
                </a:lnTo>
                <a:lnTo>
                  <a:pt x="325" y="60951"/>
                </a:lnTo>
                <a:lnTo>
                  <a:pt x="339" y="62246"/>
                </a:lnTo>
                <a:lnTo>
                  <a:pt x="353" y="63540"/>
                </a:lnTo>
                <a:lnTo>
                  <a:pt x="367" y="64831"/>
                </a:lnTo>
                <a:lnTo>
                  <a:pt x="382" y="66121"/>
                </a:lnTo>
                <a:lnTo>
                  <a:pt x="396" y="67408"/>
                </a:lnTo>
                <a:lnTo>
                  <a:pt x="412" y="68693"/>
                </a:lnTo>
                <a:lnTo>
                  <a:pt x="427" y="69976"/>
                </a:lnTo>
                <a:lnTo>
                  <a:pt x="459" y="72536"/>
                </a:lnTo>
                <a:lnTo>
                  <a:pt x="491" y="75087"/>
                </a:lnTo>
                <a:lnTo>
                  <a:pt x="525" y="77628"/>
                </a:lnTo>
                <a:lnTo>
                  <a:pt x="560" y="80160"/>
                </a:lnTo>
                <a:lnTo>
                  <a:pt x="595" y="82682"/>
                </a:lnTo>
                <a:lnTo>
                  <a:pt x="632" y="85193"/>
                </a:lnTo>
                <a:lnTo>
                  <a:pt x="670" y="87694"/>
                </a:lnTo>
                <a:lnTo>
                  <a:pt x="708" y="90184"/>
                </a:lnTo>
                <a:lnTo>
                  <a:pt x="748" y="92662"/>
                </a:lnTo>
                <a:lnTo>
                  <a:pt x="788" y="95129"/>
                </a:lnTo>
                <a:lnTo>
                  <a:pt x="829" y="97584"/>
                </a:lnTo>
                <a:lnTo>
                  <a:pt x="872" y="100027"/>
                </a:lnTo>
                <a:lnTo>
                  <a:pt x="915" y="102457"/>
                </a:lnTo>
                <a:lnTo>
                  <a:pt x="959" y="104874"/>
                </a:lnTo>
                <a:lnTo>
                  <a:pt x="1004" y="107279"/>
                </a:lnTo>
                <a:lnTo>
                  <a:pt x="1050" y="109669"/>
                </a:lnTo>
                <a:lnTo>
                  <a:pt x="1097" y="112046"/>
                </a:lnTo>
                <a:lnTo>
                  <a:pt x="1145" y="114408"/>
                </a:lnTo>
                <a:lnTo>
                  <a:pt x="1193" y="116756"/>
                </a:lnTo>
                <a:lnTo>
                  <a:pt x="1242" y="119089"/>
                </a:lnTo>
                <a:lnTo>
                  <a:pt x="1293" y="121406"/>
                </a:lnTo>
                <a:lnTo>
                  <a:pt x="1318" y="122559"/>
                </a:lnTo>
                <a:lnTo>
                  <a:pt x="1344" y="123709"/>
                </a:lnTo>
                <a:lnTo>
                  <a:pt x="1356" y="124281"/>
                </a:lnTo>
                <a:lnTo>
                  <a:pt x="1370" y="124854"/>
                </a:lnTo>
                <a:lnTo>
                  <a:pt x="1382" y="125425"/>
                </a:lnTo>
                <a:lnTo>
                  <a:pt x="1396" y="125995"/>
                </a:lnTo>
                <a:lnTo>
                  <a:pt x="1409" y="126564"/>
                </a:lnTo>
                <a:lnTo>
                  <a:pt x="1422" y="127132"/>
                </a:lnTo>
                <a:lnTo>
                  <a:pt x="1435" y="127699"/>
                </a:lnTo>
                <a:lnTo>
                  <a:pt x="1448" y="128265"/>
                </a:lnTo>
                <a:lnTo>
                  <a:pt x="1461" y="128830"/>
                </a:lnTo>
                <a:lnTo>
                  <a:pt x="1475" y="129394"/>
                </a:lnTo>
                <a:lnTo>
                  <a:pt x="1488" y="129957"/>
                </a:lnTo>
                <a:lnTo>
                  <a:pt x="1502" y="130519"/>
                </a:lnTo>
                <a:lnTo>
                  <a:pt x="1515" y="131079"/>
                </a:lnTo>
                <a:lnTo>
                  <a:pt x="1528" y="131639"/>
                </a:lnTo>
                <a:lnTo>
                  <a:pt x="1542" y="132198"/>
                </a:lnTo>
                <a:lnTo>
                  <a:pt x="1556" y="132755"/>
                </a:lnTo>
                <a:lnTo>
                  <a:pt x="1570" y="133312"/>
                </a:lnTo>
                <a:lnTo>
                  <a:pt x="1583" y="133867"/>
                </a:lnTo>
                <a:lnTo>
                  <a:pt x="1597" y="134422"/>
                </a:lnTo>
                <a:lnTo>
                  <a:pt x="1611" y="134975"/>
                </a:lnTo>
                <a:lnTo>
                  <a:pt x="1625" y="135527"/>
                </a:lnTo>
                <a:lnTo>
                  <a:pt x="1639" y="136078"/>
                </a:lnTo>
                <a:lnTo>
                  <a:pt x="1652" y="136628"/>
                </a:lnTo>
                <a:lnTo>
                  <a:pt x="1666" y="137177"/>
                </a:lnTo>
                <a:lnTo>
                  <a:pt x="1680" y="137725"/>
                </a:lnTo>
                <a:lnTo>
                  <a:pt x="1695" y="138271"/>
                </a:lnTo>
                <a:lnTo>
                  <a:pt x="1709" y="138817"/>
                </a:lnTo>
                <a:lnTo>
                  <a:pt x="1723" y="139361"/>
                </a:lnTo>
                <a:lnTo>
                  <a:pt x="1737" y="139904"/>
                </a:lnTo>
                <a:lnTo>
                  <a:pt x="1751" y="140447"/>
                </a:lnTo>
                <a:lnTo>
                  <a:pt x="1766" y="140988"/>
                </a:lnTo>
                <a:lnTo>
                  <a:pt x="1780" y="141527"/>
                </a:lnTo>
                <a:lnTo>
                  <a:pt x="1795" y="142066"/>
                </a:lnTo>
                <a:lnTo>
                  <a:pt x="1809" y="142604"/>
                </a:lnTo>
                <a:lnTo>
                  <a:pt x="1824" y="143140"/>
                </a:lnTo>
                <a:lnTo>
                  <a:pt x="1838" y="143675"/>
                </a:lnTo>
                <a:lnTo>
                  <a:pt x="1853" y="144209"/>
                </a:lnTo>
                <a:lnTo>
                  <a:pt x="1868" y="144742"/>
                </a:lnTo>
                <a:lnTo>
                  <a:pt x="1882" y="145274"/>
                </a:lnTo>
                <a:lnTo>
                  <a:pt x="1897" y="145804"/>
                </a:lnTo>
                <a:lnTo>
                  <a:pt x="1912" y="146333"/>
                </a:lnTo>
                <a:lnTo>
                  <a:pt x="1927" y="146861"/>
                </a:lnTo>
                <a:lnTo>
                  <a:pt x="1941" y="147388"/>
                </a:lnTo>
                <a:lnTo>
                  <a:pt x="1956" y="147914"/>
                </a:lnTo>
                <a:lnTo>
                  <a:pt x="1971" y="148438"/>
                </a:lnTo>
                <a:lnTo>
                  <a:pt x="1986" y="148961"/>
                </a:lnTo>
                <a:lnTo>
                  <a:pt x="2001" y="149483"/>
                </a:lnTo>
                <a:lnTo>
                  <a:pt x="2016" y="150004"/>
                </a:lnTo>
                <a:lnTo>
                  <a:pt x="2032" y="150524"/>
                </a:lnTo>
                <a:lnTo>
                  <a:pt x="2047" y="151042"/>
                </a:lnTo>
                <a:lnTo>
                  <a:pt x="2062" y="151559"/>
                </a:lnTo>
                <a:lnTo>
                  <a:pt x="2077" y="152074"/>
                </a:lnTo>
                <a:lnTo>
                  <a:pt x="2092" y="152589"/>
                </a:lnTo>
                <a:lnTo>
                  <a:pt x="2108" y="153102"/>
                </a:lnTo>
                <a:lnTo>
                  <a:pt x="2123" y="153614"/>
                </a:lnTo>
                <a:lnTo>
                  <a:pt x="2139" y="154125"/>
                </a:lnTo>
                <a:lnTo>
                  <a:pt x="2154" y="154634"/>
                </a:lnTo>
                <a:lnTo>
                  <a:pt x="2170" y="155142"/>
                </a:lnTo>
                <a:lnTo>
                  <a:pt x="2185" y="155649"/>
                </a:lnTo>
                <a:lnTo>
                  <a:pt x="2201" y="156155"/>
                </a:lnTo>
                <a:lnTo>
                  <a:pt x="2216" y="156659"/>
                </a:lnTo>
                <a:lnTo>
                  <a:pt x="2232" y="157162"/>
                </a:lnTo>
                <a:lnTo>
                  <a:pt x="2248" y="157663"/>
                </a:lnTo>
                <a:lnTo>
                  <a:pt x="2263" y="158164"/>
                </a:lnTo>
                <a:lnTo>
                  <a:pt x="2279" y="158663"/>
                </a:lnTo>
                <a:lnTo>
                  <a:pt x="2295" y="159161"/>
                </a:lnTo>
                <a:lnTo>
                  <a:pt x="2311" y="159657"/>
                </a:lnTo>
                <a:lnTo>
                  <a:pt x="2327" y="160152"/>
                </a:lnTo>
                <a:lnTo>
                  <a:pt x="2343" y="160646"/>
                </a:lnTo>
                <a:lnTo>
                  <a:pt x="2359" y="161138"/>
                </a:lnTo>
                <a:lnTo>
                  <a:pt x="2375" y="161629"/>
                </a:lnTo>
                <a:lnTo>
                  <a:pt x="2391" y="162119"/>
                </a:lnTo>
                <a:lnTo>
                  <a:pt x="2407" y="162607"/>
                </a:lnTo>
                <a:lnTo>
                  <a:pt x="2423" y="163094"/>
                </a:lnTo>
                <a:lnTo>
                  <a:pt x="2439" y="163579"/>
                </a:lnTo>
                <a:lnTo>
                  <a:pt x="2456" y="164063"/>
                </a:lnTo>
                <a:lnTo>
                  <a:pt x="2472" y="164546"/>
                </a:lnTo>
                <a:lnTo>
                  <a:pt x="2488" y="165028"/>
                </a:lnTo>
                <a:lnTo>
                  <a:pt x="2505" y="165508"/>
                </a:lnTo>
                <a:lnTo>
                  <a:pt x="2521" y="165986"/>
                </a:lnTo>
                <a:lnTo>
                  <a:pt x="2537" y="166464"/>
                </a:lnTo>
                <a:lnTo>
                  <a:pt x="2554" y="166939"/>
                </a:lnTo>
                <a:lnTo>
                  <a:pt x="2570" y="167414"/>
                </a:lnTo>
                <a:lnTo>
                  <a:pt x="2587" y="167887"/>
                </a:lnTo>
                <a:lnTo>
                  <a:pt x="2604" y="168358"/>
                </a:lnTo>
                <a:lnTo>
                  <a:pt x="2620" y="168829"/>
                </a:lnTo>
                <a:lnTo>
                  <a:pt x="2637" y="169297"/>
                </a:lnTo>
                <a:lnTo>
                  <a:pt x="2654" y="169765"/>
                </a:lnTo>
                <a:lnTo>
                  <a:pt x="2670" y="170231"/>
                </a:lnTo>
                <a:lnTo>
                  <a:pt x="2687" y="170695"/>
                </a:lnTo>
                <a:lnTo>
                  <a:pt x="2704" y="171158"/>
                </a:lnTo>
                <a:lnTo>
                  <a:pt x="2721" y="171619"/>
                </a:lnTo>
                <a:lnTo>
                  <a:pt x="2737" y="172079"/>
                </a:lnTo>
                <a:lnTo>
                  <a:pt x="2754" y="172538"/>
                </a:lnTo>
                <a:lnTo>
                  <a:pt x="2771" y="172995"/>
                </a:lnTo>
                <a:lnTo>
                  <a:pt x="2788" y="173451"/>
                </a:lnTo>
                <a:lnTo>
                  <a:pt x="2805" y="173905"/>
                </a:lnTo>
                <a:lnTo>
                  <a:pt x="2822" y="174357"/>
                </a:lnTo>
                <a:lnTo>
                  <a:pt x="2839" y="174809"/>
                </a:lnTo>
                <a:lnTo>
                  <a:pt x="2857" y="175258"/>
                </a:lnTo>
                <a:lnTo>
                  <a:pt x="2874" y="175706"/>
                </a:lnTo>
                <a:lnTo>
                  <a:pt x="2891" y="176153"/>
                </a:lnTo>
                <a:lnTo>
                  <a:pt x="2908" y="176598"/>
                </a:lnTo>
                <a:lnTo>
                  <a:pt x="2925" y="177041"/>
                </a:lnTo>
                <a:lnTo>
                  <a:pt x="2943" y="177484"/>
                </a:lnTo>
                <a:lnTo>
                  <a:pt x="2960" y="177924"/>
                </a:lnTo>
                <a:lnTo>
                  <a:pt x="2977" y="178363"/>
                </a:lnTo>
                <a:lnTo>
                  <a:pt x="2995" y="178801"/>
                </a:lnTo>
                <a:lnTo>
                  <a:pt x="3012" y="179237"/>
                </a:lnTo>
                <a:lnTo>
                  <a:pt x="3030" y="179671"/>
                </a:lnTo>
                <a:lnTo>
                  <a:pt x="3047" y="180104"/>
                </a:lnTo>
                <a:lnTo>
                  <a:pt x="3065" y="180535"/>
                </a:lnTo>
                <a:lnTo>
                  <a:pt x="3082" y="180965"/>
                </a:lnTo>
                <a:lnTo>
                  <a:pt x="3100" y="181393"/>
                </a:lnTo>
                <a:lnTo>
                  <a:pt x="3118" y="181820"/>
                </a:lnTo>
                <a:lnTo>
                  <a:pt x="3135" y="182245"/>
                </a:lnTo>
                <a:lnTo>
                  <a:pt x="3153" y="182668"/>
                </a:lnTo>
                <a:lnTo>
                  <a:pt x="3171" y="183090"/>
                </a:lnTo>
                <a:lnTo>
                  <a:pt x="3188" y="183510"/>
                </a:lnTo>
                <a:lnTo>
                  <a:pt x="3206" y="183929"/>
                </a:lnTo>
                <a:lnTo>
                  <a:pt x="3224" y="184346"/>
                </a:lnTo>
                <a:lnTo>
                  <a:pt x="3242" y="184761"/>
                </a:lnTo>
                <a:lnTo>
                  <a:pt x="3259" y="185175"/>
                </a:lnTo>
                <a:lnTo>
                  <a:pt x="3278" y="185587"/>
                </a:lnTo>
                <a:lnTo>
                  <a:pt x="3295" y="185998"/>
                </a:lnTo>
                <a:lnTo>
                  <a:pt x="3313" y="186407"/>
                </a:lnTo>
                <a:lnTo>
                  <a:pt x="3331" y="186814"/>
                </a:lnTo>
                <a:lnTo>
                  <a:pt x="3349" y="187219"/>
                </a:lnTo>
                <a:lnTo>
                  <a:pt x="3368" y="187624"/>
                </a:lnTo>
                <a:lnTo>
                  <a:pt x="3386" y="188026"/>
                </a:lnTo>
                <a:lnTo>
                  <a:pt x="3404" y="188427"/>
                </a:lnTo>
                <a:lnTo>
                  <a:pt x="3422" y="188826"/>
                </a:lnTo>
                <a:lnTo>
                  <a:pt x="3440" y="189223"/>
                </a:lnTo>
                <a:lnTo>
                  <a:pt x="3458" y="189619"/>
                </a:lnTo>
                <a:lnTo>
                  <a:pt x="3476" y="190013"/>
                </a:lnTo>
                <a:lnTo>
                  <a:pt x="3495" y="190405"/>
                </a:lnTo>
                <a:lnTo>
                  <a:pt x="3513" y="190796"/>
                </a:lnTo>
                <a:lnTo>
                  <a:pt x="3531" y="191185"/>
                </a:lnTo>
                <a:lnTo>
                  <a:pt x="3550" y="191572"/>
                </a:lnTo>
                <a:lnTo>
                  <a:pt x="3568" y="191958"/>
                </a:lnTo>
                <a:lnTo>
                  <a:pt x="3586" y="192342"/>
                </a:lnTo>
                <a:lnTo>
                  <a:pt x="3605" y="192724"/>
                </a:lnTo>
                <a:lnTo>
                  <a:pt x="3623" y="193104"/>
                </a:lnTo>
                <a:lnTo>
                  <a:pt x="3642" y="193483"/>
                </a:lnTo>
                <a:lnTo>
                  <a:pt x="3661" y="193860"/>
                </a:lnTo>
                <a:lnTo>
                  <a:pt x="3679" y="194235"/>
                </a:lnTo>
                <a:lnTo>
                  <a:pt x="3698" y="194609"/>
                </a:lnTo>
                <a:lnTo>
                  <a:pt x="3716" y="194981"/>
                </a:lnTo>
                <a:lnTo>
                  <a:pt x="3735" y="195350"/>
                </a:lnTo>
                <a:lnTo>
                  <a:pt x="3754" y="195719"/>
                </a:lnTo>
                <a:lnTo>
                  <a:pt x="3772" y="196085"/>
                </a:lnTo>
                <a:lnTo>
                  <a:pt x="3791" y="196450"/>
                </a:lnTo>
                <a:lnTo>
                  <a:pt x="3810" y="196813"/>
                </a:lnTo>
                <a:lnTo>
                  <a:pt x="3828" y="197174"/>
                </a:lnTo>
                <a:lnTo>
                  <a:pt x="3847" y="197534"/>
                </a:lnTo>
                <a:lnTo>
                  <a:pt x="3866" y="197891"/>
                </a:lnTo>
                <a:lnTo>
                  <a:pt x="3885" y="198247"/>
                </a:lnTo>
                <a:lnTo>
                  <a:pt x="3904" y="198601"/>
                </a:lnTo>
                <a:lnTo>
                  <a:pt x="3923" y="198954"/>
                </a:lnTo>
                <a:lnTo>
                  <a:pt x="3942" y="199304"/>
                </a:lnTo>
                <a:lnTo>
                  <a:pt x="3960" y="199653"/>
                </a:lnTo>
                <a:lnTo>
                  <a:pt x="3979" y="200000"/>
                </a:lnTo>
                <a:lnTo>
                  <a:pt x="3998" y="200345"/>
                </a:lnTo>
                <a:lnTo>
                  <a:pt x="4017" y="200688"/>
                </a:lnTo>
                <a:lnTo>
                  <a:pt x="4036" y="201029"/>
                </a:lnTo>
                <a:lnTo>
                  <a:pt x="4056" y="201369"/>
                </a:lnTo>
                <a:lnTo>
                  <a:pt x="4075" y="201707"/>
                </a:lnTo>
                <a:lnTo>
                  <a:pt x="4094" y="202042"/>
                </a:lnTo>
                <a:lnTo>
                  <a:pt x="4113" y="202376"/>
                </a:lnTo>
                <a:lnTo>
                  <a:pt x="4132" y="202708"/>
                </a:lnTo>
                <a:lnTo>
                  <a:pt x="4151" y="203039"/>
                </a:lnTo>
                <a:lnTo>
                  <a:pt x="4171" y="203367"/>
                </a:lnTo>
                <a:lnTo>
                  <a:pt x="4190" y="203694"/>
                </a:lnTo>
                <a:lnTo>
                  <a:pt x="4209" y="204018"/>
                </a:lnTo>
                <a:lnTo>
                  <a:pt x="4228" y="204341"/>
                </a:lnTo>
                <a:lnTo>
                  <a:pt x="4248" y="204662"/>
                </a:lnTo>
                <a:lnTo>
                  <a:pt x="4267" y="204981"/>
                </a:lnTo>
                <a:lnTo>
                  <a:pt x="4286" y="205298"/>
                </a:lnTo>
                <a:lnTo>
                  <a:pt x="4306" y="205614"/>
                </a:lnTo>
                <a:lnTo>
                  <a:pt x="4325" y="205927"/>
                </a:lnTo>
                <a:lnTo>
                  <a:pt x="4345" y="206238"/>
                </a:lnTo>
                <a:lnTo>
                  <a:pt x="4364" y="206548"/>
                </a:lnTo>
                <a:lnTo>
                  <a:pt x="4383" y="206855"/>
                </a:lnTo>
                <a:lnTo>
                  <a:pt x="4403" y="207161"/>
                </a:lnTo>
                <a:lnTo>
                  <a:pt x="4422" y="207465"/>
                </a:lnTo>
                <a:lnTo>
                  <a:pt x="4442" y="207766"/>
                </a:lnTo>
                <a:lnTo>
                  <a:pt x="4462" y="208066"/>
                </a:lnTo>
                <a:lnTo>
                  <a:pt x="4481" y="208364"/>
                </a:lnTo>
                <a:lnTo>
                  <a:pt x="4501" y="208660"/>
                </a:lnTo>
                <a:lnTo>
                  <a:pt x="4520" y="208954"/>
                </a:lnTo>
                <a:lnTo>
                  <a:pt x="4540" y="209246"/>
                </a:lnTo>
                <a:lnTo>
                  <a:pt x="4560" y="209536"/>
                </a:lnTo>
                <a:lnTo>
                  <a:pt x="4579" y="209824"/>
                </a:lnTo>
                <a:lnTo>
                  <a:pt x="4599" y="210110"/>
                </a:lnTo>
                <a:lnTo>
                  <a:pt x="4619" y="210394"/>
                </a:lnTo>
                <a:lnTo>
                  <a:pt x="4638" y="210677"/>
                </a:lnTo>
                <a:lnTo>
                  <a:pt x="4658" y="210957"/>
                </a:lnTo>
                <a:lnTo>
                  <a:pt x="4678" y="211235"/>
                </a:lnTo>
                <a:lnTo>
                  <a:pt x="4698" y="211511"/>
                </a:lnTo>
                <a:lnTo>
                  <a:pt x="4717" y="211785"/>
                </a:lnTo>
                <a:lnTo>
                  <a:pt x="4737" y="212057"/>
                </a:lnTo>
                <a:lnTo>
                  <a:pt x="4757" y="212328"/>
                </a:lnTo>
                <a:lnTo>
                  <a:pt x="4777" y="212595"/>
                </a:lnTo>
                <a:lnTo>
                  <a:pt x="4797" y="212862"/>
                </a:lnTo>
                <a:lnTo>
                  <a:pt x="4817" y="213126"/>
                </a:lnTo>
                <a:lnTo>
                  <a:pt x="4837" y="213388"/>
                </a:lnTo>
                <a:lnTo>
                  <a:pt x="4857" y="213648"/>
                </a:lnTo>
                <a:lnTo>
                  <a:pt x="4877" y="213905"/>
                </a:lnTo>
                <a:lnTo>
                  <a:pt x="4896" y="214161"/>
                </a:lnTo>
                <a:lnTo>
                  <a:pt x="4917" y="214415"/>
                </a:lnTo>
                <a:lnTo>
                  <a:pt x="4937" y="214667"/>
                </a:lnTo>
                <a:lnTo>
                  <a:pt x="4957" y="214916"/>
                </a:lnTo>
                <a:lnTo>
                  <a:pt x="4977" y="215164"/>
                </a:lnTo>
                <a:lnTo>
                  <a:pt x="4997" y="215410"/>
                </a:lnTo>
                <a:lnTo>
                  <a:pt x="5017" y="215653"/>
                </a:lnTo>
                <a:lnTo>
                  <a:pt x="5037" y="215894"/>
                </a:lnTo>
                <a:lnTo>
                  <a:pt x="5057" y="216134"/>
                </a:lnTo>
                <a:lnTo>
                  <a:pt x="5077" y="216370"/>
                </a:lnTo>
                <a:lnTo>
                  <a:pt x="5097" y="216606"/>
                </a:lnTo>
                <a:lnTo>
                  <a:pt x="5117" y="216839"/>
                </a:lnTo>
                <a:lnTo>
                  <a:pt x="5138" y="217069"/>
                </a:lnTo>
                <a:lnTo>
                  <a:pt x="5158" y="217298"/>
                </a:lnTo>
                <a:lnTo>
                  <a:pt x="5178" y="217524"/>
                </a:lnTo>
                <a:lnTo>
                  <a:pt x="5198" y="217749"/>
                </a:lnTo>
                <a:lnTo>
                  <a:pt x="5219" y="217971"/>
                </a:lnTo>
                <a:lnTo>
                  <a:pt x="5239" y="218191"/>
                </a:lnTo>
                <a:lnTo>
                  <a:pt x="5259" y="218409"/>
                </a:lnTo>
                <a:lnTo>
                  <a:pt x="5279" y="218625"/>
                </a:lnTo>
                <a:lnTo>
                  <a:pt x="5300" y="218839"/>
                </a:lnTo>
                <a:lnTo>
                  <a:pt x="5320" y="219050"/>
                </a:lnTo>
                <a:lnTo>
                  <a:pt x="5340" y="219260"/>
                </a:lnTo>
                <a:lnTo>
                  <a:pt x="5360" y="219467"/>
                </a:lnTo>
                <a:lnTo>
                  <a:pt x="5381" y="219672"/>
                </a:lnTo>
                <a:lnTo>
                  <a:pt x="5401" y="219874"/>
                </a:lnTo>
                <a:lnTo>
                  <a:pt x="5422" y="220075"/>
                </a:lnTo>
                <a:lnTo>
                  <a:pt x="5442" y="220274"/>
                </a:lnTo>
                <a:lnTo>
                  <a:pt x="5462" y="220470"/>
                </a:lnTo>
                <a:lnTo>
                  <a:pt x="5483" y="220664"/>
                </a:lnTo>
                <a:lnTo>
                  <a:pt x="5503" y="220856"/>
                </a:lnTo>
                <a:lnTo>
                  <a:pt x="5524" y="221045"/>
                </a:lnTo>
                <a:lnTo>
                  <a:pt x="5544" y="221233"/>
                </a:lnTo>
                <a:lnTo>
                  <a:pt x="5565" y="221418"/>
                </a:lnTo>
                <a:lnTo>
                  <a:pt x="5585" y="221601"/>
                </a:lnTo>
                <a:lnTo>
                  <a:pt x="5605" y="221782"/>
                </a:lnTo>
                <a:lnTo>
                  <a:pt x="5626" y="221960"/>
                </a:lnTo>
                <a:lnTo>
                  <a:pt x="5646" y="222136"/>
                </a:lnTo>
                <a:lnTo>
                  <a:pt x="5667" y="222310"/>
                </a:lnTo>
                <a:lnTo>
                  <a:pt x="5688" y="222482"/>
                </a:lnTo>
                <a:lnTo>
                  <a:pt x="5708" y="222651"/>
                </a:lnTo>
                <a:lnTo>
                  <a:pt x="5729" y="222819"/>
                </a:lnTo>
                <a:lnTo>
                  <a:pt x="5749" y="222984"/>
                </a:lnTo>
                <a:lnTo>
                  <a:pt x="5770" y="223146"/>
                </a:lnTo>
                <a:lnTo>
                  <a:pt x="5790" y="223307"/>
                </a:lnTo>
                <a:lnTo>
                  <a:pt x="5811" y="223465"/>
                </a:lnTo>
                <a:lnTo>
                  <a:pt x="5832" y="223621"/>
                </a:lnTo>
                <a:lnTo>
                  <a:pt x="5852" y="223774"/>
                </a:lnTo>
                <a:lnTo>
                  <a:pt x="5873" y="223925"/>
                </a:lnTo>
                <a:lnTo>
                  <a:pt x="5893" y="224075"/>
                </a:lnTo>
                <a:lnTo>
                  <a:pt x="5914" y="224221"/>
                </a:lnTo>
                <a:lnTo>
                  <a:pt x="5935" y="224365"/>
                </a:lnTo>
                <a:lnTo>
                  <a:pt x="5955" y="224507"/>
                </a:lnTo>
                <a:lnTo>
                  <a:pt x="5976" y="224647"/>
                </a:lnTo>
                <a:lnTo>
                  <a:pt x="5997" y="224784"/>
                </a:lnTo>
                <a:lnTo>
                  <a:pt x="6017" y="224919"/>
                </a:lnTo>
                <a:lnTo>
                  <a:pt x="6038" y="225052"/>
                </a:lnTo>
                <a:lnTo>
                  <a:pt x="6059" y="225182"/>
                </a:lnTo>
                <a:lnTo>
                  <a:pt x="6080" y="225310"/>
                </a:lnTo>
                <a:lnTo>
                  <a:pt x="6121" y="225559"/>
                </a:lnTo>
                <a:lnTo>
                  <a:pt x="6142" y="225680"/>
                </a:lnTo>
                <a:lnTo>
                  <a:pt x="6163" y="225798"/>
                </a:lnTo>
                <a:lnTo>
                  <a:pt x="6183" y="225914"/>
                </a:lnTo>
                <a:lnTo>
                  <a:pt x="6204" y="226028"/>
                </a:lnTo>
                <a:lnTo>
                  <a:pt x="6225" y="226140"/>
                </a:lnTo>
                <a:lnTo>
                  <a:pt x="6246" y="226248"/>
                </a:lnTo>
                <a:lnTo>
                  <a:pt x="6267" y="226355"/>
                </a:lnTo>
                <a:lnTo>
                  <a:pt x="6287" y="226459"/>
                </a:lnTo>
                <a:lnTo>
                  <a:pt x="6329" y="226660"/>
                </a:lnTo>
                <a:lnTo>
                  <a:pt x="6370" y="226852"/>
                </a:lnTo>
                <a:lnTo>
                  <a:pt x="6412" y="227034"/>
                </a:lnTo>
                <a:lnTo>
                  <a:pt x="6454" y="227205"/>
                </a:lnTo>
                <a:lnTo>
                  <a:pt x="6496" y="227368"/>
                </a:lnTo>
                <a:lnTo>
                  <a:pt x="6537" y="227520"/>
                </a:lnTo>
                <a:lnTo>
                  <a:pt x="6579" y="227663"/>
                </a:lnTo>
                <a:lnTo>
                  <a:pt x="6621" y="227795"/>
                </a:lnTo>
                <a:lnTo>
                  <a:pt x="6662" y="227918"/>
                </a:lnTo>
                <a:lnTo>
                  <a:pt x="6704" y="228031"/>
                </a:lnTo>
                <a:lnTo>
                  <a:pt x="6746" y="228133"/>
                </a:lnTo>
                <a:lnTo>
                  <a:pt x="6809" y="228268"/>
                </a:lnTo>
                <a:lnTo>
                  <a:pt x="6872" y="228380"/>
                </a:lnTo>
                <a:lnTo>
                  <a:pt x="6934" y="228470"/>
                </a:lnTo>
                <a:lnTo>
                  <a:pt x="7018" y="228553"/>
                </a:lnTo>
                <a:lnTo>
                  <a:pt x="7123" y="228598"/>
                </a:lnTo>
                <a:lnTo>
                  <a:pt x="7248" y="228632"/>
                </a:lnTo>
                <a:lnTo>
                  <a:pt x="7353" y="228729"/>
                </a:lnTo>
                <a:lnTo>
                  <a:pt x="7436" y="228853"/>
                </a:lnTo>
                <a:lnTo>
                  <a:pt x="7499" y="228973"/>
                </a:lnTo>
                <a:lnTo>
                  <a:pt x="7562" y="229116"/>
                </a:lnTo>
                <a:lnTo>
                  <a:pt x="7604" y="229223"/>
                </a:lnTo>
                <a:lnTo>
                  <a:pt x="7646" y="229341"/>
                </a:lnTo>
                <a:lnTo>
                  <a:pt x="7687" y="229469"/>
                </a:lnTo>
                <a:lnTo>
                  <a:pt x="7729" y="229606"/>
                </a:lnTo>
                <a:lnTo>
                  <a:pt x="7771" y="229754"/>
                </a:lnTo>
                <a:lnTo>
                  <a:pt x="7812" y="229911"/>
                </a:lnTo>
                <a:lnTo>
                  <a:pt x="7854" y="230078"/>
                </a:lnTo>
                <a:lnTo>
                  <a:pt x="7896" y="230255"/>
                </a:lnTo>
                <a:lnTo>
                  <a:pt x="7937" y="230442"/>
                </a:lnTo>
                <a:lnTo>
                  <a:pt x="7979" y="230638"/>
                </a:lnTo>
                <a:lnTo>
                  <a:pt x="8021" y="230844"/>
                </a:lnTo>
                <a:lnTo>
                  <a:pt x="8062" y="231059"/>
                </a:lnTo>
                <a:lnTo>
                  <a:pt x="8104" y="231284"/>
                </a:lnTo>
                <a:lnTo>
                  <a:pt x="8125" y="231400"/>
                </a:lnTo>
                <a:lnTo>
                  <a:pt x="8145" y="231519"/>
                </a:lnTo>
                <a:lnTo>
                  <a:pt x="8166" y="231640"/>
                </a:lnTo>
                <a:lnTo>
                  <a:pt x="8187" y="231763"/>
                </a:lnTo>
                <a:lnTo>
                  <a:pt x="8208" y="231889"/>
                </a:lnTo>
                <a:lnTo>
                  <a:pt x="8228" y="232017"/>
                </a:lnTo>
                <a:lnTo>
                  <a:pt x="8249" y="232147"/>
                </a:lnTo>
                <a:lnTo>
                  <a:pt x="8270" y="232279"/>
                </a:lnTo>
                <a:lnTo>
                  <a:pt x="8290" y="232415"/>
                </a:lnTo>
                <a:lnTo>
                  <a:pt x="8311" y="232552"/>
                </a:lnTo>
                <a:lnTo>
                  <a:pt x="8332" y="232691"/>
                </a:lnTo>
                <a:lnTo>
                  <a:pt x="8352" y="232834"/>
                </a:lnTo>
                <a:lnTo>
                  <a:pt x="8373" y="232978"/>
                </a:lnTo>
                <a:lnTo>
                  <a:pt x="8394" y="233124"/>
                </a:lnTo>
                <a:lnTo>
                  <a:pt x="8414" y="233274"/>
                </a:lnTo>
                <a:lnTo>
                  <a:pt x="8435" y="233425"/>
                </a:lnTo>
                <a:lnTo>
                  <a:pt x="8455" y="233578"/>
                </a:lnTo>
                <a:lnTo>
                  <a:pt x="8476" y="233734"/>
                </a:lnTo>
                <a:lnTo>
                  <a:pt x="8497" y="233892"/>
                </a:lnTo>
                <a:lnTo>
                  <a:pt x="8517" y="234053"/>
                </a:lnTo>
                <a:lnTo>
                  <a:pt x="8538" y="234215"/>
                </a:lnTo>
                <a:lnTo>
                  <a:pt x="8558" y="234380"/>
                </a:lnTo>
                <a:lnTo>
                  <a:pt x="8579" y="234547"/>
                </a:lnTo>
                <a:lnTo>
                  <a:pt x="8599" y="234717"/>
                </a:lnTo>
                <a:lnTo>
                  <a:pt x="8620" y="234889"/>
                </a:lnTo>
                <a:lnTo>
                  <a:pt x="8640" y="235063"/>
                </a:lnTo>
                <a:lnTo>
                  <a:pt x="8661" y="235239"/>
                </a:lnTo>
                <a:lnTo>
                  <a:pt x="8682" y="235417"/>
                </a:lnTo>
                <a:lnTo>
                  <a:pt x="8702" y="235598"/>
                </a:lnTo>
                <a:lnTo>
                  <a:pt x="8723" y="235781"/>
                </a:lnTo>
                <a:lnTo>
                  <a:pt x="8743" y="235966"/>
                </a:lnTo>
                <a:lnTo>
                  <a:pt x="8763" y="236154"/>
                </a:lnTo>
                <a:lnTo>
                  <a:pt x="8784" y="236343"/>
                </a:lnTo>
                <a:lnTo>
                  <a:pt x="8804" y="236535"/>
                </a:lnTo>
                <a:lnTo>
                  <a:pt x="8825" y="236729"/>
                </a:lnTo>
                <a:lnTo>
                  <a:pt x="8845" y="236925"/>
                </a:lnTo>
                <a:lnTo>
                  <a:pt x="8866" y="237124"/>
                </a:lnTo>
                <a:lnTo>
                  <a:pt x="8886" y="237325"/>
                </a:lnTo>
                <a:lnTo>
                  <a:pt x="8906" y="237527"/>
                </a:lnTo>
                <a:lnTo>
                  <a:pt x="8926" y="237732"/>
                </a:lnTo>
                <a:lnTo>
                  <a:pt x="8947" y="237939"/>
                </a:lnTo>
                <a:lnTo>
                  <a:pt x="8967" y="238149"/>
                </a:lnTo>
                <a:lnTo>
                  <a:pt x="8987" y="238360"/>
                </a:lnTo>
                <a:lnTo>
                  <a:pt x="9008" y="238574"/>
                </a:lnTo>
                <a:lnTo>
                  <a:pt x="9028" y="238790"/>
                </a:lnTo>
                <a:lnTo>
                  <a:pt x="9048" y="239008"/>
                </a:lnTo>
                <a:lnTo>
                  <a:pt x="9069" y="239228"/>
                </a:lnTo>
                <a:lnTo>
                  <a:pt x="9089" y="239450"/>
                </a:lnTo>
                <a:lnTo>
                  <a:pt x="9109" y="239674"/>
                </a:lnTo>
                <a:lnTo>
                  <a:pt x="9129" y="239901"/>
                </a:lnTo>
                <a:lnTo>
                  <a:pt x="9149" y="240130"/>
                </a:lnTo>
                <a:lnTo>
                  <a:pt x="9169" y="240360"/>
                </a:lnTo>
                <a:lnTo>
                  <a:pt x="9190" y="240593"/>
                </a:lnTo>
                <a:lnTo>
                  <a:pt x="9210" y="240829"/>
                </a:lnTo>
                <a:lnTo>
                  <a:pt x="9230" y="241065"/>
                </a:lnTo>
                <a:lnTo>
                  <a:pt x="9250" y="241305"/>
                </a:lnTo>
                <a:lnTo>
                  <a:pt x="9270" y="241546"/>
                </a:lnTo>
                <a:lnTo>
                  <a:pt x="9290" y="241789"/>
                </a:lnTo>
                <a:lnTo>
                  <a:pt x="9310" y="242035"/>
                </a:lnTo>
                <a:lnTo>
                  <a:pt x="9330" y="242283"/>
                </a:lnTo>
                <a:lnTo>
                  <a:pt x="9350" y="242532"/>
                </a:lnTo>
                <a:lnTo>
                  <a:pt x="9370" y="242784"/>
                </a:lnTo>
                <a:lnTo>
                  <a:pt x="9390" y="243038"/>
                </a:lnTo>
                <a:lnTo>
                  <a:pt x="9411" y="243294"/>
                </a:lnTo>
                <a:lnTo>
                  <a:pt x="9430" y="243551"/>
                </a:lnTo>
                <a:lnTo>
                  <a:pt x="9450" y="243811"/>
                </a:lnTo>
                <a:lnTo>
                  <a:pt x="9470" y="244073"/>
                </a:lnTo>
                <a:lnTo>
                  <a:pt x="9490" y="244337"/>
                </a:lnTo>
                <a:lnTo>
                  <a:pt x="9510" y="244604"/>
                </a:lnTo>
                <a:lnTo>
                  <a:pt x="9530" y="244871"/>
                </a:lnTo>
                <a:lnTo>
                  <a:pt x="9550" y="245141"/>
                </a:lnTo>
                <a:lnTo>
                  <a:pt x="9569" y="245414"/>
                </a:lnTo>
                <a:lnTo>
                  <a:pt x="9589" y="245688"/>
                </a:lnTo>
                <a:lnTo>
                  <a:pt x="9609" y="245964"/>
                </a:lnTo>
                <a:lnTo>
                  <a:pt x="9629" y="246242"/>
                </a:lnTo>
                <a:lnTo>
                  <a:pt x="9649" y="246522"/>
                </a:lnTo>
                <a:lnTo>
                  <a:pt x="9668" y="246804"/>
                </a:lnTo>
                <a:lnTo>
                  <a:pt x="9688" y="247089"/>
                </a:lnTo>
                <a:lnTo>
                  <a:pt x="9708" y="247375"/>
                </a:lnTo>
                <a:lnTo>
                  <a:pt x="9728" y="247663"/>
                </a:lnTo>
                <a:lnTo>
                  <a:pt x="9747" y="247953"/>
                </a:lnTo>
                <a:lnTo>
                  <a:pt x="9767" y="248245"/>
                </a:lnTo>
                <a:lnTo>
                  <a:pt x="9786" y="248539"/>
                </a:lnTo>
                <a:lnTo>
                  <a:pt x="9806" y="248835"/>
                </a:lnTo>
                <a:lnTo>
                  <a:pt x="9825" y="249133"/>
                </a:lnTo>
                <a:lnTo>
                  <a:pt x="9845" y="249432"/>
                </a:lnTo>
                <a:lnTo>
                  <a:pt x="9864" y="249734"/>
                </a:lnTo>
                <a:lnTo>
                  <a:pt x="9884" y="250038"/>
                </a:lnTo>
                <a:lnTo>
                  <a:pt x="9904" y="250344"/>
                </a:lnTo>
                <a:lnTo>
                  <a:pt x="9923" y="250651"/>
                </a:lnTo>
                <a:lnTo>
                  <a:pt x="9942" y="250961"/>
                </a:lnTo>
                <a:lnTo>
                  <a:pt x="9962" y="251272"/>
                </a:lnTo>
                <a:lnTo>
                  <a:pt x="9981" y="251585"/>
                </a:lnTo>
                <a:lnTo>
                  <a:pt x="10000" y="251901"/>
                </a:lnTo>
                <a:lnTo>
                  <a:pt x="10020" y="252218"/>
                </a:lnTo>
                <a:lnTo>
                  <a:pt x="10039" y="252537"/>
                </a:lnTo>
                <a:lnTo>
                  <a:pt x="10059" y="252858"/>
                </a:lnTo>
                <a:lnTo>
                  <a:pt x="10078" y="253181"/>
                </a:lnTo>
                <a:lnTo>
                  <a:pt x="10097" y="253505"/>
                </a:lnTo>
                <a:lnTo>
                  <a:pt x="10116" y="253832"/>
                </a:lnTo>
                <a:lnTo>
                  <a:pt x="10136" y="254160"/>
                </a:lnTo>
                <a:lnTo>
                  <a:pt x="10155" y="254491"/>
                </a:lnTo>
                <a:lnTo>
                  <a:pt x="10174" y="254823"/>
                </a:lnTo>
                <a:lnTo>
                  <a:pt x="10193" y="255157"/>
                </a:lnTo>
                <a:lnTo>
                  <a:pt x="10212" y="255492"/>
                </a:lnTo>
                <a:lnTo>
                  <a:pt x="10231" y="255830"/>
                </a:lnTo>
                <a:lnTo>
                  <a:pt x="10250" y="256170"/>
                </a:lnTo>
                <a:lnTo>
                  <a:pt x="10269" y="256511"/>
                </a:lnTo>
                <a:lnTo>
                  <a:pt x="10288" y="256854"/>
                </a:lnTo>
                <a:lnTo>
                  <a:pt x="10307" y="257199"/>
                </a:lnTo>
                <a:lnTo>
                  <a:pt x="10326" y="257546"/>
                </a:lnTo>
                <a:lnTo>
                  <a:pt x="10345" y="257895"/>
                </a:lnTo>
                <a:lnTo>
                  <a:pt x="10364" y="258245"/>
                </a:lnTo>
                <a:lnTo>
                  <a:pt x="10383" y="258598"/>
                </a:lnTo>
                <a:lnTo>
                  <a:pt x="10402" y="258952"/>
                </a:lnTo>
                <a:lnTo>
                  <a:pt x="10421" y="259308"/>
                </a:lnTo>
                <a:lnTo>
                  <a:pt x="10440" y="259665"/>
                </a:lnTo>
                <a:lnTo>
                  <a:pt x="10459" y="260025"/>
                </a:lnTo>
                <a:lnTo>
                  <a:pt x="10478" y="260386"/>
                </a:lnTo>
                <a:lnTo>
                  <a:pt x="10496" y="260749"/>
                </a:lnTo>
                <a:lnTo>
                  <a:pt x="10515" y="261114"/>
                </a:lnTo>
                <a:lnTo>
                  <a:pt x="10533" y="261480"/>
                </a:lnTo>
                <a:lnTo>
                  <a:pt x="10552" y="261849"/>
                </a:lnTo>
                <a:lnTo>
                  <a:pt x="10571" y="262218"/>
                </a:lnTo>
                <a:lnTo>
                  <a:pt x="10590" y="262590"/>
                </a:lnTo>
                <a:lnTo>
                  <a:pt x="10608" y="262964"/>
                </a:lnTo>
                <a:lnTo>
                  <a:pt x="10626" y="263339"/>
                </a:lnTo>
                <a:lnTo>
                  <a:pt x="10645" y="263716"/>
                </a:lnTo>
                <a:lnTo>
                  <a:pt x="10664" y="264095"/>
                </a:lnTo>
                <a:lnTo>
                  <a:pt x="10682" y="264475"/>
                </a:lnTo>
                <a:lnTo>
                  <a:pt x="10700" y="264857"/>
                </a:lnTo>
                <a:lnTo>
                  <a:pt x="10719" y="265241"/>
                </a:lnTo>
                <a:lnTo>
                  <a:pt x="10737" y="265627"/>
                </a:lnTo>
                <a:lnTo>
                  <a:pt x="10755" y="266014"/>
                </a:lnTo>
                <a:lnTo>
                  <a:pt x="10774" y="266403"/>
                </a:lnTo>
                <a:lnTo>
                  <a:pt x="10792" y="266794"/>
                </a:lnTo>
                <a:lnTo>
                  <a:pt x="10810" y="267186"/>
                </a:lnTo>
                <a:lnTo>
                  <a:pt x="10829" y="267580"/>
                </a:lnTo>
                <a:lnTo>
                  <a:pt x="10847" y="267976"/>
                </a:lnTo>
                <a:lnTo>
                  <a:pt x="10865" y="268373"/>
                </a:lnTo>
                <a:lnTo>
                  <a:pt x="10883" y="268772"/>
                </a:lnTo>
                <a:lnTo>
                  <a:pt x="10902" y="269173"/>
                </a:lnTo>
                <a:lnTo>
                  <a:pt x="10919" y="269575"/>
                </a:lnTo>
                <a:lnTo>
                  <a:pt x="10938" y="269979"/>
                </a:lnTo>
                <a:lnTo>
                  <a:pt x="10956" y="270385"/>
                </a:lnTo>
                <a:lnTo>
                  <a:pt x="10974" y="270792"/>
                </a:lnTo>
                <a:lnTo>
                  <a:pt x="10991" y="271201"/>
                </a:lnTo>
                <a:lnTo>
                  <a:pt x="11010" y="271612"/>
                </a:lnTo>
                <a:lnTo>
                  <a:pt x="11028" y="272024"/>
                </a:lnTo>
                <a:lnTo>
                  <a:pt x="11045" y="272437"/>
                </a:lnTo>
                <a:lnTo>
                  <a:pt x="11063" y="272853"/>
                </a:lnTo>
                <a:lnTo>
                  <a:pt x="11081" y="273270"/>
                </a:lnTo>
                <a:lnTo>
                  <a:pt x="11099" y="273689"/>
                </a:lnTo>
                <a:lnTo>
                  <a:pt x="11117" y="274109"/>
                </a:lnTo>
                <a:lnTo>
                  <a:pt x="11134" y="274531"/>
                </a:lnTo>
                <a:lnTo>
                  <a:pt x="11152" y="274954"/>
                </a:lnTo>
                <a:lnTo>
                  <a:pt x="11170" y="275379"/>
                </a:lnTo>
                <a:lnTo>
                  <a:pt x="11187" y="275806"/>
                </a:lnTo>
                <a:lnTo>
                  <a:pt x="11205" y="276234"/>
                </a:lnTo>
                <a:lnTo>
                  <a:pt x="11222" y="276664"/>
                </a:lnTo>
                <a:lnTo>
                  <a:pt x="11240" y="277095"/>
                </a:lnTo>
                <a:lnTo>
                  <a:pt x="11257" y="277528"/>
                </a:lnTo>
                <a:lnTo>
                  <a:pt x="11275" y="277962"/>
                </a:lnTo>
                <a:lnTo>
                  <a:pt x="11292" y="278398"/>
                </a:lnTo>
                <a:lnTo>
                  <a:pt x="11310" y="278836"/>
                </a:lnTo>
                <a:lnTo>
                  <a:pt x="11327" y="279275"/>
                </a:lnTo>
                <a:lnTo>
                  <a:pt x="11345" y="279715"/>
                </a:lnTo>
                <a:lnTo>
                  <a:pt x="11362" y="280157"/>
                </a:lnTo>
                <a:lnTo>
                  <a:pt x="11379" y="280601"/>
                </a:lnTo>
                <a:lnTo>
                  <a:pt x="11396" y="281046"/>
                </a:lnTo>
                <a:lnTo>
                  <a:pt x="11413" y="281493"/>
                </a:lnTo>
                <a:lnTo>
                  <a:pt x="11431" y="281941"/>
                </a:lnTo>
                <a:lnTo>
                  <a:pt x="11448" y="282390"/>
                </a:lnTo>
                <a:lnTo>
                  <a:pt x="11465" y="282842"/>
                </a:lnTo>
                <a:lnTo>
                  <a:pt x="11482" y="283294"/>
                </a:lnTo>
                <a:lnTo>
                  <a:pt x="11499" y="283748"/>
                </a:lnTo>
                <a:lnTo>
                  <a:pt x="11516" y="284204"/>
                </a:lnTo>
                <a:lnTo>
                  <a:pt x="11533" y="284661"/>
                </a:lnTo>
                <a:lnTo>
                  <a:pt x="11550" y="285120"/>
                </a:lnTo>
                <a:lnTo>
                  <a:pt x="11567" y="285580"/>
                </a:lnTo>
                <a:lnTo>
                  <a:pt x="11583" y="286041"/>
                </a:lnTo>
                <a:lnTo>
                  <a:pt x="11600" y="286504"/>
                </a:lnTo>
                <a:lnTo>
                  <a:pt x="11617" y="286968"/>
                </a:lnTo>
                <a:lnTo>
                  <a:pt x="11634" y="287434"/>
                </a:lnTo>
                <a:lnTo>
                  <a:pt x="11650" y="287902"/>
                </a:lnTo>
                <a:lnTo>
                  <a:pt x="11667" y="288370"/>
                </a:lnTo>
                <a:lnTo>
                  <a:pt x="11684" y="288840"/>
                </a:lnTo>
                <a:lnTo>
                  <a:pt x="11700" y="289312"/>
                </a:lnTo>
                <a:lnTo>
                  <a:pt x="11717" y="289785"/>
                </a:lnTo>
                <a:lnTo>
                  <a:pt x="11733" y="290260"/>
                </a:lnTo>
                <a:lnTo>
                  <a:pt x="11750" y="290735"/>
                </a:lnTo>
                <a:lnTo>
                  <a:pt x="11766" y="291212"/>
                </a:lnTo>
                <a:lnTo>
                  <a:pt x="11782" y="291691"/>
                </a:lnTo>
                <a:lnTo>
                  <a:pt x="11799" y="292171"/>
                </a:lnTo>
                <a:lnTo>
                  <a:pt x="11815" y="292653"/>
                </a:lnTo>
                <a:lnTo>
                  <a:pt x="11831" y="293135"/>
                </a:lnTo>
                <a:lnTo>
                  <a:pt x="11848" y="293620"/>
                </a:lnTo>
                <a:lnTo>
                  <a:pt x="11864" y="294105"/>
                </a:lnTo>
                <a:lnTo>
                  <a:pt x="11880" y="294592"/>
                </a:lnTo>
                <a:lnTo>
                  <a:pt x="11896" y="295080"/>
                </a:lnTo>
                <a:lnTo>
                  <a:pt x="11912" y="295570"/>
                </a:lnTo>
                <a:lnTo>
                  <a:pt x="11928" y="296061"/>
                </a:lnTo>
                <a:lnTo>
                  <a:pt x="11944" y="296553"/>
                </a:lnTo>
                <a:lnTo>
                  <a:pt x="11960" y="297047"/>
                </a:lnTo>
                <a:lnTo>
                  <a:pt x="11976" y="297542"/>
                </a:lnTo>
                <a:lnTo>
                  <a:pt x="11992" y="298038"/>
                </a:lnTo>
                <a:lnTo>
                  <a:pt x="12008" y="298536"/>
                </a:lnTo>
                <a:lnTo>
                  <a:pt x="12024" y="299035"/>
                </a:lnTo>
                <a:lnTo>
                  <a:pt x="12039" y="299535"/>
                </a:lnTo>
                <a:lnTo>
                  <a:pt x="12055" y="300037"/>
                </a:lnTo>
                <a:lnTo>
                  <a:pt x="12071" y="300540"/>
                </a:lnTo>
                <a:lnTo>
                  <a:pt x="12086" y="301044"/>
                </a:lnTo>
                <a:lnTo>
                  <a:pt x="12102" y="301550"/>
                </a:lnTo>
                <a:lnTo>
                  <a:pt x="12117" y="302057"/>
                </a:lnTo>
                <a:lnTo>
                  <a:pt x="12133" y="302565"/>
                </a:lnTo>
                <a:lnTo>
                  <a:pt x="12148" y="303074"/>
                </a:lnTo>
                <a:lnTo>
                  <a:pt x="12164" y="303585"/>
                </a:lnTo>
                <a:lnTo>
                  <a:pt x="12179" y="304097"/>
                </a:lnTo>
                <a:lnTo>
                  <a:pt x="12194" y="304610"/>
                </a:lnTo>
                <a:lnTo>
                  <a:pt x="12210" y="305124"/>
                </a:lnTo>
                <a:lnTo>
                  <a:pt x="12225" y="305640"/>
                </a:lnTo>
                <a:lnTo>
                  <a:pt x="12240" y="306157"/>
                </a:lnTo>
                <a:lnTo>
                  <a:pt x="12256" y="306675"/>
                </a:lnTo>
                <a:lnTo>
                  <a:pt x="12271" y="307195"/>
                </a:lnTo>
                <a:lnTo>
                  <a:pt x="12286" y="307716"/>
                </a:lnTo>
                <a:lnTo>
                  <a:pt x="12301" y="308238"/>
                </a:lnTo>
                <a:lnTo>
                  <a:pt x="12316" y="308761"/>
                </a:lnTo>
                <a:lnTo>
                  <a:pt x="12331" y="309285"/>
                </a:lnTo>
                <a:lnTo>
                  <a:pt x="12346" y="309811"/>
                </a:lnTo>
                <a:lnTo>
                  <a:pt x="12360" y="310338"/>
                </a:lnTo>
                <a:lnTo>
                  <a:pt x="12375" y="310866"/>
                </a:lnTo>
                <a:lnTo>
                  <a:pt x="12390" y="311395"/>
                </a:lnTo>
                <a:lnTo>
                  <a:pt x="12405" y="311925"/>
                </a:lnTo>
                <a:lnTo>
                  <a:pt x="12420" y="312457"/>
                </a:lnTo>
                <a:lnTo>
                  <a:pt x="12434" y="312990"/>
                </a:lnTo>
                <a:lnTo>
                  <a:pt x="12449" y="313524"/>
                </a:lnTo>
                <a:lnTo>
                  <a:pt x="12463" y="314059"/>
                </a:lnTo>
                <a:lnTo>
                  <a:pt x="12478" y="314595"/>
                </a:lnTo>
                <a:lnTo>
                  <a:pt x="12493" y="315133"/>
                </a:lnTo>
                <a:lnTo>
                  <a:pt x="12507" y="315671"/>
                </a:lnTo>
                <a:lnTo>
                  <a:pt x="12521" y="316211"/>
                </a:lnTo>
                <a:lnTo>
                  <a:pt x="12536" y="316752"/>
                </a:lnTo>
                <a:lnTo>
                  <a:pt x="12550" y="317294"/>
                </a:lnTo>
                <a:lnTo>
                  <a:pt x="12564" y="317837"/>
                </a:lnTo>
                <a:lnTo>
                  <a:pt x="12578" y="318382"/>
                </a:lnTo>
                <a:lnTo>
                  <a:pt x="12593" y="318927"/>
                </a:lnTo>
                <a:lnTo>
                  <a:pt x="12606" y="319474"/>
                </a:lnTo>
                <a:lnTo>
                  <a:pt x="12620" y="320022"/>
                </a:lnTo>
                <a:lnTo>
                  <a:pt x="12634" y="320571"/>
                </a:lnTo>
                <a:lnTo>
                  <a:pt x="12648" y="321121"/>
                </a:lnTo>
                <a:lnTo>
                  <a:pt x="12662" y="321672"/>
                </a:lnTo>
                <a:lnTo>
                  <a:pt x="12676" y="322224"/>
                </a:lnTo>
                <a:lnTo>
                  <a:pt x="12690" y="322777"/>
                </a:lnTo>
                <a:lnTo>
                  <a:pt x="12704" y="323332"/>
                </a:lnTo>
                <a:lnTo>
                  <a:pt x="12718" y="323887"/>
                </a:lnTo>
                <a:lnTo>
                  <a:pt x="12731" y="324444"/>
                </a:lnTo>
                <a:lnTo>
                  <a:pt x="12745" y="325001"/>
                </a:lnTo>
                <a:lnTo>
                  <a:pt x="12758" y="325560"/>
                </a:lnTo>
                <a:lnTo>
                  <a:pt x="12772" y="326119"/>
                </a:lnTo>
                <a:lnTo>
                  <a:pt x="12786" y="326680"/>
                </a:lnTo>
                <a:lnTo>
                  <a:pt x="12799" y="327242"/>
                </a:lnTo>
                <a:lnTo>
                  <a:pt x="12812" y="327805"/>
                </a:lnTo>
                <a:lnTo>
                  <a:pt x="12825" y="328369"/>
                </a:lnTo>
                <a:lnTo>
                  <a:pt x="12839" y="328934"/>
                </a:lnTo>
                <a:lnTo>
                  <a:pt x="12852" y="329500"/>
                </a:lnTo>
                <a:lnTo>
                  <a:pt x="12865" y="330067"/>
                </a:lnTo>
                <a:lnTo>
                  <a:pt x="12879" y="330635"/>
                </a:lnTo>
                <a:lnTo>
                  <a:pt x="12891" y="331204"/>
                </a:lnTo>
                <a:lnTo>
                  <a:pt x="12905" y="331774"/>
                </a:lnTo>
                <a:lnTo>
                  <a:pt x="12917" y="332345"/>
                </a:lnTo>
                <a:lnTo>
                  <a:pt x="12930" y="332917"/>
                </a:lnTo>
                <a:lnTo>
                  <a:pt x="12943" y="333490"/>
                </a:lnTo>
                <a:lnTo>
                  <a:pt x="12969" y="334640"/>
                </a:lnTo>
                <a:lnTo>
                  <a:pt x="12994" y="335793"/>
                </a:lnTo>
                <a:lnTo>
                  <a:pt x="13020" y="336949"/>
                </a:lnTo>
                <a:lnTo>
                  <a:pt x="13044" y="338110"/>
                </a:lnTo>
                <a:lnTo>
                  <a:pt x="13069" y="339275"/>
                </a:lnTo>
                <a:lnTo>
                  <a:pt x="13094" y="340443"/>
                </a:lnTo>
                <a:lnTo>
                  <a:pt x="13118" y="341615"/>
                </a:lnTo>
                <a:lnTo>
                  <a:pt x="13142" y="342791"/>
                </a:lnTo>
                <a:lnTo>
                  <a:pt x="13167" y="343970"/>
                </a:lnTo>
                <a:lnTo>
                  <a:pt x="13190" y="345153"/>
                </a:lnTo>
                <a:lnTo>
                  <a:pt x="13213" y="346340"/>
                </a:lnTo>
                <a:lnTo>
                  <a:pt x="13237" y="347530"/>
                </a:lnTo>
                <a:lnTo>
                  <a:pt x="13260" y="348724"/>
                </a:lnTo>
                <a:lnTo>
                  <a:pt x="13283" y="349920"/>
                </a:lnTo>
                <a:lnTo>
                  <a:pt x="13305" y="351121"/>
                </a:lnTo>
                <a:lnTo>
                  <a:pt x="13328" y="352324"/>
                </a:lnTo>
                <a:lnTo>
                  <a:pt x="13350" y="353531"/>
                </a:lnTo>
                <a:lnTo>
                  <a:pt x="13372" y="354742"/>
                </a:lnTo>
                <a:lnTo>
                  <a:pt x="13394" y="355955"/>
                </a:lnTo>
                <a:lnTo>
                  <a:pt x="13415" y="357172"/>
                </a:lnTo>
                <a:lnTo>
                  <a:pt x="13437" y="358392"/>
                </a:lnTo>
                <a:lnTo>
                  <a:pt x="13458" y="359615"/>
                </a:lnTo>
                <a:lnTo>
                  <a:pt x="13479" y="360841"/>
                </a:lnTo>
                <a:lnTo>
                  <a:pt x="13499" y="362070"/>
                </a:lnTo>
                <a:lnTo>
                  <a:pt x="13519" y="363302"/>
                </a:lnTo>
                <a:lnTo>
                  <a:pt x="13539" y="364537"/>
                </a:lnTo>
                <a:lnTo>
                  <a:pt x="13559" y="365774"/>
                </a:lnTo>
                <a:lnTo>
                  <a:pt x="13579" y="367015"/>
                </a:lnTo>
                <a:lnTo>
                  <a:pt x="13598" y="368259"/>
                </a:lnTo>
                <a:lnTo>
                  <a:pt x="13618" y="369505"/>
                </a:lnTo>
                <a:lnTo>
                  <a:pt x="13636" y="370754"/>
                </a:lnTo>
                <a:lnTo>
                  <a:pt x="13655" y="372006"/>
                </a:lnTo>
                <a:lnTo>
                  <a:pt x="13673" y="373260"/>
                </a:lnTo>
                <a:lnTo>
                  <a:pt x="13692" y="374517"/>
                </a:lnTo>
                <a:lnTo>
                  <a:pt x="13710" y="375777"/>
                </a:lnTo>
                <a:lnTo>
                  <a:pt x="13727" y="377039"/>
                </a:lnTo>
                <a:lnTo>
                  <a:pt x="13745" y="378304"/>
                </a:lnTo>
                <a:lnTo>
                  <a:pt x="13762" y="379571"/>
                </a:lnTo>
                <a:lnTo>
                  <a:pt x="13779" y="380841"/>
                </a:lnTo>
                <a:lnTo>
                  <a:pt x="13796" y="382112"/>
                </a:lnTo>
                <a:lnTo>
                  <a:pt x="13812" y="383387"/>
                </a:lnTo>
                <a:lnTo>
                  <a:pt x="13828" y="384663"/>
                </a:lnTo>
                <a:lnTo>
                  <a:pt x="13844" y="385942"/>
                </a:lnTo>
                <a:lnTo>
                  <a:pt x="13860" y="387223"/>
                </a:lnTo>
                <a:lnTo>
                  <a:pt x="13875" y="388506"/>
                </a:lnTo>
                <a:lnTo>
                  <a:pt x="13891" y="389791"/>
                </a:lnTo>
                <a:lnTo>
                  <a:pt x="13905" y="391078"/>
                </a:lnTo>
                <a:lnTo>
                  <a:pt x="13920" y="392368"/>
                </a:lnTo>
                <a:lnTo>
                  <a:pt x="13934" y="393659"/>
                </a:lnTo>
                <a:lnTo>
                  <a:pt x="13948" y="394953"/>
                </a:lnTo>
                <a:lnTo>
                  <a:pt x="13962" y="396248"/>
                </a:lnTo>
                <a:lnTo>
                  <a:pt x="13976" y="397545"/>
                </a:lnTo>
                <a:lnTo>
                  <a:pt x="13989" y="398844"/>
                </a:lnTo>
                <a:lnTo>
                  <a:pt x="14002" y="400144"/>
                </a:lnTo>
                <a:lnTo>
                  <a:pt x="14015" y="401447"/>
                </a:lnTo>
                <a:lnTo>
                  <a:pt x="14027" y="402751"/>
                </a:lnTo>
                <a:lnTo>
                  <a:pt x="14039" y="404057"/>
                </a:lnTo>
                <a:lnTo>
                  <a:pt x="14051" y="405365"/>
                </a:lnTo>
                <a:lnTo>
                  <a:pt x="14063" y="406674"/>
                </a:lnTo>
                <a:lnTo>
                  <a:pt x="14075" y="407985"/>
                </a:lnTo>
                <a:lnTo>
                  <a:pt x="14085" y="409297"/>
                </a:lnTo>
                <a:lnTo>
                  <a:pt x="14096" y="410611"/>
                </a:lnTo>
                <a:lnTo>
                  <a:pt x="14107" y="411926"/>
                </a:lnTo>
                <a:lnTo>
                  <a:pt x="14117" y="413242"/>
                </a:lnTo>
                <a:lnTo>
                  <a:pt x="14127" y="414560"/>
                </a:lnTo>
                <a:lnTo>
                  <a:pt x="14137" y="415880"/>
                </a:lnTo>
                <a:lnTo>
                  <a:pt x="14146" y="417200"/>
                </a:lnTo>
                <a:lnTo>
                  <a:pt x="14155" y="418521"/>
                </a:lnTo>
                <a:lnTo>
                  <a:pt x="14164" y="419844"/>
                </a:lnTo>
                <a:lnTo>
                  <a:pt x="14173" y="421168"/>
                </a:lnTo>
                <a:lnTo>
                  <a:pt x="14181" y="422493"/>
                </a:lnTo>
                <a:lnTo>
                  <a:pt x="14189" y="423819"/>
                </a:lnTo>
                <a:lnTo>
                  <a:pt x="14196" y="425147"/>
                </a:lnTo>
                <a:lnTo>
                  <a:pt x="14211" y="427804"/>
                </a:lnTo>
                <a:lnTo>
                  <a:pt x="14224" y="430465"/>
                </a:lnTo>
                <a:lnTo>
                  <a:pt x="14227" y="431799"/>
                </a:lnTo>
              </a:path>
            </a:pathLst>
          </a:custGeom>
          <a:ln w="19049">
            <a:solidFill>
              <a:srgbClr val="285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229098" y="238696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38089"/>
                </a:moveTo>
                <a:lnTo>
                  <a:pt x="73525" y="24048"/>
                </a:lnTo>
                <a:lnTo>
                  <a:pt x="66193" y="12363"/>
                </a:lnTo>
                <a:lnTo>
                  <a:pt x="55232" y="4059"/>
                </a:lnTo>
                <a:lnTo>
                  <a:pt x="41666" y="164"/>
                </a:lnTo>
                <a:lnTo>
                  <a:pt x="38091" y="0"/>
                </a:lnTo>
                <a:lnTo>
                  <a:pt x="24049" y="2673"/>
                </a:lnTo>
                <a:lnTo>
                  <a:pt x="12364" y="10005"/>
                </a:lnTo>
                <a:lnTo>
                  <a:pt x="4060" y="20967"/>
                </a:lnTo>
                <a:lnTo>
                  <a:pt x="164" y="34532"/>
                </a:lnTo>
                <a:lnTo>
                  <a:pt x="0" y="38108"/>
                </a:lnTo>
                <a:lnTo>
                  <a:pt x="2674" y="52150"/>
                </a:lnTo>
                <a:lnTo>
                  <a:pt x="10006" y="63836"/>
                </a:lnTo>
                <a:lnTo>
                  <a:pt x="20969" y="72139"/>
                </a:lnTo>
                <a:lnTo>
                  <a:pt x="34534" y="76035"/>
                </a:lnTo>
                <a:lnTo>
                  <a:pt x="38108" y="76200"/>
                </a:lnTo>
                <a:lnTo>
                  <a:pt x="52150" y="73525"/>
                </a:lnTo>
                <a:lnTo>
                  <a:pt x="63836" y="66193"/>
                </a:lnTo>
                <a:lnTo>
                  <a:pt x="72139" y="55232"/>
                </a:lnTo>
                <a:lnTo>
                  <a:pt x="76035" y="41667"/>
                </a:lnTo>
                <a:lnTo>
                  <a:pt x="76200" y="38089"/>
                </a:lnTo>
                <a:close/>
              </a:path>
            </a:pathLst>
          </a:custGeom>
          <a:solidFill>
            <a:srgbClr val="285C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243205" y="2805973"/>
            <a:ext cx="76200" cy="76291"/>
          </a:xfrm>
          <a:custGeom>
            <a:avLst/>
            <a:gdLst/>
            <a:ahLst/>
            <a:cxnLst/>
            <a:rect l="l" t="t" r="r" b="b"/>
            <a:pathLst>
              <a:path w="76200" h="76291">
                <a:moveTo>
                  <a:pt x="0" y="181"/>
                </a:moveTo>
                <a:lnTo>
                  <a:pt x="38281" y="76291"/>
                </a:lnTo>
                <a:lnTo>
                  <a:pt x="76200" y="0"/>
                </a:lnTo>
                <a:lnTo>
                  <a:pt x="0" y="181"/>
                </a:lnTo>
                <a:close/>
              </a:path>
            </a:pathLst>
          </a:custGeom>
          <a:solidFill>
            <a:srgbClr val="285C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448299" y="2345690"/>
            <a:ext cx="1371599" cy="415924"/>
          </a:xfrm>
          <a:custGeom>
            <a:avLst/>
            <a:gdLst/>
            <a:ahLst/>
            <a:cxnLst/>
            <a:rect l="l" t="t" r="r" b="b"/>
            <a:pathLst>
              <a:path w="1371599" h="415924">
                <a:moveTo>
                  <a:pt x="0" y="69322"/>
                </a:moveTo>
                <a:lnTo>
                  <a:pt x="12666" y="29365"/>
                </a:lnTo>
                <a:lnTo>
                  <a:pt x="45081" y="4356"/>
                </a:lnTo>
                <a:lnTo>
                  <a:pt x="69322" y="0"/>
                </a:lnTo>
                <a:lnTo>
                  <a:pt x="1302277" y="0"/>
                </a:lnTo>
                <a:lnTo>
                  <a:pt x="1342234" y="12666"/>
                </a:lnTo>
                <a:lnTo>
                  <a:pt x="1367243" y="45081"/>
                </a:lnTo>
                <a:lnTo>
                  <a:pt x="1371599" y="69322"/>
                </a:lnTo>
                <a:lnTo>
                  <a:pt x="1371599" y="346602"/>
                </a:lnTo>
                <a:lnTo>
                  <a:pt x="1358933" y="386559"/>
                </a:lnTo>
                <a:lnTo>
                  <a:pt x="1326518" y="411568"/>
                </a:lnTo>
                <a:lnTo>
                  <a:pt x="1302277" y="415924"/>
                </a:lnTo>
                <a:lnTo>
                  <a:pt x="69322" y="415924"/>
                </a:lnTo>
                <a:lnTo>
                  <a:pt x="29365" y="403258"/>
                </a:lnTo>
                <a:lnTo>
                  <a:pt x="4356" y="370843"/>
                </a:lnTo>
                <a:lnTo>
                  <a:pt x="0" y="346602"/>
                </a:lnTo>
                <a:lnTo>
                  <a:pt x="0" y="69322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830885" y="2553652"/>
            <a:ext cx="606424" cy="1"/>
          </a:xfrm>
          <a:custGeom>
            <a:avLst/>
            <a:gdLst/>
            <a:ahLst/>
            <a:cxnLst/>
            <a:rect l="l" t="t" r="r" b="b"/>
            <a:pathLst>
              <a:path w="606424" h="1">
                <a:moveTo>
                  <a:pt x="606424" y="0"/>
                </a:moveTo>
                <a:lnTo>
                  <a:pt x="0" y="1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510212" y="2398077"/>
            <a:ext cx="312737" cy="311150"/>
          </a:xfrm>
          <a:custGeom>
            <a:avLst/>
            <a:gdLst/>
            <a:ahLst/>
            <a:cxnLst/>
            <a:rect l="l" t="t" r="r" b="b"/>
            <a:pathLst>
              <a:path w="312737" h="311150">
                <a:moveTo>
                  <a:pt x="0" y="155575"/>
                </a:moveTo>
                <a:lnTo>
                  <a:pt x="1277" y="175554"/>
                </a:lnTo>
                <a:lnTo>
                  <a:pt x="3769" y="189681"/>
                </a:lnTo>
                <a:lnTo>
                  <a:pt x="7508" y="203340"/>
                </a:lnTo>
                <a:lnTo>
                  <a:pt x="12432" y="216469"/>
                </a:lnTo>
                <a:lnTo>
                  <a:pt x="18480" y="229008"/>
                </a:lnTo>
                <a:lnTo>
                  <a:pt x="25591" y="240895"/>
                </a:lnTo>
                <a:lnTo>
                  <a:pt x="33703" y="252069"/>
                </a:lnTo>
                <a:lnTo>
                  <a:pt x="42755" y="262469"/>
                </a:lnTo>
                <a:lnTo>
                  <a:pt x="52685" y="272034"/>
                </a:lnTo>
                <a:lnTo>
                  <a:pt x="63432" y="280702"/>
                </a:lnTo>
                <a:lnTo>
                  <a:pt x="74934" y="288413"/>
                </a:lnTo>
                <a:lnTo>
                  <a:pt x="87130" y="295106"/>
                </a:lnTo>
                <a:lnTo>
                  <a:pt x="99958" y="300718"/>
                </a:lnTo>
                <a:lnTo>
                  <a:pt x="113358" y="305190"/>
                </a:lnTo>
                <a:lnTo>
                  <a:pt x="127267" y="308460"/>
                </a:lnTo>
                <a:lnTo>
                  <a:pt x="141624" y="310467"/>
                </a:lnTo>
                <a:lnTo>
                  <a:pt x="156368" y="311150"/>
                </a:lnTo>
                <a:lnTo>
                  <a:pt x="161841" y="311056"/>
                </a:lnTo>
                <a:lnTo>
                  <a:pt x="176449" y="309879"/>
                </a:lnTo>
                <a:lnTo>
                  <a:pt x="190648" y="307399"/>
                </a:lnTo>
                <a:lnTo>
                  <a:pt x="204377" y="303680"/>
                </a:lnTo>
                <a:lnTo>
                  <a:pt x="217573" y="298780"/>
                </a:lnTo>
                <a:lnTo>
                  <a:pt x="230176" y="292763"/>
                </a:lnTo>
                <a:lnTo>
                  <a:pt x="242124" y="285688"/>
                </a:lnTo>
                <a:lnTo>
                  <a:pt x="253355" y="277617"/>
                </a:lnTo>
                <a:lnTo>
                  <a:pt x="263808" y="268611"/>
                </a:lnTo>
                <a:lnTo>
                  <a:pt x="273422" y="258732"/>
                </a:lnTo>
                <a:lnTo>
                  <a:pt x="282134" y="248039"/>
                </a:lnTo>
                <a:lnTo>
                  <a:pt x="289885" y="236596"/>
                </a:lnTo>
                <a:lnTo>
                  <a:pt x="296611" y="224462"/>
                </a:lnTo>
                <a:lnTo>
                  <a:pt x="302253" y="211698"/>
                </a:lnTo>
                <a:lnTo>
                  <a:pt x="306747" y="198367"/>
                </a:lnTo>
                <a:lnTo>
                  <a:pt x="310034" y="184528"/>
                </a:lnTo>
                <a:lnTo>
                  <a:pt x="312051" y="170244"/>
                </a:lnTo>
                <a:lnTo>
                  <a:pt x="312737" y="155575"/>
                </a:lnTo>
                <a:lnTo>
                  <a:pt x="312643" y="150130"/>
                </a:lnTo>
                <a:lnTo>
                  <a:pt x="311460" y="135595"/>
                </a:lnTo>
                <a:lnTo>
                  <a:pt x="308968" y="121468"/>
                </a:lnTo>
                <a:lnTo>
                  <a:pt x="305229" y="107809"/>
                </a:lnTo>
                <a:lnTo>
                  <a:pt x="300305" y="94680"/>
                </a:lnTo>
                <a:lnTo>
                  <a:pt x="294256" y="82141"/>
                </a:lnTo>
                <a:lnTo>
                  <a:pt x="287146" y="70254"/>
                </a:lnTo>
                <a:lnTo>
                  <a:pt x="279033" y="59080"/>
                </a:lnTo>
                <a:lnTo>
                  <a:pt x="269982" y="48680"/>
                </a:lnTo>
                <a:lnTo>
                  <a:pt x="260052" y="39115"/>
                </a:lnTo>
                <a:lnTo>
                  <a:pt x="249305" y="30447"/>
                </a:lnTo>
                <a:lnTo>
                  <a:pt x="237803" y="22736"/>
                </a:lnTo>
                <a:lnTo>
                  <a:pt x="225607" y="16043"/>
                </a:lnTo>
                <a:lnTo>
                  <a:pt x="212778" y="10431"/>
                </a:lnTo>
                <a:lnTo>
                  <a:pt x="199379" y="5959"/>
                </a:lnTo>
                <a:lnTo>
                  <a:pt x="185469" y="2689"/>
                </a:lnTo>
                <a:lnTo>
                  <a:pt x="171112" y="682"/>
                </a:lnTo>
                <a:lnTo>
                  <a:pt x="156368" y="0"/>
                </a:lnTo>
                <a:lnTo>
                  <a:pt x="150896" y="93"/>
                </a:lnTo>
                <a:lnTo>
                  <a:pt x="136287" y="1270"/>
                </a:lnTo>
                <a:lnTo>
                  <a:pt x="122088" y="3750"/>
                </a:lnTo>
                <a:lnTo>
                  <a:pt x="108359" y="7469"/>
                </a:lnTo>
                <a:lnTo>
                  <a:pt x="95163" y="12369"/>
                </a:lnTo>
                <a:lnTo>
                  <a:pt x="82560" y="18386"/>
                </a:lnTo>
                <a:lnTo>
                  <a:pt x="70613" y="25461"/>
                </a:lnTo>
                <a:lnTo>
                  <a:pt x="59382" y="33532"/>
                </a:lnTo>
                <a:lnTo>
                  <a:pt x="48929" y="42538"/>
                </a:lnTo>
                <a:lnTo>
                  <a:pt x="39315" y="52417"/>
                </a:lnTo>
                <a:lnTo>
                  <a:pt x="30602" y="63110"/>
                </a:lnTo>
                <a:lnTo>
                  <a:pt x="22852" y="74553"/>
                </a:lnTo>
                <a:lnTo>
                  <a:pt x="16125" y="86687"/>
                </a:lnTo>
                <a:lnTo>
                  <a:pt x="10484" y="99451"/>
                </a:lnTo>
                <a:lnTo>
                  <a:pt x="5989" y="112782"/>
                </a:lnTo>
                <a:lnTo>
                  <a:pt x="2703" y="126621"/>
                </a:lnTo>
                <a:lnTo>
                  <a:pt x="685" y="140905"/>
                </a:lnTo>
                <a:lnTo>
                  <a:pt x="0" y="155575"/>
                </a:lnTo>
                <a:close/>
              </a:path>
            </a:pathLst>
          </a:custGeom>
          <a:solidFill>
            <a:srgbClr val="6094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10212" y="2398077"/>
            <a:ext cx="312737" cy="311149"/>
          </a:xfrm>
          <a:custGeom>
            <a:avLst/>
            <a:gdLst/>
            <a:ahLst/>
            <a:cxnLst/>
            <a:rect l="l" t="t" r="r" b="b"/>
            <a:pathLst>
              <a:path w="312737" h="311149">
                <a:moveTo>
                  <a:pt x="0" y="155574"/>
                </a:moveTo>
                <a:lnTo>
                  <a:pt x="685" y="140905"/>
                </a:lnTo>
                <a:lnTo>
                  <a:pt x="2703" y="126621"/>
                </a:lnTo>
                <a:lnTo>
                  <a:pt x="5989" y="112782"/>
                </a:lnTo>
                <a:lnTo>
                  <a:pt x="10484" y="99451"/>
                </a:lnTo>
                <a:lnTo>
                  <a:pt x="16125" y="86688"/>
                </a:lnTo>
                <a:lnTo>
                  <a:pt x="22852" y="74553"/>
                </a:lnTo>
                <a:lnTo>
                  <a:pt x="30602" y="63110"/>
                </a:lnTo>
                <a:lnTo>
                  <a:pt x="39315" y="52417"/>
                </a:lnTo>
                <a:lnTo>
                  <a:pt x="48929" y="42538"/>
                </a:lnTo>
                <a:lnTo>
                  <a:pt x="59382" y="33532"/>
                </a:lnTo>
                <a:lnTo>
                  <a:pt x="70613" y="25461"/>
                </a:lnTo>
                <a:lnTo>
                  <a:pt x="82560" y="18386"/>
                </a:lnTo>
                <a:lnTo>
                  <a:pt x="95163" y="12369"/>
                </a:lnTo>
                <a:lnTo>
                  <a:pt x="108360" y="7469"/>
                </a:lnTo>
                <a:lnTo>
                  <a:pt x="122088" y="3750"/>
                </a:lnTo>
                <a:lnTo>
                  <a:pt x="136287" y="1270"/>
                </a:lnTo>
                <a:lnTo>
                  <a:pt x="150896" y="93"/>
                </a:lnTo>
                <a:lnTo>
                  <a:pt x="156369" y="0"/>
                </a:lnTo>
                <a:lnTo>
                  <a:pt x="171113" y="682"/>
                </a:lnTo>
                <a:lnTo>
                  <a:pt x="185470" y="2689"/>
                </a:lnTo>
                <a:lnTo>
                  <a:pt x="199379" y="5959"/>
                </a:lnTo>
                <a:lnTo>
                  <a:pt x="212779" y="10431"/>
                </a:lnTo>
                <a:lnTo>
                  <a:pt x="225607" y="16043"/>
                </a:lnTo>
                <a:lnTo>
                  <a:pt x="237803" y="22736"/>
                </a:lnTo>
                <a:lnTo>
                  <a:pt x="249305" y="30447"/>
                </a:lnTo>
                <a:lnTo>
                  <a:pt x="260052" y="39115"/>
                </a:lnTo>
                <a:lnTo>
                  <a:pt x="269982" y="48680"/>
                </a:lnTo>
                <a:lnTo>
                  <a:pt x="279034" y="59080"/>
                </a:lnTo>
                <a:lnTo>
                  <a:pt x="287146" y="70254"/>
                </a:lnTo>
                <a:lnTo>
                  <a:pt x="294257" y="82141"/>
                </a:lnTo>
                <a:lnTo>
                  <a:pt x="300305" y="94680"/>
                </a:lnTo>
                <a:lnTo>
                  <a:pt x="305229" y="107809"/>
                </a:lnTo>
                <a:lnTo>
                  <a:pt x="308968" y="121468"/>
                </a:lnTo>
                <a:lnTo>
                  <a:pt x="311460" y="135595"/>
                </a:lnTo>
                <a:lnTo>
                  <a:pt x="312643" y="150130"/>
                </a:lnTo>
                <a:lnTo>
                  <a:pt x="312737" y="155574"/>
                </a:lnTo>
                <a:lnTo>
                  <a:pt x="312051" y="170244"/>
                </a:lnTo>
                <a:lnTo>
                  <a:pt x="310034" y="184528"/>
                </a:lnTo>
                <a:lnTo>
                  <a:pt x="306748" y="198366"/>
                </a:lnTo>
                <a:lnTo>
                  <a:pt x="302253" y="211698"/>
                </a:lnTo>
                <a:lnTo>
                  <a:pt x="296612" y="224461"/>
                </a:lnTo>
                <a:lnTo>
                  <a:pt x="289885" y="236596"/>
                </a:lnTo>
                <a:lnTo>
                  <a:pt x="282135" y="248039"/>
                </a:lnTo>
                <a:lnTo>
                  <a:pt x="273422" y="258732"/>
                </a:lnTo>
                <a:lnTo>
                  <a:pt x="263808" y="268611"/>
                </a:lnTo>
                <a:lnTo>
                  <a:pt x="253355" y="277617"/>
                </a:lnTo>
                <a:lnTo>
                  <a:pt x="242124" y="285688"/>
                </a:lnTo>
                <a:lnTo>
                  <a:pt x="230177" y="292763"/>
                </a:lnTo>
                <a:lnTo>
                  <a:pt x="217574" y="298780"/>
                </a:lnTo>
                <a:lnTo>
                  <a:pt x="204377" y="303680"/>
                </a:lnTo>
                <a:lnTo>
                  <a:pt x="190649" y="307399"/>
                </a:lnTo>
                <a:lnTo>
                  <a:pt x="176450" y="309879"/>
                </a:lnTo>
                <a:lnTo>
                  <a:pt x="161841" y="311056"/>
                </a:lnTo>
                <a:lnTo>
                  <a:pt x="156369" y="311149"/>
                </a:lnTo>
                <a:lnTo>
                  <a:pt x="141625" y="310467"/>
                </a:lnTo>
                <a:lnTo>
                  <a:pt x="127267" y="308460"/>
                </a:lnTo>
                <a:lnTo>
                  <a:pt x="113358" y="305190"/>
                </a:lnTo>
                <a:lnTo>
                  <a:pt x="99959" y="300718"/>
                </a:lnTo>
                <a:lnTo>
                  <a:pt x="87130" y="295106"/>
                </a:lnTo>
                <a:lnTo>
                  <a:pt x="74934" y="288413"/>
                </a:lnTo>
                <a:lnTo>
                  <a:pt x="63432" y="280702"/>
                </a:lnTo>
                <a:lnTo>
                  <a:pt x="52685" y="272034"/>
                </a:lnTo>
                <a:lnTo>
                  <a:pt x="42755" y="262469"/>
                </a:lnTo>
                <a:lnTo>
                  <a:pt x="33703" y="252069"/>
                </a:lnTo>
                <a:lnTo>
                  <a:pt x="25591" y="240895"/>
                </a:lnTo>
                <a:lnTo>
                  <a:pt x="18480" y="229008"/>
                </a:lnTo>
                <a:lnTo>
                  <a:pt x="12432" y="216469"/>
                </a:lnTo>
                <a:lnTo>
                  <a:pt x="7508" y="203340"/>
                </a:lnTo>
                <a:lnTo>
                  <a:pt x="3769" y="189681"/>
                </a:lnTo>
                <a:lnTo>
                  <a:pt x="1277" y="175554"/>
                </a:lnTo>
                <a:lnTo>
                  <a:pt x="93" y="161019"/>
                </a:lnTo>
                <a:lnTo>
                  <a:pt x="0" y="155574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978525" y="2398077"/>
            <a:ext cx="311150" cy="311150"/>
          </a:xfrm>
          <a:custGeom>
            <a:avLst/>
            <a:gdLst/>
            <a:ahLst/>
            <a:cxnLst/>
            <a:rect l="l" t="t" r="r" b="b"/>
            <a:pathLst>
              <a:path w="311150" h="311150">
                <a:moveTo>
                  <a:pt x="0" y="155575"/>
                </a:moveTo>
                <a:lnTo>
                  <a:pt x="1196" y="174967"/>
                </a:lnTo>
                <a:lnTo>
                  <a:pt x="3631" y="189148"/>
                </a:lnTo>
                <a:lnTo>
                  <a:pt x="7316" y="202860"/>
                </a:lnTo>
                <a:lnTo>
                  <a:pt x="12188" y="216042"/>
                </a:lnTo>
                <a:lnTo>
                  <a:pt x="18186" y="228633"/>
                </a:lnTo>
                <a:lnTo>
                  <a:pt x="25248" y="240570"/>
                </a:lnTo>
                <a:lnTo>
                  <a:pt x="33314" y="251793"/>
                </a:lnTo>
                <a:lnTo>
                  <a:pt x="42321" y="262239"/>
                </a:lnTo>
                <a:lnTo>
                  <a:pt x="52207" y="271847"/>
                </a:lnTo>
                <a:lnTo>
                  <a:pt x="62912" y="280555"/>
                </a:lnTo>
                <a:lnTo>
                  <a:pt x="74373" y="288303"/>
                </a:lnTo>
                <a:lnTo>
                  <a:pt x="86528" y="295027"/>
                </a:lnTo>
                <a:lnTo>
                  <a:pt x="99318" y="300667"/>
                </a:lnTo>
                <a:lnTo>
                  <a:pt x="112678" y="305161"/>
                </a:lnTo>
                <a:lnTo>
                  <a:pt x="126549" y="308447"/>
                </a:lnTo>
                <a:lnTo>
                  <a:pt x="140868" y="310464"/>
                </a:lnTo>
                <a:lnTo>
                  <a:pt x="155575" y="311150"/>
                </a:lnTo>
                <a:lnTo>
                  <a:pt x="160380" y="311077"/>
                </a:lnTo>
                <a:lnTo>
                  <a:pt x="174967" y="309953"/>
                </a:lnTo>
                <a:lnTo>
                  <a:pt x="189147" y="307518"/>
                </a:lnTo>
                <a:lnTo>
                  <a:pt x="202860" y="303833"/>
                </a:lnTo>
                <a:lnTo>
                  <a:pt x="216042" y="298961"/>
                </a:lnTo>
                <a:lnTo>
                  <a:pt x="228632" y="292963"/>
                </a:lnTo>
                <a:lnTo>
                  <a:pt x="240570" y="285901"/>
                </a:lnTo>
                <a:lnTo>
                  <a:pt x="251792" y="277835"/>
                </a:lnTo>
                <a:lnTo>
                  <a:pt x="262238" y="268828"/>
                </a:lnTo>
                <a:lnTo>
                  <a:pt x="271847" y="258942"/>
                </a:lnTo>
                <a:lnTo>
                  <a:pt x="280555" y="248237"/>
                </a:lnTo>
                <a:lnTo>
                  <a:pt x="288302" y="236776"/>
                </a:lnTo>
                <a:lnTo>
                  <a:pt x="295027" y="224621"/>
                </a:lnTo>
                <a:lnTo>
                  <a:pt x="300667" y="211831"/>
                </a:lnTo>
                <a:lnTo>
                  <a:pt x="305160" y="198471"/>
                </a:lnTo>
                <a:lnTo>
                  <a:pt x="308447" y="184600"/>
                </a:lnTo>
                <a:lnTo>
                  <a:pt x="310464" y="170281"/>
                </a:lnTo>
                <a:lnTo>
                  <a:pt x="311150" y="155575"/>
                </a:lnTo>
                <a:lnTo>
                  <a:pt x="311077" y="150769"/>
                </a:lnTo>
                <a:lnTo>
                  <a:pt x="309953" y="136182"/>
                </a:lnTo>
                <a:lnTo>
                  <a:pt x="307518" y="122001"/>
                </a:lnTo>
                <a:lnTo>
                  <a:pt x="303833" y="108289"/>
                </a:lnTo>
                <a:lnTo>
                  <a:pt x="298961" y="95107"/>
                </a:lnTo>
                <a:lnTo>
                  <a:pt x="292963" y="82516"/>
                </a:lnTo>
                <a:lnTo>
                  <a:pt x="285900" y="70579"/>
                </a:lnTo>
                <a:lnTo>
                  <a:pt x="277835" y="59356"/>
                </a:lnTo>
                <a:lnTo>
                  <a:pt x="268828" y="48910"/>
                </a:lnTo>
                <a:lnTo>
                  <a:pt x="258941" y="39302"/>
                </a:lnTo>
                <a:lnTo>
                  <a:pt x="248237" y="30594"/>
                </a:lnTo>
                <a:lnTo>
                  <a:pt x="236776" y="22846"/>
                </a:lnTo>
                <a:lnTo>
                  <a:pt x="224620" y="16122"/>
                </a:lnTo>
                <a:lnTo>
                  <a:pt x="211831" y="10482"/>
                </a:lnTo>
                <a:lnTo>
                  <a:pt x="198470" y="5988"/>
                </a:lnTo>
                <a:lnTo>
                  <a:pt x="184600" y="2702"/>
                </a:lnTo>
                <a:lnTo>
                  <a:pt x="170280" y="685"/>
                </a:lnTo>
                <a:lnTo>
                  <a:pt x="155575" y="0"/>
                </a:lnTo>
                <a:lnTo>
                  <a:pt x="150769" y="72"/>
                </a:lnTo>
                <a:lnTo>
                  <a:pt x="136182" y="1196"/>
                </a:lnTo>
                <a:lnTo>
                  <a:pt x="122001" y="3631"/>
                </a:lnTo>
                <a:lnTo>
                  <a:pt x="108289" y="7316"/>
                </a:lnTo>
                <a:lnTo>
                  <a:pt x="95107" y="12188"/>
                </a:lnTo>
                <a:lnTo>
                  <a:pt x="82516" y="18186"/>
                </a:lnTo>
                <a:lnTo>
                  <a:pt x="70579" y="25248"/>
                </a:lnTo>
                <a:lnTo>
                  <a:pt x="59356" y="33314"/>
                </a:lnTo>
                <a:lnTo>
                  <a:pt x="48910" y="42321"/>
                </a:lnTo>
                <a:lnTo>
                  <a:pt x="39302" y="52207"/>
                </a:lnTo>
                <a:lnTo>
                  <a:pt x="30594" y="62912"/>
                </a:lnTo>
                <a:lnTo>
                  <a:pt x="22846" y="74373"/>
                </a:lnTo>
                <a:lnTo>
                  <a:pt x="16122" y="86528"/>
                </a:lnTo>
                <a:lnTo>
                  <a:pt x="10482" y="99318"/>
                </a:lnTo>
                <a:lnTo>
                  <a:pt x="5988" y="112678"/>
                </a:lnTo>
                <a:lnTo>
                  <a:pt x="2702" y="126549"/>
                </a:lnTo>
                <a:lnTo>
                  <a:pt x="685" y="140868"/>
                </a:lnTo>
                <a:lnTo>
                  <a:pt x="0" y="155575"/>
                </a:lnTo>
                <a:close/>
              </a:path>
            </a:pathLst>
          </a:custGeom>
          <a:solidFill>
            <a:srgbClr val="6094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978525" y="2398077"/>
            <a:ext cx="311149" cy="311149"/>
          </a:xfrm>
          <a:custGeom>
            <a:avLst/>
            <a:gdLst/>
            <a:ahLst/>
            <a:cxnLst/>
            <a:rect l="l" t="t" r="r" b="b"/>
            <a:pathLst>
              <a:path w="311149" h="311149">
                <a:moveTo>
                  <a:pt x="0" y="155574"/>
                </a:moveTo>
                <a:lnTo>
                  <a:pt x="685" y="140868"/>
                </a:lnTo>
                <a:lnTo>
                  <a:pt x="2702" y="126549"/>
                </a:lnTo>
                <a:lnTo>
                  <a:pt x="5988" y="112678"/>
                </a:lnTo>
                <a:lnTo>
                  <a:pt x="10482" y="99317"/>
                </a:lnTo>
                <a:lnTo>
                  <a:pt x="16122" y="86528"/>
                </a:lnTo>
                <a:lnTo>
                  <a:pt x="22846" y="74373"/>
                </a:lnTo>
                <a:lnTo>
                  <a:pt x="30594" y="62912"/>
                </a:lnTo>
                <a:lnTo>
                  <a:pt x="39302" y="52207"/>
                </a:lnTo>
                <a:lnTo>
                  <a:pt x="48910" y="42321"/>
                </a:lnTo>
                <a:lnTo>
                  <a:pt x="59356" y="33314"/>
                </a:lnTo>
                <a:lnTo>
                  <a:pt x="70579" y="25248"/>
                </a:lnTo>
                <a:lnTo>
                  <a:pt x="82516" y="18186"/>
                </a:lnTo>
                <a:lnTo>
                  <a:pt x="95107" y="12188"/>
                </a:lnTo>
                <a:lnTo>
                  <a:pt x="108289" y="7316"/>
                </a:lnTo>
                <a:lnTo>
                  <a:pt x="122001" y="3631"/>
                </a:lnTo>
                <a:lnTo>
                  <a:pt x="136182" y="1196"/>
                </a:lnTo>
                <a:lnTo>
                  <a:pt x="150769" y="72"/>
                </a:lnTo>
                <a:lnTo>
                  <a:pt x="155575" y="0"/>
                </a:lnTo>
                <a:lnTo>
                  <a:pt x="170281" y="685"/>
                </a:lnTo>
                <a:lnTo>
                  <a:pt x="184600" y="2702"/>
                </a:lnTo>
                <a:lnTo>
                  <a:pt x="198471" y="5988"/>
                </a:lnTo>
                <a:lnTo>
                  <a:pt x="211831" y="10482"/>
                </a:lnTo>
                <a:lnTo>
                  <a:pt x="224620" y="16122"/>
                </a:lnTo>
                <a:lnTo>
                  <a:pt x="236776" y="22846"/>
                </a:lnTo>
                <a:lnTo>
                  <a:pt x="248237" y="30594"/>
                </a:lnTo>
                <a:lnTo>
                  <a:pt x="258942" y="39302"/>
                </a:lnTo>
                <a:lnTo>
                  <a:pt x="268828" y="48910"/>
                </a:lnTo>
                <a:lnTo>
                  <a:pt x="277835" y="59356"/>
                </a:lnTo>
                <a:lnTo>
                  <a:pt x="285901" y="70579"/>
                </a:lnTo>
                <a:lnTo>
                  <a:pt x="292963" y="82516"/>
                </a:lnTo>
                <a:lnTo>
                  <a:pt x="298961" y="95107"/>
                </a:lnTo>
                <a:lnTo>
                  <a:pt x="303833" y="108289"/>
                </a:lnTo>
                <a:lnTo>
                  <a:pt x="307518" y="122001"/>
                </a:lnTo>
                <a:lnTo>
                  <a:pt x="309953" y="136182"/>
                </a:lnTo>
                <a:lnTo>
                  <a:pt x="311077" y="150769"/>
                </a:lnTo>
                <a:lnTo>
                  <a:pt x="311149" y="155574"/>
                </a:lnTo>
                <a:lnTo>
                  <a:pt x="310464" y="170281"/>
                </a:lnTo>
                <a:lnTo>
                  <a:pt x="308447" y="184600"/>
                </a:lnTo>
                <a:lnTo>
                  <a:pt x="305161" y="198471"/>
                </a:lnTo>
                <a:lnTo>
                  <a:pt x="300667" y="211831"/>
                </a:lnTo>
                <a:lnTo>
                  <a:pt x="295027" y="224620"/>
                </a:lnTo>
                <a:lnTo>
                  <a:pt x="288302" y="236776"/>
                </a:lnTo>
                <a:lnTo>
                  <a:pt x="280555" y="248237"/>
                </a:lnTo>
                <a:lnTo>
                  <a:pt x="271847" y="258942"/>
                </a:lnTo>
                <a:lnTo>
                  <a:pt x="262239" y="268828"/>
                </a:lnTo>
                <a:lnTo>
                  <a:pt x="251793" y="277835"/>
                </a:lnTo>
                <a:lnTo>
                  <a:pt x="240570" y="285901"/>
                </a:lnTo>
                <a:lnTo>
                  <a:pt x="228633" y="292963"/>
                </a:lnTo>
                <a:lnTo>
                  <a:pt x="216042" y="298961"/>
                </a:lnTo>
                <a:lnTo>
                  <a:pt x="202860" y="303833"/>
                </a:lnTo>
                <a:lnTo>
                  <a:pt x="189148" y="307518"/>
                </a:lnTo>
                <a:lnTo>
                  <a:pt x="174967" y="309953"/>
                </a:lnTo>
                <a:lnTo>
                  <a:pt x="160380" y="311077"/>
                </a:lnTo>
                <a:lnTo>
                  <a:pt x="155575" y="311149"/>
                </a:lnTo>
                <a:lnTo>
                  <a:pt x="140868" y="310463"/>
                </a:lnTo>
                <a:lnTo>
                  <a:pt x="126549" y="308447"/>
                </a:lnTo>
                <a:lnTo>
                  <a:pt x="112678" y="305160"/>
                </a:lnTo>
                <a:lnTo>
                  <a:pt x="99318" y="300667"/>
                </a:lnTo>
                <a:lnTo>
                  <a:pt x="86528" y="295027"/>
                </a:lnTo>
                <a:lnTo>
                  <a:pt x="74373" y="288302"/>
                </a:lnTo>
                <a:lnTo>
                  <a:pt x="62912" y="280555"/>
                </a:lnTo>
                <a:lnTo>
                  <a:pt x="52207" y="271847"/>
                </a:lnTo>
                <a:lnTo>
                  <a:pt x="42321" y="262239"/>
                </a:lnTo>
                <a:lnTo>
                  <a:pt x="33314" y="251793"/>
                </a:lnTo>
                <a:lnTo>
                  <a:pt x="25248" y="240570"/>
                </a:lnTo>
                <a:lnTo>
                  <a:pt x="18186" y="228633"/>
                </a:lnTo>
                <a:lnTo>
                  <a:pt x="12188" y="216042"/>
                </a:lnTo>
                <a:lnTo>
                  <a:pt x="7316" y="202860"/>
                </a:lnTo>
                <a:lnTo>
                  <a:pt x="3631" y="189148"/>
                </a:lnTo>
                <a:lnTo>
                  <a:pt x="1196" y="174967"/>
                </a:lnTo>
                <a:lnTo>
                  <a:pt x="72" y="160380"/>
                </a:lnTo>
                <a:lnTo>
                  <a:pt x="0" y="155574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445248" y="2398077"/>
            <a:ext cx="312738" cy="311150"/>
          </a:xfrm>
          <a:custGeom>
            <a:avLst/>
            <a:gdLst/>
            <a:ahLst/>
            <a:cxnLst/>
            <a:rect l="l" t="t" r="r" b="b"/>
            <a:pathLst>
              <a:path w="312738" h="311150">
                <a:moveTo>
                  <a:pt x="0" y="155575"/>
                </a:moveTo>
                <a:lnTo>
                  <a:pt x="1277" y="175554"/>
                </a:lnTo>
                <a:lnTo>
                  <a:pt x="3769" y="189681"/>
                </a:lnTo>
                <a:lnTo>
                  <a:pt x="7508" y="203340"/>
                </a:lnTo>
                <a:lnTo>
                  <a:pt x="12432" y="216469"/>
                </a:lnTo>
                <a:lnTo>
                  <a:pt x="18480" y="229008"/>
                </a:lnTo>
                <a:lnTo>
                  <a:pt x="25591" y="240895"/>
                </a:lnTo>
                <a:lnTo>
                  <a:pt x="33703" y="252069"/>
                </a:lnTo>
                <a:lnTo>
                  <a:pt x="42755" y="262469"/>
                </a:lnTo>
                <a:lnTo>
                  <a:pt x="52685" y="272034"/>
                </a:lnTo>
                <a:lnTo>
                  <a:pt x="63432" y="280702"/>
                </a:lnTo>
                <a:lnTo>
                  <a:pt x="74934" y="288413"/>
                </a:lnTo>
                <a:lnTo>
                  <a:pt x="87130" y="295106"/>
                </a:lnTo>
                <a:lnTo>
                  <a:pt x="99959" y="300718"/>
                </a:lnTo>
                <a:lnTo>
                  <a:pt x="113358" y="305190"/>
                </a:lnTo>
                <a:lnTo>
                  <a:pt x="127267" y="308460"/>
                </a:lnTo>
                <a:lnTo>
                  <a:pt x="141625" y="310467"/>
                </a:lnTo>
                <a:lnTo>
                  <a:pt x="156368" y="311150"/>
                </a:lnTo>
                <a:lnTo>
                  <a:pt x="161842" y="311056"/>
                </a:lnTo>
                <a:lnTo>
                  <a:pt x="176450" y="309878"/>
                </a:lnTo>
                <a:lnTo>
                  <a:pt x="190650" y="307399"/>
                </a:lnTo>
                <a:lnTo>
                  <a:pt x="204378" y="303679"/>
                </a:lnTo>
                <a:lnTo>
                  <a:pt x="217575" y="298780"/>
                </a:lnTo>
                <a:lnTo>
                  <a:pt x="230178" y="292762"/>
                </a:lnTo>
                <a:lnTo>
                  <a:pt x="242125" y="285688"/>
                </a:lnTo>
                <a:lnTo>
                  <a:pt x="253356" y="277617"/>
                </a:lnTo>
                <a:lnTo>
                  <a:pt x="263809" y="268611"/>
                </a:lnTo>
                <a:lnTo>
                  <a:pt x="273423" y="258731"/>
                </a:lnTo>
                <a:lnTo>
                  <a:pt x="282136" y="248039"/>
                </a:lnTo>
                <a:lnTo>
                  <a:pt x="289886" y="236595"/>
                </a:lnTo>
                <a:lnTo>
                  <a:pt x="296613" y="224461"/>
                </a:lnTo>
                <a:lnTo>
                  <a:pt x="302254" y="211698"/>
                </a:lnTo>
                <a:lnTo>
                  <a:pt x="306749" y="198366"/>
                </a:lnTo>
                <a:lnTo>
                  <a:pt x="310035" y="184528"/>
                </a:lnTo>
                <a:lnTo>
                  <a:pt x="312052" y="170244"/>
                </a:lnTo>
                <a:lnTo>
                  <a:pt x="312738" y="155575"/>
                </a:lnTo>
                <a:lnTo>
                  <a:pt x="312644" y="150129"/>
                </a:lnTo>
                <a:lnTo>
                  <a:pt x="311461" y="135595"/>
                </a:lnTo>
                <a:lnTo>
                  <a:pt x="308969" y="121467"/>
                </a:lnTo>
                <a:lnTo>
                  <a:pt x="305230" y="107809"/>
                </a:lnTo>
                <a:lnTo>
                  <a:pt x="300306" y="94679"/>
                </a:lnTo>
                <a:lnTo>
                  <a:pt x="294257" y="82141"/>
                </a:lnTo>
                <a:lnTo>
                  <a:pt x="287146" y="70254"/>
                </a:lnTo>
                <a:lnTo>
                  <a:pt x="279034" y="59080"/>
                </a:lnTo>
                <a:lnTo>
                  <a:pt x="269982" y="48680"/>
                </a:lnTo>
                <a:lnTo>
                  <a:pt x="260052" y="39115"/>
                </a:lnTo>
                <a:lnTo>
                  <a:pt x="249306" y="30447"/>
                </a:lnTo>
                <a:lnTo>
                  <a:pt x="237803" y="22736"/>
                </a:lnTo>
                <a:lnTo>
                  <a:pt x="225607" y="16043"/>
                </a:lnTo>
                <a:lnTo>
                  <a:pt x="212779" y="10430"/>
                </a:lnTo>
                <a:lnTo>
                  <a:pt x="199379" y="5959"/>
                </a:lnTo>
                <a:lnTo>
                  <a:pt x="185470" y="2689"/>
                </a:lnTo>
                <a:lnTo>
                  <a:pt x="171112" y="682"/>
                </a:lnTo>
                <a:lnTo>
                  <a:pt x="156368" y="0"/>
                </a:lnTo>
                <a:lnTo>
                  <a:pt x="150896" y="93"/>
                </a:lnTo>
                <a:lnTo>
                  <a:pt x="136288" y="1270"/>
                </a:lnTo>
                <a:lnTo>
                  <a:pt x="122088" y="3750"/>
                </a:lnTo>
                <a:lnTo>
                  <a:pt x="108360" y="7469"/>
                </a:lnTo>
                <a:lnTo>
                  <a:pt x="95164" y="12369"/>
                </a:lnTo>
                <a:lnTo>
                  <a:pt x="82561" y="18386"/>
                </a:lnTo>
                <a:lnTo>
                  <a:pt x="70613" y="25461"/>
                </a:lnTo>
                <a:lnTo>
                  <a:pt x="59382" y="33532"/>
                </a:lnTo>
                <a:lnTo>
                  <a:pt x="48929" y="42538"/>
                </a:lnTo>
                <a:lnTo>
                  <a:pt x="39315" y="52417"/>
                </a:lnTo>
                <a:lnTo>
                  <a:pt x="30603" y="63110"/>
                </a:lnTo>
                <a:lnTo>
                  <a:pt x="22852" y="74553"/>
                </a:lnTo>
                <a:lnTo>
                  <a:pt x="16125" y="86687"/>
                </a:lnTo>
                <a:lnTo>
                  <a:pt x="10484" y="99451"/>
                </a:lnTo>
                <a:lnTo>
                  <a:pt x="5989" y="112782"/>
                </a:lnTo>
                <a:lnTo>
                  <a:pt x="2703" y="126621"/>
                </a:lnTo>
                <a:lnTo>
                  <a:pt x="686" y="140905"/>
                </a:lnTo>
                <a:lnTo>
                  <a:pt x="0" y="155575"/>
                </a:lnTo>
                <a:close/>
              </a:path>
            </a:pathLst>
          </a:custGeom>
          <a:solidFill>
            <a:srgbClr val="6094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445248" y="2398077"/>
            <a:ext cx="312738" cy="311149"/>
          </a:xfrm>
          <a:custGeom>
            <a:avLst/>
            <a:gdLst/>
            <a:ahLst/>
            <a:cxnLst/>
            <a:rect l="l" t="t" r="r" b="b"/>
            <a:pathLst>
              <a:path w="312738" h="311149">
                <a:moveTo>
                  <a:pt x="0" y="155574"/>
                </a:moveTo>
                <a:lnTo>
                  <a:pt x="685" y="140905"/>
                </a:lnTo>
                <a:lnTo>
                  <a:pt x="2703" y="126621"/>
                </a:lnTo>
                <a:lnTo>
                  <a:pt x="5989" y="112782"/>
                </a:lnTo>
                <a:lnTo>
                  <a:pt x="10484" y="99451"/>
                </a:lnTo>
                <a:lnTo>
                  <a:pt x="16125" y="86687"/>
                </a:lnTo>
                <a:lnTo>
                  <a:pt x="22852" y="74553"/>
                </a:lnTo>
                <a:lnTo>
                  <a:pt x="30602" y="63109"/>
                </a:lnTo>
                <a:lnTo>
                  <a:pt x="39315" y="52417"/>
                </a:lnTo>
                <a:lnTo>
                  <a:pt x="48929" y="42538"/>
                </a:lnTo>
                <a:lnTo>
                  <a:pt x="59382" y="33532"/>
                </a:lnTo>
                <a:lnTo>
                  <a:pt x="70613" y="25461"/>
                </a:lnTo>
                <a:lnTo>
                  <a:pt x="82560" y="18386"/>
                </a:lnTo>
                <a:lnTo>
                  <a:pt x="95163" y="12369"/>
                </a:lnTo>
                <a:lnTo>
                  <a:pt x="108360" y="7469"/>
                </a:lnTo>
                <a:lnTo>
                  <a:pt x="122088" y="3750"/>
                </a:lnTo>
                <a:lnTo>
                  <a:pt x="136287" y="1270"/>
                </a:lnTo>
                <a:lnTo>
                  <a:pt x="150896" y="93"/>
                </a:lnTo>
                <a:lnTo>
                  <a:pt x="156368" y="0"/>
                </a:lnTo>
                <a:lnTo>
                  <a:pt x="171112" y="682"/>
                </a:lnTo>
                <a:lnTo>
                  <a:pt x="185470" y="2689"/>
                </a:lnTo>
                <a:lnTo>
                  <a:pt x="199379" y="5959"/>
                </a:lnTo>
                <a:lnTo>
                  <a:pt x="212778" y="10431"/>
                </a:lnTo>
                <a:lnTo>
                  <a:pt x="225607" y="16043"/>
                </a:lnTo>
                <a:lnTo>
                  <a:pt x="237803" y="22736"/>
                </a:lnTo>
                <a:lnTo>
                  <a:pt x="249305" y="30447"/>
                </a:lnTo>
                <a:lnTo>
                  <a:pt x="260052" y="39115"/>
                </a:lnTo>
                <a:lnTo>
                  <a:pt x="269982" y="48680"/>
                </a:lnTo>
                <a:lnTo>
                  <a:pt x="279034" y="59080"/>
                </a:lnTo>
                <a:lnTo>
                  <a:pt x="287146" y="70254"/>
                </a:lnTo>
                <a:lnTo>
                  <a:pt x="294257" y="82141"/>
                </a:lnTo>
                <a:lnTo>
                  <a:pt x="300305" y="94680"/>
                </a:lnTo>
                <a:lnTo>
                  <a:pt x="305230" y="107809"/>
                </a:lnTo>
                <a:lnTo>
                  <a:pt x="308968" y="121468"/>
                </a:lnTo>
                <a:lnTo>
                  <a:pt x="311460" y="135595"/>
                </a:lnTo>
                <a:lnTo>
                  <a:pt x="312644" y="150129"/>
                </a:lnTo>
                <a:lnTo>
                  <a:pt x="312738" y="155574"/>
                </a:lnTo>
                <a:lnTo>
                  <a:pt x="312052" y="170244"/>
                </a:lnTo>
                <a:lnTo>
                  <a:pt x="310035" y="184528"/>
                </a:lnTo>
                <a:lnTo>
                  <a:pt x="306748" y="198366"/>
                </a:lnTo>
                <a:lnTo>
                  <a:pt x="302253" y="211698"/>
                </a:lnTo>
                <a:lnTo>
                  <a:pt x="296612" y="224461"/>
                </a:lnTo>
                <a:lnTo>
                  <a:pt x="289885" y="236595"/>
                </a:lnTo>
                <a:lnTo>
                  <a:pt x="282135" y="248039"/>
                </a:lnTo>
                <a:lnTo>
                  <a:pt x="273422" y="258731"/>
                </a:lnTo>
                <a:lnTo>
                  <a:pt x="263809" y="268611"/>
                </a:lnTo>
                <a:lnTo>
                  <a:pt x="253356" y="277617"/>
                </a:lnTo>
                <a:lnTo>
                  <a:pt x="242124" y="285688"/>
                </a:lnTo>
                <a:lnTo>
                  <a:pt x="230177" y="292762"/>
                </a:lnTo>
                <a:lnTo>
                  <a:pt x="217574" y="298780"/>
                </a:lnTo>
                <a:lnTo>
                  <a:pt x="204378" y="303679"/>
                </a:lnTo>
                <a:lnTo>
                  <a:pt x="190649" y="307399"/>
                </a:lnTo>
                <a:lnTo>
                  <a:pt x="176450" y="309878"/>
                </a:lnTo>
                <a:lnTo>
                  <a:pt x="161841" y="311056"/>
                </a:lnTo>
                <a:lnTo>
                  <a:pt x="156368" y="311149"/>
                </a:lnTo>
                <a:lnTo>
                  <a:pt x="141624" y="310467"/>
                </a:lnTo>
                <a:lnTo>
                  <a:pt x="127267" y="308460"/>
                </a:lnTo>
                <a:lnTo>
                  <a:pt x="113358" y="305190"/>
                </a:lnTo>
                <a:lnTo>
                  <a:pt x="99958" y="300718"/>
                </a:lnTo>
                <a:lnTo>
                  <a:pt x="87130" y="295106"/>
                </a:lnTo>
                <a:lnTo>
                  <a:pt x="74934" y="288413"/>
                </a:lnTo>
                <a:lnTo>
                  <a:pt x="63432" y="280702"/>
                </a:lnTo>
                <a:lnTo>
                  <a:pt x="52685" y="272033"/>
                </a:lnTo>
                <a:lnTo>
                  <a:pt x="42755" y="262469"/>
                </a:lnTo>
                <a:lnTo>
                  <a:pt x="33703" y="252069"/>
                </a:lnTo>
                <a:lnTo>
                  <a:pt x="25591" y="240895"/>
                </a:lnTo>
                <a:lnTo>
                  <a:pt x="18480" y="229008"/>
                </a:lnTo>
                <a:lnTo>
                  <a:pt x="12432" y="216469"/>
                </a:lnTo>
                <a:lnTo>
                  <a:pt x="7508" y="203339"/>
                </a:lnTo>
                <a:lnTo>
                  <a:pt x="3769" y="189681"/>
                </a:lnTo>
                <a:lnTo>
                  <a:pt x="1277" y="175553"/>
                </a:lnTo>
                <a:lnTo>
                  <a:pt x="93" y="161019"/>
                </a:lnTo>
                <a:lnTo>
                  <a:pt x="0" y="155574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00623" y="2447290"/>
            <a:ext cx="422306" cy="95581"/>
          </a:xfrm>
          <a:custGeom>
            <a:avLst/>
            <a:gdLst/>
            <a:ahLst/>
            <a:cxnLst/>
            <a:rect l="l" t="t" r="r" b="b"/>
            <a:pathLst>
              <a:path w="422306" h="95581">
                <a:moveTo>
                  <a:pt x="0" y="0"/>
                </a:moveTo>
                <a:lnTo>
                  <a:pt x="84137" y="3968"/>
                </a:lnTo>
                <a:lnTo>
                  <a:pt x="122237" y="8731"/>
                </a:lnTo>
                <a:lnTo>
                  <a:pt x="157162" y="15081"/>
                </a:lnTo>
                <a:lnTo>
                  <a:pt x="186531" y="23018"/>
                </a:lnTo>
                <a:lnTo>
                  <a:pt x="208756" y="30956"/>
                </a:lnTo>
                <a:lnTo>
                  <a:pt x="223837" y="39687"/>
                </a:lnTo>
                <a:lnTo>
                  <a:pt x="228599" y="48418"/>
                </a:lnTo>
                <a:lnTo>
                  <a:pt x="233362" y="57943"/>
                </a:lnTo>
                <a:lnTo>
                  <a:pt x="247649" y="66674"/>
                </a:lnTo>
                <a:lnTo>
                  <a:pt x="269081" y="74612"/>
                </a:lnTo>
                <a:lnTo>
                  <a:pt x="296862" y="81756"/>
                </a:lnTo>
                <a:lnTo>
                  <a:pt x="330199" y="88106"/>
                </a:lnTo>
                <a:lnTo>
                  <a:pt x="367506" y="92868"/>
                </a:lnTo>
                <a:lnTo>
                  <a:pt x="422306" y="95581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962566" y="2409231"/>
            <a:ext cx="76114" cy="76114"/>
          </a:xfrm>
          <a:custGeom>
            <a:avLst/>
            <a:gdLst/>
            <a:ahLst/>
            <a:cxnLst/>
            <a:rect l="l" t="t" r="r" b="b"/>
            <a:pathLst>
              <a:path w="76114" h="76114">
                <a:moveTo>
                  <a:pt x="36262" y="76114"/>
                </a:moveTo>
                <a:lnTo>
                  <a:pt x="41257" y="76027"/>
                </a:lnTo>
                <a:lnTo>
                  <a:pt x="54498" y="72435"/>
                </a:lnTo>
                <a:lnTo>
                  <a:pt x="65386" y="64604"/>
                </a:lnTo>
                <a:lnTo>
                  <a:pt x="72924" y="53440"/>
                </a:lnTo>
                <a:lnTo>
                  <a:pt x="76114" y="39852"/>
                </a:lnTo>
                <a:lnTo>
                  <a:pt x="76027" y="34857"/>
                </a:lnTo>
                <a:lnTo>
                  <a:pt x="72435" y="21616"/>
                </a:lnTo>
                <a:lnTo>
                  <a:pt x="64604" y="10727"/>
                </a:lnTo>
                <a:lnTo>
                  <a:pt x="53440" y="3189"/>
                </a:lnTo>
                <a:lnTo>
                  <a:pt x="39852" y="0"/>
                </a:lnTo>
                <a:lnTo>
                  <a:pt x="34857" y="87"/>
                </a:lnTo>
                <a:lnTo>
                  <a:pt x="21616" y="3679"/>
                </a:lnTo>
                <a:lnTo>
                  <a:pt x="10727" y="11510"/>
                </a:lnTo>
                <a:lnTo>
                  <a:pt x="3189" y="22674"/>
                </a:lnTo>
                <a:lnTo>
                  <a:pt x="0" y="36262"/>
                </a:lnTo>
                <a:lnTo>
                  <a:pt x="87" y="41257"/>
                </a:lnTo>
                <a:lnTo>
                  <a:pt x="3679" y="54498"/>
                </a:lnTo>
                <a:lnTo>
                  <a:pt x="11510" y="65387"/>
                </a:lnTo>
                <a:lnTo>
                  <a:pt x="22674" y="72925"/>
                </a:lnTo>
                <a:lnTo>
                  <a:pt x="36262" y="761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370308" y="2502306"/>
            <a:ext cx="77990" cy="76106"/>
          </a:xfrm>
          <a:custGeom>
            <a:avLst/>
            <a:gdLst/>
            <a:ahLst/>
            <a:cxnLst/>
            <a:rect l="l" t="t" r="r" b="b"/>
            <a:pathLst>
              <a:path w="77990" h="76106">
                <a:moveTo>
                  <a:pt x="3768" y="0"/>
                </a:moveTo>
                <a:lnTo>
                  <a:pt x="0" y="76106"/>
                </a:lnTo>
                <a:lnTo>
                  <a:pt x="77990" y="41821"/>
                </a:lnTo>
                <a:lnTo>
                  <a:pt x="37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129335" y="2552064"/>
            <a:ext cx="810479" cy="962035"/>
          </a:xfrm>
          <a:custGeom>
            <a:avLst/>
            <a:gdLst/>
            <a:ahLst/>
            <a:cxnLst/>
            <a:rect l="l" t="t" r="r" b="b"/>
            <a:pathLst>
              <a:path w="810479" h="962035">
                <a:moveTo>
                  <a:pt x="0" y="0"/>
                </a:moveTo>
                <a:lnTo>
                  <a:pt x="304" y="16791"/>
                </a:lnTo>
                <a:lnTo>
                  <a:pt x="1209" y="33564"/>
                </a:lnTo>
                <a:lnTo>
                  <a:pt x="2700" y="50305"/>
                </a:lnTo>
                <a:lnTo>
                  <a:pt x="4764" y="66994"/>
                </a:lnTo>
                <a:lnTo>
                  <a:pt x="7386" y="83616"/>
                </a:lnTo>
                <a:lnTo>
                  <a:pt x="10553" y="100153"/>
                </a:lnTo>
                <a:lnTo>
                  <a:pt x="14424" y="117300"/>
                </a:lnTo>
                <a:lnTo>
                  <a:pt x="18858" y="134317"/>
                </a:lnTo>
                <a:lnTo>
                  <a:pt x="23838" y="151185"/>
                </a:lnTo>
                <a:lnTo>
                  <a:pt x="29350" y="167885"/>
                </a:lnTo>
                <a:lnTo>
                  <a:pt x="35378" y="184397"/>
                </a:lnTo>
                <a:lnTo>
                  <a:pt x="41905" y="200702"/>
                </a:lnTo>
                <a:lnTo>
                  <a:pt x="48917" y="216780"/>
                </a:lnTo>
                <a:lnTo>
                  <a:pt x="56398" y="232614"/>
                </a:lnTo>
                <a:lnTo>
                  <a:pt x="64332" y="248182"/>
                </a:lnTo>
                <a:lnTo>
                  <a:pt x="72703" y="263467"/>
                </a:lnTo>
                <a:lnTo>
                  <a:pt x="81496" y="278448"/>
                </a:lnTo>
                <a:lnTo>
                  <a:pt x="90695" y="293107"/>
                </a:lnTo>
                <a:lnTo>
                  <a:pt x="100284" y="307424"/>
                </a:lnTo>
                <a:lnTo>
                  <a:pt x="110247" y="321380"/>
                </a:lnTo>
                <a:lnTo>
                  <a:pt x="120570" y="334956"/>
                </a:lnTo>
                <a:lnTo>
                  <a:pt x="131236" y="348133"/>
                </a:lnTo>
                <a:lnTo>
                  <a:pt x="142230" y="360890"/>
                </a:lnTo>
                <a:lnTo>
                  <a:pt x="153536" y="373210"/>
                </a:lnTo>
                <a:lnTo>
                  <a:pt x="166118" y="386040"/>
                </a:lnTo>
                <a:lnTo>
                  <a:pt x="179028" y="398308"/>
                </a:lnTo>
                <a:lnTo>
                  <a:pt x="192245" y="409991"/>
                </a:lnTo>
                <a:lnTo>
                  <a:pt x="205751" y="421064"/>
                </a:lnTo>
                <a:lnTo>
                  <a:pt x="219525" y="431503"/>
                </a:lnTo>
                <a:lnTo>
                  <a:pt x="233547" y="441282"/>
                </a:lnTo>
                <a:lnTo>
                  <a:pt x="247798" y="450378"/>
                </a:lnTo>
                <a:lnTo>
                  <a:pt x="262256" y="458766"/>
                </a:lnTo>
                <a:lnTo>
                  <a:pt x="277471" y="466700"/>
                </a:lnTo>
                <a:lnTo>
                  <a:pt x="292866" y="473818"/>
                </a:lnTo>
                <a:lnTo>
                  <a:pt x="308419" y="480091"/>
                </a:lnTo>
                <a:lnTo>
                  <a:pt x="324692" y="485675"/>
                </a:lnTo>
                <a:lnTo>
                  <a:pt x="341088" y="490290"/>
                </a:lnTo>
                <a:lnTo>
                  <a:pt x="357580" y="493906"/>
                </a:lnTo>
                <a:lnTo>
                  <a:pt x="374143" y="496493"/>
                </a:lnTo>
                <a:lnTo>
                  <a:pt x="390755" y="498019"/>
                </a:lnTo>
                <a:lnTo>
                  <a:pt x="405606" y="498461"/>
                </a:lnTo>
                <a:lnTo>
                  <a:pt x="406200" y="498462"/>
                </a:lnTo>
                <a:lnTo>
                  <a:pt x="420456" y="498895"/>
                </a:lnTo>
                <a:lnTo>
                  <a:pt x="434696" y="500114"/>
                </a:lnTo>
                <a:lnTo>
                  <a:pt x="448905" y="502100"/>
                </a:lnTo>
                <a:lnTo>
                  <a:pt x="463066" y="504835"/>
                </a:lnTo>
                <a:lnTo>
                  <a:pt x="477163" y="508299"/>
                </a:lnTo>
                <a:lnTo>
                  <a:pt x="491181" y="512474"/>
                </a:lnTo>
                <a:lnTo>
                  <a:pt x="504527" y="517124"/>
                </a:lnTo>
                <a:lnTo>
                  <a:pt x="517772" y="522392"/>
                </a:lnTo>
                <a:lnTo>
                  <a:pt x="530902" y="528263"/>
                </a:lnTo>
                <a:lnTo>
                  <a:pt x="543904" y="534719"/>
                </a:lnTo>
                <a:lnTo>
                  <a:pt x="556765" y="541743"/>
                </a:lnTo>
                <a:lnTo>
                  <a:pt x="568920" y="548980"/>
                </a:lnTo>
                <a:lnTo>
                  <a:pt x="580921" y="556707"/>
                </a:lnTo>
                <a:lnTo>
                  <a:pt x="592754" y="564910"/>
                </a:lnTo>
                <a:lnTo>
                  <a:pt x="604409" y="573574"/>
                </a:lnTo>
                <a:lnTo>
                  <a:pt x="615873" y="582685"/>
                </a:lnTo>
                <a:lnTo>
                  <a:pt x="627135" y="592229"/>
                </a:lnTo>
                <a:lnTo>
                  <a:pt x="638181" y="602191"/>
                </a:lnTo>
                <a:lnTo>
                  <a:pt x="649000" y="612556"/>
                </a:lnTo>
                <a:lnTo>
                  <a:pt x="659580" y="623310"/>
                </a:lnTo>
                <a:lnTo>
                  <a:pt x="669909" y="634438"/>
                </a:lnTo>
                <a:lnTo>
                  <a:pt x="679974" y="645926"/>
                </a:lnTo>
                <a:lnTo>
                  <a:pt x="689764" y="657759"/>
                </a:lnTo>
                <a:lnTo>
                  <a:pt x="699268" y="669923"/>
                </a:lnTo>
                <a:lnTo>
                  <a:pt x="707647" y="681255"/>
                </a:lnTo>
                <a:lnTo>
                  <a:pt x="715770" y="692837"/>
                </a:lnTo>
                <a:lnTo>
                  <a:pt x="723627" y="704660"/>
                </a:lnTo>
                <a:lnTo>
                  <a:pt x="731209" y="716710"/>
                </a:lnTo>
                <a:lnTo>
                  <a:pt x="738508" y="728978"/>
                </a:lnTo>
                <a:lnTo>
                  <a:pt x="745514" y="741453"/>
                </a:lnTo>
                <a:lnTo>
                  <a:pt x="752218" y="754123"/>
                </a:lnTo>
                <a:lnTo>
                  <a:pt x="758610" y="766977"/>
                </a:lnTo>
                <a:lnTo>
                  <a:pt x="764684" y="780006"/>
                </a:lnTo>
                <a:lnTo>
                  <a:pt x="770428" y="793198"/>
                </a:lnTo>
                <a:lnTo>
                  <a:pt x="775833" y="806541"/>
                </a:lnTo>
                <a:lnTo>
                  <a:pt x="780891" y="820026"/>
                </a:lnTo>
                <a:lnTo>
                  <a:pt x="785593" y="833640"/>
                </a:lnTo>
                <a:lnTo>
                  <a:pt x="789930" y="847374"/>
                </a:lnTo>
                <a:lnTo>
                  <a:pt x="793893" y="861216"/>
                </a:lnTo>
                <a:lnTo>
                  <a:pt x="797472" y="875154"/>
                </a:lnTo>
                <a:lnTo>
                  <a:pt x="800658" y="889180"/>
                </a:lnTo>
                <a:lnTo>
                  <a:pt x="803443" y="903280"/>
                </a:lnTo>
                <a:lnTo>
                  <a:pt x="805817" y="917446"/>
                </a:lnTo>
                <a:lnTo>
                  <a:pt x="806241" y="920286"/>
                </a:lnTo>
                <a:lnTo>
                  <a:pt x="806345" y="920996"/>
                </a:lnTo>
                <a:lnTo>
                  <a:pt x="806447" y="921706"/>
                </a:lnTo>
                <a:lnTo>
                  <a:pt x="806549" y="922417"/>
                </a:lnTo>
                <a:lnTo>
                  <a:pt x="806649" y="923128"/>
                </a:lnTo>
                <a:lnTo>
                  <a:pt x="806749" y="923838"/>
                </a:lnTo>
                <a:lnTo>
                  <a:pt x="806847" y="924549"/>
                </a:lnTo>
                <a:lnTo>
                  <a:pt x="806944" y="925260"/>
                </a:lnTo>
                <a:lnTo>
                  <a:pt x="807040" y="925971"/>
                </a:lnTo>
                <a:lnTo>
                  <a:pt x="807135" y="926682"/>
                </a:lnTo>
                <a:lnTo>
                  <a:pt x="807229" y="927394"/>
                </a:lnTo>
                <a:lnTo>
                  <a:pt x="807322" y="928106"/>
                </a:lnTo>
                <a:lnTo>
                  <a:pt x="807414" y="928817"/>
                </a:lnTo>
                <a:lnTo>
                  <a:pt x="807505" y="929529"/>
                </a:lnTo>
                <a:lnTo>
                  <a:pt x="807594" y="930241"/>
                </a:lnTo>
                <a:lnTo>
                  <a:pt x="807683" y="930953"/>
                </a:lnTo>
                <a:lnTo>
                  <a:pt x="807771" y="931665"/>
                </a:lnTo>
                <a:lnTo>
                  <a:pt x="807857" y="932377"/>
                </a:lnTo>
                <a:lnTo>
                  <a:pt x="807943" y="933089"/>
                </a:lnTo>
                <a:lnTo>
                  <a:pt x="808027" y="933801"/>
                </a:lnTo>
                <a:lnTo>
                  <a:pt x="808111" y="934514"/>
                </a:lnTo>
                <a:lnTo>
                  <a:pt x="808193" y="935226"/>
                </a:lnTo>
                <a:lnTo>
                  <a:pt x="808274" y="935939"/>
                </a:lnTo>
                <a:lnTo>
                  <a:pt x="808354" y="936652"/>
                </a:lnTo>
                <a:lnTo>
                  <a:pt x="808433" y="937365"/>
                </a:lnTo>
                <a:lnTo>
                  <a:pt x="808511" y="938078"/>
                </a:lnTo>
                <a:lnTo>
                  <a:pt x="808588" y="938791"/>
                </a:lnTo>
                <a:lnTo>
                  <a:pt x="808663" y="939504"/>
                </a:lnTo>
                <a:lnTo>
                  <a:pt x="808738" y="940217"/>
                </a:lnTo>
                <a:lnTo>
                  <a:pt x="808812" y="940930"/>
                </a:lnTo>
                <a:lnTo>
                  <a:pt x="808884" y="941644"/>
                </a:lnTo>
                <a:lnTo>
                  <a:pt x="808955" y="942357"/>
                </a:lnTo>
                <a:lnTo>
                  <a:pt x="809026" y="943071"/>
                </a:lnTo>
                <a:lnTo>
                  <a:pt x="809095" y="943784"/>
                </a:lnTo>
                <a:lnTo>
                  <a:pt x="809163" y="944498"/>
                </a:lnTo>
                <a:lnTo>
                  <a:pt x="809231" y="945212"/>
                </a:lnTo>
                <a:lnTo>
                  <a:pt x="809297" y="945926"/>
                </a:lnTo>
                <a:lnTo>
                  <a:pt x="809361" y="946640"/>
                </a:lnTo>
                <a:lnTo>
                  <a:pt x="809425" y="947354"/>
                </a:lnTo>
                <a:lnTo>
                  <a:pt x="809487" y="948068"/>
                </a:lnTo>
                <a:lnTo>
                  <a:pt x="809549" y="948783"/>
                </a:lnTo>
                <a:lnTo>
                  <a:pt x="809610" y="949497"/>
                </a:lnTo>
                <a:lnTo>
                  <a:pt x="809669" y="950211"/>
                </a:lnTo>
                <a:lnTo>
                  <a:pt x="809728" y="950925"/>
                </a:lnTo>
                <a:lnTo>
                  <a:pt x="809784" y="951640"/>
                </a:lnTo>
                <a:lnTo>
                  <a:pt x="809841" y="952354"/>
                </a:lnTo>
                <a:lnTo>
                  <a:pt x="809896" y="953069"/>
                </a:lnTo>
                <a:lnTo>
                  <a:pt x="809949" y="953784"/>
                </a:lnTo>
                <a:lnTo>
                  <a:pt x="810002" y="954499"/>
                </a:lnTo>
                <a:lnTo>
                  <a:pt x="810054" y="955214"/>
                </a:lnTo>
                <a:lnTo>
                  <a:pt x="810104" y="955929"/>
                </a:lnTo>
                <a:lnTo>
                  <a:pt x="810154" y="956643"/>
                </a:lnTo>
                <a:lnTo>
                  <a:pt x="810202" y="957358"/>
                </a:lnTo>
                <a:lnTo>
                  <a:pt x="810249" y="958073"/>
                </a:lnTo>
                <a:lnTo>
                  <a:pt x="810295" y="958789"/>
                </a:lnTo>
                <a:lnTo>
                  <a:pt x="810340" y="959504"/>
                </a:lnTo>
                <a:lnTo>
                  <a:pt x="810384" y="960219"/>
                </a:lnTo>
                <a:lnTo>
                  <a:pt x="810427" y="960935"/>
                </a:lnTo>
                <a:lnTo>
                  <a:pt x="810468" y="961650"/>
                </a:lnTo>
                <a:lnTo>
                  <a:pt x="810479" y="962035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091236" y="251396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38070"/>
                </a:moveTo>
                <a:lnTo>
                  <a:pt x="73520" y="24034"/>
                </a:lnTo>
                <a:lnTo>
                  <a:pt x="66186" y="12354"/>
                </a:lnTo>
                <a:lnTo>
                  <a:pt x="55225" y="4056"/>
                </a:lnTo>
                <a:lnTo>
                  <a:pt x="41664" y="164"/>
                </a:lnTo>
                <a:lnTo>
                  <a:pt x="38070" y="0"/>
                </a:lnTo>
                <a:lnTo>
                  <a:pt x="24034" y="2680"/>
                </a:lnTo>
                <a:lnTo>
                  <a:pt x="12354" y="10015"/>
                </a:lnTo>
                <a:lnTo>
                  <a:pt x="4056" y="20976"/>
                </a:lnTo>
                <a:lnTo>
                  <a:pt x="164" y="34537"/>
                </a:lnTo>
                <a:lnTo>
                  <a:pt x="0" y="38129"/>
                </a:lnTo>
                <a:lnTo>
                  <a:pt x="2680" y="52165"/>
                </a:lnTo>
                <a:lnTo>
                  <a:pt x="10014" y="63845"/>
                </a:lnTo>
                <a:lnTo>
                  <a:pt x="20974" y="72143"/>
                </a:lnTo>
                <a:lnTo>
                  <a:pt x="34535" y="76035"/>
                </a:lnTo>
                <a:lnTo>
                  <a:pt x="38130" y="76200"/>
                </a:lnTo>
                <a:lnTo>
                  <a:pt x="52166" y="73519"/>
                </a:lnTo>
                <a:lnTo>
                  <a:pt x="63845" y="66185"/>
                </a:lnTo>
                <a:lnTo>
                  <a:pt x="72144" y="55225"/>
                </a:lnTo>
                <a:lnTo>
                  <a:pt x="76035" y="41663"/>
                </a:lnTo>
                <a:lnTo>
                  <a:pt x="76200" y="380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900265" y="3462221"/>
            <a:ext cx="76168" cy="77268"/>
          </a:xfrm>
          <a:custGeom>
            <a:avLst/>
            <a:gdLst/>
            <a:ahLst/>
            <a:cxnLst/>
            <a:rect l="l" t="t" r="r" b="b"/>
            <a:pathLst>
              <a:path w="76168" h="77268">
                <a:moveTo>
                  <a:pt x="0" y="2200"/>
                </a:moveTo>
                <a:lnTo>
                  <a:pt x="40284" y="77268"/>
                </a:lnTo>
                <a:lnTo>
                  <a:pt x="76168" y="0"/>
                </a:lnTo>
                <a:lnTo>
                  <a:pt x="0" y="2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600823" y="2552064"/>
            <a:ext cx="1579724" cy="962064"/>
          </a:xfrm>
          <a:custGeom>
            <a:avLst/>
            <a:gdLst/>
            <a:ahLst/>
            <a:cxnLst/>
            <a:rect l="l" t="t" r="r" b="b"/>
            <a:pathLst>
              <a:path w="1579724" h="962064">
                <a:moveTo>
                  <a:pt x="0" y="0"/>
                </a:moveTo>
                <a:lnTo>
                  <a:pt x="1529" y="27004"/>
                </a:lnTo>
                <a:lnTo>
                  <a:pt x="5883" y="53211"/>
                </a:lnTo>
                <a:lnTo>
                  <a:pt x="12959" y="79287"/>
                </a:lnTo>
                <a:lnTo>
                  <a:pt x="22351" y="104451"/>
                </a:lnTo>
                <a:lnTo>
                  <a:pt x="33756" y="128661"/>
                </a:lnTo>
                <a:lnTo>
                  <a:pt x="46891" y="151885"/>
                </a:lnTo>
                <a:lnTo>
                  <a:pt x="61497" y="174100"/>
                </a:lnTo>
                <a:lnTo>
                  <a:pt x="77332" y="195291"/>
                </a:lnTo>
                <a:lnTo>
                  <a:pt x="94759" y="216115"/>
                </a:lnTo>
                <a:lnTo>
                  <a:pt x="113077" y="235880"/>
                </a:lnTo>
                <a:lnTo>
                  <a:pt x="132088" y="254586"/>
                </a:lnTo>
                <a:lnTo>
                  <a:pt x="152324" y="272867"/>
                </a:lnTo>
                <a:lnTo>
                  <a:pt x="172976" y="290081"/>
                </a:lnTo>
                <a:lnTo>
                  <a:pt x="193880" y="306244"/>
                </a:lnTo>
                <a:lnTo>
                  <a:pt x="215710" y="321953"/>
                </a:lnTo>
                <a:lnTo>
                  <a:pt x="238426" y="337180"/>
                </a:lnTo>
                <a:lnTo>
                  <a:pt x="261094" y="351362"/>
                </a:lnTo>
                <a:lnTo>
                  <a:pt x="284504" y="365046"/>
                </a:lnTo>
                <a:lnTo>
                  <a:pt x="308615" y="378209"/>
                </a:lnTo>
                <a:lnTo>
                  <a:pt x="333388" y="390826"/>
                </a:lnTo>
                <a:lnTo>
                  <a:pt x="358787" y="402872"/>
                </a:lnTo>
                <a:lnTo>
                  <a:pt x="384771" y="414323"/>
                </a:lnTo>
                <a:lnTo>
                  <a:pt x="409241" y="424345"/>
                </a:lnTo>
                <a:lnTo>
                  <a:pt x="434147" y="433819"/>
                </a:lnTo>
                <a:lnTo>
                  <a:pt x="459457" y="442726"/>
                </a:lnTo>
                <a:lnTo>
                  <a:pt x="485142" y="451048"/>
                </a:lnTo>
                <a:lnTo>
                  <a:pt x="511170" y="458766"/>
                </a:lnTo>
                <a:lnTo>
                  <a:pt x="537511" y="465859"/>
                </a:lnTo>
                <a:lnTo>
                  <a:pt x="564135" y="472309"/>
                </a:lnTo>
                <a:lnTo>
                  <a:pt x="591010" y="478096"/>
                </a:lnTo>
                <a:lnTo>
                  <a:pt x="616973" y="483002"/>
                </a:lnTo>
                <a:lnTo>
                  <a:pt x="643114" y="487265"/>
                </a:lnTo>
                <a:lnTo>
                  <a:pt x="669404" y="490869"/>
                </a:lnTo>
                <a:lnTo>
                  <a:pt x="695816" y="493795"/>
                </a:lnTo>
                <a:lnTo>
                  <a:pt x="722324" y="496027"/>
                </a:lnTo>
                <a:lnTo>
                  <a:pt x="748901" y="497548"/>
                </a:lnTo>
                <a:lnTo>
                  <a:pt x="775520" y="498341"/>
                </a:lnTo>
                <a:lnTo>
                  <a:pt x="790574" y="498461"/>
                </a:lnTo>
                <a:lnTo>
                  <a:pt x="791732" y="498462"/>
                </a:lnTo>
                <a:lnTo>
                  <a:pt x="809102" y="498640"/>
                </a:lnTo>
                <a:lnTo>
                  <a:pt x="826464" y="499127"/>
                </a:lnTo>
                <a:lnTo>
                  <a:pt x="843810" y="499919"/>
                </a:lnTo>
                <a:lnTo>
                  <a:pt x="861133" y="501012"/>
                </a:lnTo>
                <a:lnTo>
                  <a:pt x="878426" y="502402"/>
                </a:lnTo>
                <a:lnTo>
                  <a:pt x="895681" y="504082"/>
                </a:lnTo>
                <a:lnTo>
                  <a:pt x="912891" y="506050"/>
                </a:lnTo>
                <a:lnTo>
                  <a:pt x="930049" y="508299"/>
                </a:lnTo>
                <a:lnTo>
                  <a:pt x="947146" y="510826"/>
                </a:lnTo>
                <a:lnTo>
                  <a:pt x="964175" y="513626"/>
                </a:lnTo>
                <a:lnTo>
                  <a:pt x="981130" y="516694"/>
                </a:lnTo>
                <a:lnTo>
                  <a:pt x="998002" y="520027"/>
                </a:lnTo>
                <a:lnTo>
                  <a:pt x="1014784" y="523618"/>
                </a:lnTo>
                <a:lnTo>
                  <a:pt x="1031469" y="527463"/>
                </a:lnTo>
                <a:lnTo>
                  <a:pt x="1048048" y="531559"/>
                </a:lnTo>
                <a:lnTo>
                  <a:pt x="1064515" y="535900"/>
                </a:lnTo>
                <a:lnTo>
                  <a:pt x="1080863" y="540482"/>
                </a:lnTo>
                <a:lnTo>
                  <a:pt x="1097084" y="545299"/>
                </a:lnTo>
                <a:lnTo>
                  <a:pt x="1113170" y="550348"/>
                </a:lnTo>
                <a:lnTo>
                  <a:pt x="1130171" y="555984"/>
                </a:lnTo>
                <a:lnTo>
                  <a:pt x="1147002" y="561872"/>
                </a:lnTo>
                <a:lnTo>
                  <a:pt x="1163652" y="568007"/>
                </a:lnTo>
                <a:lnTo>
                  <a:pt x="1180114" y="574384"/>
                </a:lnTo>
                <a:lnTo>
                  <a:pt x="1196378" y="580996"/>
                </a:lnTo>
                <a:lnTo>
                  <a:pt x="1212435" y="587838"/>
                </a:lnTo>
                <a:lnTo>
                  <a:pt x="1228276" y="594905"/>
                </a:lnTo>
                <a:lnTo>
                  <a:pt x="1243892" y="602191"/>
                </a:lnTo>
                <a:lnTo>
                  <a:pt x="1259274" y="609690"/>
                </a:lnTo>
                <a:lnTo>
                  <a:pt x="1274413" y="617397"/>
                </a:lnTo>
                <a:lnTo>
                  <a:pt x="1285601" y="623310"/>
                </a:lnTo>
                <a:lnTo>
                  <a:pt x="1286528" y="623807"/>
                </a:lnTo>
                <a:lnTo>
                  <a:pt x="1287452" y="624306"/>
                </a:lnTo>
                <a:lnTo>
                  <a:pt x="1288376" y="624805"/>
                </a:lnTo>
                <a:lnTo>
                  <a:pt x="1289299" y="625306"/>
                </a:lnTo>
                <a:lnTo>
                  <a:pt x="1290221" y="625807"/>
                </a:lnTo>
                <a:lnTo>
                  <a:pt x="1291142" y="626308"/>
                </a:lnTo>
                <a:lnTo>
                  <a:pt x="1292061" y="626811"/>
                </a:lnTo>
                <a:lnTo>
                  <a:pt x="1292981" y="627314"/>
                </a:lnTo>
                <a:lnTo>
                  <a:pt x="1293899" y="627818"/>
                </a:lnTo>
                <a:lnTo>
                  <a:pt x="1294815" y="628322"/>
                </a:lnTo>
                <a:lnTo>
                  <a:pt x="1295730" y="628828"/>
                </a:lnTo>
                <a:lnTo>
                  <a:pt x="1296645" y="629334"/>
                </a:lnTo>
                <a:lnTo>
                  <a:pt x="1297559" y="629841"/>
                </a:lnTo>
                <a:lnTo>
                  <a:pt x="1298471" y="630349"/>
                </a:lnTo>
                <a:lnTo>
                  <a:pt x="1299383" y="630857"/>
                </a:lnTo>
                <a:lnTo>
                  <a:pt x="1300293" y="631367"/>
                </a:lnTo>
                <a:lnTo>
                  <a:pt x="1301203" y="631877"/>
                </a:lnTo>
                <a:lnTo>
                  <a:pt x="1302111" y="632388"/>
                </a:lnTo>
                <a:lnTo>
                  <a:pt x="1303018" y="632899"/>
                </a:lnTo>
                <a:lnTo>
                  <a:pt x="1303924" y="633411"/>
                </a:lnTo>
                <a:lnTo>
                  <a:pt x="1304830" y="633924"/>
                </a:lnTo>
                <a:lnTo>
                  <a:pt x="1305734" y="634438"/>
                </a:lnTo>
                <a:lnTo>
                  <a:pt x="1306637" y="634953"/>
                </a:lnTo>
                <a:lnTo>
                  <a:pt x="1307539" y="635468"/>
                </a:lnTo>
                <a:lnTo>
                  <a:pt x="1308440" y="635983"/>
                </a:lnTo>
                <a:lnTo>
                  <a:pt x="1309339" y="636501"/>
                </a:lnTo>
                <a:lnTo>
                  <a:pt x="1310239" y="637018"/>
                </a:lnTo>
                <a:lnTo>
                  <a:pt x="1311136" y="637536"/>
                </a:lnTo>
                <a:lnTo>
                  <a:pt x="1312033" y="638055"/>
                </a:lnTo>
                <a:lnTo>
                  <a:pt x="1312928" y="638574"/>
                </a:lnTo>
                <a:lnTo>
                  <a:pt x="1313823" y="639095"/>
                </a:lnTo>
                <a:lnTo>
                  <a:pt x="1314717" y="639616"/>
                </a:lnTo>
                <a:lnTo>
                  <a:pt x="1315609" y="640138"/>
                </a:lnTo>
                <a:lnTo>
                  <a:pt x="1316500" y="640660"/>
                </a:lnTo>
                <a:lnTo>
                  <a:pt x="1317390" y="641184"/>
                </a:lnTo>
                <a:lnTo>
                  <a:pt x="1318279" y="641708"/>
                </a:lnTo>
                <a:lnTo>
                  <a:pt x="1319167" y="642232"/>
                </a:lnTo>
                <a:lnTo>
                  <a:pt x="1320054" y="642758"/>
                </a:lnTo>
                <a:lnTo>
                  <a:pt x="1320940" y="643284"/>
                </a:lnTo>
                <a:lnTo>
                  <a:pt x="1321825" y="643811"/>
                </a:lnTo>
                <a:lnTo>
                  <a:pt x="1322708" y="644338"/>
                </a:lnTo>
                <a:lnTo>
                  <a:pt x="1323591" y="644867"/>
                </a:lnTo>
                <a:lnTo>
                  <a:pt x="1324473" y="645396"/>
                </a:lnTo>
                <a:lnTo>
                  <a:pt x="1325352" y="645926"/>
                </a:lnTo>
                <a:lnTo>
                  <a:pt x="1326232" y="646456"/>
                </a:lnTo>
                <a:lnTo>
                  <a:pt x="1329737" y="648585"/>
                </a:lnTo>
                <a:lnTo>
                  <a:pt x="1333225" y="650726"/>
                </a:lnTo>
                <a:lnTo>
                  <a:pt x="1336695" y="652877"/>
                </a:lnTo>
                <a:lnTo>
                  <a:pt x="1340147" y="655040"/>
                </a:lnTo>
                <a:lnTo>
                  <a:pt x="1343580" y="657214"/>
                </a:lnTo>
                <a:lnTo>
                  <a:pt x="1346995" y="659398"/>
                </a:lnTo>
                <a:lnTo>
                  <a:pt x="1350390" y="661594"/>
                </a:lnTo>
                <a:lnTo>
                  <a:pt x="1353768" y="663800"/>
                </a:lnTo>
                <a:lnTo>
                  <a:pt x="1357126" y="666017"/>
                </a:lnTo>
                <a:lnTo>
                  <a:pt x="1360465" y="668245"/>
                </a:lnTo>
                <a:lnTo>
                  <a:pt x="1363785" y="670483"/>
                </a:lnTo>
                <a:lnTo>
                  <a:pt x="1367086" y="672731"/>
                </a:lnTo>
                <a:lnTo>
                  <a:pt x="1370367" y="674990"/>
                </a:lnTo>
                <a:lnTo>
                  <a:pt x="1373629" y="677259"/>
                </a:lnTo>
                <a:lnTo>
                  <a:pt x="1376871" y="679539"/>
                </a:lnTo>
                <a:lnTo>
                  <a:pt x="1380093" y="681828"/>
                </a:lnTo>
                <a:lnTo>
                  <a:pt x="1383295" y="684127"/>
                </a:lnTo>
                <a:lnTo>
                  <a:pt x="1386477" y="686437"/>
                </a:lnTo>
                <a:lnTo>
                  <a:pt x="1389638" y="688756"/>
                </a:lnTo>
                <a:lnTo>
                  <a:pt x="1392779" y="691084"/>
                </a:lnTo>
                <a:lnTo>
                  <a:pt x="1395900" y="693423"/>
                </a:lnTo>
                <a:lnTo>
                  <a:pt x="1398999" y="695771"/>
                </a:lnTo>
                <a:lnTo>
                  <a:pt x="1402078" y="698129"/>
                </a:lnTo>
                <a:lnTo>
                  <a:pt x="1405136" y="700495"/>
                </a:lnTo>
                <a:lnTo>
                  <a:pt x="1408173" y="702871"/>
                </a:lnTo>
                <a:lnTo>
                  <a:pt x="1411188" y="705257"/>
                </a:lnTo>
                <a:lnTo>
                  <a:pt x="1414182" y="707651"/>
                </a:lnTo>
                <a:lnTo>
                  <a:pt x="1417154" y="710055"/>
                </a:lnTo>
                <a:lnTo>
                  <a:pt x="1420839" y="713071"/>
                </a:lnTo>
                <a:lnTo>
                  <a:pt x="1424489" y="716102"/>
                </a:lnTo>
                <a:lnTo>
                  <a:pt x="1428105" y="719147"/>
                </a:lnTo>
                <a:lnTo>
                  <a:pt x="1431686" y="722204"/>
                </a:lnTo>
                <a:lnTo>
                  <a:pt x="1435233" y="725275"/>
                </a:lnTo>
                <a:lnTo>
                  <a:pt x="1438743" y="728360"/>
                </a:lnTo>
                <a:lnTo>
                  <a:pt x="1440832" y="730217"/>
                </a:lnTo>
                <a:lnTo>
                  <a:pt x="1441526" y="730836"/>
                </a:lnTo>
                <a:lnTo>
                  <a:pt x="1442218" y="731457"/>
                </a:lnTo>
                <a:lnTo>
                  <a:pt x="1442909" y="732078"/>
                </a:lnTo>
                <a:lnTo>
                  <a:pt x="1443599" y="732699"/>
                </a:lnTo>
                <a:lnTo>
                  <a:pt x="1444286" y="733321"/>
                </a:lnTo>
                <a:lnTo>
                  <a:pt x="1444973" y="733944"/>
                </a:lnTo>
                <a:lnTo>
                  <a:pt x="1445657" y="734567"/>
                </a:lnTo>
                <a:lnTo>
                  <a:pt x="1446341" y="735190"/>
                </a:lnTo>
                <a:lnTo>
                  <a:pt x="1447023" y="735814"/>
                </a:lnTo>
                <a:lnTo>
                  <a:pt x="1447704" y="736439"/>
                </a:lnTo>
                <a:lnTo>
                  <a:pt x="1448383" y="737064"/>
                </a:lnTo>
                <a:lnTo>
                  <a:pt x="1449060" y="737689"/>
                </a:lnTo>
                <a:lnTo>
                  <a:pt x="1449737" y="738315"/>
                </a:lnTo>
                <a:lnTo>
                  <a:pt x="1450411" y="738942"/>
                </a:lnTo>
                <a:lnTo>
                  <a:pt x="1451085" y="739569"/>
                </a:lnTo>
                <a:lnTo>
                  <a:pt x="1451757" y="740196"/>
                </a:lnTo>
                <a:lnTo>
                  <a:pt x="1452428" y="740824"/>
                </a:lnTo>
                <a:lnTo>
                  <a:pt x="1453097" y="741453"/>
                </a:lnTo>
                <a:lnTo>
                  <a:pt x="1453764" y="742082"/>
                </a:lnTo>
                <a:lnTo>
                  <a:pt x="1454430" y="742711"/>
                </a:lnTo>
                <a:lnTo>
                  <a:pt x="1455094" y="743341"/>
                </a:lnTo>
                <a:lnTo>
                  <a:pt x="1455757" y="743971"/>
                </a:lnTo>
                <a:lnTo>
                  <a:pt x="1456419" y="744602"/>
                </a:lnTo>
                <a:lnTo>
                  <a:pt x="1457079" y="745233"/>
                </a:lnTo>
                <a:lnTo>
                  <a:pt x="1457737" y="745866"/>
                </a:lnTo>
                <a:lnTo>
                  <a:pt x="1458395" y="746498"/>
                </a:lnTo>
                <a:lnTo>
                  <a:pt x="1459051" y="747131"/>
                </a:lnTo>
                <a:lnTo>
                  <a:pt x="1459705" y="747764"/>
                </a:lnTo>
                <a:lnTo>
                  <a:pt x="1460357" y="748398"/>
                </a:lnTo>
                <a:lnTo>
                  <a:pt x="1461008" y="749032"/>
                </a:lnTo>
                <a:lnTo>
                  <a:pt x="1461658" y="749666"/>
                </a:lnTo>
                <a:lnTo>
                  <a:pt x="1462306" y="750302"/>
                </a:lnTo>
                <a:lnTo>
                  <a:pt x="1462953" y="750937"/>
                </a:lnTo>
                <a:lnTo>
                  <a:pt x="1463597" y="751574"/>
                </a:lnTo>
                <a:lnTo>
                  <a:pt x="1464241" y="752210"/>
                </a:lnTo>
                <a:lnTo>
                  <a:pt x="1467437" y="755400"/>
                </a:lnTo>
                <a:lnTo>
                  <a:pt x="1470594" y="758602"/>
                </a:lnTo>
                <a:lnTo>
                  <a:pt x="1473713" y="761814"/>
                </a:lnTo>
                <a:lnTo>
                  <a:pt x="1476794" y="765038"/>
                </a:lnTo>
                <a:lnTo>
                  <a:pt x="1479836" y="768273"/>
                </a:lnTo>
                <a:lnTo>
                  <a:pt x="1482838" y="771519"/>
                </a:lnTo>
                <a:lnTo>
                  <a:pt x="1485801" y="774775"/>
                </a:lnTo>
                <a:lnTo>
                  <a:pt x="1488725" y="778042"/>
                </a:lnTo>
                <a:lnTo>
                  <a:pt x="1491609" y="781318"/>
                </a:lnTo>
                <a:lnTo>
                  <a:pt x="1494453" y="784605"/>
                </a:lnTo>
                <a:lnTo>
                  <a:pt x="1497256" y="787902"/>
                </a:lnTo>
                <a:lnTo>
                  <a:pt x="1500019" y="791209"/>
                </a:lnTo>
                <a:lnTo>
                  <a:pt x="1502739" y="794525"/>
                </a:lnTo>
                <a:lnTo>
                  <a:pt x="1505420" y="797851"/>
                </a:lnTo>
                <a:lnTo>
                  <a:pt x="1508058" y="801186"/>
                </a:lnTo>
                <a:lnTo>
                  <a:pt x="1510654" y="804530"/>
                </a:lnTo>
                <a:lnTo>
                  <a:pt x="1513209" y="807883"/>
                </a:lnTo>
                <a:lnTo>
                  <a:pt x="1516218" y="811919"/>
                </a:lnTo>
                <a:lnTo>
                  <a:pt x="1519166" y="815966"/>
                </a:lnTo>
                <a:lnTo>
                  <a:pt x="1522052" y="820026"/>
                </a:lnTo>
                <a:lnTo>
                  <a:pt x="1524875" y="824097"/>
                </a:lnTo>
                <a:lnTo>
                  <a:pt x="1527635" y="828179"/>
                </a:lnTo>
                <a:lnTo>
                  <a:pt x="1530332" y="832273"/>
                </a:lnTo>
                <a:lnTo>
                  <a:pt x="1532965" y="836377"/>
                </a:lnTo>
                <a:lnTo>
                  <a:pt x="1535533" y="840493"/>
                </a:lnTo>
                <a:lnTo>
                  <a:pt x="1538037" y="844618"/>
                </a:lnTo>
                <a:lnTo>
                  <a:pt x="1540475" y="848753"/>
                </a:lnTo>
                <a:lnTo>
                  <a:pt x="1542848" y="852898"/>
                </a:lnTo>
                <a:lnTo>
                  <a:pt x="1545154" y="857052"/>
                </a:lnTo>
                <a:lnTo>
                  <a:pt x="1547393" y="861216"/>
                </a:lnTo>
                <a:lnTo>
                  <a:pt x="1549565" y="865387"/>
                </a:lnTo>
                <a:lnTo>
                  <a:pt x="1551669" y="869568"/>
                </a:lnTo>
                <a:lnTo>
                  <a:pt x="1553705" y="873756"/>
                </a:lnTo>
                <a:lnTo>
                  <a:pt x="1555673" y="877953"/>
                </a:lnTo>
                <a:lnTo>
                  <a:pt x="1555993" y="878653"/>
                </a:lnTo>
                <a:lnTo>
                  <a:pt x="1556313" y="879354"/>
                </a:lnTo>
                <a:lnTo>
                  <a:pt x="1556945" y="880755"/>
                </a:lnTo>
                <a:lnTo>
                  <a:pt x="1557571" y="882157"/>
                </a:lnTo>
                <a:lnTo>
                  <a:pt x="1558188" y="883560"/>
                </a:lnTo>
                <a:lnTo>
                  <a:pt x="1558797" y="884964"/>
                </a:lnTo>
                <a:lnTo>
                  <a:pt x="1559399" y="886368"/>
                </a:lnTo>
                <a:lnTo>
                  <a:pt x="1559993" y="887774"/>
                </a:lnTo>
                <a:lnTo>
                  <a:pt x="1560579" y="889180"/>
                </a:lnTo>
                <a:lnTo>
                  <a:pt x="1561157" y="890587"/>
                </a:lnTo>
                <a:lnTo>
                  <a:pt x="1561728" y="891994"/>
                </a:lnTo>
                <a:lnTo>
                  <a:pt x="1562291" y="893403"/>
                </a:lnTo>
                <a:lnTo>
                  <a:pt x="1562845" y="894812"/>
                </a:lnTo>
                <a:lnTo>
                  <a:pt x="1563392" y="896222"/>
                </a:lnTo>
                <a:lnTo>
                  <a:pt x="1563931" y="897632"/>
                </a:lnTo>
                <a:lnTo>
                  <a:pt x="1564462" y="899043"/>
                </a:lnTo>
                <a:lnTo>
                  <a:pt x="1564985" y="900455"/>
                </a:lnTo>
                <a:lnTo>
                  <a:pt x="1565500" y="901867"/>
                </a:lnTo>
                <a:lnTo>
                  <a:pt x="1566007" y="903280"/>
                </a:lnTo>
                <a:lnTo>
                  <a:pt x="1566506" y="904694"/>
                </a:lnTo>
                <a:lnTo>
                  <a:pt x="1566997" y="906109"/>
                </a:lnTo>
                <a:lnTo>
                  <a:pt x="1567479" y="907524"/>
                </a:lnTo>
                <a:lnTo>
                  <a:pt x="1567955" y="908939"/>
                </a:lnTo>
                <a:lnTo>
                  <a:pt x="1568421" y="910356"/>
                </a:lnTo>
                <a:lnTo>
                  <a:pt x="1568880" y="911773"/>
                </a:lnTo>
                <a:lnTo>
                  <a:pt x="1569331" y="913190"/>
                </a:lnTo>
                <a:lnTo>
                  <a:pt x="1569773" y="914608"/>
                </a:lnTo>
                <a:lnTo>
                  <a:pt x="1570208" y="916027"/>
                </a:lnTo>
                <a:lnTo>
                  <a:pt x="1570634" y="917446"/>
                </a:lnTo>
                <a:lnTo>
                  <a:pt x="1571052" y="918865"/>
                </a:lnTo>
                <a:lnTo>
                  <a:pt x="1571257" y="919576"/>
                </a:lnTo>
                <a:lnTo>
                  <a:pt x="1571462" y="920286"/>
                </a:lnTo>
                <a:lnTo>
                  <a:pt x="1571664" y="920996"/>
                </a:lnTo>
                <a:lnTo>
                  <a:pt x="1571864" y="921706"/>
                </a:lnTo>
                <a:lnTo>
                  <a:pt x="1572061" y="922417"/>
                </a:lnTo>
                <a:lnTo>
                  <a:pt x="1572257" y="923128"/>
                </a:lnTo>
                <a:lnTo>
                  <a:pt x="1572451" y="923838"/>
                </a:lnTo>
                <a:lnTo>
                  <a:pt x="1572642" y="924549"/>
                </a:lnTo>
                <a:lnTo>
                  <a:pt x="1572831" y="925260"/>
                </a:lnTo>
                <a:lnTo>
                  <a:pt x="1573019" y="925971"/>
                </a:lnTo>
                <a:lnTo>
                  <a:pt x="1573204" y="926682"/>
                </a:lnTo>
                <a:lnTo>
                  <a:pt x="1573388" y="927394"/>
                </a:lnTo>
                <a:lnTo>
                  <a:pt x="1573568" y="928106"/>
                </a:lnTo>
                <a:lnTo>
                  <a:pt x="1573747" y="928817"/>
                </a:lnTo>
                <a:lnTo>
                  <a:pt x="1573925" y="929529"/>
                </a:lnTo>
                <a:lnTo>
                  <a:pt x="1574099" y="930241"/>
                </a:lnTo>
                <a:lnTo>
                  <a:pt x="1574272" y="930953"/>
                </a:lnTo>
                <a:lnTo>
                  <a:pt x="1574443" y="931665"/>
                </a:lnTo>
                <a:lnTo>
                  <a:pt x="1574612" y="932377"/>
                </a:lnTo>
                <a:lnTo>
                  <a:pt x="1574778" y="933089"/>
                </a:lnTo>
                <a:lnTo>
                  <a:pt x="1574943" y="933801"/>
                </a:lnTo>
                <a:lnTo>
                  <a:pt x="1575105" y="934514"/>
                </a:lnTo>
                <a:lnTo>
                  <a:pt x="1575265" y="935226"/>
                </a:lnTo>
                <a:lnTo>
                  <a:pt x="1575424" y="935939"/>
                </a:lnTo>
                <a:lnTo>
                  <a:pt x="1575580" y="936652"/>
                </a:lnTo>
                <a:lnTo>
                  <a:pt x="1575734" y="937365"/>
                </a:lnTo>
                <a:lnTo>
                  <a:pt x="1575885" y="938078"/>
                </a:lnTo>
                <a:lnTo>
                  <a:pt x="1576036" y="938791"/>
                </a:lnTo>
                <a:lnTo>
                  <a:pt x="1576329" y="940217"/>
                </a:lnTo>
                <a:lnTo>
                  <a:pt x="1576613" y="941644"/>
                </a:lnTo>
                <a:lnTo>
                  <a:pt x="1576890" y="943071"/>
                </a:lnTo>
                <a:lnTo>
                  <a:pt x="1577157" y="944498"/>
                </a:lnTo>
                <a:lnTo>
                  <a:pt x="1577416" y="945926"/>
                </a:lnTo>
                <a:lnTo>
                  <a:pt x="1577667" y="947354"/>
                </a:lnTo>
                <a:lnTo>
                  <a:pt x="1577909" y="948783"/>
                </a:lnTo>
                <a:lnTo>
                  <a:pt x="1578142" y="950211"/>
                </a:lnTo>
                <a:lnTo>
                  <a:pt x="1578368" y="951640"/>
                </a:lnTo>
                <a:lnTo>
                  <a:pt x="1578584" y="953069"/>
                </a:lnTo>
                <a:lnTo>
                  <a:pt x="1578792" y="954499"/>
                </a:lnTo>
                <a:lnTo>
                  <a:pt x="1578991" y="955929"/>
                </a:lnTo>
                <a:lnTo>
                  <a:pt x="1579181" y="957358"/>
                </a:lnTo>
                <a:lnTo>
                  <a:pt x="1579363" y="958789"/>
                </a:lnTo>
                <a:lnTo>
                  <a:pt x="1579536" y="960219"/>
                </a:lnTo>
                <a:lnTo>
                  <a:pt x="1579701" y="961650"/>
                </a:lnTo>
                <a:lnTo>
                  <a:pt x="1579724" y="962064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562723" y="251396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38041"/>
                </a:moveTo>
                <a:lnTo>
                  <a:pt x="73510" y="24013"/>
                </a:lnTo>
                <a:lnTo>
                  <a:pt x="66173" y="12342"/>
                </a:lnTo>
                <a:lnTo>
                  <a:pt x="55215" y="4051"/>
                </a:lnTo>
                <a:lnTo>
                  <a:pt x="41660" y="164"/>
                </a:lnTo>
                <a:lnTo>
                  <a:pt x="38040" y="0"/>
                </a:lnTo>
                <a:lnTo>
                  <a:pt x="24012" y="2689"/>
                </a:lnTo>
                <a:lnTo>
                  <a:pt x="12341" y="10026"/>
                </a:lnTo>
                <a:lnTo>
                  <a:pt x="4050" y="20985"/>
                </a:lnTo>
                <a:lnTo>
                  <a:pt x="163" y="34540"/>
                </a:lnTo>
                <a:lnTo>
                  <a:pt x="0" y="38158"/>
                </a:lnTo>
                <a:lnTo>
                  <a:pt x="2688" y="52187"/>
                </a:lnTo>
                <a:lnTo>
                  <a:pt x="10025" y="63858"/>
                </a:lnTo>
                <a:lnTo>
                  <a:pt x="20984" y="72148"/>
                </a:lnTo>
                <a:lnTo>
                  <a:pt x="34539" y="76036"/>
                </a:lnTo>
                <a:lnTo>
                  <a:pt x="38158" y="76200"/>
                </a:lnTo>
                <a:lnTo>
                  <a:pt x="52187" y="73510"/>
                </a:lnTo>
                <a:lnTo>
                  <a:pt x="63858" y="66173"/>
                </a:lnTo>
                <a:lnTo>
                  <a:pt x="72148" y="55213"/>
                </a:lnTo>
                <a:lnTo>
                  <a:pt x="76036" y="41658"/>
                </a:lnTo>
                <a:lnTo>
                  <a:pt x="76200" y="38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139662" y="3461275"/>
            <a:ext cx="76080" cy="78214"/>
          </a:xfrm>
          <a:custGeom>
            <a:avLst/>
            <a:gdLst/>
            <a:ahLst/>
            <a:cxnLst/>
            <a:rect l="l" t="t" r="r" b="b"/>
            <a:pathLst>
              <a:path w="76080" h="78214">
                <a:moveTo>
                  <a:pt x="0" y="4267"/>
                </a:moveTo>
                <a:lnTo>
                  <a:pt x="42307" y="78214"/>
                </a:lnTo>
                <a:lnTo>
                  <a:pt x="76080" y="0"/>
                </a:lnTo>
                <a:lnTo>
                  <a:pt x="0" y="42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870573" y="3549015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0" y="0"/>
                </a:moveTo>
                <a:lnTo>
                  <a:pt x="0" y="342900"/>
                </a:lnTo>
                <a:lnTo>
                  <a:pt x="342900" y="342900"/>
                </a:lnTo>
                <a:lnTo>
                  <a:pt x="3429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420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870573" y="3549015"/>
            <a:ext cx="342899" cy="342900"/>
          </a:xfrm>
          <a:custGeom>
            <a:avLst/>
            <a:gdLst/>
            <a:ahLst/>
            <a:cxnLst/>
            <a:rect l="l" t="t" r="r" b="b"/>
            <a:pathLst>
              <a:path w="342899" h="342900">
                <a:moveTo>
                  <a:pt x="0" y="0"/>
                </a:moveTo>
                <a:lnTo>
                  <a:pt x="342899" y="0"/>
                </a:lnTo>
                <a:lnTo>
                  <a:pt x="342899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184773" y="3549015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0" y="0"/>
                </a:moveTo>
                <a:lnTo>
                  <a:pt x="0" y="342900"/>
                </a:lnTo>
                <a:lnTo>
                  <a:pt x="342900" y="342900"/>
                </a:lnTo>
                <a:lnTo>
                  <a:pt x="3429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420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184773" y="3549015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0" y="0"/>
                </a:moveTo>
                <a:lnTo>
                  <a:pt x="342900" y="0"/>
                </a:lnTo>
                <a:lnTo>
                  <a:pt x="3429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527673" y="3549015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0" y="0"/>
                </a:moveTo>
                <a:lnTo>
                  <a:pt x="0" y="342900"/>
                </a:lnTo>
                <a:lnTo>
                  <a:pt x="342900" y="342900"/>
                </a:lnTo>
                <a:lnTo>
                  <a:pt x="3429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420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527673" y="3549015"/>
            <a:ext cx="342899" cy="342900"/>
          </a:xfrm>
          <a:custGeom>
            <a:avLst/>
            <a:gdLst/>
            <a:ahLst/>
            <a:cxnLst/>
            <a:rect l="l" t="t" r="r" b="b"/>
            <a:pathLst>
              <a:path w="342899" h="342900">
                <a:moveTo>
                  <a:pt x="0" y="0"/>
                </a:moveTo>
                <a:lnTo>
                  <a:pt x="342899" y="0"/>
                </a:lnTo>
                <a:lnTo>
                  <a:pt x="342899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426198" y="3549015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0" y="0"/>
                </a:moveTo>
                <a:lnTo>
                  <a:pt x="0" y="342900"/>
                </a:lnTo>
                <a:lnTo>
                  <a:pt x="342900" y="342900"/>
                </a:lnTo>
                <a:lnTo>
                  <a:pt x="342900" y="0"/>
                </a:lnTo>
                <a:lnTo>
                  <a:pt x="0" y="0"/>
                </a:lnTo>
                <a:close/>
              </a:path>
            </a:pathLst>
          </a:custGeom>
          <a:solidFill>
            <a:srgbClr val="6094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426198" y="3549015"/>
            <a:ext cx="342899" cy="342900"/>
          </a:xfrm>
          <a:custGeom>
            <a:avLst/>
            <a:gdLst/>
            <a:ahLst/>
            <a:cxnLst/>
            <a:rect l="l" t="t" r="r" b="b"/>
            <a:pathLst>
              <a:path w="342899" h="342900">
                <a:moveTo>
                  <a:pt x="0" y="0"/>
                </a:moveTo>
                <a:lnTo>
                  <a:pt x="342899" y="0"/>
                </a:lnTo>
                <a:lnTo>
                  <a:pt x="342899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111998" y="3549015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0" y="0"/>
                </a:moveTo>
                <a:lnTo>
                  <a:pt x="0" y="342900"/>
                </a:lnTo>
                <a:lnTo>
                  <a:pt x="342900" y="342900"/>
                </a:lnTo>
                <a:lnTo>
                  <a:pt x="342900" y="0"/>
                </a:lnTo>
                <a:lnTo>
                  <a:pt x="0" y="0"/>
                </a:lnTo>
                <a:close/>
              </a:path>
            </a:pathLst>
          </a:custGeom>
          <a:solidFill>
            <a:srgbClr val="6094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111998" y="3549015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0" y="0"/>
                </a:moveTo>
                <a:lnTo>
                  <a:pt x="342900" y="0"/>
                </a:lnTo>
                <a:lnTo>
                  <a:pt x="3429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769098" y="3549015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0" y="0"/>
                </a:moveTo>
                <a:lnTo>
                  <a:pt x="0" y="342900"/>
                </a:lnTo>
                <a:lnTo>
                  <a:pt x="342900" y="342900"/>
                </a:lnTo>
                <a:lnTo>
                  <a:pt x="342900" y="0"/>
                </a:lnTo>
                <a:lnTo>
                  <a:pt x="0" y="0"/>
                </a:lnTo>
                <a:close/>
              </a:path>
            </a:pathLst>
          </a:custGeom>
          <a:solidFill>
            <a:srgbClr val="6094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769098" y="3549015"/>
            <a:ext cx="342899" cy="342900"/>
          </a:xfrm>
          <a:custGeom>
            <a:avLst/>
            <a:gdLst/>
            <a:ahLst/>
            <a:cxnLst/>
            <a:rect l="l" t="t" r="r" b="b"/>
            <a:pathLst>
              <a:path w="342899" h="342900">
                <a:moveTo>
                  <a:pt x="0" y="0"/>
                </a:moveTo>
                <a:lnTo>
                  <a:pt x="342899" y="0"/>
                </a:lnTo>
                <a:lnTo>
                  <a:pt x="342899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667623" y="3549015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0" y="0"/>
                </a:moveTo>
                <a:lnTo>
                  <a:pt x="0" y="342900"/>
                </a:lnTo>
                <a:lnTo>
                  <a:pt x="342900" y="342900"/>
                </a:lnTo>
                <a:lnTo>
                  <a:pt x="3429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420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667623" y="3549015"/>
            <a:ext cx="342899" cy="342900"/>
          </a:xfrm>
          <a:custGeom>
            <a:avLst/>
            <a:gdLst/>
            <a:ahLst/>
            <a:cxnLst/>
            <a:rect l="l" t="t" r="r" b="b"/>
            <a:pathLst>
              <a:path w="342899" h="342900">
                <a:moveTo>
                  <a:pt x="0" y="0"/>
                </a:moveTo>
                <a:lnTo>
                  <a:pt x="342899" y="0"/>
                </a:lnTo>
                <a:lnTo>
                  <a:pt x="342899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353423" y="3549015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0" y="0"/>
                </a:moveTo>
                <a:lnTo>
                  <a:pt x="0" y="342900"/>
                </a:lnTo>
                <a:lnTo>
                  <a:pt x="342900" y="342900"/>
                </a:lnTo>
                <a:lnTo>
                  <a:pt x="3429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420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353423" y="3549015"/>
            <a:ext cx="342899" cy="342900"/>
          </a:xfrm>
          <a:custGeom>
            <a:avLst/>
            <a:gdLst/>
            <a:ahLst/>
            <a:cxnLst/>
            <a:rect l="l" t="t" r="r" b="b"/>
            <a:pathLst>
              <a:path w="342899" h="342900">
                <a:moveTo>
                  <a:pt x="0" y="0"/>
                </a:moveTo>
                <a:lnTo>
                  <a:pt x="342899" y="0"/>
                </a:lnTo>
                <a:lnTo>
                  <a:pt x="342899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010523" y="3549015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0" y="0"/>
                </a:moveTo>
                <a:lnTo>
                  <a:pt x="0" y="342900"/>
                </a:lnTo>
                <a:lnTo>
                  <a:pt x="342900" y="342900"/>
                </a:lnTo>
                <a:lnTo>
                  <a:pt x="3429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420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010523" y="3549015"/>
            <a:ext cx="342899" cy="342900"/>
          </a:xfrm>
          <a:custGeom>
            <a:avLst/>
            <a:gdLst/>
            <a:ahLst/>
            <a:cxnLst/>
            <a:rect l="l" t="t" r="r" b="b"/>
            <a:pathLst>
              <a:path w="342899" h="342900">
                <a:moveTo>
                  <a:pt x="0" y="0"/>
                </a:moveTo>
                <a:lnTo>
                  <a:pt x="342899" y="0"/>
                </a:lnTo>
                <a:lnTo>
                  <a:pt x="342899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362574" y="3710938"/>
            <a:ext cx="137502" cy="412757"/>
          </a:xfrm>
          <a:custGeom>
            <a:avLst/>
            <a:gdLst/>
            <a:ahLst/>
            <a:cxnLst/>
            <a:rect l="l" t="t" r="r" b="b"/>
            <a:pathLst>
              <a:path w="137502" h="412757">
                <a:moveTo>
                  <a:pt x="0" y="0"/>
                </a:moveTo>
                <a:lnTo>
                  <a:pt x="56" y="7700"/>
                </a:lnTo>
                <a:lnTo>
                  <a:pt x="224" y="15392"/>
                </a:lnTo>
                <a:lnTo>
                  <a:pt x="499" y="23067"/>
                </a:lnTo>
                <a:lnTo>
                  <a:pt x="882" y="30717"/>
                </a:lnTo>
                <a:lnTo>
                  <a:pt x="1366" y="38333"/>
                </a:lnTo>
                <a:lnTo>
                  <a:pt x="1952" y="45906"/>
                </a:lnTo>
                <a:lnTo>
                  <a:pt x="2635" y="53429"/>
                </a:lnTo>
                <a:lnTo>
                  <a:pt x="3414" y="60892"/>
                </a:lnTo>
                <a:lnTo>
                  <a:pt x="4285" y="68288"/>
                </a:lnTo>
                <a:lnTo>
                  <a:pt x="5245" y="75608"/>
                </a:lnTo>
                <a:lnTo>
                  <a:pt x="6293" y="82843"/>
                </a:lnTo>
                <a:lnTo>
                  <a:pt x="7622" y="91166"/>
                </a:lnTo>
                <a:lnTo>
                  <a:pt x="9061" y="99348"/>
                </a:lnTo>
                <a:lnTo>
                  <a:pt x="10608" y="107377"/>
                </a:lnTo>
                <a:lnTo>
                  <a:pt x="12256" y="115239"/>
                </a:lnTo>
                <a:lnTo>
                  <a:pt x="14003" y="122921"/>
                </a:lnTo>
                <a:lnTo>
                  <a:pt x="15843" y="130408"/>
                </a:lnTo>
                <a:lnTo>
                  <a:pt x="17772" y="137689"/>
                </a:lnTo>
                <a:lnTo>
                  <a:pt x="19788" y="144748"/>
                </a:lnTo>
                <a:lnTo>
                  <a:pt x="22037" y="152052"/>
                </a:lnTo>
                <a:lnTo>
                  <a:pt x="24373" y="159070"/>
                </a:lnTo>
                <a:lnTo>
                  <a:pt x="26957" y="166223"/>
                </a:lnTo>
                <a:lnTo>
                  <a:pt x="29798" y="173425"/>
                </a:lnTo>
                <a:lnTo>
                  <a:pt x="32730" y="180192"/>
                </a:lnTo>
                <a:lnTo>
                  <a:pt x="35926" y="186856"/>
                </a:lnTo>
                <a:lnTo>
                  <a:pt x="39392" y="193302"/>
                </a:lnTo>
                <a:lnTo>
                  <a:pt x="43320" y="199682"/>
                </a:lnTo>
                <a:lnTo>
                  <a:pt x="47724" y="205722"/>
                </a:lnTo>
                <a:lnTo>
                  <a:pt x="52806" y="211284"/>
                </a:lnTo>
                <a:lnTo>
                  <a:pt x="58572" y="215800"/>
                </a:lnTo>
                <a:lnTo>
                  <a:pt x="65416" y="218673"/>
                </a:lnTo>
                <a:lnTo>
                  <a:pt x="69259" y="219076"/>
                </a:lnTo>
                <a:lnTo>
                  <a:pt x="69461" y="219080"/>
                </a:lnTo>
                <a:lnTo>
                  <a:pt x="75925" y="220491"/>
                </a:lnTo>
                <a:lnTo>
                  <a:pt x="81539" y="223699"/>
                </a:lnTo>
                <a:lnTo>
                  <a:pt x="86488" y="228025"/>
                </a:lnTo>
                <a:lnTo>
                  <a:pt x="90775" y="232911"/>
                </a:lnTo>
                <a:lnTo>
                  <a:pt x="94603" y="238183"/>
                </a:lnTo>
                <a:lnTo>
                  <a:pt x="98165" y="243887"/>
                </a:lnTo>
                <a:lnTo>
                  <a:pt x="101282" y="249537"/>
                </a:lnTo>
                <a:lnTo>
                  <a:pt x="104326" y="255677"/>
                </a:lnTo>
                <a:lnTo>
                  <a:pt x="107117" y="261884"/>
                </a:lnTo>
                <a:lnTo>
                  <a:pt x="109663" y="268061"/>
                </a:lnTo>
                <a:lnTo>
                  <a:pt x="111972" y="274123"/>
                </a:lnTo>
                <a:lnTo>
                  <a:pt x="114213" y="280459"/>
                </a:lnTo>
                <a:lnTo>
                  <a:pt x="116380" y="287055"/>
                </a:lnTo>
                <a:lnTo>
                  <a:pt x="118324" y="293401"/>
                </a:lnTo>
                <a:lnTo>
                  <a:pt x="120198" y="299949"/>
                </a:lnTo>
                <a:lnTo>
                  <a:pt x="121999" y="306688"/>
                </a:lnTo>
                <a:lnTo>
                  <a:pt x="123593" y="313069"/>
                </a:lnTo>
                <a:lnTo>
                  <a:pt x="125119" y="319595"/>
                </a:lnTo>
                <a:lnTo>
                  <a:pt x="126575" y="326258"/>
                </a:lnTo>
                <a:lnTo>
                  <a:pt x="127957" y="333050"/>
                </a:lnTo>
                <a:lnTo>
                  <a:pt x="129263" y="339961"/>
                </a:lnTo>
                <a:lnTo>
                  <a:pt x="130490" y="346984"/>
                </a:lnTo>
                <a:lnTo>
                  <a:pt x="131636" y="354109"/>
                </a:lnTo>
                <a:lnTo>
                  <a:pt x="132698" y="361329"/>
                </a:lnTo>
                <a:lnTo>
                  <a:pt x="133674" y="368635"/>
                </a:lnTo>
                <a:lnTo>
                  <a:pt x="134559" y="376019"/>
                </a:lnTo>
                <a:lnTo>
                  <a:pt x="135354" y="383472"/>
                </a:lnTo>
                <a:lnTo>
                  <a:pt x="136053" y="390985"/>
                </a:lnTo>
                <a:lnTo>
                  <a:pt x="136655" y="398551"/>
                </a:lnTo>
                <a:lnTo>
                  <a:pt x="137157" y="406160"/>
                </a:lnTo>
                <a:lnTo>
                  <a:pt x="137497" y="412529"/>
                </a:lnTo>
                <a:lnTo>
                  <a:pt x="137502" y="412757"/>
                </a:lnTo>
              </a:path>
            </a:pathLst>
          </a:custGeom>
          <a:ln w="19049">
            <a:solidFill>
              <a:srgbClr val="285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324475" y="367283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38053"/>
                </a:moveTo>
                <a:lnTo>
                  <a:pt x="73514" y="24021"/>
                </a:lnTo>
                <a:lnTo>
                  <a:pt x="66178" y="12347"/>
                </a:lnTo>
                <a:lnTo>
                  <a:pt x="55218" y="4053"/>
                </a:lnTo>
                <a:lnTo>
                  <a:pt x="41660" y="164"/>
                </a:lnTo>
                <a:lnTo>
                  <a:pt x="38053" y="0"/>
                </a:lnTo>
                <a:lnTo>
                  <a:pt x="24021" y="2685"/>
                </a:lnTo>
                <a:lnTo>
                  <a:pt x="12346" y="10021"/>
                </a:lnTo>
                <a:lnTo>
                  <a:pt x="4052" y="20981"/>
                </a:lnTo>
                <a:lnTo>
                  <a:pt x="164" y="34539"/>
                </a:lnTo>
                <a:lnTo>
                  <a:pt x="0" y="38145"/>
                </a:lnTo>
                <a:lnTo>
                  <a:pt x="2685" y="52177"/>
                </a:lnTo>
                <a:lnTo>
                  <a:pt x="10020" y="63852"/>
                </a:lnTo>
                <a:lnTo>
                  <a:pt x="20980" y="72146"/>
                </a:lnTo>
                <a:lnTo>
                  <a:pt x="34538" y="76035"/>
                </a:lnTo>
                <a:lnTo>
                  <a:pt x="38146" y="76200"/>
                </a:lnTo>
                <a:lnTo>
                  <a:pt x="52178" y="73514"/>
                </a:lnTo>
                <a:lnTo>
                  <a:pt x="63852" y="66178"/>
                </a:lnTo>
                <a:lnTo>
                  <a:pt x="72146" y="55218"/>
                </a:lnTo>
                <a:lnTo>
                  <a:pt x="76035" y="41660"/>
                </a:lnTo>
                <a:lnTo>
                  <a:pt x="76200" y="38053"/>
                </a:lnTo>
                <a:close/>
              </a:path>
            </a:pathLst>
          </a:custGeom>
          <a:solidFill>
            <a:srgbClr val="285C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460770" y="4071995"/>
            <a:ext cx="76178" cy="77092"/>
          </a:xfrm>
          <a:custGeom>
            <a:avLst/>
            <a:gdLst/>
            <a:ahLst/>
            <a:cxnLst/>
            <a:rect l="l" t="t" r="r" b="b"/>
            <a:pathLst>
              <a:path w="76178" h="77092">
                <a:moveTo>
                  <a:pt x="0" y="1828"/>
                </a:moveTo>
                <a:lnTo>
                  <a:pt x="39917" y="77092"/>
                </a:lnTo>
                <a:lnTo>
                  <a:pt x="76178" y="0"/>
                </a:lnTo>
                <a:lnTo>
                  <a:pt x="0" y="1828"/>
                </a:lnTo>
                <a:close/>
              </a:path>
            </a:pathLst>
          </a:custGeom>
          <a:solidFill>
            <a:srgbClr val="285C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611935" y="3710938"/>
            <a:ext cx="137501" cy="412757"/>
          </a:xfrm>
          <a:custGeom>
            <a:avLst/>
            <a:gdLst/>
            <a:ahLst/>
            <a:cxnLst/>
            <a:rect l="l" t="t" r="r" b="b"/>
            <a:pathLst>
              <a:path w="137501" h="412757">
                <a:moveTo>
                  <a:pt x="0" y="0"/>
                </a:moveTo>
                <a:lnTo>
                  <a:pt x="24" y="5134"/>
                </a:lnTo>
                <a:lnTo>
                  <a:pt x="99" y="10265"/>
                </a:lnTo>
                <a:lnTo>
                  <a:pt x="224" y="15392"/>
                </a:lnTo>
                <a:lnTo>
                  <a:pt x="396" y="20511"/>
                </a:lnTo>
                <a:lnTo>
                  <a:pt x="615" y="25620"/>
                </a:lnTo>
                <a:lnTo>
                  <a:pt x="882" y="30717"/>
                </a:lnTo>
                <a:lnTo>
                  <a:pt x="1193" y="35798"/>
                </a:lnTo>
                <a:lnTo>
                  <a:pt x="1551" y="40862"/>
                </a:lnTo>
                <a:lnTo>
                  <a:pt x="1952" y="45906"/>
                </a:lnTo>
                <a:lnTo>
                  <a:pt x="2397" y="50927"/>
                </a:lnTo>
                <a:lnTo>
                  <a:pt x="2884" y="55924"/>
                </a:lnTo>
                <a:lnTo>
                  <a:pt x="3413" y="60892"/>
                </a:lnTo>
                <a:lnTo>
                  <a:pt x="3984" y="65831"/>
                </a:lnTo>
                <a:lnTo>
                  <a:pt x="4595" y="70737"/>
                </a:lnTo>
                <a:lnTo>
                  <a:pt x="5245" y="75608"/>
                </a:lnTo>
                <a:lnTo>
                  <a:pt x="5934" y="80441"/>
                </a:lnTo>
                <a:lnTo>
                  <a:pt x="6661" y="85234"/>
                </a:lnTo>
                <a:lnTo>
                  <a:pt x="7425" y="89985"/>
                </a:lnTo>
                <a:lnTo>
                  <a:pt x="8225" y="94690"/>
                </a:lnTo>
                <a:lnTo>
                  <a:pt x="9062" y="99348"/>
                </a:lnTo>
                <a:lnTo>
                  <a:pt x="9932" y="103956"/>
                </a:lnTo>
                <a:lnTo>
                  <a:pt x="10837" y="108511"/>
                </a:lnTo>
                <a:lnTo>
                  <a:pt x="12014" y="114127"/>
                </a:lnTo>
                <a:lnTo>
                  <a:pt x="13242" y="119652"/>
                </a:lnTo>
                <a:lnTo>
                  <a:pt x="14389" y="124542"/>
                </a:lnTo>
                <a:lnTo>
                  <a:pt x="15575" y="129351"/>
                </a:lnTo>
                <a:lnTo>
                  <a:pt x="16797" y="134075"/>
                </a:lnTo>
                <a:lnTo>
                  <a:pt x="18055" y="138711"/>
                </a:lnTo>
                <a:lnTo>
                  <a:pt x="18198" y="139221"/>
                </a:lnTo>
                <a:lnTo>
                  <a:pt x="18339" y="139729"/>
                </a:lnTo>
                <a:lnTo>
                  <a:pt x="18483" y="140236"/>
                </a:lnTo>
                <a:lnTo>
                  <a:pt x="18625" y="140742"/>
                </a:lnTo>
                <a:lnTo>
                  <a:pt x="18770" y="141247"/>
                </a:lnTo>
                <a:lnTo>
                  <a:pt x="18914" y="141751"/>
                </a:lnTo>
                <a:lnTo>
                  <a:pt x="19058" y="142253"/>
                </a:lnTo>
                <a:lnTo>
                  <a:pt x="19204" y="142755"/>
                </a:lnTo>
                <a:lnTo>
                  <a:pt x="19349" y="143255"/>
                </a:lnTo>
                <a:lnTo>
                  <a:pt x="19494" y="143754"/>
                </a:lnTo>
                <a:lnTo>
                  <a:pt x="19641" y="144252"/>
                </a:lnTo>
                <a:lnTo>
                  <a:pt x="19787" y="144748"/>
                </a:lnTo>
                <a:lnTo>
                  <a:pt x="19935" y="145244"/>
                </a:lnTo>
                <a:lnTo>
                  <a:pt x="20082" y="145738"/>
                </a:lnTo>
                <a:lnTo>
                  <a:pt x="20230" y="146231"/>
                </a:lnTo>
                <a:lnTo>
                  <a:pt x="20378" y="146723"/>
                </a:lnTo>
                <a:lnTo>
                  <a:pt x="20527" y="147214"/>
                </a:lnTo>
                <a:lnTo>
                  <a:pt x="20677" y="147703"/>
                </a:lnTo>
                <a:lnTo>
                  <a:pt x="20826" y="148191"/>
                </a:lnTo>
                <a:lnTo>
                  <a:pt x="20976" y="148678"/>
                </a:lnTo>
                <a:lnTo>
                  <a:pt x="21126" y="149164"/>
                </a:lnTo>
                <a:lnTo>
                  <a:pt x="21276" y="149649"/>
                </a:lnTo>
                <a:lnTo>
                  <a:pt x="21428" y="150132"/>
                </a:lnTo>
                <a:lnTo>
                  <a:pt x="21580" y="150614"/>
                </a:lnTo>
                <a:lnTo>
                  <a:pt x="21732" y="151095"/>
                </a:lnTo>
                <a:lnTo>
                  <a:pt x="21883" y="151574"/>
                </a:lnTo>
                <a:lnTo>
                  <a:pt x="22036" y="152052"/>
                </a:lnTo>
                <a:lnTo>
                  <a:pt x="22190" y="152529"/>
                </a:lnTo>
                <a:lnTo>
                  <a:pt x="22343" y="153005"/>
                </a:lnTo>
                <a:lnTo>
                  <a:pt x="22497" y="153479"/>
                </a:lnTo>
                <a:lnTo>
                  <a:pt x="22652" y="153952"/>
                </a:lnTo>
                <a:lnTo>
                  <a:pt x="22806" y="154424"/>
                </a:lnTo>
                <a:lnTo>
                  <a:pt x="23117" y="155364"/>
                </a:lnTo>
                <a:lnTo>
                  <a:pt x="23428" y="156299"/>
                </a:lnTo>
                <a:lnTo>
                  <a:pt x="23741" y="157228"/>
                </a:lnTo>
                <a:lnTo>
                  <a:pt x="24057" y="158152"/>
                </a:lnTo>
                <a:lnTo>
                  <a:pt x="24373" y="159070"/>
                </a:lnTo>
                <a:lnTo>
                  <a:pt x="24691" y="159984"/>
                </a:lnTo>
                <a:lnTo>
                  <a:pt x="25010" y="160892"/>
                </a:lnTo>
                <a:lnTo>
                  <a:pt x="25331" y="161794"/>
                </a:lnTo>
                <a:lnTo>
                  <a:pt x="25654" y="162691"/>
                </a:lnTo>
                <a:lnTo>
                  <a:pt x="25977" y="163583"/>
                </a:lnTo>
                <a:lnTo>
                  <a:pt x="26303" y="164469"/>
                </a:lnTo>
                <a:lnTo>
                  <a:pt x="26629" y="165349"/>
                </a:lnTo>
                <a:lnTo>
                  <a:pt x="26957" y="166223"/>
                </a:lnTo>
                <a:lnTo>
                  <a:pt x="27286" y="167092"/>
                </a:lnTo>
                <a:lnTo>
                  <a:pt x="27616" y="167956"/>
                </a:lnTo>
                <a:lnTo>
                  <a:pt x="27948" y="168813"/>
                </a:lnTo>
                <a:lnTo>
                  <a:pt x="28281" y="169665"/>
                </a:lnTo>
                <a:lnTo>
                  <a:pt x="28616" y="170511"/>
                </a:lnTo>
                <a:lnTo>
                  <a:pt x="28785" y="170932"/>
                </a:lnTo>
                <a:lnTo>
                  <a:pt x="28952" y="171351"/>
                </a:lnTo>
                <a:lnTo>
                  <a:pt x="29121" y="171769"/>
                </a:lnTo>
                <a:lnTo>
                  <a:pt x="29289" y="172185"/>
                </a:lnTo>
                <a:lnTo>
                  <a:pt x="29459" y="172600"/>
                </a:lnTo>
                <a:lnTo>
                  <a:pt x="29798" y="173425"/>
                </a:lnTo>
                <a:lnTo>
                  <a:pt x="30138" y="174244"/>
                </a:lnTo>
                <a:lnTo>
                  <a:pt x="30480" y="175057"/>
                </a:lnTo>
                <a:lnTo>
                  <a:pt x="30822" y="175864"/>
                </a:lnTo>
                <a:lnTo>
                  <a:pt x="31167" y="176665"/>
                </a:lnTo>
                <a:lnTo>
                  <a:pt x="31512" y="177459"/>
                </a:lnTo>
                <a:lnTo>
                  <a:pt x="31859" y="178248"/>
                </a:lnTo>
                <a:lnTo>
                  <a:pt x="32206" y="179030"/>
                </a:lnTo>
                <a:lnTo>
                  <a:pt x="32555" y="179806"/>
                </a:lnTo>
                <a:lnTo>
                  <a:pt x="32905" y="180576"/>
                </a:lnTo>
                <a:lnTo>
                  <a:pt x="33256" y="181339"/>
                </a:lnTo>
                <a:lnTo>
                  <a:pt x="33609" y="182096"/>
                </a:lnTo>
                <a:lnTo>
                  <a:pt x="33963" y="182846"/>
                </a:lnTo>
                <a:lnTo>
                  <a:pt x="34317" y="183590"/>
                </a:lnTo>
                <a:lnTo>
                  <a:pt x="34673" y="184327"/>
                </a:lnTo>
                <a:lnTo>
                  <a:pt x="35030" y="185058"/>
                </a:lnTo>
                <a:lnTo>
                  <a:pt x="35387" y="185783"/>
                </a:lnTo>
                <a:lnTo>
                  <a:pt x="35567" y="186142"/>
                </a:lnTo>
                <a:lnTo>
                  <a:pt x="35746" y="186500"/>
                </a:lnTo>
                <a:lnTo>
                  <a:pt x="36286" y="187564"/>
                </a:lnTo>
                <a:lnTo>
                  <a:pt x="36830" y="188613"/>
                </a:lnTo>
                <a:lnTo>
                  <a:pt x="37375" y="189646"/>
                </a:lnTo>
                <a:lnTo>
                  <a:pt x="37922" y="190664"/>
                </a:lnTo>
                <a:lnTo>
                  <a:pt x="38472" y="191666"/>
                </a:lnTo>
                <a:lnTo>
                  <a:pt x="39023" y="192653"/>
                </a:lnTo>
                <a:lnTo>
                  <a:pt x="39577" y="193624"/>
                </a:lnTo>
                <a:lnTo>
                  <a:pt x="40319" y="194894"/>
                </a:lnTo>
                <a:lnTo>
                  <a:pt x="41064" y="196135"/>
                </a:lnTo>
                <a:lnTo>
                  <a:pt x="41812" y="197347"/>
                </a:lnTo>
                <a:lnTo>
                  <a:pt x="42564" y="198529"/>
                </a:lnTo>
                <a:lnTo>
                  <a:pt x="43320" y="199683"/>
                </a:lnTo>
                <a:lnTo>
                  <a:pt x="44079" y="200806"/>
                </a:lnTo>
                <a:lnTo>
                  <a:pt x="44840" y="201899"/>
                </a:lnTo>
                <a:lnTo>
                  <a:pt x="45605" y="202961"/>
                </a:lnTo>
                <a:lnTo>
                  <a:pt x="46373" y="203993"/>
                </a:lnTo>
                <a:lnTo>
                  <a:pt x="47143" y="204993"/>
                </a:lnTo>
                <a:lnTo>
                  <a:pt x="47917" y="205962"/>
                </a:lnTo>
                <a:lnTo>
                  <a:pt x="48693" y="206899"/>
                </a:lnTo>
                <a:lnTo>
                  <a:pt x="49471" y="207804"/>
                </a:lnTo>
                <a:lnTo>
                  <a:pt x="50251" y="208676"/>
                </a:lnTo>
                <a:lnTo>
                  <a:pt x="51035" y="209516"/>
                </a:lnTo>
                <a:lnTo>
                  <a:pt x="51820" y="210322"/>
                </a:lnTo>
                <a:lnTo>
                  <a:pt x="52805" y="211284"/>
                </a:lnTo>
                <a:lnTo>
                  <a:pt x="53792" y="212192"/>
                </a:lnTo>
                <a:lnTo>
                  <a:pt x="54784" y="213047"/>
                </a:lnTo>
                <a:lnTo>
                  <a:pt x="55777" y="213849"/>
                </a:lnTo>
                <a:lnTo>
                  <a:pt x="56773" y="214595"/>
                </a:lnTo>
                <a:lnTo>
                  <a:pt x="57771" y="215287"/>
                </a:lnTo>
                <a:lnTo>
                  <a:pt x="58772" y="215922"/>
                </a:lnTo>
                <a:lnTo>
                  <a:pt x="59774" y="216501"/>
                </a:lnTo>
                <a:lnTo>
                  <a:pt x="60779" y="217023"/>
                </a:lnTo>
                <a:lnTo>
                  <a:pt x="61986" y="217574"/>
                </a:lnTo>
                <a:lnTo>
                  <a:pt x="63195" y="218040"/>
                </a:lnTo>
                <a:lnTo>
                  <a:pt x="64406" y="218421"/>
                </a:lnTo>
                <a:lnTo>
                  <a:pt x="65617" y="218716"/>
                </a:lnTo>
                <a:lnTo>
                  <a:pt x="66830" y="218924"/>
                </a:lnTo>
                <a:lnTo>
                  <a:pt x="68044" y="219043"/>
                </a:lnTo>
                <a:lnTo>
                  <a:pt x="69258" y="219076"/>
                </a:lnTo>
                <a:lnTo>
                  <a:pt x="69460" y="219079"/>
                </a:lnTo>
                <a:lnTo>
                  <a:pt x="70876" y="219175"/>
                </a:lnTo>
                <a:lnTo>
                  <a:pt x="72291" y="219392"/>
                </a:lnTo>
                <a:lnTo>
                  <a:pt x="73706" y="219727"/>
                </a:lnTo>
                <a:lnTo>
                  <a:pt x="75118" y="220181"/>
                </a:lnTo>
                <a:lnTo>
                  <a:pt x="76528" y="220749"/>
                </a:lnTo>
                <a:lnTo>
                  <a:pt x="77935" y="221432"/>
                </a:lnTo>
                <a:lnTo>
                  <a:pt x="79139" y="222106"/>
                </a:lnTo>
                <a:lnTo>
                  <a:pt x="80340" y="222862"/>
                </a:lnTo>
                <a:lnTo>
                  <a:pt x="81538" y="223699"/>
                </a:lnTo>
                <a:lnTo>
                  <a:pt x="82732" y="224614"/>
                </a:lnTo>
                <a:lnTo>
                  <a:pt x="83922" y="225608"/>
                </a:lnTo>
                <a:lnTo>
                  <a:pt x="85109" y="226679"/>
                </a:lnTo>
                <a:lnTo>
                  <a:pt x="86290" y="227827"/>
                </a:lnTo>
                <a:lnTo>
                  <a:pt x="87272" y="228840"/>
                </a:lnTo>
                <a:lnTo>
                  <a:pt x="88250" y="229905"/>
                </a:lnTo>
                <a:lnTo>
                  <a:pt x="89224" y="231021"/>
                </a:lnTo>
                <a:lnTo>
                  <a:pt x="90194" y="232187"/>
                </a:lnTo>
                <a:lnTo>
                  <a:pt x="91161" y="233403"/>
                </a:lnTo>
                <a:lnTo>
                  <a:pt x="92123" y="234668"/>
                </a:lnTo>
                <a:lnTo>
                  <a:pt x="93080" y="235982"/>
                </a:lnTo>
                <a:lnTo>
                  <a:pt x="94033" y="237343"/>
                </a:lnTo>
                <a:lnTo>
                  <a:pt x="94980" y="238752"/>
                </a:lnTo>
                <a:lnTo>
                  <a:pt x="95735" y="239913"/>
                </a:lnTo>
                <a:lnTo>
                  <a:pt x="96486" y="241103"/>
                </a:lnTo>
                <a:lnTo>
                  <a:pt x="97234" y="242322"/>
                </a:lnTo>
                <a:lnTo>
                  <a:pt x="97978" y="243570"/>
                </a:lnTo>
                <a:lnTo>
                  <a:pt x="98719" y="244847"/>
                </a:lnTo>
                <a:lnTo>
                  <a:pt x="99456" y="246152"/>
                </a:lnTo>
                <a:lnTo>
                  <a:pt x="100189" y="247485"/>
                </a:lnTo>
                <a:lnTo>
                  <a:pt x="100918" y="248846"/>
                </a:lnTo>
                <a:lnTo>
                  <a:pt x="101644" y="250234"/>
                </a:lnTo>
                <a:lnTo>
                  <a:pt x="102365" y="251649"/>
                </a:lnTo>
                <a:lnTo>
                  <a:pt x="103082" y="253091"/>
                </a:lnTo>
                <a:lnTo>
                  <a:pt x="103794" y="254559"/>
                </a:lnTo>
                <a:lnTo>
                  <a:pt x="104502" y="256053"/>
                </a:lnTo>
                <a:lnTo>
                  <a:pt x="105205" y="257573"/>
                </a:lnTo>
                <a:lnTo>
                  <a:pt x="105905" y="259119"/>
                </a:lnTo>
                <a:lnTo>
                  <a:pt x="106426" y="260295"/>
                </a:lnTo>
                <a:lnTo>
                  <a:pt x="106599" y="260690"/>
                </a:lnTo>
                <a:lnTo>
                  <a:pt x="106944" y="261484"/>
                </a:lnTo>
                <a:lnTo>
                  <a:pt x="107288" y="262285"/>
                </a:lnTo>
                <a:lnTo>
                  <a:pt x="107631" y="263092"/>
                </a:lnTo>
                <a:lnTo>
                  <a:pt x="107973" y="263905"/>
                </a:lnTo>
                <a:lnTo>
                  <a:pt x="108313" y="264724"/>
                </a:lnTo>
                <a:lnTo>
                  <a:pt x="108653" y="265550"/>
                </a:lnTo>
                <a:lnTo>
                  <a:pt x="108822" y="265964"/>
                </a:lnTo>
                <a:lnTo>
                  <a:pt x="108991" y="266381"/>
                </a:lnTo>
                <a:lnTo>
                  <a:pt x="109159" y="266798"/>
                </a:lnTo>
                <a:lnTo>
                  <a:pt x="109327" y="267218"/>
                </a:lnTo>
                <a:lnTo>
                  <a:pt x="109494" y="267638"/>
                </a:lnTo>
                <a:lnTo>
                  <a:pt x="109662" y="268061"/>
                </a:lnTo>
                <a:lnTo>
                  <a:pt x="109829" y="268484"/>
                </a:lnTo>
                <a:lnTo>
                  <a:pt x="109996" y="268909"/>
                </a:lnTo>
                <a:lnTo>
                  <a:pt x="110163" y="269336"/>
                </a:lnTo>
                <a:lnTo>
                  <a:pt x="110328" y="269764"/>
                </a:lnTo>
                <a:lnTo>
                  <a:pt x="110494" y="270193"/>
                </a:lnTo>
                <a:lnTo>
                  <a:pt x="110660" y="270624"/>
                </a:lnTo>
                <a:lnTo>
                  <a:pt x="110825" y="271057"/>
                </a:lnTo>
                <a:lnTo>
                  <a:pt x="110990" y="271490"/>
                </a:lnTo>
                <a:lnTo>
                  <a:pt x="111154" y="271926"/>
                </a:lnTo>
                <a:lnTo>
                  <a:pt x="111318" y="272362"/>
                </a:lnTo>
                <a:lnTo>
                  <a:pt x="111482" y="272800"/>
                </a:lnTo>
                <a:lnTo>
                  <a:pt x="111645" y="273240"/>
                </a:lnTo>
                <a:lnTo>
                  <a:pt x="111809" y="273681"/>
                </a:lnTo>
                <a:lnTo>
                  <a:pt x="111971" y="274123"/>
                </a:lnTo>
                <a:lnTo>
                  <a:pt x="112134" y="274567"/>
                </a:lnTo>
                <a:lnTo>
                  <a:pt x="112296" y="275012"/>
                </a:lnTo>
                <a:lnTo>
                  <a:pt x="112457" y="275458"/>
                </a:lnTo>
                <a:lnTo>
                  <a:pt x="112619" y="275906"/>
                </a:lnTo>
                <a:lnTo>
                  <a:pt x="113100" y="277258"/>
                </a:lnTo>
                <a:lnTo>
                  <a:pt x="113579" y="278621"/>
                </a:lnTo>
                <a:lnTo>
                  <a:pt x="114055" y="279997"/>
                </a:lnTo>
                <a:lnTo>
                  <a:pt x="114526" y="281385"/>
                </a:lnTo>
                <a:lnTo>
                  <a:pt x="114995" y="282785"/>
                </a:lnTo>
                <a:lnTo>
                  <a:pt x="115460" y="284197"/>
                </a:lnTo>
                <a:lnTo>
                  <a:pt x="115921" y="285620"/>
                </a:lnTo>
                <a:lnTo>
                  <a:pt x="116379" y="287055"/>
                </a:lnTo>
                <a:lnTo>
                  <a:pt x="116683" y="288018"/>
                </a:lnTo>
                <a:lnTo>
                  <a:pt x="116985" y="288985"/>
                </a:lnTo>
                <a:lnTo>
                  <a:pt x="117285" y="289958"/>
                </a:lnTo>
                <a:lnTo>
                  <a:pt x="117584" y="290936"/>
                </a:lnTo>
                <a:lnTo>
                  <a:pt x="117881" y="291918"/>
                </a:lnTo>
                <a:lnTo>
                  <a:pt x="118176" y="292905"/>
                </a:lnTo>
                <a:lnTo>
                  <a:pt x="118470" y="293897"/>
                </a:lnTo>
                <a:lnTo>
                  <a:pt x="118762" y="294894"/>
                </a:lnTo>
                <a:lnTo>
                  <a:pt x="119053" y="295896"/>
                </a:lnTo>
                <a:lnTo>
                  <a:pt x="119341" y="296902"/>
                </a:lnTo>
                <a:lnTo>
                  <a:pt x="119629" y="297913"/>
                </a:lnTo>
                <a:lnTo>
                  <a:pt x="119914" y="298928"/>
                </a:lnTo>
                <a:lnTo>
                  <a:pt x="120198" y="299949"/>
                </a:lnTo>
                <a:lnTo>
                  <a:pt x="120479" y="300973"/>
                </a:lnTo>
                <a:lnTo>
                  <a:pt x="120760" y="302002"/>
                </a:lnTo>
                <a:lnTo>
                  <a:pt x="121038" y="303036"/>
                </a:lnTo>
                <a:lnTo>
                  <a:pt x="121315" y="304074"/>
                </a:lnTo>
                <a:lnTo>
                  <a:pt x="121589" y="305116"/>
                </a:lnTo>
                <a:lnTo>
                  <a:pt x="121862" y="306163"/>
                </a:lnTo>
                <a:lnTo>
                  <a:pt x="121998" y="306688"/>
                </a:lnTo>
                <a:lnTo>
                  <a:pt x="122936" y="310392"/>
                </a:lnTo>
                <a:lnTo>
                  <a:pt x="123852" y="314147"/>
                </a:lnTo>
                <a:lnTo>
                  <a:pt x="124869" y="318498"/>
                </a:lnTo>
                <a:lnTo>
                  <a:pt x="125855" y="322910"/>
                </a:lnTo>
                <a:lnTo>
                  <a:pt x="126809" y="327381"/>
                </a:lnTo>
                <a:lnTo>
                  <a:pt x="127730" y="331909"/>
                </a:lnTo>
                <a:lnTo>
                  <a:pt x="128619" y="336491"/>
                </a:lnTo>
                <a:lnTo>
                  <a:pt x="129262" y="339961"/>
                </a:lnTo>
                <a:lnTo>
                  <a:pt x="129885" y="343459"/>
                </a:lnTo>
                <a:lnTo>
                  <a:pt x="130489" y="346984"/>
                </a:lnTo>
                <a:lnTo>
                  <a:pt x="131073" y="350534"/>
                </a:lnTo>
                <a:lnTo>
                  <a:pt x="131636" y="354109"/>
                </a:lnTo>
                <a:lnTo>
                  <a:pt x="132177" y="357708"/>
                </a:lnTo>
                <a:lnTo>
                  <a:pt x="132698" y="361329"/>
                </a:lnTo>
                <a:lnTo>
                  <a:pt x="133196" y="364972"/>
                </a:lnTo>
                <a:lnTo>
                  <a:pt x="133673" y="368635"/>
                </a:lnTo>
                <a:lnTo>
                  <a:pt x="134127" y="372318"/>
                </a:lnTo>
                <a:lnTo>
                  <a:pt x="134559" y="376019"/>
                </a:lnTo>
                <a:lnTo>
                  <a:pt x="134967" y="379738"/>
                </a:lnTo>
                <a:lnTo>
                  <a:pt x="135352" y="383472"/>
                </a:lnTo>
                <a:lnTo>
                  <a:pt x="135714" y="387222"/>
                </a:lnTo>
                <a:lnTo>
                  <a:pt x="136052" y="390985"/>
                </a:lnTo>
                <a:lnTo>
                  <a:pt x="136366" y="394762"/>
                </a:lnTo>
                <a:lnTo>
                  <a:pt x="136654" y="398551"/>
                </a:lnTo>
                <a:lnTo>
                  <a:pt x="136918" y="402351"/>
                </a:lnTo>
                <a:lnTo>
                  <a:pt x="137155" y="406161"/>
                </a:lnTo>
                <a:lnTo>
                  <a:pt x="137369" y="409979"/>
                </a:lnTo>
                <a:lnTo>
                  <a:pt x="137496" y="412529"/>
                </a:lnTo>
                <a:lnTo>
                  <a:pt x="137501" y="412757"/>
                </a:lnTo>
              </a:path>
            </a:pathLst>
          </a:custGeom>
          <a:ln w="19049">
            <a:solidFill>
              <a:srgbClr val="285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573836" y="367283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38054"/>
                </a:moveTo>
                <a:lnTo>
                  <a:pt x="73514" y="24022"/>
                </a:lnTo>
                <a:lnTo>
                  <a:pt x="66178" y="12347"/>
                </a:lnTo>
                <a:lnTo>
                  <a:pt x="55219" y="4053"/>
                </a:lnTo>
                <a:lnTo>
                  <a:pt x="41661" y="164"/>
                </a:lnTo>
                <a:lnTo>
                  <a:pt x="38054" y="0"/>
                </a:lnTo>
                <a:lnTo>
                  <a:pt x="24022" y="2685"/>
                </a:lnTo>
                <a:lnTo>
                  <a:pt x="12347" y="10021"/>
                </a:lnTo>
                <a:lnTo>
                  <a:pt x="4053" y="20980"/>
                </a:lnTo>
                <a:lnTo>
                  <a:pt x="164" y="34538"/>
                </a:lnTo>
                <a:lnTo>
                  <a:pt x="0" y="38146"/>
                </a:lnTo>
                <a:lnTo>
                  <a:pt x="2685" y="52178"/>
                </a:lnTo>
                <a:lnTo>
                  <a:pt x="10021" y="63852"/>
                </a:lnTo>
                <a:lnTo>
                  <a:pt x="20980" y="72146"/>
                </a:lnTo>
                <a:lnTo>
                  <a:pt x="34537" y="76035"/>
                </a:lnTo>
                <a:lnTo>
                  <a:pt x="38146" y="76200"/>
                </a:lnTo>
                <a:lnTo>
                  <a:pt x="52178" y="73514"/>
                </a:lnTo>
                <a:lnTo>
                  <a:pt x="63853" y="66179"/>
                </a:lnTo>
                <a:lnTo>
                  <a:pt x="72147" y="55219"/>
                </a:lnTo>
                <a:lnTo>
                  <a:pt x="76035" y="41662"/>
                </a:lnTo>
                <a:lnTo>
                  <a:pt x="76200" y="38054"/>
                </a:lnTo>
                <a:close/>
              </a:path>
            </a:pathLst>
          </a:custGeom>
          <a:solidFill>
            <a:srgbClr val="285C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710131" y="4071997"/>
            <a:ext cx="76177" cy="77091"/>
          </a:xfrm>
          <a:custGeom>
            <a:avLst/>
            <a:gdLst/>
            <a:ahLst/>
            <a:cxnLst/>
            <a:rect l="l" t="t" r="r" b="b"/>
            <a:pathLst>
              <a:path w="76177" h="77091">
                <a:moveTo>
                  <a:pt x="0" y="1828"/>
                </a:moveTo>
                <a:lnTo>
                  <a:pt x="39916" y="77091"/>
                </a:lnTo>
                <a:lnTo>
                  <a:pt x="76177" y="0"/>
                </a:lnTo>
                <a:lnTo>
                  <a:pt x="0" y="1828"/>
                </a:lnTo>
                <a:close/>
              </a:path>
            </a:pathLst>
          </a:custGeom>
          <a:solidFill>
            <a:srgbClr val="285C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839073" y="3710938"/>
            <a:ext cx="137502" cy="412757"/>
          </a:xfrm>
          <a:custGeom>
            <a:avLst/>
            <a:gdLst/>
            <a:ahLst/>
            <a:cxnLst/>
            <a:rect l="l" t="t" r="r" b="b"/>
            <a:pathLst>
              <a:path w="137502" h="412757">
                <a:moveTo>
                  <a:pt x="0" y="0"/>
                </a:moveTo>
                <a:lnTo>
                  <a:pt x="24" y="5134"/>
                </a:lnTo>
                <a:lnTo>
                  <a:pt x="99" y="10265"/>
                </a:lnTo>
                <a:lnTo>
                  <a:pt x="224" y="15392"/>
                </a:lnTo>
                <a:lnTo>
                  <a:pt x="396" y="20511"/>
                </a:lnTo>
                <a:lnTo>
                  <a:pt x="615" y="25620"/>
                </a:lnTo>
                <a:lnTo>
                  <a:pt x="882" y="30717"/>
                </a:lnTo>
                <a:lnTo>
                  <a:pt x="1193" y="35798"/>
                </a:lnTo>
                <a:lnTo>
                  <a:pt x="1551" y="40862"/>
                </a:lnTo>
                <a:lnTo>
                  <a:pt x="1952" y="45906"/>
                </a:lnTo>
                <a:lnTo>
                  <a:pt x="2397" y="50927"/>
                </a:lnTo>
                <a:lnTo>
                  <a:pt x="2884" y="55924"/>
                </a:lnTo>
                <a:lnTo>
                  <a:pt x="3413" y="60892"/>
                </a:lnTo>
                <a:lnTo>
                  <a:pt x="3984" y="65831"/>
                </a:lnTo>
                <a:lnTo>
                  <a:pt x="4595" y="70737"/>
                </a:lnTo>
                <a:lnTo>
                  <a:pt x="5245" y="75608"/>
                </a:lnTo>
                <a:lnTo>
                  <a:pt x="5934" y="80441"/>
                </a:lnTo>
                <a:lnTo>
                  <a:pt x="6661" y="85234"/>
                </a:lnTo>
                <a:lnTo>
                  <a:pt x="7425" y="89985"/>
                </a:lnTo>
                <a:lnTo>
                  <a:pt x="8225" y="94690"/>
                </a:lnTo>
                <a:lnTo>
                  <a:pt x="9062" y="99348"/>
                </a:lnTo>
                <a:lnTo>
                  <a:pt x="9932" y="103956"/>
                </a:lnTo>
                <a:lnTo>
                  <a:pt x="10837" y="108511"/>
                </a:lnTo>
                <a:lnTo>
                  <a:pt x="12014" y="114127"/>
                </a:lnTo>
                <a:lnTo>
                  <a:pt x="13242" y="119652"/>
                </a:lnTo>
                <a:lnTo>
                  <a:pt x="14389" y="124542"/>
                </a:lnTo>
                <a:lnTo>
                  <a:pt x="15575" y="129351"/>
                </a:lnTo>
                <a:lnTo>
                  <a:pt x="16797" y="134075"/>
                </a:lnTo>
                <a:lnTo>
                  <a:pt x="18055" y="138711"/>
                </a:lnTo>
                <a:lnTo>
                  <a:pt x="18198" y="139221"/>
                </a:lnTo>
                <a:lnTo>
                  <a:pt x="18339" y="139729"/>
                </a:lnTo>
                <a:lnTo>
                  <a:pt x="18483" y="140236"/>
                </a:lnTo>
                <a:lnTo>
                  <a:pt x="18626" y="140742"/>
                </a:lnTo>
                <a:lnTo>
                  <a:pt x="18770" y="141247"/>
                </a:lnTo>
                <a:lnTo>
                  <a:pt x="18914" y="141751"/>
                </a:lnTo>
                <a:lnTo>
                  <a:pt x="19059" y="142253"/>
                </a:lnTo>
                <a:lnTo>
                  <a:pt x="19204" y="142755"/>
                </a:lnTo>
                <a:lnTo>
                  <a:pt x="19349" y="143255"/>
                </a:lnTo>
                <a:lnTo>
                  <a:pt x="19494" y="143754"/>
                </a:lnTo>
                <a:lnTo>
                  <a:pt x="19641" y="144252"/>
                </a:lnTo>
                <a:lnTo>
                  <a:pt x="19787" y="144748"/>
                </a:lnTo>
                <a:lnTo>
                  <a:pt x="19935" y="145244"/>
                </a:lnTo>
                <a:lnTo>
                  <a:pt x="20082" y="145738"/>
                </a:lnTo>
                <a:lnTo>
                  <a:pt x="20230" y="146231"/>
                </a:lnTo>
                <a:lnTo>
                  <a:pt x="20379" y="146723"/>
                </a:lnTo>
                <a:lnTo>
                  <a:pt x="20527" y="147214"/>
                </a:lnTo>
                <a:lnTo>
                  <a:pt x="20826" y="148191"/>
                </a:lnTo>
                <a:lnTo>
                  <a:pt x="21126" y="149164"/>
                </a:lnTo>
                <a:lnTo>
                  <a:pt x="21428" y="150132"/>
                </a:lnTo>
                <a:lnTo>
                  <a:pt x="21732" y="151095"/>
                </a:lnTo>
                <a:lnTo>
                  <a:pt x="22037" y="152052"/>
                </a:lnTo>
                <a:lnTo>
                  <a:pt x="22343" y="153005"/>
                </a:lnTo>
                <a:lnTo>
                  <a:pt x="22652" y="153952"/>
                </a:lnTo>
                <a:lnTo>
                  <a:pt x="22961" y="154895"/>
                </a:lnTo>
                <a:lnTo>
                  <a:pt x="23272" y="155832"/>
                </a:lnTo>
                <a:lnTo>
                  <a:pt x="23585" y="156764"/>
                </a:lnTo>
                <a:lnTo>
                  <a:pt x="23900" y="157690"/>
                </a:lnTo>
                <a:lnTo>
                  <a:pt x="24215" y="158612"/>
                </a:lnTo>
                <a:lnTo>
                  <a:pt x="24532" y="159528"/>
                </a:lnTo>
                <a:lnTo>
                  <a:pt x="24851" y="160438"/>
                </a:lnTo>
                <a:lnTo>
                  <a:pt x="25171" y="161344"/>
                </a:lnTo>
                <a:lnTo>
                  <a:pt x="25493" y="162243"/>
                </a:lnTo>
                <a:lnTo>
                  <a:pt x="25816" y="163138"/>
                </a:lnTo>
                <a:lnTo>
                  <a:pt x="26140" y="164026"/>
                </a:lnTo>
                <a:lnTo>
                  <a:pt x="26465" y="164909"/>
                </a:lnTo>
                <a:lnTo>
                  <a:pt x="26792" y="165787"/>
                </a:lnTo>
                <a:lnTo>
                  <a:pt x="27121" y="166659"/>
                </a:lnTo>
                <a:lnTo>
                  <a:pt x="27451" y="167525"/>
                </a:lnTo>
                <a:lnTo>
                  <a:pt x="27782" y="168385"/>
                </a:lnTo>
                <a:lnTo>
                  <a:pt x="27949" y="168813"/>
                </a:lnTo>
                <a:lnTo>
                  <a:pt x="28115" y="169240"/>
                </a:lnTo>
                <a:lnTo>
                  <a:pt x="28282" y="169665"/>
                </a:lnTo>
                <a:lnTo>
                  <a:pt x="28449" y="170089"/>
                </a:lnTo>
                <a:lnTo>
                  <a:pt x="28616" y="170511"/>
                </a:lnTo>
                <a:lnTo>
                  <a:pt x="28785" y="170932"/>
                </a:lnTo>
                <a:lnTo>
                  <a:pt x="28953" y="171351"/>
                </a:lnTo>
                <a:lnTo>
                  <a:pt x="29121" y="171769"/>
                </a:lnTo>
                <a:lnTo>
                  <a:pt x="29290" y="172185"/>
                </a:lnTo>
                <a:lnTo>
                  <a:pt x="29459" y="172600"/>
                </a:lnTo>
                <a:lnTo>
                  <a:pt x="29628" y="173013"/>
                </a:lnTo>
                <a:lnTo>
                  <a:pt x="29798" y="173425"/>
                </a:lnTo>
                <a:lnTo>
                  <a:pt x="29968" y="173835"/>
                </a:lnTo>
                <a:lnTo>
                  <a:pt x="30138" y="174244"/>
                </a:lnTo>
                <a:lnTo>
                  <a:pt x="30309" y="174651"/>
                </a:lnTo>
                <a:lnTo>
                  <a:pt x="30480" y="175057"/>
                </a:lnTo>
                <a:lnTo>
                  <a:pt x="30651" y="175461"/>
                </a:lnTo>
                <a:lnTo>
                  <a:pt x="30823" y="175864"/>
                </a:lnTo>
                <a:lnTo>
                  <a:pt x="30995" y="176265"/>
                </a:lnTo>
                <a:lnTo>
                  <a:pt x="31167" y="176665"/>
                </a:lnTo>
                <a:lnTo>
                  <a:pt x="31339" y="177063"/>
                </a:lnTo>
                <a:lnTo>
                  <a:pt x="31512" y="177459"/>
                </a:lnTo>
                <a:lnTo>
                  <a:pt x="32207" y="179030"/>
                </a:lnTo>
                <a:lnTo>
                  <a:pt x="32905" y="180576"/>
                </a:lnTo>
                <a:lnTo>
                  <a:pt x="33609" y="182096"/>
                </a:lnTo>
                <a:lnTo>
                  <a:pt x="34318" y="183590"/>
                </a:lnTo>
                <a:lnTo>
                  <a:pt x="35030" y="185058"/>
                </a:lnTo>
                <a:lnTo>
                  <a:pt x="35747" y="186500"/>
                </a:lnTo>
                <a:lnTo>
                  <a:pt x="36468" y="187915"/>
                </a:lnTo>
                <a:lnTo>
                  <a:pt x="37193" y="189303"/>
                </a:lnTo>
                <a:lnTo>
                  <a:pt x="37922" y="190664"/>
                </a:lnTo>
                <a:lnTo>
                  <a:pt x="38655" y="191997"/>
                </a:lnTo>
                <a:lnTo>
                  <a:pt x="39392" y="193302"/>
                </a:lnTo>
                <a:lnTo>
                  <a:pt x="40133" y="194579"/>
                </a:lnTo>
                <a:lnTo>
                  <a:pt x="40878" y="195827"/>
                </a:lnTo>
                <a:lnTo>
                  <a:pt x="41626" y="197046"/>
                </a:lnTo>
                <a:lnTo>
                  <a:pt x="42377" y="198236"/>
                </a:lnTo>
                <a:lnTo>
                  <a:pt x="43320" y="199682"/>
                </a:lnTo>
                <a:lnTo>
                  <a:pt x="44270" y="201082"/>
                </a:lnTo>
                <a:lnTo>
                  <a:pt x="45223" y="202433"/>
                </a:lnTo>
                <a:lnTo>
                  <a:pt x="46181" y="203737"/>
                </a:lnTo>
                <a:lnTo>
                  <a:pt x="47144" y="204993"/>
                </a:lnTo>
                <a:lnTo>
                  <a:pt x="48111" y="206199"/>
                </a:lnTo>
                <a:lnTo>
                  <a:pt x="49082" y="207355"/>
                </a:lnTo>
                <a:lnTo>
                  <a:pt x="50057" y="208461"/>
                </a:lnTo>
                <a:lnTo>
                  <a:pt x="51035" y="209516"/>
                </a:lnTo>
                <a:lnTo>
                  <a:pt x="52017" y="210519"/>
                </a:lnTo>
                <a:lnTo>
                  <a:pt x="53200" y="211653"/>
                </a:lnTo>
                <a:lnTo>
                  <a:pt x="54388" y="212712"/>
                </a:lnTo>
                <a:lnTo>
                  <a:pt x="55578" y="213693"/>
                </a:lnTo>
                <a:lnTo>
                  <a:pt x="56774" y="214595"/>
                </a:lnTo>
                <a:lnTo>
                  <a:pt x="57972" y="215418"/>
                </a:lnTo>
                <a:lnTo>
                  <a:pt x="59173" y="216161"/>
                </a:lnTo>
                <a:lnTo>
                  <a:pt x="60578" y="216924"/>
                </a:lnTo>
                <a:lnTo>
                  <a:pt x="61986" y="217574"/>
                </a:lnTo>
                <a:lnTo>
                  <a:pt x="63397" y="218110"/>
                </a:lnTo>
                <a:lnTo>
                  <a:pt x="64810" y="218529"/>
                </a:lnTo>
                <a:lnTo>
                  <a:pt x="66225" y="218831"/>
                </a:lnTo>
                <a:lnTo>
                  <a:pt x="67640" y="219013"/>
                </a:lnTo>
                <a:lnTo>
                  <a:pt x="69057" y="219075"/>
                </a:lnTo>
                <a:lnTo>
                  <a:pt x="69259" y="219076"/>
                </a:lnTo>
                <a:lnTo>
                  <a:pt x="69461" y="219080"/>
                </a:lnTo>
                <a:lnTo>
                  <a:pt x="71080" y="219199"/>
                </a:lnTo>
                <a:lnTo>
                  <a:pt x="72697" y="219476"/>
                </a:lnTo>
                <a:lnTo>
                  <a:pt x="74110" y="219845"/>
                </a:lnTo>
                <a:lnTo>
                  <a:pt x="75522" y="220331"/>
                </a:lnTo>
                <a:lnTo>
                  <a:pt x="76931" y="220933"/>
                </a:lnTo>
                <a:lnTo>
                  <a:pt x="78338" y="221648"/>
                </a:lnTo>
                <a:lnTo>
                  <a:pt x="79740" y="222474"/>
                </a:lnTo>
                <a:lnTo>
                  <a:pt x="81140" y="223411"/>
                </a:lnTo>
                <a:lnTo>
                  <a:pt x="82336" y="224300"/>
                </a:lnTo>
                <a:lnTo>
                  <a:pt x="83527" y="225268"/>
                </a:lnTo>
                <a:lnTo>
                  <a:pt x="84714" y="226314"/>
                </a:lnTo>
                <a:lnTo>
                  <a:pt x="85898" y="227436"/>
                </a:lnTo>
                <a:lnTo>
                  <a:pt x="87077" y="228633"/>
                </a:lnTo>
                <a:lnTo>
                  <a:pt x="88251" y="229905"/>
                </a:lnTo>
                <a:lnTo>
                  <a:pt x="89225" y="231021"/>
                </a:lnTo>
                <a:lnTo>
                  <a:pt x="90196" y="232187"/>
                </a:lnTo>
                <a:lnTo>
                  <a:pt x="91161" y="233403"/>
                </a:lnTo>
                <a:lnTo>
                  <a:pt x="92123" y="234669"/>
                </a:lnTo>
                <a:lnTo>
                  <a:pt x="93081" y="235982"/>
                </a:lnTo>
                <a:lnTo>
                  <a:pt x="94033" y="237344"/>
                </a:lnTo>
                <a:lnTo>
                  <a:pt x="94981" y="238752"/>
                </a:lnTo>
                <a:lnTo>
                  <a:pt x="95924" y="240207"/>
                </a:lnTo>
                <a:lnTo>
                  <a:pt x="96862" y="241709"/>
                </a:lnTo>
                <a:lnTo>
                  <a:pt x="97607" y="242943"/>
                </a:lnTo>
                <a:lnTo>
                  <a:pt x="98350" y="244205"/>
                </a:lnTo>
                <a:lnTo>
                  <a:pt x="99089" y="245496"/>
                </a:lnTo>
                <a:lnTo>
                  <a:pt x="99824" y="246815"/>
                </a:lnTo>
                <a:lnTo>
                  <a:pt x="100555" y="248162"/>
                </a:lnTo>
                <a:lnTo>
                  <a:pt x="101282" y="249537"/>
                </a:lnTo>
                <a:lnTo>
                  <a:pt x="102006" y="250938"/>
                </a:lnTo>
                <a:lnTo>
                  <a:pt x="102724" y="252367"/>
                </a:lnTo>
                <a:lnTo>
                  <a:pt x="103439" y="253822"/>
                </a:lnTo>
                <a:lnTo>
                  <a:pt x="104150" y="255303"/>
                </a:lnTo>
                <a:lnTo>
                  <a:pt x="104855" y="256810"/>
                </a:lnTo>
                <a:lnTo>
                  <a:pt x="105557" y="258343"/>
                </a:lnTo>
                <a:lnTo>
                  <a:pt x="106253" y="259901"/>
                </a:lnTo>
                <a:lnTo>
                  <a:pt x="106945" y="261484"/>
                </a:lnTo>
                <a:lnTo>
                  <a:pt x="107289" y="262285"/>
                </a:lnTo>
                <a:lnTo>
                  <a:pt x="107461" y="262688"/>
                </a:lnTo>
                <a:lnTo>
                  <a:pt x="107632" y="263092"/>
                </a:lnTo>
                <a:lnTo>
                  <a:pt x="107803" y="263498"/>
                </a:lnTo>
                <a:lnTo>
                  <a:pt x="107974" y="263905"/>
                </a:lnTo>
                <a:lnTo>
                  <a:pt x="108144" y="264314"/>
                </a:lnTo>
                <a:lnTo>
                  <a:pt x="108315" y="264724"/>
                </a:lnTo>
                <a:lnTo>
                  <a:pt x="108484" y="265136"/>
                </a:lnTo>
                <a:lnTo>
                  <a:pt x="108653" y="265550"/>
                </a:lnTo>
                <a:lnTo>
                  <a:pt x="108822" y="265964"/>
                </a:lnTo>
                <a:lnTo>
                  <a:pt x="108991" y="266381"/>
                </a:lnTo>
                <a:lnTo>
                  <a:pt x="109160" y="266798"/>
                </a:lnTo>
                <a:lnTo>
                  <a:pt x="109328" y="267218"/>
                </a:lnTo>
                <a:lnTo>
                  <a:pt x="109496" y="267638"/>
                </a:lnTo>
                <a:lnTo>
                  <a:pt x="109663" y="268061"/>
                </a:lnTo>
                <a:lnTo>
                  <a:pt x="109830" y="268484"/>
                </a:lnTo>
                <a:lnTo>
                  <a:pt x="109997" y="268909"/>
                </a:lnTo>
                <a:lnTo>
                  <a:pt x="110163" y="269336"/>
                </a:lnTo>
                <a:lnTo>
                  <a:pt x="110330" y="269764"/>
                </a:lnTo>
                <a:lnTo>
                  <a:pt x="110495" y="270193"/>
                </a:lnTo>
                <a:lnTo>
                  <a:pt x="110661" y="270624"/>
                </a:lnTo>
                <a:lnTo>
                  <a:pt x="110826" y="271057"/>
                </a:lnTo>
                <a:lnTo>
                  <a:pt x="110991" y="271491"/>
                </a:lnTo>
                <a:lnTo>
                  <a:pt x="111156" y="271926"/>
                </a:lnTo>
                <a:lnTo>
                  <a:pt x="111319" y="272362"/>
                </a:lnTo>
                <a:lnTo>
                  <a:pt x="111483" y="272801"/>
                </a:lnTo>
                <a:lnTo>
                  <a:pt x="111646" y="273240"/>
                </a:lnTo>
                <a:lnTo>
                  <a:pt x="111810" y="273681"/>
                </a:lnTo>
                <a:lnTo>
                  <a:pt x="111973" y="274123"/>
                </a:lnTo>
                <a:lnTo>
                  <a:pt x="112135" y="274567"/>
                </a:lnTo>
                <a:lnTo>
                  <a:pt x="112297" y="275012"/>
                </a:lnTo>
                <a:lnTo>
                  <a:pt x="112459" y="275458"/>
                </a:lnTo>
                <a:lnTo>
                  <a:pt x="112620" y="275906"/>
                </a:lnTo>
                <a:lnTo>
                  <a:pt x="112781" y="276355"/>
                </a:lnTo>
                <a:lnTo>
                  <a:pt x="112941" y="276806"/>
                </a:lnTo>
                <a:lnTo>
                  <a:pt x="113101" y="277258"/>
                </a:lnTo>
                <a:lnTo>
                  <a:pt x="113262" y="277711"/>
                </a:lnTo>
                <a:lnTo>
                  <a:pt x="113420" y="278165"/>
                </a:lnTo>
                <a:lnTo>
                  <a:pt x="113580" y="278621"/>
                </a:lnTo>
                <a:lnTo>
                  <a:pt x="113739" y="279079"/>
                </a:lnTo>
                <a:lnTo>
                  <a:pt x="113897" y="279537"/>
                </a:lnTo>
                <a:lnTo>
                  <a:pt x="114055" y="279998"/>
                </a:lnTo>
                <a:lnTo>
                  <a:pt x="114213" y="280459"/>
                </a:lnTo>
                <a:lnTo>
                  <a:pt x="114370" y="280922"/>
                </a:lnTo>
                <a:lnTo>
                  <a:pt x="114527" y="281385"/>
                </a:lnTo>
                <a:lnTo>
                  <a:pt x="114684" y="281851"/>
                </a:lnTo>
                <a:lnTo>
                  <a:pt x="114840" y="282318"/>
                </a:lnTo>
                <a:lnTo>
                  <a:pt x="114996" y="282785"/>
                </a:lnTo>
                <a:lnTo>
                  <a:pt x="115151" y="283255"/>
                </a:lnTo>
                <a:lnTo>
                  <a:pt x="115306" y="283725"/>
                </a:lnTo>
                <a:lnTo>
                  <a:pt x="115461" y="284197"/>
                </a:lnTo>
                <a:lnTo>
                  <a:pt x="115615" y="284670"/>
                </a:lnTo>
                <a:lnTo>
                  <a:pt x="115769" y="285145"/>
                </a:lnTo>
                <a:lnTo>
                  <a:pt x="115923" y="285620"/>
                </a:lnTo>
                <a:lnTo>
                  <a:pt x="116075" y="286097"/>
                </a:lnTo>
                <a:lnTo>
                  <a:pt x="116228" y="286575"/>
                </a:lnTo>
                <a:lnTo>
                  <a:pt x="116381" y="287055"/>
                </a:lnTo>
                <a:lnTo>
                  <a:pt x="116533" y="287536"/>
                </a:lnTo>
                <a:lnTo>
                  <a:pt x="116684" y="288018"/>
                </a:lnTo>
                <a:lnTo>
                  <a:pt x="116835" y="288501"/>
                </a:lnTo>
                <a:lnTo>
                  <a:pt x="116986" y="288985"/>
                </a:lnTo>
                <a:lnTo>
                  <a:pt x="117137" y="289471"/>
                </a:lnTo>
                <a:lnTo>
                  <a:pt x="117286" y="289958"/>
                </a:lnTo>
                <a:lnTo>
                  <a:pt x="117436" y="290446"/>
                </a:lnTo>
                <a:lnTo>
                  <a:pt x="117585" y="290936"/>
                </a:lnTo>
                <a:lnTo>
                  <a:pt x="117733" y="291426"/>
                </a:lnTo>
                <a:lnTo>
                  <a:pt x="117882" y="291918"/>
                </a:lnTo>
                <a:lnTo>
                  <a:pt x="118030" y="292411"/>
                </a:lnTo>
                <a:lnTo>
                  <a:pt x="118178" y="292905"/>
                </a:lnTo>
                <a:lnTo>
                  <a:pt x="118324" y="293401"/>
                </a:lnTo>
                <a:lnTo>
                  <a:pt x="118471" y="293897"/>
                </a:lnTo>
                <a:lnTo>
                  <a:pt x="118617" y="294395"/>
                </a:lnTo>
                <a:lnTo>
                  <a:pt x="118909" y="295395"/>
                </a:lnTo>
                <a:lnTo>
                  <a:pt x="119198" y="296398"/>
                </a:lnTo>
                <a:lnTo>
                  <a:pt x="119486" y="297407"/>
                </a:lnTo>
                <a:lnTo>
                  <a:pt x="119772" y="298420"/>
                </a:lnTo>
                <a:lnTo>
                  <a:pt x="120057" y="299438"/>
                </a:lnTo>
                <a:lnTo>
                  <a:pt x="120339" y="300460"/>
                </a:lnTo>
                <a:lnTo>
                  <a:pt x="120621" y="301487"/>
                </a:lnTo>
                <a:lnTo>
                  <a:pt x="120900" y="302519"/>
                </a:lnTo>
                <a:lnTo>
                  <a:pt x="121177" y="303554"/>
                </a:lnTo>
                <a:lnTo>
                  <a:pt x="121453" y="304595"/>
                </a:lnTo>
                <a:lnTo>
                  <a:pt x="121727" y="305639"/>
                </a:lnTo>
                <a:lnTo>
                  <a:pt x="121999" y="306688"/>
                </a:lnTo>
                <a:lnTo>
                  <a:pt x="122270" y="307741"/>
                </a:lnTo>
                <a:lnTo>
                  <a:pt x="122538" y="308798"/>
                </a:lnTo>
                <a:lnTo>
                  <a:pt x="122804" y="309860"/>
                </a:lnTo>
                <a:lnTo>
                  <a:pt x="123070" y="310925"/>
                </a:lnTo>
                <a:lnTo>
                  <a:pt x="123201" y="311460"/>
                </a:lnTo>
                <a:lnTo>
                  <a:pt x="123332" y="311995"/>
                </a:lnTo>
                <a:lnTo>
                  <a:pt x="124365" y="316314"/>
                </a:lnTo>
                <a:lnTo>
                  <a:pt x="125119" y="319595"/>
                </a:lnTo>
                <a:lnTo>
                  <a:pt x="125856" y="322910"/>
                </a:lnTo>
                <a:lnTo>
                  <a:pt x="126575" y="326258"/>
                </a:lnTo>
                <a:lnTo>
                  <a:pt x="127275" y="329638"/>
                </a:lnTo>
                <a:lnTo>
                  <a:pt x="127957" y="333050"/>
                </a:lnTo>
                <a:lnTo>
                  <a:pt x="128620" y="336491"/>
                </a:lnTo>
                <a:lnTo>
                  <a:pt x="129263" y="339961"/>
                </a:lnTo>
                <a:lnTo>
                  <a:pt x="129887" y="343459"/>
                </a:lnTo>
                <a:lnTo>
                  <a:pt x="130490" y="346984"/>
                </a:lnTo>
                <a:lnTo>
                  <a:pt x="131074" y="350534"/>
                </a:lnTo>
                <a:lnTo>
                  <a:pt x="131636" y="354109"/>
                </a:lnTo>
                <a:lnTo>
                  <a:pt x="132178" y="357708"/>
                </a:lnTo>
                <a:lnTo>
                  <a:pt x="132698" y="361329"/>
                </a:lnTo>
                <a:lnTo>
                  <a:pt x="133197" y="364972"/>
                </a:lnTo>
                <a:lnTo>
                  <a:pt x="133674" y="368635"/>
                </a:lnTo>
                <a:lnTo>
                  <a:pt x="134128" y="372318"/>
                </a:lnTo>
                <a:lnTo>
                  <a:pt x="134560" y="376019"/>
                </a:lnTo>
                <a:lnTo>
                  <a:pt x="134968" y="379737"/>
                </a:lnTo>
                <a:lnTo>
                  <a:pt x="135354" y="383472"/>
                </a:lnTo>
                <a:lnTo>
                  <a:pt x="135715" y="387222"/>
                </a:lnTo>
                <a:lnTo>
                  <a:pt x="136053" y="390985"/>
                </a:lnTo>
                <a:lnTo>
                  <a:pt x="136366" y="394762"/>
                </a:lnTo>
                <a:lnTo>
                  <a:pt x="136655" y="398551"/>
                </a:lnTo>
                <a:lnTo>
                  <a:pt x="136918" y="402351"/>
                </a:lnTo>
                <a:lnTo>
                  <a:pt x="137157" y="406160"/>
                </a:lnTo>
                <a:lnTo>
                  <a:pt x="137369" y="409979"/>
                </a:lnTo>
                <a:lnTo>
                  <a:pt x="137497" y="412529"/>
                </a:lnTo>
                <a:lnTo>
                  <a:pt x="137502" y="412757"/>
                </a:lnTo>
              </a:path>
            </a:pathLst>
          </a:custGeom>
          <a:ln w="19049">
            <a:solidFill>
              <a:srgbClr val="285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800973" y="367283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38053"/>
                </a:moveTo>
                <a:lnTo>
                  <a:pt x="73514" y="24021"/>
                </a:lnTo>
                <a:lnTo>
                  <a:pt x="66178" y="12346"/>
                </a:lnTo>
                <a:lnTo>
                  <a:pt x="55218" y="4052"/>
                </a:lnTo>
                <a:lnTo>
                  <a:pt x="41660" y="164"/>
                </a:lnTo>
                <a:lnTo>
                  <a:pt x="38054" y="0"/>
                </a:lnTo>
                <a:lnTo>
                  <a:pt x="24022" y="2685"/>
                </a:lnTo>
                <a:lnTo>
                  <a:pt x="12347" y="10021"/>
                </a:lnTo>
                <a:lnTo>
                  <a:pt x="4053" y="20980"/>
                </a:lnTo>
                <a:lnTo>
                  <a:pt x="164" y="34538"/>
                </a:lnTo>
                <a:lnTo>
                  <a:pt x="0" y="38145"/>
                </a:lnTo>
                <a:lnTo>
                  <a:pt x="2685" y="52177"/>
                </a:lnTo>
                <a:lnTo>
                  <a:pt x="10021" y="63852"/>
                </a:lnTo>
                <a:lnTo>
                  <a:pt x="20980" y="72146"/>
                </a:lnTo>
                <a:lnTo>
                  <a:pt x="34538" y="76035"/>
                </a:lnTo>
                <a:lnTo>
                  <a:pt x="38146" y="76200"/>
                </a:lnTo>
                <a:lnTo>
                  <a:pt x="52178" y="73514"/>
                </a:lnTo>
                <a:lnTo>
                  <a:pt x="63853" y="66179"/>
                </a:lnTo>
                <a:lnTo>
                  <a:pt x="72146" y="55219"/>
                </a:lnTo>
                <a:lnTo>
                  <a:pt x="76035" y="41662"/>
                </a:lnTo>
                <a:lnTo>
                  <a:pt x="76200" y="38053"/>
                </a:lnTo>
                <a:close/>
              </a:path>
            </a:pathLst>
          </a:custGeom>
          <a:solidFill>
            <a:srgbClr val="285C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937268" y="4071995"/>
            <a:ext cx="76177" cy="77092"/>
          </a:xfrm>
          <a:custGeom>
            <a:avLst/>
            <a:gdLst/>
            <a:ahLst/>
            <a:cxnLst/>
            <a:rect l="l" t="t" r="r" b="b"/>
            <a:pathLst>
              <a:path w="76177" h="77092">
                <a:moveTo>
                  <a:pt x="0" y="1828"/>
                </a:moveTo>
                <a:lnTo>
                  <a:pt x="39917" y="77092"/>
                </a:lnTo>
                <a:lnTo>
                  <a:pt x="76177" y="0"/>
                </a:lnTo>
                <a:lnTo>
                  <a:pt x="0" y="1828"/>
                </a:lnTo>
                <a:close/>
              </a:path>
            </a:pathLst>
          </a:custGeom>
          <a:solidFill>
            <a:srgbClr val="285C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928285" y="2650194"/>
            <a:ext cx="886725" cy="1892594"/>
          </a:xfrm>
          <a:custGeom>
            <a:avLst/>
            <a:gdLst/>
            <a:ahLst/>
            <a:cxnLst/>
            <a:rect l="l" t="t" r="r" b="b"/>
            <a:pathLst>
              <a:path w="886725" h="1892594">
                <a:moveTo>
                  <a:pt x="767662" y="1060744"/>
                </a:moveTo>
                <a:lnTo>
                  <a:pt x="772425" y="1080588"/>
                </a:lnTo>
                <a:lnTo>
                  <a:pt x="779569" y="1105194"/>
                </a:lnTo>
                <a:lnTo>
                  <a:pt x="797825" y="1167901"/>
                </a:lnTo>
                <a:lnTo>
                  <a:pt x="817669" y="1244101"/>
                </a:lnTo>
                <a:lnTo>
                  <a:pt x="834337" y="1327444"/>
                </a:lnTo>
                <a:lnTo>
                  <a:pt x="843069" y="1374276"/>
                </a:lnTo>
                <a:lnTo>
                  <a:pt x="853387" y="1428251"/>
                </a:lnTo>
                <a:lnTo>
                  <a:pt x="875612" y="1544932"/>
                </a:lnTo>
                <a:lnTo>
                  <a:pt x="882756" y="1602876"/>
                </a:lnTo>
                <a:lnTo>
                  <a:pt x="886725" y="1657644"/>
                </a:lnTo>
                <a:lnTo>
                  <a:pt x="883550" y="1706063"/>
                </a:lnTo>
                <a:lnTo>
                  <a:pt x="872437" y="1746544"/>
                </a:lnTo>
                <a:lnTo>
                  <a:pt x="852594" y="1780676"/>
                </a:lnTo>
                <a:lnTo>
                  <a:pt x="824812" y="1810838"/>
                </a:lnTo>
                <a:lnTo>
                  <a:pt x="789887" y="1837826"/>
                </a:lnTo>
                <a:lnTo>
                  <a:pt x="751787" y="1860051"/>
                </a:lnTo>
                <a:lnTo>
                  <a:pt x="710512" y="1877513"/>
                </a:lnTo>
                <a:lnTo>
                  <a:pt x="667650" y="1888626"/>
                </a:lnTo>
                <a:lnTo>
                  <a:pt x="626375" y="1892594"/>
                </a:lnTo>
                <a:lnTo>
                  <a:pt x="586687" y="1889420"/>
                </a:lnTo>
                <a:lnTo>
                  <a:pt x="548587" y="1886244"/>
                </a:lnTo>
                <a:lnTo>
                  <a:pt x="508900" y="1886244"/>
                </a:lnTo>
                <a:lnTo>
                  <a:pt x="469212" y="1883863"/>
                </a:lnTo>
                <a:lnTo>
                  <a:pt x="428731" y="1873544"/>
                </a:lnTo>
                <a:lnTo>
                  <a:pt x="389044" y="1848938"/>
                </a:lnTo>
                <a:lnTo>
                  <a:pt x="348562" y="1804488"/>
                </a:lnTo>
                <a:lnTo>
                  <a:pt x="309669" y="1733844"/>
                </a:lnTo>
                <a:lnTo>
                  <a:pt x="290619" y="1687807"/>
                </a:lnTo>
                <a:lnTo>
                  <a:pt x="272362" y="1632244"/>
                </a:lnTo>
                <a:lnTo>
                  <a:pt x="253312" y="1564776"/>
                </a:lnTo>
                <a:lnTo>
                  <a:pt x="234262" y="1483813"/>
                </a:lnTo>
                <a:lnTo>
                  <a:pt x="215212" y="1390151"/>
                </a:lnTo>
                <a:lnTo>
                  <a:pt x="195369" y="1286963"/>
                </a:lnTo>
                <a:lnTo>
                  <a:pt x="176319" y="1175838"/>
                </a:lnTo>
                <a:lnTo>
                  <a:pt x="156475" y="1058363"/>
                </a:lnTo>
                <a:lnTo>
                  <a:pt x="119169" y="813095"/>
                </a:lnTo>
                <a:lnTo>
                  <a:pt x="82656" y="566239"/>
                </a:lnTo>
                <a:lnTo>
                  <a:pt x="65987" y="447970"/>
                </a:lnTo>
                <a:lnTo>
                  <a:pt x="49319" y="334464"/>
                </a:lnTo>
                <a:lnTo>
                  <a:pt x="34237" y="228101"/>
                </a:lnTo>
                <a:lnTo>
                  <a:pt x="20744" y="132057"/>
                </a:lnTo>
                <a:lnTo>
                  <a:pt x="7250" y="47126"/>
                </a:ln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658054" y="3673044"/>
            <a:ext cx="75789" cy="75789"/>
          </a:xfrm>
          <a:custGeom>
            <a:avLst/>
            <a:gdLst/>
            <a:ahLst/>
            <a:cxnLst/>
            <a:rect l="l" t="t" r="r" b="b"/>
            <a:pathLst>
              <a:path w="75789" h="75789">
                <a:moveTo>
                  <a:pt x="846" y="46786"/>
                </a:moveTo>
                <a:lnTo>
                  <a:pt x="3997" y="55309"/>
                </a:lnTo>
                <a:lnTo>
                  <a:pt x="11536" y="65411"/>
                </a:lnTo>
                <a:lnTo>
                  <a:pt x="21790" y="72425"/>
                </a:lnTo>
                <a:lnTo>
                  <a:pt x="33845" y="75789"/>
                </a:lnTo>
                <a:lnTo>
                  <a:pt x="46786" y="74942"/>
                </a:lnTo>
                <a:lnTo>
                  <a:pt x="55309" y="71792"/>
                </a:lnTo>
                <a:lnTo>
                  <a:pt x="65411" y="64253"/>
                </a:lnTo>
                <a:lnTo>
                  <a:pt x="72425" y="53999"/>
                </a:lnTo>
                <a:lnTo>
                  <a:pt x="75789" y="41943"/>
                </a:lnTo>
                <a:lnTo>
                  <a:pt x="74942" y="29002"/>
                </a:lnTo>
                <a:lnTo>
                  <a:pt x="71791" y="20480"/>
                </a:lnTo>
                <a:lnTo>
                  <a:pt x="64252" y="10377"/>
                </a:lnTo>
                <a:lnTo>
                  <a:pt x="53998" y="3363"/>
                </a:lnTo>
                <a:lnTo>
                  <a:pt x="41943" y="0"/>
                </a:lnTo>
                <a:lnTo>
                  <a:pt x="29002" y="846"/>
                </a:lnTo>
                <a:lnTo>
                  <a:pt x="20480" y="3997"/>
                </a:lnTo>
                <a:lnTo>
                  <a:pt x="10377" y="11535"/>
                </a:lnTo>
                <a:lnTo>
                  <a:pt x="3363" y="21790"/>
                </a:lnTo>
                <a:lnTo>
                  <a:pt x="0" y="33845"/>
                </a:lnTo>
                <a:lnTo>
                  <a:pt x="846" y="467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898354" y="2625090"/>
            <a:ext cx="75313" cy="81107"/>
          </a:xfrm>
          <a:custGeom>
            <a:avLst/>
            <a:gdLst/>
            <a:ahLst/>
            <a:cxnLst/>
            <a:rect l="l" t="t" r="r" b="b"/>
            <a:pathLst>
              <a:path w="75313" h="81107">
                <a:moveTo>
                  <a:pt x="0" y="81107"/>
                </a:moveTo>
                <a:lnTo>
                  <a:pt x="75313" y="69519"/>
                </a:lnTo>
                <a:lnTo>
                  <a:pt x="26069" y="0"/>
                </a:lnTo>
                <a:lnTo>
                  <a:pt x="0" y="811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737990" y="2650162"/>
            <a:ext cx="2272409" cy="2093445"/>
          </a:xfrm>
          <a:custGeom>
            <a:avLst/>
            <a:gdLst/>
            <a:ahLst/>
            <a:cxnLst/>
            <a:rect l="l" t="t" r="r" b="b"/>
            <a:pathLst>
              <a:path w="2272409" h="2093445">
                <a:moveTo>
                  <a:pt x="2215259" y="1060777"/>
                </a:moveTo>
                <a:lnTo>
                  <a:pt x="2215259" y="1094115"/>
                </a:lnTo>
                <a:lnTo>
                  <a:pt x="2218434" y="1136977"/>
                </a:lnTo>
                <a:lnTo>
                  <a:pt x="2225578" y="1187777"/>
                </a:lnTo>
                <a:lnTo>
                  <a:pt x="2234309" y="1244926"/>
                </a:lnTo>
                <a:lnTo>
                  <a:pt x="2243834" y="1307633"/>
                </a:lnTo>
                <a:lnTo>
                  <a:pt x="2253359" y="1374308"/>
                </a:lnTo>
                <a:lnTo>
                  <a:pt x="2269234" y="1514802"/>
                </a:lnTo>
                <a:lnTo>
                  <a:pt x="2272409" y="1586239"/>
                </a:lnTo>
                <a:lnTo>
                  <a:pt x="2272409" y="1656089"/>
                </a:lnTo>
                <a:lnTo>
                  <a:pt x="2266852" y="1722764"/>
                </a:lnTo>
                <a:lnTo>
                  <a:pt x="2255740" y="1786264"/>
                </a:lnTo>
                <a:lnTo>
                  <a:pt x="2236690" y="1845002"/>
                </a:lnTo>
                <a:lnTo>
                  <a:pt x="2210496" y="1896595"/>
                </a:lnTo>
                <a:lnTo>
                  <a:pt x="2174778" y="1940252"/>
                </a:lnTo>
                <a:lnTo>
                  <a:pt x="2129534" y="1975176"/>
                </a:lnTo>
                <a:lnTo>
                  <a:pt x="2070797" y="2002958"/>
                </a:lnTo>
                <a:lnTo>
                  <a:pt x="1998565" y="2026770"/>
                </a:lnTo>
                <a:lnTo>
                  <a:pt x="1913634" y="2046614"/>
                </a:lnTo>
                <a:lnTo>
                  <a:pt x="1818384" y="2062489"/>
                </a:lnTo>
                <a:lnTo>
                  <a:pt x="1715197" y="2075189"/>
                </a:lnTo>
                <a:lnTo>
                  <a:pt x="1605659" y="2084714"/>
                </a:lnTo>
                <a:lnTo>
                  <a:pt x="1374678" y="2093445"/>
                </a:lnTo>
                <a:lnTo>
                  <a:pt x="1142109" y="2089476"/>
                </a:lnTo>
                <a:lnTo>
                  <a:pt x="1029396" y="2083126"/>
                </a:lnTo>
                <a:lnTo>
                  <a:pt x="923034" y="2073601"/>
                </a:lnTo>
                <a:lnTo>
                  <a:pt x="823021" y="2062489"/>
                </a:lnTo>
                <a:lnTo>
                  <a:pt x="732534" y="2048202"/>
                </a:lnTo>
                <a:lnTo>
                  <a:pt x="653159" y="2031533"/>
                </a:lnTo>
                <a:lnTo>
                  <a:pt x="586484" y="2013276"/>
                </a:lnTo>
                <a:lnTo>
                  <a:pt x="531715" y="1992639"/>
                </a:lnTo>
                <a:lnTo>
                  <a:pt x="484884" y="1968826"/>
                </a:lnTo>
                <a:lnTo>
                  <a:pt x="445196" y="1941839"/>
                </a:lnTo>
                <a:lnTo>
                  <a:pt x="411859" y="1912470"/>
                </a:lnTo>
                <a:lnTo>
                  <a:pt x="384871" y="1880720"/>
                </a:lnTo>
                <a:lnTo>
                  <a:pt x="361853" y="1845795"/>
                </a:lnTo>
                <a:lnTo>
                  <a:pt x="328515" y="1768008"/>
                </a:lnTo>
                <a:lnTo>
                  <a:pt x="305496" y="1679108"/>
                </a:lnTo>
                <a:lnTo>
                  <a:pt x="286446" y="1579095"/>
                </a:lnTo>
                <a:lnTo>
                  <a:pt x="264221" y="1468764"/>
                </a:lnTo>
                <a:lnTo>
                  <a:pt x="234059" y="1346526"/>
                </a:lnTo>
                <a:lnTo>
                  <a:pt x="215803" y="1278264"/>
                </a:lnTo>
                <a:lnTo>
                  <a:pt x="197546" y="1202065"/>
                </a:lnTo>
                <a:lnTo>
                  <a:pt x="180084" y="1117927"/>
                </a:lnTo>
                <a:lnTo>
                  <a:pt x="162621" y="1029027"/>
                </a:lnTo>
                <a:lnTo>
                  <a:pt x="128490" y="838527"/>
                </a:lnTo>
                <a:lnTo>
                  <a:pt x="96740" y="640883"/>
                </a:lnTo>
                <a:lnTo>
                  <a:pt x="66578" y="444827"/>
                </a:lnTo>
                <a:lnTo>
                  <a:pt x="53084" y="351164"/>
                </a:lnTo>
                <a:lnTo>
                  <a:pt x="40384" y="262265"/>
                </a:lnTo>
                <a:lnTo>
                  <a:pt x="27684" y="178127"/>
                </a:lnTo>
                <a:lnTo>
                  <a:pt x="16571" y="101927"/>
                </a:lnTo>
                <a:lnTo>
                  <a:pt x="5459" y="33665"/>
                </a:ln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915148" y="367284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164" y="41668"/>
                </a:lnTo>
                <a:lnTo>
                  <a:pt x="4061" y="55235"/>
                </a:lnTo>
                <a:lnTo>
                  <a:pt x="12367" y="66197"/>
                </a:lnTo>
                <a:lnTo>
                  <a:pt x="24056" y="73528"/>
                </a:lnTo>
                <a:lnTo>
                  <a:pt x="38100" y="76200"/>
                </a:lnTo>
                <a:lnTo>
                  <a:pt x="41668" y="76035"/>
                </a:lnTo>
                <a:lnTo>
                  <a:pt x="55235" y="72138"/>
                </a:lnTo>
                <a:lnTo>
                  <a:pt x="66197" y="63832"/>
                </a:lnTo>
                <a:lnTo>
                  <a:pt x="73528" y="52143"/>
                </a:lnTo>
                <a:lnTo>
                  <a:pt x="76200" y="38100"/>
                </a:lnTo>
                <a:lnTo>
                  <a:pt x="76035" y="34531"/>
                </a:lnTo>
                <a:lnTo>
                  <a:pt x="72138" y="20964"/>
                </a:lnTo>
                <a:lnTo>
                  <a:pt x="63832" y="10002"/>
                </a:lnTo>
                <a:lnTo>
                  <a:pt x="52144" y="2671"/>
                </a:lnTo>
                <a:lnTo>
                  <a:pt x="38100" y="0"/>
                </a:lnTo>
                <a:lnTo>
                  <a:pt x="34531" y="164"/>
                </a:lnTo>
                <a:lnTo>
                  <a:pt x="20964" y="4061"/>
                </a:lnTo>
                <a:lnTo>
                  <a:pt x="10002" y="12367"/>
                </a:lnTo>
                <a:lnTo>
                  <a:pt x="2671" y="24055"/>
                </a:lnTo>
                <a:lnTo>
                  <a:pt x="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708513" y="2625090"/>
            <a:ext cx="75217" cy="81315"/>
          </a:xfrm>
          <a:custGeom>
            <a:avLst/>
            <a:gdLst/>
            <a:ahLst/>
            <a:cxnLst/>
            <a:rect l="l" t="t" r="r" b="b"/>
            <a:pathLst>
              <a:path w="75217" h="81315">
                <a:moveTo>
                  <a:pt x="0" y="81315"/>
                </a:moveTo>
                <a:lnTo>
                  <a:pt x="75217" y="69118"/>
                </a:lnTo>
                <a:lnTo>
                  <a:pt x="25411" y="0"/>
                </a:lnTo>
                <a:lnTo>
                  <a:pt x="0" y="813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556638" y="2659745"/>
            <a:ext cx="3687248" cy="2205306"/>
          </a:xfrm>
          <a:custGeom>
            <a:avLst/>
            <a:gdLst/>
            <a:ahLst/>
            <a:cxnLst/>
            <a:rect l="l" t="t" r="r" b="b"/>
            <a:pathLst>
              <a:path w="3687248" h="2205306">
                <a:moveTo>
                  <a:pt x="3625336" y="1060718"/>
                </a:moveTo>
                <a:lnTo>
                  <a:pt x="3626130" y="1088500"/>
                </a:lnTo>
                <a:lnTo>
                  <a:pt x="3630098" y="1123425"/>
                </a:lnTo>
                <a:lnTo>
                  <a:pt x="3637242" y="1163906"/>
                </a:lnTo>
                <a:lnTo>
                  <a:pt x="3645180" y="1209943"/>
                </a:lnTo>
                <a:lnTo>
                  <a:pt x="3663436" y="1313131"/>
                </a:lnTo>
                <a:lnTo>
                  <a:pt x="3679311" y="1425844"/>
                </a:lnTo>
                <a:lnTo>
                  <a:pt x="3687248" y="1540937"/>
                </a:lnTo>
                <a:lnTo>
                  <a:pt x="3685661" y="1597294"/>
                </a:lnTo>
                <a:lnTo>
                  <a:pt x="3679311" y="1652062"/>
                </a:lnTo>
                <a:lnTo>
                  <a:pt x="3668198" y="1703656"/>
                </a:lnTo>
                <a:lnTo>
                  <a:pt x="3651530" y="1751281"/>
                </a:lnTo>
                <a:lnTo>
                  <a:pt x="3627717" y="1794937"/>
                </a:lnTo>
                <a:lnTo>
                  <a:pt x="3596761" y="1832244"/>
                </a:lnTo>
                <a:lnTo>
                  <a:pt x="3518180" y="1898918"/>
                </a:lnTo>
                <a:lnTo>
                  <a:pt x="3422136" y="1959244"/>
                </a:lnTo>
                <a:lnTo>
                  <a:pt x="3309423" y="2013218"/>
                </a:lnTo>
                <a:lnTo>
                  <a:pt x="3180042" y="2060050"/>
                </a:lnTo>
                <a:lnTo>
                  <a:pt x="3033992" y="2099737"/>
                </a:lnTo>
                <a:lnTo>
                  <a:pt x="2872861" y="2130693"/>
                </a:lnTo>
                <a:lnTo>
                  <a:pt x="2695060" y="2152918"/>
                </a:lnTo>
                <a:lnTo>
                  <a:pt x="2501386" y="2165618"/>
                </a:lnTo>
                <a:lnTo>
                  <a:pt x="2393436" y="2170381"/>
                </a:lnTo>
                <a:lnTo>
                  <a:pt x="2273579" y="2177525"/>
                </a:lnTo>
                <a:lnTo>
                  <a:pt x="2141817" y="2185462"/>
                </a:lnTo>
                <a:lnTo>
                  <a:pt x="2002117" y="2192606"/>
                </a:lnTo>
                <a:lnTo>
                  <a:pt x="1855273" y="2199750"/>
                </a:lnTo>
                <a:lnTo>
                  <a:pt x="1703667" y="2204512"/>
                </a:lnTo>
                <a:lnTo>
                  <a:pt x="1394898" y="2205306"/>
                </a:lnTo>
                <a:lnTo>
                  <a:pt x="1241704" y="2199750"/>
                </a:lnTo>
                <a:lnTo>
                  <a:pt x="1091685" y="2188637"/>
                </a:lnTo>
                <a:lnTo>
                  <a:pt x="947223" y="2170381"/>
                </a:lnTo>
                <a:lnTo>
                  <a:pt x="809904" y="2145774"/>
                </a:lnTo>
                <a:lnTo>
                  <a:pt x="682111" y="2112437"/>
                </a:lnTo>
                <a:lnTo>
                  <a:pt x="566223" y="2070368"/>
                </a:lnTo>
                <a:lnTo>
                  <a:pt x="463829" y="2018775"/>
                </a:lnTo>
                <a:lnTo>
                  <a:pt x="377310" y="1956068"/>
                </a:lnTo>
                <a:lnTo>
                  <a:pt x="340004" y="1919556"/>
                </a:lnTo>
                <a:lnTo>
                  <a:pt x="305079" y="1878281"/>
                </a:lnTo>
                <a:lnTo>
                  <a:pt x="243961" y="1783031"/>
                </a:lnTo>
                <a:lnTo>
                  <a:pt x="193954" y="1672700"/>
                </a:lnTo>
                <a:lnTo>
                  <a:pt x="152679" y="1550462"/>
                </a:lnTo>
                <a:lnTo>
                  <a:pt x="120136" y="1417906"/>
                </a:lnTo>
                <a:lnTo>
                  <a:pt x="93942" y="1277412"/>
                </a:lnTo>
                <a:lnTo>
                  <a:pt x="74892" y="1132156"/>
                </a:lnTo>
                <a:lnTo>
                  <a:pt x="59811" y="982931"/>
                </a:lnTo>
                <a:lnTo>
                  <a:pt x="41554" y="686863"/>
                </a:lnTo>
                <a:lnTo>
                  <a:pt x="35998" y="543988"/>
                </a:lnTo>
                <a:lnTo>
                  <a:pt x="30442" y="407463"/>
                </a:lnTo>
                <a:lnTo>
                  <a:pt x="24886" y="279669"/>
                </a:lnTo>
                <a:lnTo>
                  <a:pt x="18536" y="163781"/>
                </a:lnTo>
                <a:lnTo>
                  <a:pt x="9011" y="61388"/>
                </a:ln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143890" y="3682380"/>
            <a:ext cx="76169" cy="76168"/>
          </a:xfrm>
          <a:custGeom>
            <a:avLst/>
            <a:gdLst/>
            <a:ahLst/>
            <a:cxnLst/>
            <a:rect l="l" t="t" r="r" b="b"/>
            <a:pathLst>
              <a:path w="76169" h="76168">
                <a:moveTo>
                  <a:pt x="0" y="39171"/>
                </a:moveTo>
                <a:lnTo>
                  <a:pt x="384" y="43612"/>
                </a:lnTo>
                <a:lnTo>
                  <a:pt x="4856" y="56740"/>
                </a:lnTo>
                <a:lnTo>
                  <a:pt x="13484" y="67177"/>
                </a:lnTo>
                <a:lnTo>
                  <a:pt x="25259" y="73970"/>
                </a:lnTo>
                <a:lnTo>
                  <a:pt x="39173" y="76168"/>
                </a:lnTo>
                <a:lnTo>
                  <a:pt x="43612" y="75784"/>
                </a:lnTo>
                <a:lnTo>
                  <a:pt x="56741" y="71312"/>
                </a:lnTo>
                <a:lnTo>
                  <a:pt x="67178" y="62684"/>
                </a:lnTo>
                <a:lnTo>
                  <a:pt x="73972" y="50909"/>
                </a:lnTo>
                <a:lnTo>
                  <a:pt x="76169" y="36996"/>
                </a:lnTo>
                <a:lnTo>
                  <a:pt x="75785" y="32555"/>
                </a:lnTo>
                <a:lnTo>
                  <a:pt x="71313" y="19427"/>
                </a:lnTo>
                <a:lnTo>
                  <a:pt x="62685" y="8990"/>
                </a:lnTo>
                <a:lnTo>
                  <a:pt x="50910" y="2197"/>
                </a:lnTo>
                <a:lnTo>
                  <a:pt x="36996" y="0"/>
                </a:lnTo>
                <a:lnTo>
                  <a:pt x="32556" y="383"/>
                </a:lnTo>
                <a:lnTo>
                  <a:pt x="19428" y="4855"/>
                </a:lnTo>
                <a:lnTo>
                  <a:pt x="8990" y="13483"/>
                </a:lnTo>
                <a:lnTo>
                  <a:pt x="2197" y="25258"/>
                </a:lnTo>
                <a:lnTo>
                  <a:pt x="0" y="391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526320" y="2634615"/>
            <a:ext cx="75392" cy="80924"/>
          </a:xfrm>
          <a:custGeom>
            <a:avLst/>
            <a:gdLst/>
            <a:ahLst/>
            <a:cxnLst/>
            <a:rect l="l" t="t" r="r" b="b"/>
            <a:pathLst>
              <a:path w="75392" h="80924">
                <a:moveTo>
                  <a:pt x="0" y="80924"/>
                </a:moveTo>
                <a:lnTo>
                  <a:pt x="75392" y="69857"/>
                </a:lnTo>
                <a:lnTo>
                  <a:pt x="26629" y="0"/>
                </a:lnTo>
                <a:lnTo>
                  <a:pt x="0" y="809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934198" y="5050788"/>
            <a:ext cx="914399" cy="498474"/>
          </a:xfrm>
          <a:custGeom>
            <a:avLst/>
            <a:gdLst/>
            <a:ahLst/>
            <a:cxnLst/>
            <a:rect l="l" t="t" r="r" b="b"/>
            <a:pathLst>
              <a:path w="914399" h="498474">
                <a:moveTo>
                  <a:pt x="0" y="83080"/>
                </a:moveTo>
                <a:lnTo>
                  <a:pt x="10761" y="42156"/>
                </a:lnTo>
                <a:lnTo>
                  <a:pt x="39158" y="12546"/>
                </a:lnTo>
                <a:lnTo>
                  <a:pt x="79358" y="81"/>
                </a:lnTo>
                <a:lnTo>
                  <a:pt x="83080" y="0"/>
                </a:lnTo>
                <a:lnTo>
                  <a:pt x="831318" y="0"/>
                </a:lnTo>
                <a:lnTo>
                  <a:pt x="872243" y="10761"/>
                </a:lnTo>
                <a:lnTo>
                  <a:pt x="901853" y="39158"/>
                </a:lnTo>
                <a:lnTo>
                  <a:pt x="914318" y="79358"/>
                </a:lnTo>
                <a:lnTo>
                  <a:pt x="914399" y="83080"/>
                </a:lnTo>
                <a:lnTo>
                  <a:pt x="914399" y="415393"/>
                </a:lnTo>
                <a:lnTo>
                  <a:pt x="903638" y="456318"/>
                </a:lnTo>
                <a:lnTo>
                  <a:pt x="875240" y="485928"/>
                </a:lnTo>
                <a:lnTo>
                  <a:pt x="835041" y="498392"/>
                </a:lnTo>
                <a:lnTo>
                  <a:pt x="831318" y="498474"/>
                </a:lnTo>
                <a:lnTo>
                  <a:pt x="83080" y="498474"/>
                </a:lnTo>
                <a:lnTo>
                  <a:pt x="42156" y="487713"/>
                </a:lnTo>
                <a:lnTo>
                  <a:pt x="12546" y="459316"/>
                </a:lnTo>
                <a:lnTo>
                  <a:pt x="81" y="419116"/>
                </a:lnTo>
                <a:lnTo>
                  <a:pt x="0" y="415393"/>
                </a:lnTo>
                <a:lnTo>
                  <a:pt x="0" y="8308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318373" y="5300027"/>
            <a:ext cx="136525" cy="0"/>
          </a:xfrm>
          <a:custGeom>
            <a:avLst/>
            <a:gdLst/>
            <a:ahLst/>
            <a:cxnLst/>
            <a:rect l="l" t="t" r="r" b="b"/>
            <a:pathLst>
              <a:path w="136525">
                <a:moveTo>
                  <a:pt x="136525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996111" y="5144452"/>
            <a:ext cx="312738" cy="311148"/>
          </a:xfrm>
          <a:custGeom>
            <a:avLst/>
            <a:gdLst/>
            <a:ahLst/>
            <a:cxnLst/>
            <a:rect l="l" t="t" r="r" b="b"/>
            <a:pathLst>
              <a:path w="312738" h="311148">
                <a:moveTo>
                  <a:pt x="0" y="155575"/>
                </a:moveTo>
                <a:lnTo>
                  <a:pt x="1277" y="175552"/>
                </a:lnTo>
                <a:lnTo>
                  <a:pt x="3769" y="189679"/>
                </a:lnTo>
                <a:lnTo>
                  <a:pt x="7507" y="203338"/>
                </a:lnTo>
                <a:lnTo>
                  <a:pt x="12432" y="216468"/>
                </a:lnTo>
                <a:lnTo>
                  <a:pt x="18480" y="229006"/>
                </a:lnTo>
                <a:lnTo>
                  <a:pt x="25591" y="240893"/>
                </a:lnTo>
                <a:lnTo>
                  <a:pt x="33703" y="252067"/>
                </a:lnTo>
                <a:lnTo>
                  <a:pt x="42755" y="262467"/>
                </a:lnTo>
                <a:lnTo>
                  <a:pt x="52685" y="272032"/>
                </a:lnTo>
                <a:lnTo>
                  <a:pt x="63432" y="280701"/>
                </a:lnTo>
                <a:lnTo>
                  <a:pt x="74934" y="288412"/>
                </a:lnTo>
                <a:lnTo>
                  <a:pt x="87130" y="295104"/>
                </a:lnTo>
                <a:lnTo>
                  <a:pt x="99959" y="300717"/>
                </a:lnTo>
                <a:lnTo>
                  <a:pt x="113358" y="305189"/>
                </a:lnTo>
                <a:lnTo>
                  <a:pt x="127267" y="308459"/>
                </a:lnTo>
                <a:lnTo>
                  <a:pt x="141624" y="310466"/>
                </a:lnTo>
                <a:lnTo>
                  <a:pt x="156368" y="311148"/>
                </a:lnTo>
                <a:lnTo>
                  <a:pt x="161841" y="311055"/>
                </a:lnTo>
                <a:lnTo>
                  <a:pt x="176449" y="309877"/>
                </a:lnTo>
                <a:lnTo>
                  <a:pt x="190649" y="307398"/>
                </a:lnTo>
                <a:lnTo>
                  <a:pt x="204378" y="303678"/>
                </a:lnTo>
                <a:lnTo>
                  <a:pt x="217574" y="298779"/>
                </a:lnTo>
                <a:lnTo>
                  <a:pt x="230177" y="292762"/>
                </a:lnTo>
                <a:lnTo>
                  <a:pt x="242125" y="285687"/>
                </a:lnTo>
                <a:lnTo>
                  <a:pt x="253356" y="277616"/>
                </a:lnTo>
                <a:lnTo>
                  <a:pt x="263809" y="268610"/>
                </a:lnTo>
                <a:lnTo>
                  <a:pt x="273423" y="258731"/>
                </a:lnTo>
                <a:lnTo>
                  <a:pt x="282135" y="248038"/>
                </a:lnTo>
                <a:lnTo>
                  <a:pt x="289886" y="236595"/>
                </a:lnTo>
                <a:lnTo>
                  <a:pt x="296613" y="224461"/>
                </a:lnTo>
                <a:lnTo>
                  <a:pt x="302254" y="211697"/>
                </a:lnTo>
                <a:lnTo>
                  <a:pt x="306749" y="198366"/>
                </a:lnTo>
                <a:lnTo>
                  <a:pt x="310035" y="184528"/>
                </a:lnTo>
                <a:lnTo>
                  <a:pt x="312052" y="170243"/>
                </a:lnTo>
                <a:lnTo>
                  <a:pt x="312738" y="155575"/>
                </a:lnTo>
                <a:lnTo>
                  <a:pt x="312644" y="150129"/>
                </a:lnTo>
                <a:lnTo>
                  <a:pt x="311461" y="135595"/>
                </a:lnTo>
                <a:lnTo>
                  <a:pt x="308969" y="121467"/>
                </a:lnTo>
                <a:lnTo>
                  <a:pt x="305230" y="107809"/>
                </a:lnTo>
                <a:lnTo>
                  <a:pt x="300306" y="94679"/>
                </a:lnTo>
                <a:lnTo>
                  <a:pt x="294257" y="82141"/>
                </a:lnTo>
                <a:lnTo>
                  <a:pt x="287146" y="70254"/>
                </a:lnTo>
                <a:lnTo>
                  <a:pt x="279034" y="59080"/>
                </a:lnTo>
                <a:lnTo>
                  <a:pt x="269982" y="48680"/>
                </a:lnTo>
                <a:lnTo>
                  <a:pt x="260052" y="39115"/>
                </a:lnTo>
                <a:lnTo>
                  <a:pt x="249306" y="30447"/>
                </a:lnTo>
                <a:lnTo>
                  <a:pt x="237803" y="22736"/>
                </a:lnTo>
                <a:lnTo>
                  <a:pt x="225607" y="16043"/>
                </a:lnTo>
                <a:lnTo>
                  <a:pt x="212779" y="10430"/>
                </a:lnTo>
                <a:lnTo>
                  <a:pt x="199379" y="5959"/>
                </a:lnTo>
                <a:lnTo>
                  <a:pt x="185470" y="2689"/>
                </a:lnTo>
                <a:lnTo>
                  <a:pt x="171112" y="682"/>
                </a:lnTo>
                <a:lnTo>
                  <a:pt x="156368" y="0"/>
                </a:lnTo>
                <a:lnTo>
                  <a:pt x="150896" y="93"/>
                </a:lnTo>
                <a:lnTo>
                  <a:pt x="136288" y="1270"/>
                </a:lnTo>
                <a:lnTo>
                  <a:pt x="122088" y="3750"/>
                </a:lnTo>
                <a:lnTo>
                  <a:pt x="108360" y="7469"/>
                </a:lnTo>
                <a:lnTo>
                  <a:pt x="95164" y="12369"/>
                </a:lnTo>
                <a:lnTo>
                  <a:pt x="82561" y="18386"/>
                </a:lnTo>
                <a:lnTo>
                  <a:pt x="70613" y="25461"/>
                </a:lnTo>
                <a:lnTo>
                  <a:pt x="59382" y="33532"/>
                </a:lnTo>
                <a:lnTo>
                  <a:pt x="48929" y="42538"/>
                </a:lnTo>
                <a:lnTo>
                  <a:pt x="39315" y="52417"/>
                </a:lnTo>
                <a:lnTo>
                  <a:pt x="30603" y="63110"/>
                </a:lnTo>
                <a:lnTo>
                  <a:pt x="22852" y="74553"/>
                </a:lnTo>
                <a:lnTo>
                  <a:pt x="16125" y="86687"/>
                </a:lnTo>
                <a:lnTo>
                  <a:pt x="10484" y="99451"/>
                </a:lnTo>
                <a:lnTo>
                  <a:pt x="5989" y="112782"/>
                </a:lnTo>
                <a:lnTo>
                  <a:pt x="2703" y="126621"/>
                </a:lnTo>
                <a:lnTo>
                  <a:pt x="686" y="140905"/>
                </a:lnTo>
                <a:lnTo>
                  <a:pt x="0" y="155575"/>
                </a:lnTo>
                <a:close/>
              </a:path>
            </a:pathLst>
          </a:custGeom>
          <a:solidFill>
            <a:srgbClr val="6094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996111" y="5144452"/>
            <a:ext cx="312738" cy="311149"/>
          </a:xfrm>
          <a:custGeom>
            <a:avLst/>
            <a:gdLst/>
            <a:ahLst/>
            <a:cxnLst/>
            <a:rect l="l" t="t" r="r" b="b"/>
            <a:pathLst>
              <a:path w="312738" h="311149">
                <a:moveTo>
                  <a:pt x="0" y="155574"/>
                </a:moveTo>
                <a:lnTo>
                  <a:pt x="685" y="140905"/>
                </a:lnTo>
                <a:lnTo>
                  <a:pt x="2703" y="126621"/>
                </a:lnTo>
                <a:lnTo>
                  <a:pt x="5989" y="112782"/>
                </a:lnTo>
                <a:lnTo>
                  <a:pt x="10484" y="99451"/>
                </a:lnTo>
                <a:lnTo>
                  <a:pt x="16125" y="86688"/>
                </a:lnTo>
                <a:lnTo>
                  <a:pt x="22852" y="74553"/>
                </a:lnTo>
                <a:lnTo>
                  <a:pt x="30602" y="63110"/>
                </a:lnTo>
                <a:lnTo>
                  <a:pt x="39315" y="52417"/>
                </a:lnTo>
                <a:lnTo>
                  <a:pt x="48929" y="42538"/>
                </a:lnTo>
                <a:lnTo>
                  <a:pt x="59382" y="33532"/>
                </a:lnTo>
                <a:lnTo>
                  <a:pt x="70613" y="25461"/>
                </a:lnTo>
                <a:lnTo>
                  <a:pt x="82560" y="18386"/>
                </a:lnTo>
                <a:lnTo>
                  <a:pt x="95163" y="12369"/>
                </a:lnTo>
                <a:lnTo>
                  <a:pt x="108360" y="7469"/>
                </a:lnTo>
                <a:lnTo>
                  <a:pt x="122088" y="3750"/>
                </a:lnTo>
                <a:lnTo>
                  <a:pt x="136287" y="1270"/>
                </a:lnTo>
                <a:lnTo>
                  <a:pt x="150896" y="93"/>
                </a:lnTo>
                <a:lnTo>
                  <a:pt x="156368" y="0"/>
                </a:lnTo>
                <a:lnTo>
                  <a:pt x="171112" y="682"/>
                </a:lnTo>
                <a:lnTo>
                  <a:pt x="185470" y="2689"/>
                </a:lnTo>
                <a:lnTo>
                  <a:pt x="199379" y="5959"/>
                </a:lnTo>
                <a:lnTo>
                  <a:pt x="212778" y="10431"/>
                </a:lnTo>
                <a:lnTo>
                  <a:pt x="225607" y="16043"/>
                </a:lnTo>
                <a:lnTo>
                  <a:pt x="237803" y="22736"/>
                </a:lnTo>
                <a:lnTo>
                  <a:pt x="249305" y="30447"/>
                </a:lnTo>
                <a:lnTo>
                  <a:pt x="260052" y="39115"/>
                </a:lnTo>
                <a:lnTo>
                  <a:pt x="269982" y="48680"/>
                </a:lnTo>
                <a:lnTo>
                  <a:pt x="279034" y="59080"/>
                </a:lnTo>
                <a:lnTo>
                  <a:pt x="287146" y="70254"/>
                </a:lnTo>
                <a:lnTo>
                  <a:pt x="294257" y="82141"/>
                </a:lnTo>
                <a:lnTo>
                  <a:pt x="300305" y="94680"/>
                </a:lnTo>
                <a:lnTo>
                  <a:pt x="305230" y="107809"/>
                </a:lnTo>
                <a:lnTo>
                  <a:pt x="308968" y="121468"/>
                </a:lnTo>
                <a:lnTo>
                  <a:pt x="311460" y="135595"/>
                </a:lnTo>
                <a:lnTo>
                  <a:pt x="312644" y="150129"/>
                </a:lnTo>
                <a:lnTo>
                  <a:pt x="312738" y="155574"/>
                </a:lnTo>
                <a:lnTo>
                  <a:pt x="312052" y="170244"/>
                </a:lnTo>
                <a:lnTo>
                  <a:pt x="310035" y="184528"/>
                </a:lnTo>
                <a:lnTo>
                  <a:pt x="306748" y="198366"/>
                </a:lnTo>
                <a:lnTo>
                  <a:pt x="302253" y="211698"/>
                </a:lnTo>
                <a:lnTo>
                  <a:pt x="296612" y="224461"/>
                </a:lnTo>
                <a:lnTo>
                  <a:pt x="289885" y="236595"/>
                </a:lnTo>
                <a:lnTo>
                  <a:pt x="282135" y="248039"/>
                </a:lnTo>
                <a:lnTo>
                  <a:pt x="273422" y="258731"/>
                </a:lnTo>
                <a:lnTo>
                  <a:pt x="263809" y="268611"/>
                </a:lnTo>
                <a:lnTo>
                  <a:pt x="253356" y="277617"/>
                </a:lnTo>
                <a:lnTo>
                  <a:pt x="242124" y="285688"/>
                </a:lnTo>
                <a:lnTo>
                  <a:pt x="230177" y="292762"/>
                </a:lnTo>
                <a:lnTo>
                  <a:pt x="217574" y="298780"/>
                </a:lnTo>
                <a:lnTo>
                  <a:pt x="204378" y="303679"/>
                </a:lnTo>
                <a:lnTo>
                  <a:pt x="190649" y="307399"/>
                </a:lnTo>
                <a:lnTo>
                  <a:pt x="176450" y="309878"/>
                </a:lnTo>
                <a:lnTo>
                  <a:pt x="161841" y="311056"/>
                </a:lnTo>
                <a:lnTo>
                  <a:pt x="156368" y="311149"/>
                </a:lnTo>
                <a:lnTo>
                  <a:pt x="141624" y="310467"/>
                </a:lnTo>
                <a:lnTo>
                  <a:pt x="127267" y="308460"/>
                </a:lnTo>
                <a:lnTo>
                  <a:pt x="113358" y="305190"/>
                </a:lnTo>
                <a:lnTo>
                  <a:pt x="99958" y="300718"/>
                </a:lnTo>
                <a:lnTo>
                  <a:pt x="87130" y="295106"/>
                </a:lnTo>
                <a:lnTo>
                  <a:pt x="74934" y="288413"/>
                </a:lnTo>
                <a:lnTo>
                  <a:pt x="63432" y="280702"/>
                </a:lnTo>
                <a:lnTo>
                  <a:pt x="52685" y="272033"/>
                </a:lnTo>
                <a:lnTo>
                  <a:pt x="42755" y="262469"/>
                </a:lnTo>
                <a:lnTo>
                  <a:pt x="33703" y="252069"/>
                </a:lnTo>
                <a:lnTo>
                  <a:pt x="25591" y="240895"/>
                </a:lnTo>
                <a:lnTo>
                  <a:pt x="18480" y="229008"/>
                </a:lnTo>
                <a:lnTo>
                  <a:pt x="12432" y="216469"/>
                </a:lnTo>
                <a:lnTo>
                  <a:pt x="7508" y="203339"/>
                </a:lnTo>
                <a:lnTo>
                  <a:pt x="3769" y="189681"/>
                </a:lnTo>
                <a:lnTo>
                  <a:pt x="1277" y="175553"/>
                </a:lnTo>
                <a:lnTo>
                  <a:pt x="93" y="161019"/>
                </a:lnTo>
                <a:lnTo>
                  <a:pt x="0" y="155574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464423" y="5144452"/>
            <a:ext cx="311150" cy="311148"/>
          </a:xfrm>
          <a:custGeom>
            <a:avLst/>
            <a:gdLst/>
            <a:ahLst/>
            <a:cxnLst/>
            <a:rect l="l" t="t" r="r" b="b"/>
            <a:pathLst>
              <a:path w="311150" h="311148">
                <a:moveTo>
                  <a:pt x="0" y="155575"/>
                </a:moveTo>
                <a:lnTo>
                  <a:pt x="1196" y="174966"/>
                </a:lnTo>
                <a:lnTo>
                  <a:pt x="3631" y="189146"/>
                </a:lnTo>
                <a:lnTo>
                  <a:pt x="7315" y="202859"/>
                </a:lnTo>
                <a:lnTo>
                  <a:pt x="12187" y="216041"/>
                </a:lnTo>
                <a:lnTo>
                  <a:pt x="18185" y="228631"/>
                </a:lnTo>
                <a:lnTo>
                  <a:pt x="25248" y="240569"/>
                </a:lnTo>
                <a:lnTo>
                  <a:pt x="33313" y="251791"/>
                </a:lnTo>
                <a:lnTo>
                  <a:pt x="42320" y="262237"/>
                </a:lnTo>
                <a:lnTo>
                  <a:pt x="52207" y="271846"/>
                </a:lnTo>
                <a:lnTo>
                  <a:pt x="62911" y="280554"/>
                </a:lnTo>
                <a:lnTo>
                  <a:pt x="74372" y="288301"/>
                </a:lnTo>
                <a:lnTo>
                  <a:pt x="86528" y="295026"/>
                </a:lnTo>
                <a:lnTo>
                  <a:pt x="99317" y="300665"/>
                </a:lnTo>
                <a:lnTo>
                  <a:pt x="112678" y="305159"/>
                </a:lnTo>
                <a:lnTo>
                  <a:pt x="126549" y="308445"/>
                </a:lnTo>
                <a:lnTo>
                  <a:pt x="140868" y="310462"/>
                </a:lnTo>
                <a:lnTo>
                  <a:pt x="155575" y="311148"/>
                </a:lnTo>
                <a:lnTo>
                  <a:pt x="160379" y="311075"/>
                </a:lnTo>
                <a:lnTo>
                  <a:pt x="174966" y="309951"/>
                </a:lnTo>
                <a:lnTo>
                  <a:pt x="189147" y="307517"/>
                </a:lnTo>
                <a:lnTo>
                  <a:pt x="202859" y="303832"/>
                </a:lnTo>
                <a:lnTo>
                  <a:pt x="216042" y="298960"/>
                </a:lnTo>
                <a:lnTo>
                  <a:pt x="228632" y="292962"/>
                </a:lnTo>
                <a:lnTo>
                  <a:pt x="240570" y="285900"/>
                </a:lnTo>
                <a:lnTo>
                  <a:pt x="251792" y="277834"/>
                </a:lnTo>
                <a:lnTo>
                  <a:pt x="262239" y="268828"/>
                </a:lnTo>
                <a:lnTo>
                  <a:pt x="271847" y="258941"/>
                </a:lnTo>
                <a:lnTo>
                  <a:pt x="280555" y="248237"/>
                </a:lnTo>
                <a:lnTo>
                  <a:pt x="288302" y="236776"/>
                </a:lnTo>
                <a:lnTo>
                  <a:pt x="295027" y="224620"/>
                </a:lnTo>
                <a:lnTo>
                  <a:pt x="300667" y="211831"/>
                </a:lnTo>
                <a:lnTo>
                  <a:pt x="305161" y="198470"/>
                </a:lnTo>
                <a:lnTo>
                  <a:pt x="308447" y="184600"/>
                </a:lnTo>
                <a:lnTo>
                  <a:pt x="310464" y="170280"/>
                </a:lnTo>
                <a:lnTo>
                  <a:pt x="311150" y="155575"/>
                </a:lnTo>
                <a:lnTo>
                  <a:pt x="311077" y="150769"/>
                </a:lnTo>
                <a:lnTo>
                  <a:pt x="309953" y="136182"/>
                </a:lnTo>
                <a:lnTo>
                  <a:pt x="307518" y="122001"/>
                </a:lnTo>
                <a:lnTo>
                  <a:pt x="303833" y="108289"/>
                </a:lnTo>
                <a:lnTo>
                  <a:pt x="298961" y="95107"/>
                </a:lnTo>
                <a:lnTo>
                  <a:pt x="292963" y="82516"/>
                </a:lnTo>
                <a:lnTo>
                  <a:pt x="285901" y="70579"/>
                </a:lnTo>
                <a:lnTo>
                  <a:pt x="277835" y="59356"/>
                </a:lnTo>
                <a:lnTo>
                  <a:pt x="268828" y="48910"/>
                </a:lnTo>
                <a:lnTo>
                  <a:pt x="258942" y="39302"/>
                </a:lnTo>
                <a:lnTo>
                  <a:pt x="248237" y="30594"/>
                </a:lnTo>
                <a:lnTo>
                  <a:pt x="236776" y="22846"/>
                </a:lnTo>
                <a:lnTo>
                  <a:pt x="224621" y="16122"/>
                </a:lnTo>
                <a:lnTo>
                  <a:pt x="211831" y="10482"/>
                </a:lnTo>
                <a:lnTo>
                  <a:pt x="198471" y="5988"/>
                </a:lnTo>
                <a:lnTo>
                  <a:pt x="184600" y="2702"/>
                </a:lnTo>
                <a:lnTo>
                  <a:pt x="170281" y="685"/>
                </a:lnTo>
                <a:lnTo>
                  <a:pt x="155575" y="0"/>
                </a:lnTo>
                <a:lnTo>
                  <a:pt x="150769" y="72"/>
                </a:lnTo>
                <a:lnTo>
                  <a:pt x="136182" y="1196"/>
                </a:lnTo>
                <a:lnTo>
                  <a:pt x="122001" y="3631"/>
                </a:lnTo>
                <a:lnTo>
                  <a:pt x="108289" y="7316"/>
                </a:lnTo>
                <a:lnTo>
                  <a:pt x="95107" y="12188"/>
                </a:lnTo>
                <a:lnTo>
                  <a:pt x="82516" y="18186"/>
                </a:lnTo>
                <a:lnTo>
                  <a:pt x="70579" y="25248"/>
                </a:lnTo>
                <a:lnTo>
                  <a:pt x="59356" y="33314"/>
                </a:lnTo>
                <a:lnTo>
                  <a:pt x="48910" y="42321"/>
                </a:lnTo>
                <a:lnTo>
                  <a:pt x="39302" y="52207"/>
                </a:lnTo>
                <a:lnTo>
                  <a:pt x="30594" y="62912"/>
                </a:lnTo>
                <a:lnTo>
                  <a:pt x="22846" y="74373"/>
                </a:lnTo>
                <a:lnTo>
                  <a:pt x="16122" y="86528"/>
                </a:lnTo>
                <a:lnTo>
                  <a:pt x="10482" y="99318"/>
                </a:lnTo>
                <a:lnTo>
                  <a:pt x="5988" y="112678"/>
                </a:lnTo>
                <a:lnTo>
                  <a:pt x="2702" y="126549"/>
                </a:lnTo>
                <a:lnTo>
                  <a:pt x="685" y="140868"/>
                </a:lnTo>
                <a:lnTo>
                  <a:pt x="0" y="155575"/>
                </a:lnTo>
                <a:close/>
              </a:path>
            </a:pathLst>
          </a:custGeom>
          <a:solidFill>
            <a:srgbClr val="6094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464423" y="5144452"/>
            <a:ext cx="311149" cy="311149"/>
          </a:xfrm>
          <a:custGeom>
            <a:avLst/>
            <a:gdLst/>
            <a:ahLst/>
            <a:cxnLst/>
            <a:rect l="l" t="t" r="r" b="b"/>
            <a:pathLst>
              <a:path w="311149" h="311149">
                <a:moveTo>
                  <a:pt x="0" y="155574"/>
                </a:moveTo>
                <a:lnTo>
                  <a:pt x="685" y="140868"/>
                </a:lnTo>
                <a:lnTo>
                  <a:pt x="2702" y="126549"/>
                </a:lnTo>
                <a:lnTo>
                  <a:pt x="5988" y="112678"/>
                </a:lnTo>
                <a:lnTo>
                  <a:pt x="10482" y="99318"/>
                </a:lnTo>
                <a:lnTo>
                  <a:pt x="16122" y="86528"/>
                </a:lnTo>
                <a:lnTo>
                  <a:pt x="22846" y="74373"/>
                </a:lnTo>
                <a:lnTo>
                  <a:pt x="30594" y="62912"/>
                </a:lnTo>
                <a:lnTo>
                  <a:pt x="39302" y="52207"/>
                </a:lnTo>
                <a:lnTo>
                  <a:pt x="48910" y="42321"/>
                </a:lnTo>
                <a:lnTo>
                  <a:pt x="59356" y="33314"/>
                </a:lnTo>
                <a:lnTo>
                  <a:pt x="70579" y="25248"/>
                </a:lnTo>
                <a:lnTo>
                  <a:pt x="82516" y="18186"/>
                </a:lnTo>
                <a:lnTo>
                  <a:pt x="95107" y="12188"/>
                </a:lnTo>
                <a:lnTo>
                  <a:pt x="108289" y="7316"/>
                </a:lnTo>
                <a:lnTo>
                  <a:pt x="122001" y="3631"/>
                </a:lnTo>
                <a:lnTo>
                  <a:pt x="136182" y="1196"/>
                </a:lnTo>
                <a:lnTo>
                  <a:pt x="150769" y="72"/>
                </a:lnTo>
                <a:lnTo>
                  <a:pt x="155574" y="0"/>
                </a:lnTo>
                <a:lnTo>
                  <a:pt x="170281" y="685"/>
                </a:lnTo>
                <a:lnTo>
                  <a:pt x="184600" y="2702"/>
                </a:lnTo>
                <a:lnTo>
                  <a:pt x="198471" y="5988"/>
                </a:lnTo>
                <a:lnTo>
                  <a:pt x="211831" y="10482"/>
                </a:lnTo>
                <a:lnTo>
                  <a:pt x="224621" y="16122"/>
                </a:lnTo>
                <a:lnTo>
                  <a:pt x="236776" y="22846"/>
                </a:lnTo>
                <a:lnTo>
                  <a:pt x="248237" y="30594"/>
                </a:lnTo>
                <a:lnTo>
                  <a:pt x="258942" y="39302"/>
                </a:lnTo>
                <a:lnTo>
                  <a:pt x="268828" y="48910"/>
                </a:lnTo>
                <a:lnTo>
                  <a:pt x="277835" y="59356"/>
                </a:lnTo>
                <a:lnTo>
                  <a:pt x="285901" y="70579"/>
                </a:lnTo>
                <a:lnTo>
                  <a:pt x="292963" y="82516"/>
                </a:lnTo>
                <a:lnTo>
                  <a:pt x="298961" y="95107"/>
                </a:lnTo>
                <a:lnTo>
                  <a:pt x="303833" y="108289"/>
                </a:lnTo>
                <a:lnTo>
                  <a:pt x="307518" y="122001"/>
                </a:lnTo>
                <a:lnTo>
                  <a:pt x="309953" y="136182"/>
                </a:lnTo>
                <a:lnTo>
                  <a:pt x="311077" y="150769"/>
                </a:lnTo>
                <a:lnTo>
                  <a:pt x="311149" y="155574"/>
                </a:lnTo>
                <a:lnTo>
                  <a:pt x="310463" y="170281"/>
                </a:lnTo>
                <a:lnTo>
                  <a:pt x="308447" y="184600"/>
                </a:lnTo>
                <a:lnTo>
                  <a:pt x="305161" y="198471"/>
                </a:lnTo>
                <a:lnTo>
                  <a:pt x="300667" y="211831"/>
                </a:lnTo>
                <a:lnTo>
                  <a:pt x="295027" y="224621"/>
                </a:lnTo>
                <a:lnTo>
                  <a:pt x="288303" y="236776"/>
                </a:lnTo>
                <a:lnTo>
                  <a:pt x="280555" y="248237"/>
                </a:lnTo>
                <a:lnTo>
                  <a:pt x="271847" y="258942"/>
                </a:lnTo>
                <a:lnTo>
                  <a:pt x="262239" y="268828"/>
                </a:lnTo>
                <a:lnTo>
                  <a:pt x="251793" y="277835"/>
                </a:lnTo>
                <a:lnTo>
                  <a:pt x="240570" y="285901"/>
                </a:lnTo>
                <a:lnTo>
                  <a:pt x="228633" y="292963"/>
                </a:lnTo>
                <a:lnTo>
                  <a:pt x="216042" y="298961"/>
                </a:lnTo>
                <a:lnTo>
                  <a:pt x="202860" y="303833"/>
                </a:lnTo>
                <a:lnTo>
                  <a:pt x="189148" y="307517"/>
                </a:lnTo>
                <a:lnTo>
                  <a:pt x="174967" y="309952"/>
                </a:lnTo>
                <a:lnTo>
                  <a:pt x="160379" y="311077"/>
                </a:lnTo>
                <a:lnTo>
                  <a:pt x="155574" y="311149"/>
                </a:lnTo>
                <a:lnTo>
                  <a:pt x="140868" y="310463"/>
                </a:lnTo>
                <a:lnTo>
                  <a:pt x="126549" y="308447"/>
                </a:lnTo>
                <a:lnTo>
                  <a:pt x="112678" y="305160"/>
                </a:lnTo>
                <a:lnTo>
                  <a:pt x="99317" y="300667"/>
                </a:lnTo>
                <a:lnTo>
                  <a:pt x="86528" y="295027"/>
                </a:lnTo>
                <a:lnTo>
                  <a:pt x="74372" y="288302"/>
                </a:lnTo>
                <a:lnTo>
                  <a:pt x="62912" y="280555"/>
                </a:lnTo>
                <a:lnTo>
                  <a:pt x="52207" y="271847"/>
                </a:lnTo>
                <a:lnTo>
                  <a:pt x="42321" y="262239"/>
                </a:lnTo>
                <a:lnTo>
                  <a:pt x="33314" y="251793"/>
                </a:lnTo>
                <a:lnTo>
                  <a:pt x="25248" y="240570"/>
                </a:lnTo>
                <a:lnTo>
                  <a:pt x="18186" y="228633"/>
                </a:lnTo>
                <a:lnTo>
                  <a:pt x="12188" y="216042"/>
                </a:lnTo>
                <a:lnTo>
                  <a:pt x="7316" y="202860"/>
                </a:lnTo>
                <a:lnTo>
                  <a:pt x="3631" y="189148"/>
                </a:lnTo>
                <a:lnTo>
                  <a:pt x="1196" y="174967"/>
                </a:lnTo>
                <a:lnTo>
                  <a:pt x="72" y="160379"/>
                </a:lnTo>
                <a:lnTo>
                  <a:pt x="0" y="155574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124700" y="3701415"/>
            <a:ext cx="280141" cy="1318251"/>
          </a:xfrm>
          <a:custGeom>
            <a:avLst/>
            <a:gdLst/>
            <a:ahLst/>
            <a:cxnLst/>
            <a:rect l="l" t="t" r="r" b="b"/>
            <a:pathLst>
              <a:path w="280141" h="1318251">
                <a:moveTo>
                  <a:pt x="142874" y="0"/>
                </a:moveTo>
                <a:lnTo>
                  <a:pt x="129381" y="28574"/>
                </a:lnTo>
                <a:lnTo>
                  <a:pt x="109537" y="65881"/>
                </a:lnTo>
                <a:lnTo>
                  <a:pt x="85724" y="110331"/>
                </a:lnTo>
                <a:lnTo>
                  <a:pt x="61118" y="160337"/>
                </a:lnTo>
                <a:lnTo>
                  <a:pt x="36512" y="213518"/>
                </a:lnTo>
                <a:lnTo>
                  <a:pt x="16668" y="269081"/>
                </a:lnTo>
                <a:lnTo>
                  <a:pt x="3968" y="325437"/>
                </a:lnTo>
                <a:lnTo>
                  <a:pt x="0" y="380999"/>
                </a:lnTo>
                <a:lnTo>
                  <a:pt x="7143" y="436562"/>
                </a:lnTo>
                <a:lnTo>
                  <a:pt x="22224" y="495299"/>
                </a:lnTo>
                <a:lnTo>
                  <a:pt x="43656" y="555624"/>
                </a:lnTo>
                <a:lnTo>
                  <a:pt x="69849" y="618331"/>
                </a:lnTo>
                <a:lnTo>
                  <a:pt x="125412" y="743743"/>
                </a:lnTo>
                <a:lnTo>
                  <a:pt x="150812" y="805656"/>
                </a:lnTo>
                <a:lnTo>
                  <a:pt x="171449" y="866774"/>
                </a:lnTo>
                <a:lnTo>
                  <a:pt x="188912" y="929481"/>
                </a:lnTo>
                <a:lnTo>
                  <a:pt x="206374" y="995362"/>
                </a:lnTo>
                <a:lnTo>
                  <a:pt x="237331" y="1127918"/>
                </a:lnTo>
                <a:lnTo>
                  <a:pt x="251618" y="1191418"/>
                </a:lnTo>
                <a:lnTo>
                  <a:pt x="264318" y="1249362"/>
                </a:lnTo>
                <a:lnTo>
                  <a:pt x="276224" y="1300956"/>
                </a:lnTo>
                <a:lnTo>
                  <a:pt x="280141" y="1318251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229860" y="3663699"/>
            <a:ext cx="75429" cy="75429"/>
          </a:xfrm>
          <a:custGeom>
            <a:avLst/>
            <a:gdLst/>
            <a:ahLst/>
            <a:cxnLst/>
            <a:rect l="l" t="t" r="r" b="b"/>
            <a:pathLst>
              <a:path w="75429" h="75429">
                <a:moveTo>
                  <a:pt x="3262" y="21445"/>
                </a:moveTo>
                <a:lnTo>
                  <a:pt x="0" y="32238"/>
                </a:lnTo>
                <a:lnTo>
                  <a:pt x="177" y="44257"/>
                </a:lnTo>
                <a:lnTo>
                  <a:pt x="4022" y="55508"/>
                </a:lnTo>
                <a:lnTo>
                  <a:pt x="11218" y="65106"/>
                </a:lnTo>
                <a:lnTo>
                  <a:pt x="21446" y="72166"/>
                </a:lnTo>
                <a:lnTo>
                  <a:pt x="32239" y="75429"/>
                </a:lnTo>
                <a:lnTo>
                  <a:pt x="44257" y="75252"/>
                </a:lnTo>
                <a:lnTo>
                  <a:pt x="55508" y="71407"/>
                </a:lnTo>
                <a:lnTo>
                  <a:pt x="65106" y="64212"/>
                </a:lnTo>
                <a:lnTo>
                  <a:pt x="72167" y="53984"/>
                </a:lnTo>
                <a:lnTo>
                  <a:pt x="75429" y="43191"/>
                </a:lnTo>
                <a:lnTo>
                  <a:pt x="75251" y="31172"/>
                </a:lnTo>
                <a:lnTo>
                  <a:pt x="71406" y="19921"/>
                </a:lnTo>
                <a:lnTo>
                  <a:pt x="64211" y="10323"/>
                </a:lnTo>
                <a:lnTo>
                  <a:pt x="53983" y="3262"/>
                </a:lnTo>
                <a:lnTo>
                  <a:pt x="43190" y="0"/>
                </a:lnTo>
                <a:lnTo>
                  <a:pt x="31171" y="177"/>
                </a:lnTo>
                <a:lnTo>
                  <a:pt x="19921" y="4022"/>
                </a:lnTo>
                <a:lnTo>
                  <a:pt x="10322" y="11217"/>
                </a:lnTo>
                <a:lnTo>
                  <a:pt x="3262" y="214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356463" y="4961707"/>
            <a:ext cx="74319" cy="82732"/>
          </a:xfrm>
          <a:custGeom>
            <a:avLst/>
            <a:gdLst/>
            <a:ahLst/>
            <a:cxnLst/>
            <a:rect l="l" t="t" r="r" b="b"/>
            <a:pathLst>
              <a:path w="74319" h="82732">
                <a:moveTo>
                  <a:pt x="74319" y="0"/>
                </a:moveTo>
                <a:lnTo>
                  <a:pt x="0" y="16827"/>
                </a:lnTo>
                <a:lnTo>
                  <a:pt x="53986" y="82732"/>
                </a:lnTo>
                <a:lnTo>
                  <a:pt x="743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619998" y="5301613"/>
            <a:ext cx="442119" cy="594339"/>
          </a:xfrm>
          <a:custGeom>
            <a:avLst/>
            <a:gdLst/>
            <a:ahLst/>
            <a:cxnLst/>
            <a:rect l="l" t="t" r="r" b="b"/>
            <a:pathLst>
              <a:path w="442119" h="594339">
                <a:moveTo>
                  <a:pt x="0" y="0"/>
                </a:moveTo>
                <a:lnTo>
                  <a:pt x="5556" y="23018"/>
                </a:lnTo>
                <a:lnTo>
                  <a:pt x="11112" y="55562"/>
                </a:lnTo>
                <a:lnTo>
                  <a:pt x="17462" y="93662"/>
                </a:lnTo>
                <a:lnTo>
                  <a:pt x="25399" y="135731"/>
                </a:lnTo>
                <a:lnTo>
                  <a:pt x="48418" y="219868"/>
                </a:lnTo>
                <a:lnTo>
                  <a:pt x="65087" y="256381"/>
                </a:lnTo>
                <a:lnTo>
                  <a:pt x="85724" y="285750"/>
                </a:lnTo>
                <a:lnTo>
                  <a:pt x="113506" y="307181"/>
                </a:lnTo>
                <a:lnTo>
                  <a:pt x="147637" y="323849"/>
                </a:lnTo>
                <a:lnTo>
                  <a:pt x="229393" y="346868"/>
                </a:lnTo>
                <a:lnTo>
                  <a:pt x="270668" y="357187"/>
                </a:lnTo>
                <a:lnTo>
                  <a:pt x="310356" y="368299"/>
                </a:lnTo>
                <a:lnTo>
                  <a:pt x="344487" y="381793"/>
                </a:lnTo>
                <a:lnTo>
                  <a:pt x="371475" y="400049"/>
                </a:lnTo>
                <a:lnTo>
                  <a:pt x="391318" y="423862"/>
                </a:lnTo>
                <a:lnTo>
                  <a:pt x="406400" y="451643"/>
                </a:lnTo>
                <a:lnTo>
                  <a:pt x="426243" y="513556"/>
                </a:lnTo>
                <a:lnTo>
                  <a:pt x="437356" y="573087"/>
                </a:lnTo>
                <a:lnTo>
                  <a:pt x="442119" y="59433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582098" y="5263713"/>
            <a:ext cx="75800" cy="75800"/>
          </a:xfrm>
          <a:custGeom>
            <a:avLst/>
            <a:gdLst/>
            <a:ahLst/>
            <a:cxnLst/>
            <a:rect l="l" t="t" r="r" b="b"/>
            <a:pathLst>
              <a:path w="75800" h="75800">
                <a:moveTo>
                  <a:pt x="864" y="46839"/>
                </a:moveTo>
                <a:lnTo>
                  <a:pt x="4035" y="55376"/>
                </a:lnTo>
                <a:lnTo>
                  <a:pt x="11588" y="65461"/>
                </a:lnTo>
                <a:lnTo>
                  <a:pt x="21850" y="72455"/>
                </a:lnTo>
                <a:lnTo>
                  <a:pt x="33906" y="75800"/>
                </a:lnTo>
                <a:lnTo>
                  <a:pt x="46840" y="74937"/>
                </a:lnTo>
                <a:lnTo>
                  <a:pt x="55376" y="71766"/>
                </a:lnTo>
                <a:lnTo>
                  <a:pt x="65461" y="64212"/>
                </a:lnTo>
                <a:lnTo>
                  <a:pt x="72456" y="53951"/>
                </a:lnTo>
                <a:lnTo>
                  <a:pt x="75800" y="41895"/>
                </a:lnTo>
                <a:lnTo>
                  <a:pt x="74937" y="28960"/>
                </a:lnTo>
                <a:lnTo>
                  <a:pt x="71765" y="20423"/>
                </a:lnTo>
                <a:lnTo>
                  <a:pt x="64212" y="10338"/>
                </a:lnTo>
                <a:lnTo>
                  <a:pt x="53950" y="3344"/>
                </a:lnTo>
                <a:lnTo>
                  <a:pt x="41895" y="0"/>
                </a:lnTo>
                <a:lnTo>
                  <a:pt x="28960" y="864"/>
                </a:lnTo>
                <a:lnTo>
                  <a:pt x="20424" y="4034"/>
                </a:lnTo>
                <a:lnTo>
                  <a:pt x="10338" y="11587"/>
                </a:lnTo>
                <a:lnTo>
                  <a:pt x="3344" y="21849"/>
                </a:lnTo>
                <a:lnTo>
                  <a:pt x="0" y="33904"/>
                </a:lnTo>
                <a:lnTo>
                  <a:pt x="864" y="468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543798" y="5939789"/>
            <a:ext cx="342900" cy="342899"/>
          </a:xfrm>
          <a:custGeom>
            <a:avLst/>
            <a:gdLst/>
            <a:ahLst/>
            <a:cxnLst/>
            <a:rect l="l" t="t" r="r" b="b"/>
            <a:pathLst>
              <a:path w="342900" h="342899">
                <a:moveTo>
                  <a:pt x="0" y="0"/>
                </a:moveTo>
                <a:lnTo>
                  <a:pt x="0" y="342899"/>
                </a:lnTo>
                <a:lnTo>
                  <a:pt x="342900" y="342899"/>
                </a:lnTo>
                <a:lnTo>
                  <a:pt x="3429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420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543798" y="5939789"/>
            <a:ext cx="342899" cy="342899"/>
          </a:xfrm>
          <a:custGeom>
            <a:avLst/>
            <a:gdLst/>
            <a:ahLst/>
            <a:cxnLst/>
            <a:rect l="l" t="t" r="r" b="b"/>
            <a:pathLst>
              <a:path w="342899" h="342899">
                <a:moveTo>
                  <a:pt x="0" y="0"/>
                </a:moveTo>
                <a:lnTo>
                  <a:pt x="342899" y="0"/>
                </a:lnTo>
                <a:lnTo>
                  <a:pt x="342899" y="342899"/>
                </a:lnTo>
                <a:lnTo>
                  <a:pt x="0" y="342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229598" y="5939789"/>
            <a:ext cx="342900" cy="342899"/>
          </a:xfrm>
          <a:custGeom>
            <a:avLst/>
            <a:gdLst/>
            <a:ahLst/>
            <a:cxnLst/>
            <a:rect l="l" t="t" r="r" b="b"/>
            <a:pathLst>
              <a:path w="342900" h="342899">
                <a:moveTo>
                  <a:pt x="0" y="0"/>
                </a:moveTo>
                <a:lnTo>
                  <a:pt x="0" y="342899"/>
                </a:lnTo>
                <a:lnTo>
                  <a:pt x="342900" y="342899"/>
                </a:lnTo>
                <a:lnTo>
                  <a:pt x="3429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420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229598" y="5939789"/>
            <a:ext cx="342899" cy="342899"/>
          </a:xfrm>
          <a:custGeom>
            <a:avLst/>
            <a:gdLst/>
            <a:ahLst/>
            <a:cxnLst/>
            <a:rect l="l" t="t" r="r" b="b"/>
            <a:pathLst>
              <a:path w="342899" h="342899">
                <a:moveTo>
                  <a:pt x="0" y="0"/>
                </a:moveTo>
                <a:lnTo>
                  <a:pt x="342899" y="0"/>
                </a:lnTo>
                <a:lnTo>
                  <a:pt x="342899" y="342899"/>
                </a:lnTo>
                <a:lnTo>
                  <a:pt x="0" y="342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886698" y="5939789"/>
            <a:ext cx="342900" cy="342899"/>
          </a:xfrm>
          <a:custGeom>
            <a:avLst/>
            <a:gdLst/>
            <a:ahLst/>
            <a:cxnLst/>
            <a:rect l="l" t="t" r="r" b="b"/>
            <a:pathLst>
              <a:path w="342900" h="342899">
                <a:moveTo>
                  <a:pt x="0" y="0"/>
                </a:moveTo>
                <a:lnTo>
                  <a:pt x="0" y="342899"/>
                </a:lnTo>
                <a:lnTo>
                  <a:pt x="342900" y="342899"/>
                </a:lnTo>
                <a:lnTo>
                  <a:pt x="3429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420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886698" y="5939789"/>
            <a:ext cx="342899" cy="342899"/>
          </a:xfrm>
          <a:custGeom>
            <a:avLst/>
            <a:gdLst/>
            <a:ahLst/>
            <a:cxnLst/>
            <a:rect l="l" t="t" r="r" b="b"/>
            <a:pathLst>
              <a:path w="342899" h="342899">
                <a:moveTo>
                  <a:pt x="0" y="0"/>
                </a:moveTo>
                <a:lnTo>
                  <a:pt x="342899" y="0"/>
                </a:lnTo>
                <a:lnTo>
                  <a:pt x="342899" y="342899"/>
                </a:lnTo>
                <a:lnTo>
                  <a:pt x="0" y="342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715248" y="6101713"/>
            <a:ext cx="148233" cy="336569"/>
          </a:xfrm>
          <a:custGeom>
            <a:avLst/>
            <a:gdLst/>
            <a:ahLst/>
            <a:cxnLst/>
            <a:rect l="l" t="t" r="r" b="b"/>
            <a:pathLst>
              <a:path w="148233" h="336569">
                <a:moveTo>
                  <a:pt x="0" y="0"/>
                </a:moveTo>
                <a:lnTo>
                  <a:pt x="42" y="5301"/>
                </a:lnTo>
                <a:lnTo>
                  <a:pt x="168" y="10598"/>
                </a:lnTo>
                <a:lnTo>
                  <a:pt x="376" y="15887"/>
                </a:lnTo>
                <a:lnTo>
                  <a:pt x="665" y="21164"/>
                </a:lnTo>
                <a:lnTo>
                  <a:pt x="1032" y="26425"/>
                </a:lnTo>
                <a:lnTo>
                  <a:pt x="1476" y="31666"/>
                </a:lnTo>
                <a:lnTo>
                  <a:pt x="1996" y="36882"/>
                </a:lnTo>
                <a:lnTo>
                  <a:pt x="2589" y="42070"/>
                </a:lnTo>
                <a:lnTo>
                  <a:pt x="3255" y="47226"/>
                </a:lnTo>
                <a:lnTo>
                  <a:pt x="3991" y="52345"/>
                </a:lnTo>
                <a:lnTo>
                  <a:pt x="4795" y="57424"/>
                </a:lnTo>
                <a:lnTo>
                  <a:pt x="5667" y="62459"/>
                </a:lnTo>
                <a:lnTo>
                  <a:pt x="6604" y="67445"/>
                </a:lnTo>
                <a:lnTo>
                  <a:pt x="7604" y="72378"/>
                </a:lnTo>
                <a:lnTo>
                  <a:pt x="8667" y="77254"/>
                </a:lnTo>
                <a:lnTo>
                  <a:pt x="9790" y="82070"/>
                </a:lnTo>
                <a:lnTo>
                  <a:pt x="10972" y="86821"/>
                </a:lnTo>
                <a:lnTo>
                  <a:pt x="12211" y="91504"/>
                </a:lnTo>
                <a:lnTo>
                  <a:pt x="13506" y="96114"/>
                </a:lnTo>
                <a:lnTo>
                  <a:pt x="14854" y="100646"/>
                </a:lnTo>
                <a:lnTo>
                  <a:pt x="16254" y="105098"/>
                </a:lnTo>
                <a:lnTo>
                  <a:pt x="17704" y="109465"/>
                </a:lnTo>
                <a:lnTo>
                  <a:pt x="19202" y="113743"/>
                </a:lnTo>
                <a:lnTo>
                  <a:pt x="20749" y="117928"/>
                </a:lnTo>
                <a:lnTo>
                  <a:pt x="22501" y="122419"/>
                </a:lnTo>
                <a:lnTo>
                  <a:pt x="24307" y="126787"/>
                </a:lnTo>
                <a:lnTo>
                  <a:pt x="26163" y="131027"/>
                </a:lnTo>
                <a:lnTo>
                  <a:pt x="26851" y="132536"/>
                </a:lnTo>
                <a:lnTo>
                  <a:pt x="27023" y="132910"/>
                </a:lnTo>
                <a:lnTo>
                  <a:pt x="27196" y="133284"/>
                </a:lnTo>
                <a:lnTo>
                  <a:pt x="27370" y="133656"/>
                </a:lnTo>
                <a:lnTo>
                  <a:pt x="27544" y="134027"/>
                </a:lnTo>
                <a:lnTo>
                  <a:pt x="27718" y="134397"/>
                </a:lnTo>
                <a:lnTo>
                  <a:pt x="27892" y="134766"/>
                </a:lnTo>
                <a:lnTo>
                  <a:pt x="28068" y="135133"/>
                </a:lnTo>
                <a:lnTo>
                  <a:pt x="28243" y="135500"/>
                </a:lnTo>
                <a:lnTo>
                  <a:pt x="28419" y="135865"/>
                </a:lnTo>
                <a:lnTo>
                  <a:pt x="28595" y="136229"/>
                </a:lnTo>
                <a:lnTo>
                  <a:pt x="28771" y="136592"/>
                </a:lnTo>
                <a:lnTo>
                  <a:pt x="28948" y="136954"/>
                </a:lnTo>
                <a:lnTo>
                  <a:pt x="29126" y="137315"/>
                </a:lnTo>
                <a:lnTo>
                  <a:pt x="29303" y="137675"/>
                </a:lnTo>
                <a:lnTo>
                  <a:pt x="29481" y="138033"/>
                </a:lnTo>
                <a:lnTo>
                  <a:pt x="29660" y="138390"/>
                </a:lnTo>
                <a:lnTo>
                  <a:pt x="29839" y="138746"/>
                </a:lnTo>
                <a:lnTo>
                  <a:pt x="30018" y="139101"/>
                </a:lnTo>
                <a:lnTo>
                  <a:pt x="30198" y="139454"/>
                </a:lnTo>
                <a:lnTo>
                  <a:pt x="30377" y="139807"/>
                </a:lnTo>
                <a:lnTo>
                  <a:pt x="30557" y="140158"/>
                </a:lnTo>
                <a:lnTo>
                  <a:pt x="30738" y="140508"/>
                </a:lnTo>
                <a:lnTo>
                  <a:pt x="30919" y="140857"/>
                </a:lnTo>
                <a:lnTo>
                  <a:pt x="31100" y="141204"/>
                </a:lnTo>
                <a:lnTo>
                  <a:pt x="31282" y="141551"/>
                </a:lnTo>
                <a:lnTo>
                  <a:pt x="31464" y="141896"/>
                </a:lnTo>
                <a:lnTo>
                  <a:pt x="31646" y="142240"/>
                </a:lnTo>
                <a:lnTo>
                  <a:pt x="31829" y="142582"/>
                </a:lnTo>
                <a:lnTo>
                  <a:pt x="32012" y="142924"/>
                </a:lnTo>
                <a:lnTo>
                  <a:pt x="32195" y="143264"/>
                </a:lnTo>
                <a:lnTo>
                  <a:pt x="32379" y="143603"/>
                </a:lnTo>
                <a:lnTo>
                  <a:pt x="32563" y="143941"/>
                </a:lnTo>
                <a:lnTo>
                  <a:pt x="32748" y="144277"/>
                </a:lnTo>
                <a:lnTo>
                  <a:pt x="32932" y="144612"/>
                </a:lnTo>
                <a:lnTo>
                  <a:pt x="33118" y="144946"/>
                </a:lnTo>
                <a:lnTo>
                  <a:pt x="33303" y="145279"/>
                </a:lnTo>
                <a:lnTo>
                  <a:pt x="33488" y="145610"/>
                </a:lnTo>
                <a:lnTo>
                  <a:pt x="33674" y="145940"/>
                </a:lnTo>
                <a:lnTo>
                  <a:pt x="33861" y="146269"/>
                </a:lnTo>
                <a:lnTo>
                  <a:pt x="34048" y="146597"/>
                </a:lnTo>
                <a:lnTo>
                  <a:pt x="34235" y="146923"/>
                </a:lnTo>
                <a:lnTo>
                  <a:pt x="34422" y="147248"/>
                </a:lnTo>
                <a:lnTo>
                  <a:pt x="34610" y="147572"/>
                </a:lnTo>
                <a:lnTo>
                  <a:pt x="34798" y="147894"/>
                </a:lnTo>
                <a:lnTo>
                  <a:pt x="34986" y="148216"/>
                </a:lnTo>
                <a:lnTo>
                  <a:pt x="35175" y="148535"/>
                </a:lnTo>
                <a:lnTo>
                  <a:pt x="35364" y="148854"/>
                </a:lnTo>
                <a:lnTo>
                  <a:pt x="35553" y="149171"/>
                </a:lnTo>
                <a:lnTo>
                  <a:pt x="35742" y="149487"/>
                </a:lnTo>
                <a:lnTo>
                  <a:pt x="35932" y="149802"/>
                </a:lnTo>
                <a:lnTo>
                  <a:pt x="36123" y="150115"/>
                </a:lnTo>
                <a:lnTo>
                  <a:pt x="36314" y="150427"/>
                </a:lnTo>
                <a:lnTo>
                  <a:pt x="36504" y="150737"/>
                </a:lnTo>
                <a:lnTo>
                  <a:pt x="36695" y="151047"/>
                </a:lnTo>
                <a:lnTo>
                  <a:pt x="36886" y="151355"/>
                </a:lnTo>
                <a:lnTo>
                  <a:pt x="37079" y="151661"/>
                </a:lnTo>
                <a:lnTo>
                  <a:pt x="37270" y="151967"/>
                </a:lnTo>
                <a:lnTo>
                  <a:pt x="38041" y="153174"/>
                </a:lnTo>
                <a:lnTo>
                  <a:pt x="38817" y="154360"/>
                </a:lnTo>
                <a:lnTo>
                  <a:pt x="39597" y="155523"/>
                </a:lnTo>
                <a:lnTo>
                  <a:pt x="40382" y="156664"/>
                </a:lnTo>
                <a:lnTo>
                  <a:pt x="41171" y="157782"/>
                </a:lnTo>
                <a:lnTo>
                  <a:pt x="41964" y="158878"/>
                </a:lnTo>
                <a:lnTo>
                  <a:pt x="42761" y="159950"/>
                </a:lnTo>
                <a:lnTo>
                  <a:pt x="43563" y="160999"/>
                </a:lnTo>
                <a:lnTo>
                  <a:pt x="44368" y="162024"/>
                </a:lnTo>
                <a:lnTo>
                  <a:pt x="45177" y="163025"/>
                </a:lnTo>
                <a:lnTo>
                  <a:pt x="45990" y="164002"/>
                </a:lnTo>
                <a:lnTo>
                  <a:pt x="46806" y="164955"/>
                </a:lnTo>
                <a:lnTo>
                  <a:pt x="47831" y="166111"/>
                </a:lnTo>
                <a:lnTo>
                  <a:pt x="48862" y="167228"/>
                </a:lnTo>
                <a:lnTo>
                  <a:pt x="49897" y="168305"/>
                </a:lnTo>
                <a:lnTo>
                  <a:pt x="50937" y="169342"/>
                </a:lnTo>
                <a:lnTo>
                  <a:pt x="51982" y="170338"/>
                </a:lnTo>
                <a:lnTo>
                  <a:pt x="53031" y="171293"/>
                </a:lnTo>
                <a:lnTo>
                  <a:pt x="54085" y="172207"/>
                </a:lnTo>
                <a:lnTo>
                  <a:pt x="55142" y="173078"/>
                </a:lnTo>
                <a:lnTo>
                  <a:pt x="56202" y="173907"/>
                </a:lnTo>
                <a:lnTo>
                  <a:pt x="57267" y="174692"/>
                </a:lnTo>
                <a:lnTo>
                  <a:pt x="58335" y="175434"/>
                </a:lnTo>
                <a:lnTo>
                  <a:pt x="59406" y="176132"/>
                </a:lnTo>
                <a:lnTo>
                  <a:pt x="60480" y="176784"/>
                </a:lnTo>
                <a:lnTo>
                  <a:pt x="61772" y="177508"/>
                </a:lnTo>
                <a:lnTo>
                  <a:pt x="63069" y="178166"/>
                </a:lnTo>
                <a:lnTo>
                  <a:pt x="64368" y="178757"/>
                </a:lnTo>
                <a:lnTo>
                  <a:pt x="65669" y="179280"/>
                </a:lnTo>
                <a:lnTo>
                  <a:pt x="66974" y="179735"/>
                </a:lnTo>
                <a:lnTo>
                  <a:pt x="68280" y="180120"/>
                </a:lnTo>
                <a:lnTo>
                  <a:pt x="69588" y="180435"/>
                </a:lnTo>
                <a:lnTo>
                  <a:pt x="70897" y="180679"/>
                </a:lnTo>
                <a:lnTo>
                  <a:pt x="72208" y="180850"/>
                </a:lnTo>
                <a:lnTo>
                  <a:pt x="73520" y="180949"/>
                </a:lnTo>
                <a:lnTo>
                  <a:pt x="74613" y="180974"/>
                </a:lnTo>
                <a:lnTo>
                  <a:pt x="74831" y="180976"/>
                </a:lnTo>
                <a:lnTo>
                  <a:pt x="76143" y="181025"/>
                </a:lnTo>
                <a:lnTo>
                  <a:pt x="77454" y="181148"/>
                </a:lnTo>
                <a:lnTo>
                  <a:pt x="78764" y="181344"/>
                </a:lnTo>
                <a:lnTo>
                  <a:pt x="80073" y="181611"/>
                </a:lnTo>
                <a:lnTo>
                  <a:pt x="81381" y="181950"/>
                </a:lnTo>
                <a:lnTo>
                  <a:pt x="82686" y="182358"/>
                </a:lnTo>
                <a:lnTo>
                  <a:pt x="83990" y="182836"/>
                </a:lnTo>
                <a:lnTo>
                  <a:pt x="85290" y="183382"/>
                </a:lnTo>
                <a:lnTo>
                  <a:pt x="86589" y="183995"/>
                </a:lnTo>
                <a:lnTo>
                  <a:pt x="87668" y="184557"/>
                </a:lnTo>
                <a:lnTo>
                  <a:pt x="88744" y="185165"/>
                </a:lnTo>
                <a:lnTo>
                  <a:pt x="89818" y="185817"/>
                </a:lnTo>
                <a:lnTo>
                  <a:pt x="90889" y="186515"/>
                </a:lnTo>
                <a:lnTo>
                  <a:pt x="91957" y="187257"/>
                </a:lnTo>
                <a:lnTo>
                  <a:pt x="93022" y="188042"/>
                </a:lnTo>
                <a:lnTo>
                  <a:pt x="94083" y="188871"/>
                </a:lnTo>
                <a:lnTo>
                  <a:pt x="95140" y="189742"/>
                </a:lnTo>
                <a:lnTo>
                  <a:pt x="96194" y="190656"/>
                </a:lnTo>
                <a:lnTo>
                  <a:pt x="97242" y="191611"/>
                </a:lnTo>
                <a:lnTo>
                  <a:pt x="98287" y="192607"/>
                </a:lnTo>
                <a:lnTo>
                  <a:pt x="99328" y="193644"/>
                </a:lnTo>
                <a:lnTo>
                  <a:pt x="100363" y="194721"/>
                </a:lnTo>
                <a:lnTo>
                  <a:pt x="101188" y="195612"/>
                </a:lnTo>
                <a:lnTo>
                  <a:pt x="102009" y="196527"/>
                </a:lnTo>
                <a:lnTo>
                  <a:pt x="102827" y="197467"/>
                </a:lnTo>
                <a:lnTo>
                  <a:pt x="103641" y="198432"/>
                </a:lnTo>
                <a:lnTo>
                  <a:pt x="104452" y="199421"/>
                </a:lnTo>
                <a:lnTo>
                  <a:pt x="105260" y="200435"/>
                </a:lnTo>
                <a:lnTo>
                  <a:pt x="106063" y="201472"/>
                </a:lnTo>
                <a:lnTo>
                  <a:pt x="106862" y="202532"/>
                </a:lnTo>
                <a:lnTo>
                  <a:pt x="107657" y="203616"/>
                </a:lnTo>
                <a:lnTo>
                  <a:pt x="108449" y="204723"/>
                </a:lnTo>
                <a:lnTo>
                  <a:pt x="109235" y="205853"/>
                </a:lnTo>
                <a:lnTo>
                  <a:pt x="110018" y="207005"/>
                </a:lnTo>
                <a:lnTo>
                  <a:pt x="110796" y="208180"/>
                </a:lnTo>
                <a:lnTo>
                  <a:pt x="111183" y="208775"/>
                </a:lnTo>
                <a:lnTo>
                  <a:pt x="111376" y="209075"/>
                </a:lnTo>
                <a:lnTo>
                  <a:pt x="111569" y="209376"/>
                </a:lnTo>
                <a:lnTo>
                  <a:pt x="111762" y="209679"/>
                </a:lnTo>
                <a:lnTo>
                  <a:pt x="111954" y="209983"/>
                </a:lnTo>
                <a:lnTo>
                  <a:pt x="112146" y="210288"/>
                </a:lnTo>
                <a:lnTo>
                  <a:pt x="112338" y="210594"/>
                </a:lnTo>
                <a:lnTo>
                  <a:pt x="112529" y="210902"/>
                </a:lnTo>
                <a:lnTo>
                  <a:pt x="112721" y="211212"/>
                </a:lnTo>
                <a:lnTo>
                  <a:pt x="112911" y="211522"/>
                </a:lnTo>
                <a:lnTo>
                  <a:pt x="113101" y="211834"/>
                </a:lnTo>
                <a:lnTo>
                  <a:pt x="113292" y="212148"/>
                </a:lnTo>
                <a:lnTo>
                  <a:pt x="113482" y="212462"/>
                </a:lnTo>
                <a:lnTo>
                  <a:pt x="113671" y="212778"/>
                </a:lnTo>
                <a:lnTo>
                  <a:pt x="113861" y="213095"/>
                </a:lnTo>
                <a:lnTo>
                  <a:pt x="114049" y="213414"/>
                </a:lnTo>
                <a:lnTo>
                  <a:pt x="114238" y="213734"/>
                </a:lnTo>
                <a:lnTo>
                  <a:pt x="114427" y="214055"/>
                </a:lnTo>
                <a:lnTo>
                  <a:pt x="114614" y="214377"/>
                </a:lnTo>
                <a:lnTo>
                  <a:pt x="114802" y="214701"/>
                </a:lnTo>
                <a:lnTo>
                  <a:pt x="114989" y="215026"/>
                </a:lnTo>
                <a:lnTo>
                  <a:pt x="115176" y="215352"/>
                </a:lnTo>
                <a:lnTo>
                  <a:pt x="115363" y="215680"/>
                </a:lnTo>
                <a:lnTo>
                  <a:pt x="115550" y="216009"/>
                </a:lnTo>
                <a:lnTo>
                  <a:pt x="115736" y="216339"/>
                </a:lnTo>
                <a:lnTo>
                  <a:pt x="115921" y="216670"/>
                </a:lnTo>
                <a:lnTo>
                  <a:pt x="116107" y="217003"/>
                </a:lnTo>
                <a:lnTo>
                  <a:pt x="116292" y="217337"/>
                </a:lnTo>
                <a:lnTo>
                  <a:pt x="116477" y="217672"/>
                </a:lnTo>
                <a:lnTo>
                  <a:pt x="116661" y="218009"/>
                </a:lnTo>
                <a:lnTo>
                  <a:pt x="116845" y="218346"/>
                </a:lnTo>
                <a:lnTo>
                  <a:pt x="117029" y="218685"/>
                </a:lnTo>
                <a:lnTo>
                  <a:pt x="117212" y="219026"/>
                </a:lnTo>
                <a:lnTo>
                  <a:pt x="117395" y="219367"/>
                </a:lnTo>
                <a:lnTo>
                  <a:pt x="117578" y="219710"/>
                </a:lnTo>
                <a:lnTo>
                  <a:pt x="117761" y="220054"/>
                </a:lnTo>
                <a:lnTo>
                  <a:pt x="117942" y="220399"/>
                </a:lnTo>
                <a:lnTo>
                  <a:pt x="118124" y="220745"/>
                </a:lnTo>
                <a:lnTo>
                  <a:pt x="118305" y="221093"/>
                </a:lnTo>
                <a:lnTo>
                  <a:pt x="118486" y="221441"/>
                </a:lnTo>
                <a:lnTo>
                  <a:pt x="118667" y="221791"/>
                </a:lnTo>
                <a:lnTo>
                  <a:pt x="118847" y="222143"/>
                </a:lnTo>
                <a:lnTo>
                  <a:pt x="119027" y="222495"/>
                </a:lnTo>
                <a:lnTo>
                  <a:pt x="119206" y="222848"/>
                </a:lnTo>
                <a:lnTo>
                  <a:pt x="119385" y="223203"/>
                </a:lnTo>
                <a:lnTo>
                  <a:pt x="119564" y="223559"/>
                </a:lnTo>
                <a:lnTo>
                  <a:pt x="119743" y="223916"/>
                </a:lnTo>
                <a:lnTo>
                  <a:pt x="119921" y="224275"/>
                </a:lnTo>
                <a:lnTo>
                  <a:pt x="120098" y="224634"/>
                </a:lnTo>
                <a:lnTo>
                  <a:pt x="120276" y="224995"/>
                </a:lnTo>
                <a:lnTo>
                  <a:pt x="120453" y="225357"/>
                </a:lnTo>
                <a:lnTo>
                  <a:pt x="120629" y="225720"/>
                </a:lnTo>
                <a:lnTo>
                  <a:pt x="120805" y="226084"/>
                </a:lnTo>
                <a:lnTo>
                  <a:pt x="120981" y="226449"/>
                </a:lnTo>
                <a:lnTo>
                  <a:pt x="121156" y="226816"/>
                </a:lnTo>
                <a:lnTo>
                  <a:pt x="121332" y="227184"/>
                </a:lnTo>
                <a:lnTo>
                  <a:pt x="121506" y="227552"/>
                </a:lnTo>
                <a:lnTo>
                  <a:pt x="121680" y="227922"/>
                </a:lnTo>
                <a:lnTo>
                  <a:pt x="121855" y="228293"/>
                </a:lnTo>
                <a:lnTo>
                  <a:pt x="122028" y="228665"/>
                </a:lnTo>
                <a:lnTo>
                  <a:pt x="122201" y="229039"/>
                </a:lnTo>
                <a:lnTo>
                  <a:pt x="123742" y="232449"/>
                </a:lnTo>
                <a:lnTo>
                  <a:pt x="125249" y="235947"/>
                </a:lnTo>
                <a:lnTo>
                  <a:pt x="126723" y="239530"/>
                </a:lnTo>
                <a:lnTo>
                  <a:pt x="128161" y="243196"/>
                </a:lnTo>
                <a:lnTo>
                  <a:pt x="129409" y="246521"/>
                </a:lnTo>
                <a:lnTo>
                  <a:pt x="130627" y="249907"/>
                </a:lnTo>
                <a:lnTo>
                  <a:pt x="131815" y="253351"/>
                </a:lnTo>
                <a:lnTo>
                  <a:pt x="132971" y="256851"/>
                </a:lnTo>
                <a:lnTo>
                  <a:pt x="134095" y="260406"/>
                </a:lnTo>
                <a:lnTo>
                  <a:pt x="135186" y="264013"/>
                </a:lnTo>
                <a:lnTo>
                  <a:pt x="136243" y="267671"/>
                </a:lnTo>
                <a:lnTo>
                  <a:pt x="137265" y="271376"/>
                </a:lnTo>
                <a:lnTo>
                  <a:pt x="138252" y="275128"/>
                </a:lnTo>
                <a:lnTo>
                  <a:pt x="139202" y="278924"/>
                </a:lnTo>
                <a:lnTo>
                  <a:pt x="140114" y="282761"/>
                </a:lnTo>
                <a:lnTo>
                  <a:pt x="140989" y="286639"/>
                </a:lnTo>
                <a:lnTo>
                  <a:pt x="141824" y="290554"/>
                </a:lnTo>
                <a:lnTo>
                  <a:pt x="142620" y="294505"/>
                </a:lnTo>
                <a:lnTo>
                  <a:pt x="143374" y="298489"/>
                </a:lnTo>
                <a:lnTo>
                  <a:pt x="144088" y="302506"/>
                </a:lnTo>
                <a:lnTo>
                  <a:pt x="144758" y="306551"/>
                </a:lnTo>
                <a:lnTo>
                  <a:pt x="145386" y="310625"/>
                </a:lnTo>
                <a:lnTo>
                  <a:pt x="145969" y="314723"/>
                </a:lnTo>
                <a:lnTo>
                  <a:pt x="146507" y="318845"/>
                </a:lnTo>
                <a:lnTo>
                  <a:pt x="146999" y="322988"/>
                </a:lnTo>
                <a:lnTo>
                  <a:pt x="147445" y="327150"/>
                </a:lnTo>
                <a:lnTo>
                  <a:pt x="147842" y="331330"/>
                </a:lnTo>
                <a:lnTo>
                  <a:pt x="148192" y="335524"/>
                </a:lnTo>
                <a:lnTo>
                  <a:pt x="148233" y="336569"/>
                </a:lnTo>
              </a:path>
            </a:pathLst>
          </a:custGeom>
          <a:ln w="19049">
            <a:solidFill>
              <a:srgbClr val="285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677148" y="6063613"/>
            <a:ext cx="76200" cy="76199"/>
          </a:xfrm>
          <a:custGeom>
            <a:avLst/>
            <a:gdLst/>
            <a:ahLst/>
            <a:cxnLst/>
            <a:rect l="l" t="t" r="r" b="b"/>
            <a:pathLst>
              <a:path w="76200" h="76199">
                <a:moveTo>
                  <a:pt x="76200" y="38039"/>
                </a:moveTo>
                <a:lnTo>
                  <a:pt x="73510" y="24011"/>
                </a:lnTo>
                <a:lnTo>
                  <a:pt x="66173" y="12340"/>
                </a:lnTo>
                <a:lnTo>
                  <a:pt x="55214" y="4050"/>
                </a:lnTo>
                <a:lnTo>
                  <a:pt x="41659" y="163"/>
                </a:lnTo>
                <a:lnTo>
                  <a:pt x="38040" y="0"/>
                </a:lnTo>
                <a:lnTo>
                  <a:pt x="24011" y="2689"/>
                </a:lnTo>
                <a:lnTo>
                  <a:pt x="12341" y="10026"/>
                </a:lnTo>
                <a:lnTo>
                  <a:pt x="4051" y="20985"/>
                </a:lnTo>
                <a:lnTo>
                  <a:pt x="164" y="34540"/>
                </a:lnTo>
                <a:lnTo>
                  <a:pt x="0" y="38160"/>
                </a:lnTo>
                <a:lnTo>
                  <a:pt x="2689" y="52188"/>
                </a:lnTo>
                <a:lnTo>
                  <a:pt x="10027" y="63859"/>
                </a:lnTo>
                <a:lnTo>
                  <a:pt x="20985" y="72149"/>
                </a:lnTo>
                <a:lnTo>
                  <a:pt x="34540" y="76035"/>
                </a:lnTo>
                <a:lnTo>
                  <a:pt x="38160" y="76199"/>
                </a:lnTo>
                <a:lnTo>
                  <a:pt x="52189" y="73510"/>
                </a:lnTo>
                <a:lnTo>
                  <a:pt x="63859" y="66173"/>
                </a:lnTo>
                <a:lnTo>
                  <a:pt x="72149" y="55214"/>
                </a:lnTo>
                <a:lnTo>
                  <a:pt x="76036" y="41660"/>
                </a:lnTo>
                <a:lnTo>
                  <a:pt x="76200" y="38039"/>
                </a:lnTo>
                <a:close/>
              </a:path>
            </a:pathLst>
          </a:custGeom>
          <a:solidFill>
            <a:srgbClr val="285C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823428" y="6386033"/>
            <a:ext cx="76141" cy="77629"/>
          </a:xfrm>
          <a:custGeom>
            <a:avLst/>
            <a:gdLst/>
            <a:ahLst/>
            <a:cxnLst/>
            <a:rect l="l" t="t" r="r" b="b"/>
            <a:pathLst>
              <a:path w="76141" h="77629">
                <a:moveTo>
                  <a:pt x="0" y="2974"/>
                </a:moveTo>
                <a:lnTo>
                  <a:pt x="41045" y="77629"/>
                </a:lnTo>
                <a:lnTo>
                  <a:pt x="76141" y="0"/>
                </a:lnTo>
                <a:lnTo>
                  <a:pt x="0" y="2974"/>
                </a:lnTo>
                <a:close/>
              </a:path>
            </a:pathLst>
          </a:custGeom>
          <a:solidFill>
            <a:srgbClr val="285C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013830" y="5838050"/>
            <a:ext cx="74355" cy="82688"/>
          </a:xfrm>
          <a:custGeom>
            <a:avLst/>
            <a:gdLst/>
            <a:ahLst/>
            <a:cxnLst/>
            <a:rect l="l" t="t" r="r" b="b"/>
            <a:pathLst>
              <a:path w="74355" h="82688">
                <a:moveTo>
                  <a:pt x="74355" y="0"/>
                </a:moveTo>
                <a:lnTo>
                  <a:pt x="0" y="16665"/>
                </a:lnTo>
                <a:lnTo>
                  <a:pt x="53842" y="82688"/>
                </a:lnTo>
                <a:lnTo>
                  <a:pt x="743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191248" y="5939789"/>
            <a:ext cx="342900" cy="342899"/>
          </a:xfrm>
          <a:custGeom>
            <a:avLst/>
            <a:gdLst/>
            <a:ahLst/>
            <a:cxnLst/>
            <a:rect l="l" t="t" r="r" b="b"/>
            <a:pathLst>
              <a:path w="342900" h="342899">
                <a:moveTo>
                  <a:pt x="0" y="0"/>
                </a:moveTo>
                <a:lnTo>
                  <a:pt x="0" y="342899"/>
                </a:lnTo>
                <a:lnTo>
                  <a:pt x="342900" y="342899"/>
                </a:lnTo>
                <a:lnTo>
                  <a:pt x="3429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420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191248" y="5939789"/>
            <a:ext cx="342899" cy="342899"/>
          </a:xfrm>
          <a:custGeom>
            <a:avLst/>
            <a:gdLst/>
            <a:ahLst/>
            <a:cxnLst/>
            <a:rect l="l" t="t" r="r" b="b"/>
            <a:pathLst>
              <a:path w="342899" h="342899">
                <a:moveTo>
                  <a:pt x="0" y="0"/>
                </a:moveTo>
                <a:lnTo>
                  <a:pt x="342899" y="0"/>
                </a:lnTo>
                <a:lnTo>
                  <a:pt x="342899" y="342899"/>
                </a:lnTo>
                <a:lnTo>
                  <a:pt x="0" y="342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877048" y="5939789"/>
            <a:ext cx="342900" cy="342899"/>
          </a:xfrm>
          <a:custGeom>
            <a:avLst/>
            <a:gdLst/>
            <a:ahLst/>
            <a:cxnLst/>
            <a:rect l="l" t="t" r="r" b="b"/>
            <a:pathLst>
              <a:path w="342900" h="342899">
                <a:moveTo>
                  <a:pt x="0" y="0"/>
                </a:moveTo>
                <a:lnTo>
                  <a:pt x="0" y="342899"/>
                </a:lnTo>
                <a:lnTo>
                  <a:pt x="342900" y="342899"/>
                </a:lnTo>
                <a:lnTo>
                  <a:pt x="3429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420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877048" y="5939789"/>
            <a:ext cx="342899" cy="342899"/>
          </a:xfrm>
          <a:custGeom>
            <a:avLst/>
            <a:gdLst/>
            <a:ahLst/>
            <a:cxnLst/>
            <a:rect l="l" t="t" r="r" b="b"/>
            <a:pathLst>
              <a:path w="342899" h="342899">
                <a:moveTo>
                  <a:pt x="0" y="0"/>
                </a:moveTo>
                <a:lnTo>
                  <a:pt x="342899" y="0"/>
                </a:lnTo>
                <a:lnTo>
                  <a:pt x="342899" y="342899"/>
                </a:lnTo>
                <a:lnTo>
                  <a:pt x="0" y="342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534148" y="5939789"/>
            <a:ext cx="342900" cy="342899"/>
          </a:xfrm>
          <a:custGeom>
            <a:avLst/>
            <a:gdLst/>
            <a:ahLst/>
            <a:cxnLst/>
            <a:rect l="l" t="t" r="r" b="b"/>
            <a:pathLst>
              <a:path w="342900" h="342899">
                <a:moveTo>
                  <a:pt x="0" y="0"/>
                </a:moveTo>
                <a:lnTo>
                  <a:pt x="0" y="342899"/>
                </a:lnTo>
                <a:lnTo>
                  <a:pt x="342900" y="342899"/>
                </a:lnTo>
                <a:lnTo>
                  <a:pt x="3429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420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534148" y="5939789"/>
            <a:ext cx="342899" cy="342899"/>
          </a:xfrm>
          <a:custGeom>
            <a:avLst/>
            <a:gdLst/>
            <a:ahLst/>
            <a:cxnLst/>
            <a:rect l="l" t="t" r="r" b="b"/>
            <a:pathLst>
              <a:path w="342899" h="342899">
                <a:moveTo>
                  <a:pt x="0" y="0"/>
                </a:moveTo>
                <a:lnTo>
                  <a:pt x="342899" y="0"/>
                </a:lnTo>
                <a:lnTo>
                  <a:pt x="342899" y="342899"/>
                </a:lnTo>
                <a:lnTo>
                  <a:pt x="0" y="342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362698" y="6101713"/>
            <a:ext cx="138771" cy="336566"/>
          </a:xfrm>
          <a:custGeom>
            <a:avLst/>
            <a:gdLst/>
            <a:ahLst/>
            <a:cxnLst/>
            <a:rect l="l" t="t" r="r" b="b"/>
            <a:pathLst>
              <a:path w="138771" h="336566">
                <a:moveTo>
                  <a:pt x="0" y="0"/>
                </a:moveTo>
                <a:lnTo>
                  <a:pt x="56" y="6361"/>
                </a:lnTo>
                <a:lnTo>
                  <a:pt x="226" y="12715"/>
                </a:lnTo>
                <a:lnTo>
                  <a:pt x="505" y="19055"/>
                </a:lnTo>
                <a:lnTo>
                  <a:pt x="892" y="25375"/>
                </a:lnTo>
                <a:lnTo>
                  <a:pt x="1382" y="31666"/>
                </a:lnTo>
                <a:lnTo>
                  <a:pt x="1974" y="37922"/>
                </a:lnTo>
                <a:lnTo>
                  <a:pt x="2666" y="44137"/>
                </a:lnTo>
                <a:lnTo>
                  <a:pt x="3453" y="50302"/>
                </a:lnTo>
                <a:lnTo>
                  <a:pt x="4334" y="56412"/>
                </a:lnTo>
                <a:lnTo>
                  <a:pt x="5305" y="62459"/>
                </a:lnTo>
                <a:lnTo>
                  <a:pt x="6365" y="68436"/>
                </a:lnTo>
                <a:lnTo>
                  <a:pt x="7709" y="75311"/>
                </a:lnTo>
                <a:lnTo>
                  <a:pt x="9166" y="82070"/>
                </a:lnTo>
                <a:lnTo>
                  <a:pt x="10729" y="88703"/>
                </a:lnTo>
                <a:lnTo>
                  <a:pt x="12397" y="95198"/>
                </a:lnTo>
                <a:lnTo>
                  <a:pt x="14163" y="101543"/>
                </a:lnTo>
                <a:lnTo>
                  <a:pt x="16025" y="107729"/>
                </a:lnTo>
                <a:lnTo>
                  <a:pt x="17977" y="113743"/>
                </a:lnTo>
                <a:lnTo>
                  <a:pt x="20015" y="119575"/>
                </a:lnTo>
                <a:lnTo>
                  <a:pt x="22290" y="125608"/>
                </a:lnTo>
                <a:lnTo>
                  <a:pt x="24653" y="131406"/>
                </a:lnTo>
                <a:lnTo>
                  <a:pt x="27101" y="136954"/>
                </a:lnTo>
                <a:lnTo>
                  <a:pt x="29797" y="142582"/>
                </a:lnTo>
                <a:lnTo>
                  <a:pt x="32753" y="148216"/>
                </a:lnTo>
                <a:lnTo>
                  <a:pt x="35794" y="153472"/>
                </a:lnTo>
                <a:lnTo>
                  <a:pt x="39099" y="158606"/>
                </a:lnTo>
                <a:lnTo>
                  <a:pt x="42673" y="163517"/>
                </a:lnTo>
                <a:lnTo>
                  <a:pt x="46712" y="168305"/>
                </a:lnTo>
                <a:lnTo>
                  <a:pt x="51027" y="172560"/>
                </a:lnTo>
                <a:lnTo>
                  <a:pt x="55815" y="176266"/>
                </a:lnTo>
                <a:lnTo>
                  <a:pt x="61274" y="179198"/>
                </a:lnTo>
                <a:lnTo>
                  <a:pt x="67190" y="180801"/>
                </a:lnTo>
                <a:lnTo>
                  <a:pt x="70054" y="180975"/>
                </a:lnTo>
                <a:lnTo>
                  <a:pt x="70259" y="180979"/>
                </a:lnTo>
                <a:lnTo>
                  <a:pt x="75370" y="181716"/>
                </a:lnTo>
                <a:lnTo>
                  <a:pt x="80252" y="183578"/>
                </a:lnTo>
                <a:lnTo>
                  <a:pt x="84687" y="186231"/>
                </a:lnTo>
                <a:lnTo>
                  <a:pt x="88869" y="189565"/>
                </a:lnTo>
                <a:lnTo>
                  <a:pt x="92598" y="193225"/>
                </a:lnTo>
                <a:lnTo>
                  <a:pt x="96072" y="197230"/>
                </a:lnTo>
                <a:lnTo>
                  <a:pt x="99293" y="201472"/>
                </a:lnTo>
                <a:lnTo>
                  <a:pt x="102263" y="205853"/>
                </a:lnTo>
                <a:lnTo>
                  <a:pt x="104987" y="210288"/>
                </a:lnTo>
                <a:lnTo>
                  <a:pt x="107649" y="215026"/>
                </a:lnTo>
                <a:lnTo>
                  <a:pt x="110073" y="219710"/>
                </a:lnTo>
                <a:lnTo>
                  <a:pt x="112432" y="224634"/>
                </a:lnTo>
                <a:lnTo>
                  <a:pt x="114563" y="229413"/>
                </a:lnTo>
                <a:lnTo>
                  <a:pt x="116631" y="234382"/>
                </a:lnTo>
                <a:lnTo>
                  <a:pt x="118634" y="239530"/>
                </a:lnTo>
                <a:lnTo>
                  <a:pt x="120568" y="244851"/>
                </a:lnTo>
                <a:lnTo>
                  <a:pt x="122289" y="249907"/>
                </a:lnTo>
                <a:lnTo>
                  <a:pt x="123946" y="255094"/>
                </a:lnTo>
                <a:lnTo>
                  <a:pt x="125536" y="260406"/>
                </a:lnTo>
                <a:lnTo>
                  <a:pt x="127056" y="265836"/>
                </a:lnTo>
                <a:lnTo>
                  <a:pt x="128503" y="271376"/>
                </a:lnTo>
                <a:lnTo>
                  <a:pt x="129876" y="277020"/>
                </a:lnTo>
                <a:lnTo>
                  <a:pt x="131171" y="282761"/>
                </a:lnTo>
                <a:lnTo>
                  <a:pt x="132385" y="288592"/>
                </a:lnTo>
                <a:lnTo>
                  <a:pt x="133517" y="294505"/>
                </a:lnTo>
                <a:lnTo>
                  <a:pt x="134562" y="300494"/>
                </a:lnTo>
                <a:lnTo>
                  <a:pt x="135518" y="306551"/>
                </a:lnTo>
                <a:lnTo>
                  <a:pt x="136384" y="312671"/>
                </a:lnTo>
                <a:lnTo>
                  <a:pt x="137033" y="317812"/>
                </a:lnTo>
                <a:lnTo>
                  <a:pt x="137616" y="322988"/>
                </a:lnTo>
                <a:lnTo>
                  <a:pt x="138131" y="328194"/>
                </a:lnTo>
                <a:lnTo>
                  <a:pt x="138575" y="333425"/>
                </a:lnTo>
                <a:lnTo>
                  <a:pt x="138733" y="335524"/>
                </a:lnTo>
                <a:lnTo>
                  <a:pt x="138771" y="336566"/>
                </a:lnTo>
              </a:path>
            </a:pathLst>
          </a:custGeom>
          <a:ln w="19049">
            <a:solidFill>
              <a:srgbClr val="285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324598" y="6063613"/>
            <a:ext cx="76200" cy="76199"/>
          </a:xfrm>
          <a:custGeom>
            <a:avLst/>
            <a:gdLst/>
            <a:ahLst/>
            <a:cxnLst/>
            <a:rect l="l" t="t" r="r" b="b"/>
            <a:pathLst>
              <a:path w="76200" h="76199">
                <a:moveTo>
                  <a:pt x="76200" y="38041"/>
                </a:moveTo>
                <a:lnTo>
                  <a:pt x="73511" y="24012"/>
                </a:lnTo>
                <a:lnTo>
                  <a:pt x="66174" y="12341"/>
                </a:lnTo>
                <a:lnTo>
                  <a:pt x="55215" y="4051"/>
                </a:lnTo>
                <a:lnTo>
                  <a:pt x="41659" y="163"/>
                </a:lnTo>
                <a:lnTo>
                  <a:pt x="38041" y="0"/>
                </a:lnTo>
                <a:lnTo>
                  <a:pt x="24013" y="2689"/>
                </a:lnTo>
                <a:lnTo>
                  <a:pt x="12341" y="10026"/>
                </a:lnTo>
                <a:lnTo>
                  <a:pt x="4051" y="20985"/>
                </a:lnTo>
                <a:lnTo>
                  <a:pt x="163" y="34541"/>
                </a:lnTo>
                <a:lnTo>
                  <a:pt x="0" y="38158"/>
                </a:lnTo>
                <a:lnTo>
                  <a:pt x="2689" y="52186"/>
                </a:lnTo>
                <a:lnTo>
                  <a:pt x="10026" y="63858"/>
                </a:lnTo>
                <a:lnTo>
                  <a:pt x="20985" y="72148"/>
                </a:lnTo>
                <a:lnTo>
                  <a:pt x="34540" y="76035"/>
                </a:lnTo>
                <a:lnTo>
                  <a:pt x="38158" y="76199"/>
                </a:lnTo>
                <a:lnTo>
                  <a:pt x="52187" y="73511"/>
                </a:lnTo>
                <a:lnTo>
                  <a:pt x="63858" y="66174"/>
                </a:lnTo>
                <a:lnTo>
                  <a:pt x="72148" y="55215"/>
                </a:lnTo>
                <a:lnTo>
                  <a:pt x="76036" y="41660"/>
                </a:lnTo>
                <a:lnTo>
                  <a:pt x="76200" y="38041"/>
                </a:lnTo>
                <a:close/>
              </a:path>
            </a:pathLst>
          </a:custGeom>
          <a:solidFill>
            <a:srgbClr val="285C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461539" y="6386121"/>
            <a:ext cx="76149" cy="77542"/>
          </a:xfrm>
          <a:custGeom>
            <a:avLst/>
            <a:gdLst/>
            <a:ahLst/>
            <a:cxnLst/>
            <a:rect l="l" t="t" r="r" b="b"/>
            <a:pathLst>
              <a:path w="76149" h="77542">
                <a:moveTo>
                  <a:pt x="0" y="2785"/>
                </a:moveTo>
                <a:lnTo>
                  <a:pt x="40859" y="77542"/>
                </a:lnTo>
                <a:lnTo>
                  <a:pt x="76149" y="0"/>
                </a:lnTo>
                <a:lnTo>
                  <a:pt x="0" y="2785"/>
                </a:lnTo>
                <a:close/>
              </a:path>
            </a:pathLst>
          </a:custGeom>
          <a:solidFill>
            <a:srgbClr val="285C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715914" y="5292088"/>
            <a:ext cx="446884" cy="624489"/>
          </a:xfrm>
          <a:custGeom>
            <a:avLst/>
            <a:gdLst/>
            <a:ahLst/>
            <a:cxnLst/>
            <a:rect l="l" t="t" r="r" b="b"/>
            <a:pathLst>
              <a:path w="446884" h="624489">
                <a:moveTo>
                  <a:pt x="446884" y="0"/>
                </a:moveTo>
                <a:lnTo>
                  <a:pt x="444503" y="23018"/>
                </a:lnTo>
                <a:lnTo>
                  <a:pt x="442915" y="54768"/>
                </a:lnTo>
                <a:lnTo>
                  <a:pt x="441328" y="92868"/>
                </a:lnTo>
                <a:lnTo>
                  <a:pt x="438946" y="134143"/>
                </a:lnTo>
                <a:lnTo>
                  <a:pt x="434184" y="176212"/>
                </a:lnTo>
                <a:lnTo>
                  <a:pt x="427040" y="215106"/>
                </a:lnTo>
                <a:lnTo>
                  <a:pt x="415928" y="250031"/>
                </a:lnTo>
                <a:lnTo>
                  <a:pt x="399259" y="276224"/>
                </a:lnTo>
                <a:lnTo>
                  <a:pt x="376240" y="292893"/>
                </a:lnTo>
                <a:lnTo>
                  <a:pt x="346871" y="302418"/>
                </a:lnTo>
                <a:lnTo>
                  <a:pt x="313534" y="306387"/>
                </a:lnTo>
                <a:lnTo>
                  <a:pt x="277021" y="307974"/>
                </a:lnTo>
                <a:lnTo>
                  <a:pt x="239715" y="309562"/>
                </a:lnTo>
                <a:lnTo>
                  <a:pt x="203996" y="314324"/>
                </a:lnTo>
                <a:lnTo>
                  <a:pt x="170659" y="324643"/>
                </a:lnTo>
                <a:lnTo>
                  <a:pt x="142084" y="342899"/>
                </a:lnTo>
                <a:lnTo>
                  <a:pt x="117478" y="371474"/>
                </a:lnTo>
                <a:lnTo>
                  <a:pt x="93665" y="407987"/>
                </a:lnTo>
                <a:lnTo>
                  <a:pt x="72234" y="450056"/>
                </a:lnTo>
                <a:lnTo>
                  <a:pt x="52390" y="494506"/>
                </a:lnTo>
                <a:lnTo>
                  <a:pt x="34134" y="539750"/>
                </a:lnTo>
                <a:lnTo>
                  <a:pt x="17465" y="581818"/>
                </a:lnTo>
                <a:lnTo>
                  <a:pt x="2384" y="619124"/>
                </a:lnTo>
                <a:lnTo>
                  <a:pt x="0" y="62448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124778" y="5254068"/>
            <a:ext cx="76042" cy="76042"/>
          </a:xfrm>
          <a:custGeom>
            <a:avLst/>
            <a:gdLst/>
            <a:ahLst/>
            <a:cxnLst/>
            <a:rect l="l" t="t" r="r" b="b"/>
            <a:pathLst>
              <a:path w="76042" h="76042">
                <a:moveTo>
                  <a:pt x="123" y="34100"/>
                </a:moveTo>
                <a:lnTo>
                  <a:pt x="0" y="40557"/>
                </a:lnTo>
                <a:lnTo>
                  <a:pt x="3194" y="53486"/>
                </a:lnTo>
                <a:lnTo>
                  <a:pt x="10466" y="64334"/>
                </a:lnTo>
                <a:lnTo>
                  <a:pt x="21030" y="72134"/>
                </a:lnTo>
                <a:lnTo>
                  <a:pt x="34100" y="75918"/>
                </a:lnTo>
                <a:lnTo>
                  <a:pt x="40558" y="76042"/>
                </a:lnTo>
                <a:lnTo>
                  <a:pt x="53487" y="72847"/>
                </a:lnTo>
                <a:lnTo>
                  <a:pt x="64334" y="65575"/>
                </a:lnTo>
                <a:lnTo>
                  <a:pt x="72134" y="55011"/>
                </a:lnTo>
                <a:lnTo>
                  <a:pt x="75918" y="41941"/>
                </a:lnTo>
                <a:lnTo>
                  <a:pt x="76042" y="35485"/>
                </a:lnTo>
                <a:lnTo>
                  <a:pt x="72848" y="22555"/>
                </a:lnTo>
                <a:lnTo>
                  <a:pt x="65576" y="11707"/>
                </a:lnTo>
                <a:lnTo>
                  <a:pt x="55012" y="3907"/>
                </a:lnTo>
                <a:lnTo>
                  <a:pt x="41942" y="123"/>
                </a:lnTo>
                <a:lnTo>
                  <a:pt x="35485" y="0"/>
                </a:lnTo>
                <a:lnTo>
                  <a:pt x="22555" y="3194"/>
                </a:lnTo>
                <a:lnTo>
                  <a:pt x="11707" y="10466"/>
                </a:lnTo>
                <a:lnTo>
                  <a:pt x="3907" y="21030"/>
                </a:lnTo>
                <a:lnTo>
                  <a:pt x="123" y="34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701730" y="5854682"/>
            <a:ext cx="69632" cy="85106"/>
          </a:xfrm>
          <a:custGeom>
            <a:avLst/>
            <a:gdLst/>
            <a:ahLst/>
            <a:cxnLst/>
            <a:rect l="l" t="t" r="r" b="b"/>
            <a:pathLst>
              <a:path w="69632" h="85106">
                <a:moveTo>
                  <a:pt x="69632" y="30947"/>
                </a:moveTo>
                <a:lnTo>
                  <a:pt x="0" y="0"/>
                </a:lnTo>
                <a:lnTo>
                  <a:pt x="3868" y="85106"/>
                </a:lnTo>
                <a:lnTo>
                  <a:pt x="69632" y="309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672930" y="2548890"/>
            <a:ext cx="118268" cy="974799"/>
          </a:xfrm>
          <a:custGeom>
            <a:avLst/>
            <a:gdLst/>
            <a:ahLst/>
            <a:cxnLst/>
            <a:rect l="l" t="t" r="r" b="b"/>
            <a:pathLst>
              <a:path w="118268" h="974799">
                <a:moveTo>
                  <a:pt x="3968" y="0"/>
                </a:moveTo>
                <a:lnTo>
                  <a:pt x="14287" y="27781"/>
                </a:lnTo>
                <a:lnTo>
                  <a:pt x="29368" y="64293"/>
                </a:lnTo>
                <a:lnTo>
                  <a:pt x="47624" y="108743"/>
                </a:lnTo>
                <a:lnTo>
                  <a:pt x="67468" y="157162"/>
                </a:lnTo>
                <a:lnTo>
                  <a:pt x="86518" y="207962"/>
                </a:lnTo>
                <a:lnTo>
                  <a:pt x="103187" y="259556"/>
                </a:lnTo>
                <a:lnTo>
                  <a:pt x="114300" y="307974"/>
                </a:lnTo>
                <a:lnTo>
                  <a:pt x="118268" y="352425"/>
                </a:lnTo>
                <a:lnTo>
                  <a:pt x="114300" y="392906"/>
                </a:lnTo>
                <a:lnTo>
                  <a:pt x="102393" y="431006"/>
                </a:lnTo>
                <a:lnTo>
                  <a:pt x="86518" y="468312"/>
                </a:lnTo>
                <a:lnTo>
                  <a:pt x="67468" y="505618"/>
                </a:lnTo>
                <a:lnTo>
                  <a:pt x="28574" y="579437"/>
                </a:lnTo>
                <a:lnTo>
                  <a:pt x="13493" y="617537"/>
                </a:lnTo>
                <a:lnTo>
                  <a:pt x="3968" y="657224"/>
                </a:lnTo>
                <a:lnTo>
                  <a:pt x="0" y="700087"/>
                </a:lnTo>
                <a:lnTo>
                  <a:pt x="0" y="746124"/>
                </a:lnTo>
                <a:lnTo>
                  <a:pt x="6349" y="842168"/>
                </a:lnTo>
                <a:lnTo>
                  <a:pt x="11112" y="888999"/>
                </a:lnTo>
                <a:lnTo>
                  <a:pt x="16668" y="931862"/>
                </a:lnTo>
                <a:lnTo>
                  <a:pt x="20637" y="969168"/>
                </a:lnTo>
                <a:lnTo>
                  <a:pt x="21070" y="97479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638799" y="2510789"/>
            <a:ext cx="76198" cy="76198"/>
          </a:xfrm>
          <a:custGeom>
            <a:avLst/>
            <a:gdLst/>
            <a:ahLst/>
            <a:cxnLst/>
            <a:rect l="l" t="t" r="r" b="b"/>
            <a:pathLst>
              <a:path w="76198" h="76198">
                <a:moveTo>
                  <a:pt x="2383" y="51365"/>
                </a:moveTo>
                <a:lnTo>
                  <a:pt x="7420" y="60707"/>
                </a:lnTo>
                <a:lnTo>
                  <a:pt x="16137" y="69237"/>
                </a:lnTo>
                <a:lnTo>
                  <a:pt x="26961" y="74537"/>
                </a:lnTo>
                <a:lnTo>
                  <a:pt x="39000" y="76198"/>
                </a:lnTo>
                <a:lnTo>
                  <a:pt x="51365" y="73815"/>
                </a:lnTo>
                <a:lnTo>
                  <a:pt x="60707" y="68778"/>
                </a:lnTo>
                <a:lnTo>
                  <a:pt x="69237" y="60061"/>
                </a:lnTo>
                <a:lnTo>
                  <a:pt x="74537" y="49237"/>
                </a:lnTo>
                <a:lnTo>
                  <a:pt x="76198" y="37198"/>
                </a:lnTo>
                <a:lnTo>
                  <a:pt x="73815" y="24833"/>
                </a:lnTo>
                <a:lnTo>
                  <a:pt x="68778" y="15491"/>
                </a:lnTo>
                <a:lnTo>
                  <a:pt x="60060" y="6961"/>
                </a:lnTo>
                <a:lnTo>
                  <a:pt x="49237" y="1661"/>
                </a:lnTo>
                <a:lnTo>
                  <a:pt x="37197" y="0"/>
                </a:lnTo>
                <a:lnTo>
                  <a:pt x="24833" y="2383"/>
                </a:lnTo>
                <a:lnTo>
                  <a:pt x="15491" y="7420"/>
                </a:lnTo>
                <a:lnTo>
                  <a:pt x="6961" y="16137"/>
                </a:lnTo>
                <a:lnTo>
                  <a:pt x="1661" y="26961"/>
                </a:lnTo>
                <a:lnTo>
                  <a:pt x="0" y="39000"/>
                </a:lnTo>
                <a:lnTo>
                  <a:pt x="2383" y="513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652117" y="3470116"/>
            <a:ext cx="75975" cy="78898"/>
          </a:xfrm>
          <a:custGeom>
            <a:avLst/>
            <a:gdLst/>
            <a:ahLst/>
            <a:cxnLst/>
            <a:rect l="l" t="t" r="r" b="b"/>
            <a:pathLst>
              <a:path w="75975" h="78898">
                <a:moveTo>
                  <a:pt x="75975" y="0"/>
                </a:moveTo>
                <a:lnTo>
                  <a:pt x="0" y="5844"/>
                </a:lnTo>
                <a:lnTo>
                  <a:pt x="43831" y="78898"/>
                </a:lnTo>
                <a:lnTo>
                  <a:pt x="759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988050" y="3898239"/>
            <a:ext cx="774699" cy="2867844"/>
          </a:xfrm>
          <a:custGeom>
            <a:avLst/>
            <a:gdLst/>
            <a:ahLst/>
            <a:cxnLst/>
            <a:rect l="l" t="t" r="r" b="b"/>
            <a:pathLst>
              <a:path w="774699" h="2867844">
                <a:moveTo>
                  <a:pt x="727074" y="2203475"/>
                </a:moveTo>
                <a:lnTo>
                  <a:pt x="728661" y="2225700"/>
                </a:lnTo>
                <a:lnTo>
                  <a:pt x="731836" y="2254275"/>
                </a:lnTo>
                <a:lnTo>
                  <a:pt x="736599" y="2288407"/>
                </a:lnTo>
                <a:lnTo>
                  <a:pt x="742155" y="2327301"/>
                </a:lnTo>
                <a:lnTo>
                  <a:pt x="754855" y="2414613"/>
                </a:lnTo>
                <a:lnTo>
                  <a:pt x="766761" y="2509069"/>
                </a:lnTo>
                <a:lnTo>
                  <a:pt x="774699" y="2602732"/>
                </a:lnTo>
                <a:lnTo>
                  <a:pt x="773905" y="2687663"/>
                </a:lnTo>
                <a:lnTo>
                  <a:pt x="769936" y="2724969"/>
                </a:lnTo>
                <a:lnTo>
                  <a:pt x="751680" y="2783707"/>
                </a:lnTo>
                <a:lnTo>
                  <a:pt x="716755" y="2818632"/>
                </a:lnTo>
                <a:lnTo>
                  <a:pt x="627062" y="2854351"/>
                </a:lnTo>
                <a:lnTo>
                  <a:pt x="550068" y="2867051"/>
                </a:lnTo>
                <a:lnTo>
                  <a:pt x="466724" y="2867844"/>
                </a:lnTo>
                <a:lnTo>
                  <a:pt x="380999" y="2855145"/>
                </a:lnTo>
                <a:lnTo>
                  <a:pt x="300037" y="2827363"/>
                </a:lnTo>
                <a:lnTo>
                  <a:pt x="263525" y="2807519"/>
                </a:lnTo>
                <a:lnTo>
                  <a:pt x="229393" y="2782119"/>
                </a:lnTo>
                <a:lnTo>
                  <a:pt x="200025" y="2752751"/>
                </a:lnTo>
                <a:lnTo>
                  <a:pt x="174625" y="2717825"/>
                </a:lnTo>
                <a:lnTo>
                  <a:pt x="152400" y="2676551"/>
                </a:lnTo>
                <a:lnTo>
                  <a:pt x="130968" y="2627338"/>
                </a:lnTo>
                <a:lnTo>
                  <a:pt x="110331" y="2570982"/>
                </a:lnTo>
                <a:lnTo>
                  <a:pt x="91281" y="2509069"/>
                </a:lnTo>
                <a:lnTo>
                  <a:pt x="73024" y="2442395"/>
                </a:lnTo>
                <a:lnTo>
                  <a:pt x="57149" y="2370957"/>
                </a:lnTo>
                <a:lnTo>
                  <a:pt x="29368" y="2218557"/>
                </a:lnTo>
                <a:lnTo>
                  <a:pt x="9524" y="2059013"/>
                </a:lnTo>
                <a:lnTo>
                  <a:pt x="0" y="1898675"/>
                </a:lnTo>
                <a:lnTo>
                  <a:pt x="0" y="1744688"/>
                </a:lnTo>
                <a:lnTo>
                  <a:pt x="4762" y="1671663"/>
                </a:lnTo>
                <a:lnTo>
                  <a:pt x="12699" y="1603400"/>
                </a:lnTo>
                <a:lnTo>
                  <a:pt x="25399" y="1536725"/>
                </a:lnTo>
                <a:lnTo>
                  <a:pt x="43656" y="1469257"/>
                </a:lnTo>
                <a:lnTo>
                  <a:pt x="67468" y="1401788"/>
                </a:lnTo>
                <a:lnTo>
                  <a:pt x="94456" y="1334319"/>
                </a:lnTo>
                <a:lnTo>
                  <a:pt x="159543" y="1200175"/>
                </a:lnTo>
                <a:lnTo>
                  <a:pt x="232568" y="1067619"/>
                </a:lnTo>
                <a:lnTo>
                  <a:pt x="306387" y="939032"/>
                </a:lnTo>
                <a:lnTo>
                  <a:pt x="377031" y="816001"/>
                </a:lnTo>
                <a:lnTo>
                  <a:pt x="436562" y="700907"/>
                </a:lnTo>
                <a:lnTo>
                  <a:pt x="460374" y="646138"/>
                </a:lnTo>
                <a:lnTo>
                  <a:pt x="479424" y="593751"/>
                </a:lnTo>
                <a:lnTo>
                  <a:pt x="506412" y="494532"/>
                </a:lnTo>
                <a:lnTo>
                  <a:pt x="523080" y="400869"/>
                </a:lnTo>
                <a:lnTo>
                  <a:pt x="532605" y="312763"/>
                </a:lnTo>
                <a:lnTo>
                  <a:pt x="535780" y="231007"/>
                </a:lnTo>
                <a:lnTo>
                  <a:pt x="535780" y="155601"/>
                </a:lnTo>
                <a:lnTo>
                  <a:pt x="534193" y="87338"/>
                </a:lnTo>
                <a:lnTo>
                  <a:pt x="534193" y="27013"/>
                </a:lnTo>
                <a:lnTo>
                  <a:pt x="535421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677121" y="6063711"/>
            <a:ext cx="76005" cy="76006"/>
          </a:xfrm>
          <a:custGeom>
            <a:avLst/>
            <a:gdLst/>
            <a:ahLst/>
            <a:cxnLst/>
            <a:rect l="l" t="t" r="r" b="b"/>
            <a:pathLst>
              <a:path w="76005" h="76006">
                <a:moveTo>
                  <a:pt x="0" y="40717"/>
                </a:moveTo>
                <a:lnTo>
                  <a:pt x="815" y="46314"/>
                </a:lnTo>
                <a:lnTo>
                  <a:pt x="6066" y="58792"/>
                </a:lnTo>
                <a:lnTo>
                  <a:pt x="15122" y="68468"/>
                </a:lnTo>
                <a:lnTo>
                  <a:pt x="27000" y="74490"/>
                </a:lnTo>
                <a:lnTo>
                  <a:pt x="40717" y="76006"/>
                </a:lnTo>
                <a:lnTo>
                  <a:pt x="46315" y="75190"/>
                </a:lnTo>
                <a:lnTo>
                  <a:pt x="58792" y="69939"/>
                </a:lnTo>
                <a:lnTo>
                  <a:pt x="68468" y="60882"/>
                </a:lnTo>
                <a:lnTo>
                  <a:pt x="74490" y="49004"/>
                </a:lnTo>
                <a:lnTo>
                  <a:pt x="76005" y="35288"/>
                </a:lnTo>
                <a:lnTo>
                  <a:pt x="75190" y="29691"/>
                </a:lnTo>
                <a:lnTo>
                  <a:pt x="69939" y="17213"/>
                </a:lnTo>
                <a:lnTo>
                  <a:pt x="60882" y="7537"/>
                </a:lnTo>
                <a:lnTo>
                  <a:pt x="49004" y="1515"/>
                </a:lnTo>
                <a:lnTo>
                  <a:pt x="35288" y="0"/>
                </a:lnTo>
                <a:lnTo>
                  <a:pt x="29690" y="815"/>
                </a:lnTo>
                <a:lnTo>
                  <a:pt x="17212" y="6066"/>
                </a:lnTo>
                <a:lnTo>
                  <a:pt x="7536" y="15123"/>
                </a:lnTo>
                <a:lnTo>
                  <a:pt x="1514" y="27001"/>
                </a:lnTo>
                <a:lnTo>
                  <a:pt x="0" y="407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483104" y="3872865"/>
            <a:ext cx="76121" cy="77851"/>
          </a:xfrm>
          <a:custGeom>
            <a:avLst/>
            <a:gdLst/>
            <a:ahLst/>
            <a:cxnLst/>
            <a:rect l="l" t="t" r="r" b="b"/>
            <a:pathLst>
              <a:path w="76121" h="77851">
                <a:moveTo>
                  <a:pt x="0" y="74390"/>
                </a:moveTo>
                <a:lnTo>
                  <a:pt x="76121" y="77851"/>
                </a:lnTo>
                <a:lnTo>
                  <a:pt x="41520" y="0"/>
                </a:lnTo>
                <a:lnTo>
                  <a:pt x="0" y="743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314431" y="3915755"/>
            <a:ext cx="1477141" cy="2605057"/>
          </a:xfrm>
          <a:custGeom>
            <a:avLst/>
            <a:gdLst/>
            <a:ahLst/>
            <a:cxnLst/>
            <a:rect l="l" t="t" r="r" b="b"/>
            <a:pathLst>
              <a:path w="1477141" h="2605057">
                <a:moveTo>
                  <a:pt x="750066" y="2185957"/>
                </a:moveTo>
                <a:lnTo>
                  <a:pt x="761972" y="2201832"/>
                </a:lnTo>
                <a:lnTo>
                  <a:pt x="775466" y="2224057"/>
                </a:lnTo>
                <a:lnTo>
                  <a:pt x="808804" y="2280413"/>
                </a:lnTo>
                <a:lnTo>
                  <a:pt x="849285" y="2347882"/>
                </a:lnTo>
                <a:lnTo>
                  <a:pt x="893735" y="2419320"/>
                </a:lnTo>
                <a:lnTo>
                  <a:pt x="941360" y="2488376"/>
                </a:lnTo>
                <a:lnTo>
                  <a:pt x="990572" y="2547114"/>
                </a:lnTo>
                <a:lnTo>
                  <a:pt x="1039785" y="2588389"/>
                </a:lnTo>
                <a:lnTo>
                  <a:pt x="1086616" y="2605057"/>
                </a:lnTo>
                <a:lnTo>
                  <a:pt x="1110429" y="2603470"/>
                </a:lnTo>
                <a:lnTo>
                  <a:pt x="1197741" y="2574101"/>
                </a:lnTo>
                <a:lnTo>
                  <a:pt x="1261241" y="2536001"/>
                </a:lnTo>
                <a:lnTo>
                  <a:pt x="1323947" y="2486789"/>
                </a:lnTo>
                <a:lnTo>
                  <a:pt x="1381891" y="2428051"/>
                </a:lnTo>
                <a:lnTo>
                  <a:pt x="1429516" y="2362963"/>
                </a:lnTo>
                <a:lnTo>
                  <a:pt x="1448566" y="2328832"/>
                </a:lnTo>
                <a:lnTo>
                  <a:pt x="1472379" y="2258982"/>
                </a:lnTo>
                <a:lnTo>
                  <a:pt x="1477141" y="2224057"/>
                </a:lnTo>
                <a:lnTo>
                  <a:pt x="1472379" y="2148651"/>
                </a:lnTo>
                <a:lnTo>
                  <a:pt x="1453329" y="2062926"/>
                </a:lnTo>
                <a:lnTo>
                  <a:pt x="1421579" y="1969263"/>
                </a:lnTo>
                <a:lnTo>
                  <a:pt x="1379510" y="1871632"/>
                </a:lnTo>
                <a:lnTo>
                  <a:pt x="1327916" y="1772413"/>
                </a:lnTo>
                <a:lnTo>
                  <a:pt x="1268385" y="1673195"/>
                </a:lnTo>
                <a:lnTo>
                  <a:pt x="1203297" y="1578739"/>
                </a:lnTo>
                <a:lnTo>
                  <a:pt x="1134241" y="1490632"/>
                </a:lnTo>
                <a:lnTo>
                  <a:pt x="1096141" y="1449357"/>
                </a:lnTo>
                <a:lnTo>
                  <a:pt x="1054072" y="1410463"/>
                </a:lnTo>
                <a:lnTo>
                  <a:pt x="958029" y="1336645"/>
                </a:lnTo>
                <a:lnTo>
                  <a:pt x="851666" y="1266001"/>
                </a:lnTo>
                <a:lnTo>
                  <a:pt x="739747" y="1196945"/>
                </a:lnTo>
                <a:lnTo>
                  <a:pt x="627829" y="1125507"/>
                </a:lnTo>
                <a:lnTo>
                  <a:pt x="520672" y="1051688"/>
                </a:lnTo>
                <a:lnTo>
                  <a:pt x="424629" y="970726"/>
                </a:lnTo>
                <a:lnTo>
                  <a:pt x="381766" y="927070"/>
                </a:lnTo>
                <a:lnTo>
                  <a:pt x="343666" y="881032"/>
                </a:lnTo>
                <a:lnTo>
                  <a:pt x="308741" y="831026"/>
                </a:lnTo>
                <a:lnTo>
                  <a:pt x="276991" y="777051"/>
                </a:lnTo>
                <a:lnTo>
                  <a:pt x="218254" y="659576"/>
                </a:lnTo>
                <a:lnTo>
                  <a:pt x="167454" y="533370"/>
                </a:lnTo>
                <a:lnTo>
                  <a:pt x="123797" y="404782"/>
                </a:lnTo>
                <a:lnTo>
                  <a:pt x="84904" y="278576"/>
                </a:lnTo>
                <a:lnTo>
                  <a:pt x="49979" y="161895"/>
                </a:lnTo>
                <a:lnTo>
                  <a:pt x="34897" y="107920"/>
                </a:lnTo>
                <a:lnTo>
                  <a:pt x="19816" y="58707"/>
                </a:lnTo>
                <a:lnTo>
                  <a:pt x="5529" y="15051"/>
                </a:ln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026397" y="6063611"/>
            <a:ext cx="76204" cy="76204"/>
          </a:xfrm>
          <a:custGeom>
            <a:avLst/>
            <a:gdLst/>
            <a:ahLst/>
            <a:cxnLst/>
            <a:rect l="l" t="t" r="r" b="b"/>
            <a:pathLst>
              <a:path w="76204" h="76204">
                <a:moveTo>
                  <a:pt x="7621" y="60962"/>
                </a:moveTo>
                <a:lnTo>
                  <a:pt x="15873" y="69058"/>
                </a:lnTo>
                <a:lnTo>
                  <a:pt x="26550" y="74411"/>
                </a:lnTo>
                <a:lnTo>
                  <a:pt x="38233" y="76204"/>
                </a:lnTo>
                <a:lnTo>
                  <a:pt x="50009" y="74304"/>
                </a:lnTo>
                <a:lnTo>
                  <a:pt x="60961" y="68582"/>
                </a:lnTo>
                <a:lnTo>
                  <a:pt x="69057" y="60331"/>
                </a:lnTo>
                <a:lnTo>
                  <a:pt x="74411" y="49654"/>
                </a:lnTo>
                <a:lnTo>
                  <a:pt x="76204" y="37970"/>
                </a:lnTo>
                <a:lnTo>
                  <a:pt x="74304" y="26194"/>
                </a:lnTo>
                <a:lnTo>
                  <a:pt x="68582" y="15242"/>
                </a:lnTo>
                <a:lnTo>
                  <a:pt x="60331" y="7146"/>
                </a:lnTo>
                <a:lnTo>
                  <a:pt x="49654" y="1792"/>
                </a:lnTo>
                <a:lnTo>
                  <a:pt x="37970" y="0"/>
                </a:lnTo>
                <a:lnTo>
                  <a:pt x="26195" y="1899"/>
                </a:lnTo>
                <a:lnTo>
                  <a:pt x="15242" y="7622"/>
                </a:lnTo>
                <a:lnTo>
                  <a:pt x="7146" y="15873"/>
                </a:lnTo>
                <a:lnTo>
                  <a:pt x="1792" y="26550"/>
                </a:lnTo>
                <a:lnTo>
                  <a:pt x="0" y="38234"/>
                </a:lnTo>
                <a:lnTo>
                  <a:pt x="1899" y="50009"/>
                </a:lnTo>
                <a:lnTo>
                  <a:pt x="7621" y="609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296185" y="3891913"/>
            <a:ext cx="71526" cy="84664"/>
          </a:xfrm>
          <a:custGeom>
            <a:avLst/>
            <a:gdLst/>
            <a:ahLst/>
            <a:cxnLst/>
            <a:rect l="l" t="t" r="r" b="b"/>
            <a:pathLst>
              <a:path w="71526" h="84664">
                <a:moveTo>
                  <a:pt x="0" y="84664"/>
                </a:moveTo>
                <a:lnTo>
                  <a:pt x="71526" y="58389"/>
                </a:lnTo>
                <a:lnTo>
                  <a:pt x="9488" y="0"/>
                </a:lnTo>
                <a:lnTo>
                  <a:pt x="0" y="846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35938" y="1537064"/>
            <a:ext cx="4490601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spc="0" dirty="0" smtClean="0">
                <a:solidFill>
                  <a:srgbClr val="4E81BC"/>
                </a:solidFill>
                <a:latin typeface="Arial"/>
                <a:cs typeface="Arial"/>
              </a:rPr>
              <a:t>A</a:t>
            </a:r>
            <a:r>
              <a:rPr sz="3600" spc="-194" dirty="0" smtClean="0">
                <a:solidFill>
                  <a:srgbClr val="4E81BC"/>
                </a:solidFill>
                <a:latin typeface="Arial"/>
                <a:cs typeface="Arial"/>
              </a:rPr>
              <a:t> </a:t>
            </a:r>
            <a:r>
              <a:rPr sz="3600" spc="0" dirty="0" smtClean="0">
                <a:solidFill>
                  <a:srgbClr val="4E81BC"/>
                </a:solidFill>
                <a:latin typeface="Arial"/>
                <a:cs typeface="Arial"/>
              </a:rPr>
              <a:t>Linked Structure for</a:t>
            </a:r>
            <a:endParaRPr sz="3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051337" y="1537064"/>
            <a:ext cx="1017090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spc="-134" dirty="0" smtClean="0">
                <a:solidFill>
                  <a:srgbClr val="4E81BC"/>
                </a:solidFill>
                <a:latin typeface="Arial"/>
                <a:cs typeface="Arial"/>
              </a:rPr>
              <a:t>T</a:t>
            </a:r>
            <a:r>
              <a:rPr sz="3600" spc="0" dirty="0" smtClean="0">
                <a:solidFill>
                  <a:srgbClr val="4E81BC"/>
                </a:solidFill>
                <a:latin typeface="Arial"/>
                <a:cs typeface="Arial"/>
              </a:rPr>
              <a:t>ree</a:t>
            </a:r>
            <a:endParaRPr sz="3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193540" y="2964897"/>
            <a:ext cx="232916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1F487D"/>
                </a:solidFill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933538" y="3462856"/>
            <a:ext cx="21216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1F487D"/>
                </a:solidFill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412740" y="4231721"/>
            <a:ext cx="246930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1F487D"/>
                </a:solidFill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649402" y="4231721"/>
            <a:ext cx="246930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1F487D"/>
                </a:solidFill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897177" y="4231721"/>
            <a:ext cx="204762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1F487D"/>
                </a:solidFill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35162" y="4278831"/>
            <a:ext cx="22477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1F487D"/>
                </a:solidFill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403338" y="6489146"/>
            <a:ext cx="232916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1F487D"/>
                </a:solidFill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770177" y="6489146"/>
            <a:ext cx="218653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1F487D"/>
                </a:solidFill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543798" y="5939789"/>
            <a:ext cx="342899" cy="3428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3" name="object 23"/>
          <p:cNvSpPr txBox="1"/>
          <p:nvPr/>
        </p:nvSpPr>
        <p:spPr>
          <a:xfrm>
            <a:off x="7886698" y="5939789"/>
            <a:ext cx="342900" cy="3428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" name="object 22"/>
          <p:cNvSpPr txBox="1"/>
          <p:nvPr/>
        </p:nvSpPr>
        <p:spPr>
          <a:xfrm>
            <a:off x="8229598" y="5939789"/>
            <a:ext cx="342899" cy="3428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ts val="2700"/>
              </a:lnSpc>
              <a:spcBef>
                <a:spcPts val="135"/>
              </a:spcBef>
            </a:pPr>
            <a:r>
              <a:rPr sz="2700" spc="0" baseline="1909" dirty="0" smtClean="0">
                <a:latin typeface="Meiryo"/>
                <a:cs typeface="Meiryo"/>
              </a:rPr>
              <a:t>∅</a:t>
            </a:r>
            <a:endParaRPr sz="1800">
              <a:latin typeface="Meiryo"/>
              <a:cs typeface="Meiry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91248" y="5939789"/>
            <a:ext cx="342899" cy="3428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" name="object 20"/>
          <p:cNvSpPr txBox="1"/>
          <p:nvPr/>
        </p:nvSpPr>
        <p:spPr>
          <a:xfrm>
            <a:off x="6534148" y="5939789"/>
            <a:ext cx="342900" cy="3428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6877048" y="5939789"/>
            <a:ext cx="342899" cy="3428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1">
              <a:lnSpc>
                <a:spcPts val="2700"/>
              </a:lnSpc>
              <a:spcBef>
                <a:spcPts val="135"/>
              </a:spcBef>
            </a:pPr>
            <a:r>
              <a:rPr sz="2700" spc="0" baseline="1909" dirty="0" smtClean="0">
                <a:latin typeface="Meiryo"/>
                <a:cs typeface="Meiryo"/>
              </a:rPr>
              <a:t>∅</a:t>
            </a:r>
            <a:endParaRPr sz="1800">
              <a:latin typeface="Meiryo"/>
              <a:cs typeface="Meiry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98699" y="5017293"/>
            <a:ext cx="500061" cy="5000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8"/>
              </a:spcBef>
            </a:pPr>
            <a:endParaRPr sz="1000"/>
          </a:p>
          <a:p>
            <a:pPr marL="91440">
              <a:lnSpc>
                <a:spcPct val="95825"/>
              </a:lnSpc>
            </a:pPr>
            <a:r>
              <a:rPr sz="1800" spc="0" dirty="0" smtClean="0">
                <a:solidFill>
                  <a:srgbClr val="1F487D"/>
                </a:solidFill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96987" y="5017293"/>
            <a:ext cx="500062" cy="5000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8"/>
              </a:spcBef>
            </a:pPr>
            <a:endParaRPr sz="1000"/>
          </a:p>
          <a:p>
            <a:pPr marL="91440">
              <a:lnSpc>
                <a:spcPct val="95825"/>
              </a:lnSpc>
            </a:pPr>
            <a:r>
              <a:rPr sz="1800" spc="0" dirty="0" smtClean="0">
                <a:solidFill>
                  <a:srgbClr val="1F487D"/>
                </a:solidFill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86075" y="4158456"/>
            <a:ext cx="500061" cy="5000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8"/>
              </a:spcBef>
            </a:pPr>
            <a:endParaRPr sz="1000"/>
          </a:p>
          <a:p>
            <a:pPr marL="91439">
              <a:lnSpc>
                <a:spcPct val="95825"/>
              </a:lnSpc>
            </a:pPr>
            <a:r>
              <a:rPr sz="1800" spc="0" dirty="0" smtClean="0">
                <a:solidFill>
                  <a:srgbClr val="1F487D"/>
                </a:solidFill>
                <a:latin typeface="Times New Roman"/>
                <a:cs typeface="Times New Roman"/>
              </a:rPr>
              <a:t>F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3412" y="4156868"/>
            <a:ext cx="500062" cy="5000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8"/>
              </a:spcBef>
            </a:pPr>
            <a:endParaRPr sz="1000"/>
          </a:p>
          <a:p>
            <a:pPr marL="91440">
              <a:lnSpc>
                <a:spcPct val="95825"/>
              </a:lnSpc>
            </a:pPr>
            <a:r>
              <a:rPr sz="1800" spc="0" dirty="0" smtClean="0">
                <a:solidFill>
                  <a:srgbClr val="1F487D"/>
                </a:solidFill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67623" y="3549015"/>
            <a:ext cx="342900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8010523" y="3549015"/>
            <a:ext cx="342900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8353423" y="3549015"/>
            <a:ext cx="342900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ts val="2700"/>
              </a:lnSpc>
              <a:spcBef>
                <a:spcPts val="135"/>
              </a:spcBef>
            </a:pPr>
            <a:r>
              <a:rPr sz="2700" spc="0" baseline="1909" dirty="0" smtClean="0">
                <a:latin typeface="Meiryo"/>
                <a:cs typeface="Meiryo"/>
              </a:rPr>
              <a:t>∅</a:t>
            </a:r>
            <a:endParaRPr sz="1800">
              <a:latin typeface="Meiryo"/>
              <a:cs typeface="Meiry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26198" y="3549015"/>
            <a:ext cx="342899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6769098" y="3549015"/>
            <a:ext cx="342900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7111998" y="3549015"/>
            <a:ext cx="342900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5184773" y="3549015"/>
            <a:ext cx="342900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5527673" y="3549015"/>
            <a:ext cx="342900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5870573" y="3549015"/>
            <a:ext cx="342900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9">
              <a:lnSpc>
                <a:spcPts val="2700"/>
              </a:lnSpc>
              <a:spcBef>
                <a:spcPts val="135"/>
              </a:spcBef>
            </a:pPr>
            <a:r>
              <a:rPr sz="2700" spc="0" baseline="1909" dirty="0" smtClean="0">
                <a:latin typeface="Meiryo"/>
                <a:cs typeface="Meiryo"/>
              </a:rPr>
              <a:t>∅</a:t>
            </a:r>
            <a:endParaRPr sz="1800">
              <a:latin typeface="Meiryo"/>
              <a:cs typeface="Meiry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14799" y="2272665"/>
            <a:ext cx="342899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4457699" y="2272665"/>
            <a:ext cx="342899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ts val="2700"/>
              </a:lnSpc>
              <a:spcBef>
                <a:spcPts val="135"/>
              </a:spcBef>
            </a:pPr>
            <a:r>
              <a:rPr sz="2700" spc="0" baseline="1909" dirty="0" smtClean="0">
                <a:latin typeface="Meiryo"/>
                <a:cs typeface="Meiryo"/>
              </a:rPr>
              <a:t>∅</a:t>
            </a:r>
            <a:endParaRPr sz="1800">
              <a:latin typeface="Meiryo"/>
              <a:cs typeface="Meiry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00598" y="2272665"/>
            <a:ext cx="342899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7212105" y="268288"/>
            <a:ext cx="1645920" cy="16459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4077381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64332" y="189506"/>
            <a:ext cx="8622926" cy="6471397"/>
          </a:xfrm>
          <a:custGeom>
            <a:avLst/>
            <a:gdLst/>
            <a:ahLst/>
            <a:cxnLst/>
            <a:rect l="l" t="t" r="r" b="b"/>
            <a:pathLst>
              <a:path w="9772650" h="7334250">
                <a:moveTo>
                  <a:pt x="9767222" y="0"/>
                </a:moveTo>
                <a:lnTo>
                  <a:pt x="0" y="0"/>
                </a:lnTo>
                <a:lnTo>
                  <a:pt x="0" y="7334250"/>
                </a:lnTo>
                <a:lnTo>
                  <a:pt x="9767222" y="733425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" name="object 2"/>
          <p:cNvSpPr txBox="1"/>
          <p:nvPr/>
        </p:nvSpPr>
        <p:spPr>
          <a:xfrm>
            <a:off x="264332" y="189506"/>
            <a:ext cx="8618137" cy="64713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82"/>
              </a:lnSpc>
            </a:pPr>
            <a:endParaRPr sz="882"/>
          </a:p>
          <a:p>
            <a:pPr marL="1801559" marR="1796589" algn="ctr">
              <a:lnSpc>
                <a:spcPct val="95825"/>
              </a:lnSpc>
              <a:spcBef>
                <a:spcPts val="3900"/>
              </a:spcBef>
            </a:pPr>
            <a:r>
              <a:rPr sz="5559" spc="-202" dirty="0">
                <a:latin typeface="Arial"/>
                <a:cs typeface="Arial"/>
              </a:rPr>
              <a:t>T</a:t>
            </a:r>
            <a:r>
              <a:rPr sz="5559" dirty="0">
                <a:latin typeface="Arial"/>
                <a:cs typeface="Arial"/>
              </a:rPr>
              <a:t>ree</a:t>
            </a:r>
            <a:r>
              <a:rPr sz="5559" spc="-88" dirty="0">
                <a:latin typeface="Arial"/>
                <a:cs typeface="Arial"/>
              </a:rPr>
              <a:t> </a:t>
            </a:r>
            <a:r>
              <a:rPr sz="5559" spc="-202" dirty="0">
                <a:latin typeface="Arial"/>
                <a:cs typeface="Arial"/>
              </a:rPr>
              <a:t>T</a:t>
            </a:r>
            <a:r>
              <a:rPr sz="5559" dirty="0">
                <a:latin typeface="Arial"/>
                <a:cs typeface="Arial"/>
              </a:rPr>
              <a:t>raversals</a:t>
            </a:r>
            <a:endParaRPr sz="5559">
              <a:latin typeface="Arial"/>
              <a:cs typeface="Arial"/>
            </a:endParaRPr>
          </a:p>
          <a:p>
            <a:pPr marL="342695">
              <a:lnSpc>
                <a:spcPts val="4729"/>
              </a:lnSpc>
              <a:spcBef>
                <a:spcPts val="8107"/>
              </a:spcBef>
            </a:pPr>
            <a:r>
              <a:rPr sz="7147" baseline="-9125" dirty="0">
                <a:latin typeface="Arial"/>
                <a:cs typeface="Arial"/>
              </a:rPr>
              <a:t>• </a:t>
            </a:r>
            <a:r>
              <a:rPr sz="2780" dirty="0">
                <a:latin typeface="Arial"/>
                <a:cs typeface="Arial"/>
              </a:rPr>
              <a:t>Suppose we want to print all nodes in a tree</a:t>
            </a:r>
            <a:endParaRPr sz="2780">
              <a:latin typeface="Arial"/>
              <a:cs typeface="Arial"/>
            </a:endParaRPr>
          </a:p>
          <a:p>
            <a:pPr marL="342695">
              <a:lnSpc>
                <a:spcPts val="4911"/>
              </a:lnSpc>
              <a:spcBef>
                <a:spcPts val="995"/>
              </a:spcBef>
            </a:pPr>
            <a:r>
              <a:rPr sz="4765" dirty="0">
                <a:latin typeface="Arial"/>
                <a:cs typeface="Arial"/>
              </a:rPr>
              <a:t>• </a:t>
            </a:r>
            <a:r>
              <a:rPr sz="4169" baseline="16564" dirty="0">
                <a:latin typeface="Arial"/>
                <a:cs typeface="Arial"/>
              </a:rPr>
              <a:t>What order should we visit the nodes?</a:t>
            </a:r>
            <a:endParaRPr sz="2780">
              <a:latin typeface="Arial"/>
              <a:cs typeface="Arial"/>
            </a:endParaRPr>
          </a:p>
          <a:p>
            <a:pPr marL="637631">
              <a:lnSpc>
                <a:spcPts val="4911"/>
              </a:lnSpc>
            </a:pPr>
            <a:r>
              <a:rPr sz="4765" b="1" dirty="0">
                <a:latin typeface="Arial"/>
                <a:cs typeface="Arial"/>
              </a:rPr>
              <a:t>• </a:t>
            </a:r>
            <a:r>
              <a:rPr sz="4169" b="1" baseline="16564" dirty="0">
                <a:latin typeface="Arial"/>
                <a:cs typeface="Arial"/>
              </a:rPr>
              <a:t>Preorder </a:t>
            </a:r>
            <a:r>
              <a:rPr sz="4169" baseline="16564" dirty="0">
                <a:latin typeface="Arial"/>
                <a:cs typeface="Arial"/>
              </a:rPr>
              <a:t>- read the parent before its children</a:t>
            </a:r>
            <a:endParaRPr sz="2780">
              <a:latin typeface="Arial"/>
              <a:cs typeface="Arial"/>
            </a:endParaRPr>
          </a:p>
          <a:p>
            <a:pPr marL="581034" marR="561785" algn="ctr">
              <a:lnSpc>
                <a:spcPts val="4911"/>
              </a:lnSpc>
            </a:pPr>
            <a:r>
              <a:rPr sz="4765" b="1" dirty="0">
                <a:latin typeface="Arial"/>
                <a:cs typeface="Arial"/>
              </a:rPr>
              <a:t>• </a:t>
            </a:r>
            <a:r>
              <a:rPr sz="4169" b="1" baseline="16564" dirty="0">
                <a:latin typeface="Arial"/>
                <a:cs typeface="Arial"/>
              </a:rPr>
              <a:t>Postorder </a:t>
            </a:r>
            <a:r>
              <a:rPr sz="4169" baseline="16564" dirty="0">
                <a:latin typeface="Arial"/>
                <a:cs typeface="Arial"/>
              </a:rPr>
              <a:t>- read the parent after its children</a:t>
            </a:r>
            <a:endParaRPr sz="278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2612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4291650" y="4325471"/>
            <a:ext cx="464417" cy="4643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4353950" y="4365106"/>
            <a:ext cx="339817" cy="339737"/>
          </a:xfrm>
          <a:custGeom>
            <a:avLst/>
            <a:gdLst/>
            <a:ahLst/>
            <a:cxnLst/>
            <a:rect l="l" t="t" r="r" b="b"/>
            <a:pathLst>
              <a:path w="385126" h="385035">
                <a:moveTo>
                  <a:pt x="328725" y="56387"/>
                </a:moveTo>
                <a:lnTo>
                  <a:pt x="317106" y="45673"/>
                </a:lnTo>
                <a:lnTo>
                  <a:pt x="304857" y="36087"/>
                </a:lnTo>
                <a:lnTo>
                  <a:pt x="292046" y="27629"/>
                </a:lnTo>
                <a:lnTo>
                  <a:pt x="278746" y="20299"/>
                </a:lnTo>
                <a:lnTo>
                  <a:pt x="265024" y="14096"/>
                </a:lnTo>
                <a:lnTo>
                  <a:pt x="250953" y="9021"/>
                </a:lnTo>
                <a:lnTo>
                  <a:pt x="236600" y="5074"/>
                </a:lnTo>
                <a:lnTo>
                  <a:pt x="222038" y="2255"/>
                </a:lnTo>
                <a:lnTo>
                  <a:pt x="207335" y="563"/>
                </a:lnTo>
                <a:lnTo>
                  <a:pt x="192563" y="0"/>
                </a:lnTo>
                <a:lnTo>
                  <a:pt x="177790" y="563"/>
                </a:lnTo>
                <a:lnTo>
                  <a:pt x="163087" y="2255"/>
                </a:lnTo>
                <a:lnTo>
                  <a:pt x="148525" y="5074"/>
                </a:lnTo>
                <a:lnTo>
                  <a:pt x="134173" y="9021"/>
                </a:lnTo>
                <a:lnTo>
                  <a:pt x="120101" y="14096"/>
                </a:lnTo>
                <a:lnTo>
                  <a:pt x="106380" y="20299"/>
                </a:lnTo>
                <a:lnTo>
                  <a:pt x="93079" y="27629"/>
                </a:lnTo>
                <a:lnTo>
                  <a:pt x="80268" y="36087"/>
                </a:lnTo>
                <a:lnTo>
                  <a:pt x="68019" y="45673"/>
                </a:lnTo>
                <a:lnTo>
                  <a:pt x="56400" y="56387"/>
                </a:lnTo>
                <a:lnTo>
                  <a:pt x="45684" y="68003"/>
                </a:lnTo>
                <a:lnTo>
                  <a:pt x="36096" y="80249"/>
                </a:lnTo>
                <a:lnTo>
                  <a:pt x="27636" y="93057"/>
                </a:lnTo>
                <a:lnTo>
                  <a:pt x="20304" y="106354"/>
                </a:lnTo>
                <a:lnTo>
                  <a:pt x="14100" y="120073"/>
                </a:lnTo>
                <a:lnTo>
                  <a:pt x="9024" y="134141"/>
                </a:lnTo>
                <a:lnTo>
                  <a:pt x="5076" y="148490"/>
                </a:lnTo>
                <a:lnTo>
                  <a:pt x="2256" y="163049"/>
                </a:lnTo>
                <a:lnTo>
                  <a:pt x="564" y="177748"/>
                </a:lnTo>
                <a:lnTo>
                  <a:pt x="0" y="192517"/>
                </a:lnTo>
                <a:lnTo>
                  <a:pt x="564" y="207286"/>
                </a:lnTo>
                <a:lnTo>
                  <a:pt x="2256" y="221985"/>
                </a:lnTo>
                <a:lnTo>
                  <a:pt x="5076" y="236544"/>
                </a:lnTo>
                <a:lnTo>
                  <a:pt x="9024" y="250893"/>
                </a:lnTo>
                <a:lnTo>
                  <a:pt x="14100" y="264961"/>
                </a:lnTo>
                <a:lnTo>
                  <a:pt x="20304" y="278679"/>
                </a:lnTo>
                <a:lnTo>
                  <a:pt x="27636" y="291977"/>
                </a:lnTo>
                <a:lnTo>
                  <a:pt x="36096" y="304784"/>
                </a:lnTo>
                <a:lnTo>
                  <a:pt x="45684" y="317031"/>
                </a:lnTo>
                <a:lnTo>
                  <a:pt x="56400" y="328647"/>
                </a:lnTo>
                <a:lnTo>
                  <a:pt x="68019" y="339360"/>
                </a:lnTo>
                <a:lnTo>
                  <a:pt x="80268" y="348946"/>
                </a:lnTo>
                <a:lnTo>
                  <a:pt x="93079" y="357404"/>
                </a:lnTo>
                <a:lnTo>
                  <a:pt x="106380" y="364735"/>
                </a:lnTo>
                <a:lnTo>
                  <a:pt x="120101" y="370938"/>
                </a:lnTo>
                <a:lnTo>
                  <a:pt x="134173" y="376013"/>
                </a:lnTo>
                <a:lnTo>
                  <a:pt x="148525" y="379960"/>
                </a:lnTo>
                <a:lnTo>
                  <a:pt x="163087" y="382779"/>
                </a:lnTo>
                <a:lnTo>
                  <a:pt x="177790" y="384471"/>
                </a:lnTo>
                <a:lnTo>
                  <a:pt x="192563" y="385035"/>
                </a:lnTo>
                <a:lnTo>
                  <a:pt x="207335" y="384471"/>
                </a:lnTo>
                <a:lnTo>
                  <a:pt x="222038" y="382779"/>
                </a:lnTo>
                <a:lnTo>
                  <a:pt x="236600" y="379960"/>
                </a:lnTo>
                <a:lnTo>
                  <a:pt x="250953" y="376013"/>
                </a:lnTo>
                <a:lnTo>
                  <a:pt x="265024" y="370938"/>
                </a:lnTo>
                <a:lnTo>
                  <a:pt x="278746" y="364735"/>
                </a:lnTo>
                <a:lnTo>
                  <a:pt x="292046" y="357404"/>
                </a:lnTo>
                <a:lnTo>
                  <a:pt x="304857" y="348946"/>
                </a:lnTo>
                <a:lnTo>
                  <a:pt x="317106" y="339360"/>
                </a:lnTo>
                <a:lnTo>
                  <a:pt x="328725" y="328647"/>
                </a:lnTo>
                <a:lnTo>
                  <a:pt x="339441" y="317031"/>
                </a:lnTo>
                <a:lnTo>
                  <a:pt x="349029" y="304784"/>
                </a:lnTo>
                <a:lnTo>
                  <a:pt x="357489" y="291977"/>
                </a:lnTo>
                <a:lnTo>
                  <a:pt x="364822" y="278679"/>
                </a:lnTo>
                <a:lnTo>
                  <a:pt x="371026" y="264961"/>
                </a:lnTo>
                <a:lnTo>
                  <a:pt x="376102" y="250893"/>
                </a:lnTo>
                <a:lnTo>
                  <a:pt x="380050" y="236544"/>
                </a:lnTo>
                <a:lnTo>
                  <a:pt x="382870" y="221985"/>
                </a:lnTo>
                <a:lnTo>
                  <a:pt x="384562" y="207286"/>
                </a:lnTo>
                <a:lnTo>
                  <a:pt x="385126" y="192517"/>
                </a:lnTo>
                <a:lnTo>
                  <a:pt x="384562" y="177748"/>
                </a:lnTo>
                <a:lnTo>
                  <a:pt x="382870" y="163049"/>
                </a:lnTo>
                <a:lnTo>
                  <a:pt x="380050" y="148490"/>
                </a:lnTo>
                <a:lnTo>
                  <a:pt x="376102" y="134141"/>
                </a:lnTo>
                <a:lnTo>
                  <a:pt x="371026" y="120073"/>
                </a:lnTo>
                <a:lnTo>
                  <a:pt x="364822" y="106354"/>
                </a:lnTo>
                <a:lnTo>
                  <a:pt x="357489" y="93057"/>
                </a:lnTo>
                <a:lnTo>
                  <a:pt x="349029" y="80249"/>
                </a:lnTo>
                <a:lnTo>
                  <a:pt x="339441" y="68003"/>
                </a:lnTo>
                <a:lnTo>
                  <a:pt x="328725" y="56387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4353950" y="4365107"/>
            <a:ext cx="339817" cy="339737"/>
          </a:xfrm>
          <a:custGeom>
            <a:avLst/>
            <a:gdLst/>
            <a:ahLst/>
            <a:cxnLst/>
            <a:rect l="l" t="t" r="r" b="b"/>
            <a:pathLst>
              <a:path w="385126" h="385035">
                <a:moveTo>
                  <a:pt x="328726" y="56387"/>
                </a:moveTo>
                <a:lnTo>
                  <a:pt x="339442" y="68003"/>
                </a:lnTo>
                <a:lnTo>
                  <a:pt x="349030" y="80249"/>
                </a:lnTo>
                <a:lnTo>
                  <a:pt x="357490" y="93057"/>
                </a:lnTo>
                <a:lnTo>
                  <a:pt x="364822" y="106354"/>
                </a:lnTo>
                <a:lnTo>
                  <a:pt x="371026" y="120073"/>
                </a:lnTo>
                <a:lnTo>
                  <a:pt x="376102" y="134141"/>
                </a:lnTo>
                <a:lnTo>
                  <a:pt x="380050" y="148490"/>
                </a:lnTo>
                <a:lnTo>
                  <a:pt x="382870" y="163049"/>
                </a:lnTo>
                <a:lnTo>
                  <a:pt x="384562" y="177748"/>
                </a:lnTo>
                <a:lnTo>
                  <a:pt x="385126" y="192517"/>
                </a:lnTo>
                <a:lnTo>
                  <a:pt x="384562" y="207286"/>
                </a:lnTo>
                <a:lnTo>
                  <a:pt x="382870" y="221985"/>
                </a:lnTo>
                <a:lnTo>
                  <a:pt x="380050" y="236544"/>
                </a:lnTo>
                <a:lnTo>
                  <a:pt x="376102" y="250893"/>
                </a:lnTo>
                <a:lnTo>
                  <a:pt x="371026" y="264961"/>
                </a:lnTo>
                <a:lnTo>
                  <a:pt x="364822" y="278680"/>
                </a:lnTo>
                <a:lnTo>
                  <a:pt x="357490" y="291977"/>
                </a:lnTo>
                <a:lnTo>
                  <a:pt x="349030" y="304785"/>
                </a:lnTo>
                <a:lnTo>
                  <a:pt x="339442" y="317031"/>
                </a:lnTo>
                <a:lnTo>
                  <a:pt x="328726" y="328647"/>
                </a:lnTo>
                <a:lnTo>
                  <a:pt x="317107" y="339361"/>
                </a:lnTo>
                <a:lnTo>
                  <a:pt x="304857" y="348947"/>
                </a:lnTo>
                <a:lnTo>
                  <a:pt x="292047" y="357405"/>
                </a:lnTo>
                <a:lnTo>
                  <a:pt x="278746" y="364735"/>
                </a:lnTo>
                <a:lnTo>
                  <a:pt x="265025" y="370938"/>
                </a:lnTo>
                <a:lnTo>
                  <a:pt x="250953" y="376013"/>
                </a:lnTo>
                <a:lnTo>
                  <a:pt x="236601" y="379960"/>
                </a:lnTo>
                <a:lnTo>
                  <a:pt x="222038" y="382779"/>
                </a:lnTo>
                <a:lnTo>
                  <a:pt x="207336" y="384471"/>
                </a:lnTo>
                <a:lnTo>
                  <a:pt x="192563" y="385035"/>
                </a:lnTo>
                <a:lnTo>
                  <a:pt x="177790" y="384471"/>
                </a:lnTo>
                <a:lnTo>
                  <a:pt x="163088" y="382779"/>
                </a:lnTo>
                <a:lnTo>
                  <a:pt x="148525" y="379960"/>
                </a:lnTo>
                <a:lnTo>
                  <a:pt x="134173" y="376013"/>
                </a:lnTo>
                <a:lnTo>
                  <a:pt x="120101" y="370938"/>
                </a:lnTo>
                <a:lnTo>
                  <a:pt x="106380" y="364735"/>
                </a:lnTo>
                <a:lnTo>
                  <a:pt x="93079" y="357405"/>
                </a:lnTo>
                <a:lnTo>
                  <a:pt x="80269" y="348947"/>
                </a:lnTo>
                <a:lnTo>
                  <a:pt x="68019" y="339361"/>
                </a:lnTo>
                <a:lnTo>
                  <a:pt x="56400" y="328647"/>
                </a:lnTo>
                <a:lnTo>
                  <a:pt x="45684" y="317031"/>
                </a:lnTo>
                <a:lnTo>
                  <a:pt x="36096" y="304785"/>
                </a:lnTo>
                <a:lnTo>
                  <a:pt x="27636" y="291977"/>
                </a:lnTo>
                <a:lnTo>
                  <a:pt x="20304" y="278680"/>
                </a:lnTo>
                <a:lnTo>
                  <a:pt x="14100" y="264961"/>
                </a:lnTo>
                <a:lnTo>
                  <a:pt x="9024" y="250893"/>
                </a:lnTo>
                <a:lnTo>
                  <a:pt x="5076" y="236544"/>
                </a:lnTo>
                <a:lnTo>
                  <a:pt x="2256" y="221985"/>
                </a:lnTo>
                <a:lnTo>
                  <a:pt x="564" y="207286"/>
                </a:lnTo>
                <a:lnTo>
                  <a:pt x="0" y="192517"/>
                </a:lnTo>
                <a:lnTo>
                  <a:pt x="564" y="177748"/>
                </a:lnTo>
                <a:lnTo>
                  <a:pt x="2256" y="163049"/>
                </a:lnTo>
                <a:lnTo>
                  <a:pt x="5076" y="148490"/>
                </a:lnTo>
                <a:lnTo>
                  <a:pt x="9024" y="134141"/>
                </a:lnTo>
                <a:lnTo>
                  <a:pt x="14100" y="120073"/>
                </a:lnTo>
                <a:lnTo>
                  <a:pt x="20304" y="106354"/>
                </a:lnTo>
                <a:lnTo>
                  <a:pt x="27636" y="93057"/>
                </a:lnTo>
                <a:lnTo>
                  <a:pt x="36096" y="80249"/>
                </a:lnTo>
                <a:lnTo>
                  <a:pt x="45684" y="68003"/>
                </a:lnTo>
                <a:lnTo>
                  <a:pt x="56400" y="56387"/>
                </a:lnTo>
                <a:lnTo>
                  <a:pt x="68019" y="45673"/>
                </a:lnTo>
                <a:lnTo>
                  <a:pt x="80269" y="36087"/>
                </a:lnTo>
                <a:lnTo>
                  <a:pt x="93079" y="27629"/>
                </a:lnTo>
                <a:lnTo>
                  <a:pt x="106380" y="20299"/>
                </a:lnTo>
                <a:lnTo>
                  <a:pt x="120101" y="14096"/>
                </a:lnTo>
                <a:lnTo>
                  <a:pt x="134173" y="9021"/>
                </a:lnTo>
                <a:lnTo>
                  <a:pt x="148525" y="5074"/>
                </a:lnTo>
                <a:lnTo>
                  <a:pt x="163088" y="2255"/>
                </a:lnTo>
                <a:lnTo>
                  <a:pt x="177790" y="563"/>
                </a:lnTo>
                <a:lnTo>
                  <a:pt x="192563" y="0"/>
                </a:lnTo>
                <a:lnTo>
                  <a:pt x="207336" y="563"/>
                </a:lnTo>
                <a:lnTo>
                  <a:pt x="222038" y="2255"/>
                </a:lnTo>
                <a:lnTo>
                  <a:pt x="236601" y="5074"/>
                </a:lnTo>
                <a:lnTo>
                  <a:pt x="250953" y="9021"/>
                </a:lnTo>
                <a:lnTo>
                  <a:pt x="265025" y="14096"/>
                </a:lnTo>
                <a:lnTo>
                  <a:pt x="278746" y="20299"/>
                </a:lnTo>
                <a:lnTo>
                  <a:pt x="292047" y="27629"/>
                </a:lnTo>
                <a:lnTo>
                  <a:pt x="304857" y="36087"/>
                </a:lnTo>
                <a:lnTo>
                  <a:pt x="317107" y="45673"/>
                </a:lnTo>
                <a:lnTo>
                  <a:pt x="328726" y="56387"/>
                </a:lnTo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4291650" y="4982294"/>
            <a:ext cx="464417" cy="4643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4353950" y="5021931"/>
            <a:ext cx="339817" cy="339737"/>
          </a:xfrm>
          <a:custGeom>
            <a:avLst/>
            <a:gdLst/>
            <a:ahLst/>
            <a:cxnLst/>
            <a:rect l="l" t="t" r="r" b="b"/>
            <a:pathLst>
              <a:path w="385126" h="385035">
                <a:moveTo>
                  <a:pt x="328725" y="56387"/>
                </a:moveTo>
                <a:lnTo>
                  <a:pt x="317106" y="45673"/>
                </a:lnTo>
                <a:lnTo>
                  <a:pt x="304857" y="36087"/>
                </a:lnTo>
                <a:lnTo>
                  <a:pt x="292046" y="27629"/>
                </a:lnTo>
                <a:lnTo>
                  <a:pt x="278746" y="20299"/>
                </a:lnTo>
                <a:lnTo>
                  <a:pt x="265024" y="14096"/>
                </a:lnTo>
                <a:lnTo>
                  <a:pt x="250953" y="9021"/>
                </a:lnTo>
                <a:lnTo>
                  <a:pt x="236600" y="5074"/>
                </a:lnTo>
                <a:lnTo>
                  <a:pt x="222038" y="2255"/>
                </a:lnTo>
                <a:lnTo>
                  <a:pt x="207335" y="563"/>
                </a:lnTo>
                <a:lnTo>
                  <a:pt x="192563" y="0"/>
                </a:lnTo>
                <a:lnTo>
                  <a:pt x="177790" y="563"/>
                </a:lnTo>
                <a:lnTo>
                  <a:pt x="163087" y="2255"/>
                </a:lnTo>
                <a:lnTo>
                  <a:pt x="148525" y="5074"/>
                </a:lnTo>
                <a:lnTo>
                  <a:pt x="134173" y="9021"/>
                </a:lnTo>
                <a:lnTo>
                  <a:pt x="120101" y="14096"/>
                </a:lnTo>
                <a:lnTo>
                  <a:pt x="106380" y="20299"/>
                </a:lnTo>
                <a:lnTo>
                  <a:pt x="93079" y="27629"/>
                </a:lnTo>
                <a:lnTo>
                  <a:pt x="80268" y="36087"/>
                </a:lnTo>
                <a:lnTo>
                  <a:pt x="68019" y="45673"/>
                </a:lnTo>
                <a:lnTo>
                  <a:pt x="56400" y="56387"/>
                </a:lnTo>
                <a:lnTo>
                  <a:pt x="45684" y="68003"/>
                </a:lnTo>
                <a:lnTo>
                  <a:pt x="36096" y="80249"/>
                </a:lnTo>
                <a:lnTo>
                  <a:pt x="27636" y="93057"/>
                </a:lnTo>
                <a:lnTo>
                  <a:pt x="20304" y="106354"/>
                </a:lnTo>
                <a:lnTo>
                  <a:pt x="14100" y="120073"/>
                </a:lnTo>
                <a:lnTo>
                  <a:pt x="9024" y="134141"/>
                </a:lnTo>
                <a:lnTo>
                  <a:pt x="5076" y="148490"/>
                </a:lnTo>
                <a:lnTo>
                  <a:pt x="2256" y="163049"/>
                </a:lnTo>
                <a:lnTo>
                  <a:pt x="564" y="177748"/>
                </a:lnTo>
                <a:lnTo>
                  <a:pt x="0" y="192517"/>
                </a:lnTo>
                <a:lnTo>
                  <a:pt x="564" y="207286"/>
                </a:lnTo>
                <a:lnTo>
                  <a:pt x="2256" y="221986"/>
                </a:lnTo>
                <a:lnTo>
                  <a:pt x="5076" y="236545"/>
                </a:lnTo>
                <a:lnTo>
                  <a:pt x="9024" y="250893"/>
                </a:lnTo>
                <a:lnTo>
                  <a:pt x="14100" y="264962"/>
                </a:lnTo>
                <a:lnTo>
                  <a:pt x="20304" y="278680"/>
                </a:lnTo>
                <a:lnTo>
                  <a:pt x="27636" y="291978"/>
                </a:lnTo>
                <a:lnTo>
                  <a:pt x="36096" y="304785"/>
                </a:lnTo>
                <a:lnTo>
                  <a:pt x="45684" y="317032"/>
                </a:lnTo>
                <a:lnTo>
                  <a:pt x="56400" y="328648"/>
                </a:lnTo>
                <a:lnTo>
                  <a:pt x="68019" y="339361"/>
                </a:lnTo>
                <a:lnTo>
                  <a:pt x="80268" y="348947"/>
                </a:lnTo>
                <a:lnTo>
                  <a:pt x="93079" y="357405"/>
                </a:lnTo>
                <a:lnTo>
                  <a:pt x="106380" y="364736"/>
                </a:lnTo>
                <a:lnTo>
                  <a:pt x="120101" y="370938"/>
                </a:lnTo>
                <a:lnTo>
                  <a:pt x="134173" y="376013"/>
                </a:lnTo>
                <a:lnTo>
                  <a:pt x="148525" y="379960"/>
                </a:lnTo>
                <a:lnTo>
                  <a:pt x="163087" y="382779"/>
                </a:lnTo>
                <a:lnTo>
                  <a:pt x="177790" y="384471"/>
                </a:lnTo>
                <a:lnTo>
                  <a:pt x="192563" y="385035"/>
                </a:lnTo>
                <a:lnTo>
                  <a:pt x="207335" y="384471"/>
                </a:lnTo>
                <a:lnTo>
                  <a:pt x="222038" y="382779"/>
                </a:lnTo>
                <a:lnTo>
                  <a:pt x="236600" y="379960"/>
                </a:lnTo>
                <a:lnTo>
                  <a:pt x="250953" y="376013"/>
                </a:lnTo>
                <a:lnTo>
                  <a:pt x="265024" y="370938"/>
                </a:lnTo>
                <a:lnTo>
                  <a:pt x="278746" y="364736"/>
                </a:lnTo>
                <a:lnTo>
                  <a:pt x="292046" y="357405"/>
                </a:lnTo>
                <a:lnTo>
                  <a:pt x="304857" y="348947"/>
                </a:lnTo>
                <a:lnTo>
                  <a:pt x="317106" y="339361"/>
                </a:lnTo>
                <a:lnTo>
                  <a:pt x="328725" y="328648"/>
                </a:lnTo>
                <a:lnTo>
                  <a:pt x="339441" y="317032"/>
                </a:lnTo>
                <a:lnTo>
                  <a:pt x="349029" y="304785"/>
                </a:lnTo>
                <a:lnTo>
                  <a:pt x="357489" y="291978"/>
                </a:lnTo>
                <a:lnTo>
                  <a:pt x="364822" y="278680"/>
                </a:lnTo>
                <a:lnTo>
                  <a:pt x="371026" y="264962"/>
                </a:lnTo>
                <a:lnTo>
                  <a:pt x="376102" y="250893"/>
                </a:lnTo>
                <a:lnTo>
                  <a:pt x="380050" y="236545"/>
                </a:lnTo>
                <a:lnTo>
                  <a:pt x="382870" y="221986"/>
                </a:lnTo>
                <a:lnTo>
                  <a:pt x="384562" y="207286"/>
                </a:lnTo>
                <a:lnTo>
                  <a:pt x="385126" y="192517"/>
                </a:lnTo>
                <a:lnTo>
                  <a:pt x="384562" y="177748"/>
                </a:lnTo>
                <a:lnTo>
                  <a:pt x="382870" y="163049"/>
                </a:lnTo>
                <a:lnTo>
                  <a:pt x="380050" y="148490"/>
                </a:lnTo>
                <a:lnTo>
                  <a:pt x="376102" y="134141"/>
                </a:lnTo>
                <a:lnTo>
                  <a:pt x="371026" y="120073"/>
                </a:lnTo>
                <a:lnTo>
                  <a:pt x="364822" y="106354"/>
                </a:lnTo>
                <a:lnTo>
                  <a:pt x="357489" y="93057"/>
                </a:lnTo>
                <a:lnTo>
                  <a:pt x="349029" y="80249"/>
                </a:lnTo>
                <a:lnTo>
                  <a:pt x="339441" y="68003"/>
                </a:lnTo>
                <a:lnTo>
                  <a:pt x="328725" y="56387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4353950" y="5021931"/>
            <a:ext cx="339817" cy="339737"/>
          </a:xfrm>
          <a:custGeom>
            <a:avLst/>
            <a:gdLst/>
            <a:ahLst/>
            <a:cxnLst/>
            <a:rect l="l" t="t" r="r" b="b"/>
            <a:pathLst>
              <a:path w="385126" h="385035">
                <a:moveTo>
                  <a:pt x="328726" y="56387"/>
                </a:moveTo>
                <a:lnTo>
                  <a:pt x="339442" y="68003"/>
                </a:lnTo>
                <a:lnTo>
                  <a:pt x="349030" y="80250"/>
                </a:lnTo>
                <a:lnTo>
                  <a:pt x="357490" y="93057"/>
                </a:lnTo>
                <a:lnTo>
                  <a:pt x="364822" y="106355"/>
                </a:lnTo>
                <a:lnTo>
                  <a:pt x="371026" y="120073"/>
                </a:lnTo>
                <a:lnTo>
                  <a:pt x="376102" y="134141"/>
                </a:lnTo>
                <a:lnTo>
                  <a:pt x="380050" y="148490"/>
                </a:lnTo>
                <a:lnTo>
                  <a:pt x="382870" y="163049"/>
                </a:lnTo>
                <a:lnTo>
                  <a:pt x="384562" y="177748"/>
                </a:lnTo>
                <a:lnTo>
                  <a:pt x="385126" y="192517"/>
                </a:lnTo>
                <a:lnTo>
                  <a:pt x="384562" y="207286"/>
                </a:lnTo>
                <a:lnTo>
                  <a:pt x="382870" y="221986"/>
                </a:lnTo>
                <a:lnTo>
                  <a:pt x="380050" y="236544"/>
                </a:lnTo>
                <a:lnTo>
                  <a:pt x="376102" y="250893"/>
                </a:lnTo>
                <a:lnTo>
                  <a:pt x="371026" y="264962"/>
                </a:lnTo>
                <a:lnTo>
                  <a:pt x="364822" y="278680"/>
                </a:lnTo>
                <a:lnTo>
                  <a:pt x="357490" y="291978"/>
                </a:lnTo>
                <a:lnTo>
                  <a:pt x="349030" y="304785"/>
                </a:lnTo>
                <a:lnTo>
                  <a:pt x="339442" y="317031"/>
                </a:lnTo>
                <a:lnTo>
                  <a:pt x="328726" y="328648"/>
                </a:lnTo>
                <a:lnTo>
                  <a:pt x="317107" y="339361"/>
                </a:lnTo>
                <a:lnTo>
                  <a:pt x="304857" y="348947"/>
                </a:lnTo>
                <a:lnTo>
                  <a:pt x="292047" y="357405"/>
                </a:lnTo>
                <a:lnTo>
                  <a:pt x="278746" y="364735"/>
                </a:lnTo>
                <a:lnTo>
                  <a:pt x="265025" y="370938"/>
                </a:lnTo>
                <a:lnTo>
                  <a:pt x="250953" y="376013"/>
                </a:lnTo>
                <a:lnTo>
                  <a:pt x="236601" y="379960"/>
                </a:lnTo>
                <a:lnTo>
                  <a:pt x="222038" y="382779"/>
                </a:lnTo>
                <a:lnTo>
                  <a:pt x="207336" y="384471"/>
                </a:lnTo>
                <a:lnTo>
                  <a:pt x="192563" y="385035"/>
                </a:lnTo>
                <a:lnTo>
                  <a:pt x="177790" y="384471"/>
                </a:lnTo>
                <a:lnTo>
                  <a:pt x="163088" y="382779"/>
                </a:lnTo>
                <a:lnTo>
                  <a:pt x="148525" y="379960"/>
                </a:lnTo>
                <a:lnTo>
                  <a:pt x="134173" y="376013"/>
                </a:lnTo>
                <a:lnTo>
                  <a:pt x="120101" y="370938"/>
                </a:lnTo>
                <a:lnTo>
                  <a:pt x="106380" y="364735"/>
                </a:lnTo>
                <a:lnTo>
                  <a:pt x="93079" y="357405"/>
                </a:lnTo>
                <a:lnTo>
                  <a:pt x="80269" y="348947"/>
                </a:lnTo>
                <a:lnTo>
                  <a:pt x="68019" y="339361"/>
                </a:lnTo>
                <a:lnTo>
                  <a:pt x="56400" y="328648"/>
                </a:lnTo>
                <a:lnTo>
                  <a:pt x="45684" y="317031"/>
                </a:lnTo>
                <a:lnTo>
                  <a:pt x="36096" y="304785"/>
                </a:lnTo>
                <a:lnTo>
                  <a:pt x="27636" y="291978"/>
                </a:lnTo>
                <a:lnTo>
                  <a:pt x="20304" y="278680"/>
                </a:lnTo>
                <a:lnTo>
                  <a:pt x="14100" y="264962"/>
                </a:lnTo>
                <a:lnTo>
                  <a:pt x="9024" y="250893"/>
                </a:lnTo>
                <a:lnTo>
                  <a:pt x="5076" y="236544"/>
                </a:lnTo>
                <a:lnTo>
                  <a:pt x="2256" y="221986"/>
                </a:lnTo>
                <a:lnTo>
                  <a:pt x="564" y="207286"/>
                </a:lnTo>
                <a:lnTo>
                  <a:pt x="0" y="192517"/>
                </a:lnTo>
                <a:lnTo>
                  <a:pt x="564" y="177748"/>
                </a:lnTo>
                <a:lnTo>
                  <a:pt x="2256" y="163049"/>
                </a:lnTo>
                <a:lnTo>
                  <a:pt x="5076" y="148490"/>
                </a:lnTo>
                <a:lnTo>
                  <a:pt x="9024" y="134141"/>
                </a:lnTo>
                <a:lnTo>
                  <a:pt x="14100" y="120073"/>
                </a:lnTo>
                <a:lnTo>
                  <a:pt x="20304" y="106355"/>
                </a:lnTo>
                <a:lnTo>
                  <a:pt x="27636" y="93057"/>
                </a:lnTo>
                <a:lnTo>
                  <a:pt x="36096" y="80250"/>
                </a:lnTo>
                <a:lnTo>
                  <a:pt x="45684" y="68003"/>
                </a:lnTo>
                <a:lnTo>
                  <a:pt x="56400" y="56387"/>
                </a:lnTo>
                <a:lnTo>
                  <a:pt x="68019" y="45673"/>
                </a:lnTo>
                <a:lnTo>
                  <a:pt x="80269" y="36087"/>
                </a:lnTo>
                <a:lnTo>
                  <a:pt x="93079" y="27629"/>
                </a:lnTo>
                <a:lnTo>
                  <a:pt x="106380" y="20299"/>
                </a:lnTo>
                <a:lnTo>
                  <a:pt x="120101" y="14096"/>
                </a:lnTo>
                <a:lnTo>
                  <a:pt x="134173" y="9021"/>
                </a:lnTo>
                <a:lnTo>
                  <a:pt x="148525" y="5074"/>
                </a:lnTo>
                <a:lnTo>
                  <a:pt x="163088" y="2255"/>
                </a:lnTo>
                <a:lnTo>
                  <a:pt x="177790" y="563"/>
                </a:lnTo>
                <a:lnTo>
                  <a:pt x="192563" y="0"/>
                </a:lnTo>
                <a:lnTo>
                  <a:pt x="207336" y="563"/>
                </a:lnTo>
                <a:lnTo>
                  <a:pt x="222038" y="2255"/>
                </a:lnTo>
                <a:lnTo>
                  <a:pt x="236601" y="5074"/>
                </a:lnTo>
                <a:lnTo>
                  <a:pt x="250953" y="9021"/>
                </a:lnTo>
                <a:lnTo>
                  <a:pt x="265025" y="14096"/>
                </a:lnTo>
                <a:lnTo>
                  <a:pt x="278746" y="20299"/>
                </a:lnTo>
                <a:lnTo>
                  <a:pt x="292047" y="27629"/>
                </a:lnTo>
                <a:lnTo>
                  <a:pt x="304857" y="36087"/>
                </a:lnTo>
                <a:lnTo>
                  <a:pt x="317107" y="45673"/>
                </a:lnTo>
                <a:lnTo>
                  <a:pt x="328726" y="56387"/>
                </a:lnTo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4523859" y="4763731"/>
            <a:ext cx="0" cy="199312"/>
          </a:xfrm>
          <a:custGeom>
            <a:avLst/>
            <a:gdLst/>
            <a:ahLst/>
            <a:cxnLst/>
            <a:rect l="l" t="t" r="r" b="b"/>
            <a:pathLst>
              <a:path h="225887">
                <a:moveTo>
                  <a:pt x="0" y="0"/>
                </a:moveTo>
                <a:lnTo>
                  <a:pt x="0" y="225887"/>
                </a:lnTo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4506868" y="4963044"/>
            <a:ext cx="33981" cy="45297"/>
          </a:xfrm>
          <a:custGeom>
            <a:avLst/>
            <a:gdLst/>
            <a:ahLst/>
            <a:cxnLst/>
            <a:rect l="l" t="t" r="r" b="b"/>
            <a:pathLst>
              <a:path w="38512" h="51337">
                <a:moveTo>
                  <a:pt x="19256" y="51337"/>
                </a:moveTo>
                <a:lnTo>
                  <a:pt x="38512" y="0"/>
                </a:lnTo>
                <a:lnTo>
                  <a:pt x="0" y="0"/>
                </a:lnTo>
                <a:lnTo>
                  <a:pt x="19256" y="51337"/>
                </a:lnTo>
                <a:close/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4506868" y="4718433"/>
            <a:ext cx="33981" cy="45297"/>
          </a:xfrm>
          <a:custGeom>
            <a:avLst/>
            <a:gdLst/>
            <a:ahLst/>
            <a:cxnLst/>
            <a:rect l="l" t="t" r="r" b="b"/>
            <a:pathLst>
              <a:path w="38512" h="51337">
                <a:moveTo>
                  <a:pt x="19256" y="0"/>
                </a:moveTo>
                <a:lnTo>
                  <a:pt x="0" y="51337"/>
                </a:lnTo>
                <a:lnTo>
                  <a:pt x="38512" y="51337"/>
                </a:lnTo>
                <a:lnTo>
                  <a:pt x="19256" y="0"/>
                </a:lnTo>
                <a:close/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3334499" y="4982294"/>
            <a:ext cx="464417" cy="4643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3396798" y="5021931"/>
            <a:ext cx="339817" cy="339737"/>
          </a:xfrm>
          <a:custGeom>
            <a:avLst/>
            <a:gdLst/>
            <a:ahLst/>
            <a:cxnLst/>
            <a:rect l="l" t="t" r="r" b="b"/>
            <a:pathLst>
              <a:path w="385126" h="385035">
                <a:moveTo>
                  <a:pt x="328726" y="56387"/>
                </a:moveTo>
                <a:lnTo>
                  <a:pt x="317107" y="45673"/>
                </a:lnTo>
                <a:lnTo>
                  <a:pt x="304857" y="36087"/>
                </a:lnTo>
                <a:lnTo>
                  <a:pt x="292047" y="27629"/>
                </a:lnTo>
                <a:lnTo>
                  <a:pt x="278746" y="20299"/>
                </a:lnTo>
                <a:lnTo>
                  <a:pt x="265025" y="14096"/>
                </a:lnTo>
                <a:lnTo>
                  <a:pt x="250953" y="9021"/>
                </a:lnTo>
                <a:lnTo>
                  <a:pt x="236601" y="5074"/>
                </a:lnTo>
                <a:lnTo>
                  <a:pt x="222038" y="2255"/>
                </a:lnTo>
                <a:lnTo>
                  <a:pt x="207335" y="563"/>
                </a:lnTo>
                <a:lnTo>
                  <a:pt x="192563" y="0"/>
                </a:lnTo>
                <a:lnTo>
                  <a:pt x="177790" y="563"/>
                </a:lnTo>
                <a:lnTo>
                  <a:pt x="163087" y="2255"/>
                </a:lnTo>
                <a:lnTo>
                  <a:pt x="148525" y="5074"/>
                </a:lnTo>
                <a:lnTo>
                  <a:pt x="134173" y="9021"/>
                </a:lnTo>
                <a:lnTo>
                  <a:pt x="120101" y="14096"/>
                </a:lnTo>
                <a:lnTo>
                  <a:pt x="106380" y="20299"/>
                </a:lnTo>
                <a:lnTo>
                  <a:pt x="93079" y="27629"/>
                </a:lnTo>
                <a:lnTo>
                  <a:pt x="80269" y="36087"/>
                </a:lnTo>
                <a:lnTo>
                  <a:pt x="68019" y="45673"/>
                </a:lnTo>
                <a:lnTo>
                  <a:pt x="56401" y="56387"/>
                </a:lnTo>
                <a:lnTo>
                  <a:pt x="45685" y="68003"/>
                </a:lnTo>
                <a:lnTo>
                  <a:pt x="36096" y="80249"/>
                </a:lnTo>
                <a:lnTo>
                  <a:pt x="27636" y="93057"/>
                </a:lnTo>
                <a:lnTo>
                  <a:pt x="20304" y="106354"/>
                </a:lnTo>
                <a:lnTo>
                  <a:pt x="14100" y="120073"/>
                </a:lnTo>
                <a:lnTo>
                  <a:pt x="9024" y="134141"/>
                </a:lnTo>
                <a:lnTo>
                  <a:pt x="5076" y="148490"/>
                </a:lnTo>
                <a:lnTo>
                  <a:pt x="2256" y="163049"/>
                </a:lnTo>
                <a:lnTo>
                  <a:pt x="564" y="177748"/>
                </a:lnTo>
                <a:lnTo>
                  <a:pt x="0" y="192517"/>
                </a:lnTo>
                <a:lnTo>
                  <a:pt x="564" y="207286"/>
                </a:lnTo>
                <a:lnTo>
                  <a:pt x="2256" y="221986"/>
                </a:lnTo>
                <a:lnTo>
                  <a:pt x="5076" y="236545"/>
                </a:lnTo>
                <a:lnTo>
                  <a:pt x="9024" y="250893"/>
                </a:lnTo>
                <a:lnTo>
                  <a:pt x="14100" y="264962"/>
                </a:lnTo>
                <a:lnTo>
                  <a:pt x="20304" y="278680"/>
                </a:lnTo>
                <a:lnTo>
                  <a:pt x="27636" y="291978"/>
                </a:lnTo>
                <a:lnTo>
                  <a:pt x="36096" y="304785"/>
                </a:lnTo>
                <a:lnTo>
                  <a:pt x="45685" y="317032"/>
                </a:lnTo>
                <a:lnTo>
                  <a:pt x="56401" y="328648"/>
                </a:lnTo>
                <a:lnTo>
                  <a:pt x="68019" y="339361"/>
                </a:lnTo>
                <a:lnTo>
                  <a:pt x="80269" y="348947"/>
                </a:lnTo>
                <a:lnTo>
                  <a:pt x="93079" y="357405"/>
                </a:lnTo>
                <a:lnTo>
                  <a:pt x="106380" y="364736"/>
                </a:lnTo>
                <a:lnTo>
                  <a:pt x="120101" y="370938"/>
                </a:lnTo>
                <a:lnTo>
                  <a:pt x="134173" y="376013"/>
                </a:lnTo>
                <a:lnTo>
                  <a:pt x="148525" y="379960"/>
                </a:lnTo>
                <a:lnTo>
                  <a:pt x="163087" y="382779"/>
                </a:lnTo>
                <a:lnTo>
                  <a:pt x="177790" y="384471"/>
                </a:lnTo>
                <a:lnTo>
                  <a:pt x="192563" y="385035"/>
                </a:lnTo>
                <a:lnTo>
                  <a:pt x="207335" y="384471"/>
                </a:lnTo>
                <a:lnTo>
                  <a:pt x="222038" y="382779"/>
                </a:lnTo>
                <a:lnTo>
                  <a:pt x="236601" y="379960"/>
                </a:lnTo>
                <a:lnTo>
                  <a:pt x="250953" y="376013"/>
                </a:lnTo>
                <a:lnTo>
                  <a:pt x="265025" y="370938"/>
                </a:lnTo>
                <a:lnTo>
                  <a:pt x="278746" y="364736"/>
                </a:lnTo>
                <a:lnTo>
                  <a:pt x="292047" y="357405"/>
                </a:lnTo>
                <a:lnTo>
                  <a:pt x="304857" y="348947"/>
                </a:lnTo>
                <a:lnTo>
                  <a:pt x="317107" y="339361"/>
                </a:lnTo>
                <a:lnTo>
                  <a:pt x="328726" y="328648"/>
                </a:lnTo>
                <a:lnTo>
                  <a:pt x="339442" y="317032"/>
                </a:lnTo>
                <a:lnTo>
                  <a:pt x="349030" y="304785"/>
                </a:lnTo>
                <a:lnTo>
                  <a:pt x="357490" y="291978"/>
                </a:lnTo>
                <a:lnTo>
                  <a:pt x="364822" y="278680"/>
                </a:lnTo>
                <a:lnTo>
                  <a:pt x="371026" y="264962"/>
                </a:lnTo>
                <a:lnTo>
                  <a:pt x="376102" y="250893"/>
                </a:lnTo>
                <a:lnTo>
                  <a:pt x="380050" y="236545"/>
                </a:lnTo>
                <a:lnTo>
                  <a:pt x="382870" y="221986"/>
                </a:lnTo>
                <a:lnTo>
                  <a:pt x="384562" y="207286"/>
                </a:lnTo>
                <a:lnTo>
                  <a:pt x="385126" y="192517"/>
                </a:lnTo>
                <a:lnTo>
                  <a:pt x="384562" y="177748"/>
                </a:lnTo>
                <a:lnTo>
                  <a:pt x="382870" y="163049"/>
                </a:lnTo>
                <a:lnTo>
                  <a:pt x="380050" y="148490"/>
                </a:lnTo>
                <a:lnTo>
                  <a:pt x="376102" y="134141"/>
                </a:lnTo>
                <a:lnTo>
                  <a:pt x="371026" y="120073"/>
                </a:lnTo>
                <a:lnTo>
                  <a:pt x="364822" y="106354"/>
                </a:lnTo>
                <a:lnTo>
                  <a:pt x="357490" y="93057"/>
                </a:lnTo>
                <a:lnTo>
                  <a:pt x="349030" y="80249"/>
                </a:lnTo>
                <a:lnTo>
                  <a:pt x="339442" y="68003"/>
                </a:lnTo>
                <a:lnTo>
                  <a:pt x="328726" y="56387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3396799" y="5021931"/>
            <a:ext cx="339817" cy="339737"/>
          </a:xfrm>
          <a:custGeom>
            <a:avLst/>
            <a:gdLst/>
            <a:ahLst/>
            <a:cxnLst/>
            <a:rect l="l" t="t" r="r" b="b"/>
            <a:pathLst>
              <a:path w="385126" h="385035">
                <a:moveTo>
                  <a:pt x="328725" y="56387"/>
                </a:moveTo>
                <a:lnTo>
                  <a:pt x="339441" y="68003"/>
                </a:lnTo>
                <a:lnTo>
                  <a:pt x="349030" y="80250"/>
                </a:lnTo>
                <a:lnTo>
                  <a:pt x="357490" y="93057"/>
                </a:lnTo>
                <a:lnTo>
                  <a:pt x="364822" y="106355"/>
                </a:lnTo>
                <a:lnTo>
                  <a:pt x="371026" y="120073"/>
                </a:lnTo>
                <a:lnTo>
                  <a:pt x="376102" y="134141"/>
                </a:lnTo>
                <a:lnTo>
                  <a:pt x="380050" y="148490"/>
                </a:lnTo>
                <a:lnTo>
                  <a:pt x="382870" y="163049"/>
                </a:lnTo>
                <a:lnTo>
                  <a:pt x="384562" y="177748"/>
                </a:lnTo>
                <a:lnTo>
                  <a:pt x="385126" y="192517"/>
                </a:lnTo>
                <a:lnTo>
                  <a:pt x="384562" y="207286"/>
                </a:lnTo>
                <a:lnTo>
                  <a:pt x="382870" y="221986"/>
                </a:lnTo>
                <a:lnTo>
                  <a:pt x="380050" y="236544"/>
                </a:lnTo>
                <a:lnTo>
                  <a:pt x="376102" y="250893"/>
                </a:lnTo>
                <a:lnTo>
                  <a:pt x="371026" y="264962"/>
                </a:lnTo>
                <a:lnTo>
                  <a:pt x="364822" y="278680"/>
                </a:lnTo>
                <a:lnTo>
                  <a:pt x="357490" y="291978"/>
                </a:lnTo>
                <a:lnTo>
                  <a:pt x="349030" y="304785"/>
                </a:lnTo>
                <a:lnTo>
                  <a:pt x="339441" y="317031"/>
                </a:lnTo>
                <a:lnTo>
                  <a:pt x="328725" y="328648"/>
                </a:lnTo>
                <a:lnTo>
                  <a:pt x="317106" y="339361"/>
                </a:lnTo>
                <a:lnTo>
                  <a:pt x="304857" y="348947"/>
                </a:lnTo>
                <a:lnTo>
                  <a:pt x="292047" y="357405"/>
                </a:lnTo>
                <a:lnTo>
                  <a:pt x="278746" y="364735"/>
                </a:lnTo>
                <a:lnTo>
                  <a:pt x="265024" y="370938"/>
                </a:lnTo>
                <a:lnTo>
                  <a:pt x="250953" y="376013"/>
                </a:lnTo>
                <a:lnTo>
                  <a:pt x="236600" y="379960"/>
                </a:lnTo>
                <a:lnTo>
                  <a:pt x="222038" y="382779"/>
                </a:lnTo>
                <a:lnTo>
                  <a:pt x="207335" y="384471"/>
                </a:lnTo>
                <a:lnTo>
                  <a:pt x="192563" y="385035"/>
                </a:lnTo>
                <a:lnTo>
                  <a:pt x="177790" y="384471"/>
                </a:lnTo>
                <a:lnTo>
                  <a:pt x="163087" y="382779"/>
                </a:lnTo>
                <a:lnTo>
                  <a:pt x="148525" y="379960"/>
                </a:lnTo>
                <a:lnTo>
                  <a:pt x="134173" y="376013"/>
                </a:lnTo>
                <a:lnTo>
                  <a:pt x="120101" y="370938"/>
                </a:lnTo>
                <a:lnTo>
                  <a:pt x="106380" y="364735"/>
                </a:lnTo>
                <a:lnTo>
                  <a:pt x="93079" y="357405"/>
                </a:lnTo>
                <a:lnTo>
                  <a:pt x="80269" y="348947"/>
                </a:lnTo>
                <a:lnTo>
                  <a:pt x="68019" y="339361"/>
                </a:lnTo>
                <a:lnTo>
                  <a:pt x="56400" y="328648"/>
                </a:lnTo>
                <a:lnTo>
                  <a:pt x="45684" y="317031"/>
                </a:lnTo>
                <a:lnTo>
                  <a:pt x="36096" y="304785"/>
                </a:lnTo>
                <a:lnTo>
                  <a:pt x="27636" y="291978"/>
                </a:lnTo>
                <a:lnTo>
                  <a:pt x="20304" y="278680"/>
                </a:lnTo>
                <a:lnTo>
                  <a:pt x="14100" y="264962"/>
                </a:lnTo>
                <a:lnTo>
                  <a:pt x="9024" y="250893"/>
                </a:lnTo>
                <a:lnTo>
                  <a:pt x="5076" y="236544"/>
                </a:lnTo>
                <a:lnTo>
                  <a:pt x="2256" y="221986"/>
                </a:lnTo>
                <a:lnTo>
                  <a:pt x="564" y="207286"/>
                </a:lnTo>
                <a:lnTo>
                  <a:pt x="0" y="192517"/>
                </a:lnTo>
                <a:lnTo>
                  <a:pt x="564" y="177748"/>
                </a:lnTo>
                <a:lnTo>
                  <a:pt x="2256" y="163049"/>
                </a:lnTo>
                <a:lnTo>
                  <a:pt x="5076" y="148490"/>
                </a:lnTo>
                <a:lnTo>
                  <a:pt x="9024" y="134141"/>
                </a:lnTo>
                <a:lnTo>
                  <a:pt x="14100" y="120073"/>
                </a:lnTo>
                <a:lnTo>
                  <a:pt x="20304" y="106355"/>
                </a:lnTo>
                <a:lnTo>
                  <a:pt x="27636" y="93057"/>
                </a:lnTo>
                <a:lnTo>
                  <a:pt x="36096" y="80250"/>
                </a:lnTo>
                <a:lnTo>
                  <a:pt x="45684" y="68003"/>
                </a:lnTo>
                <a:lnTo>
                  <a:pt x="56400" y="56387"/>
                </a:lnTo>
                <a:lnTo>
                  <a:pt x="68019" y="45673"/>
                </a:lnTo>
                <a:lnTo>
                  <a:pt x="80269" y="36087"/>
                </a:lnTo>
                <a:lnTo>
                  <a:pt x="93079" y="27629"/>
                </a:lnTo>
                <a:lnTo>
                  <a:pt x="106380" y="20299"/>
                </a:lnTo>
                <a:lnTo>
                  <a:pt x="120101" y="14096"/>
                </a:lnTo>
                <a:lnTo>
                  <a:pt x="134173" y="9021"/>
                </a:lnTo>
                <a:lnTo>
                  <a:pt x="148525" y="5074"/>
                </a:lnTo>
                <a:lnTo>
                  <a:pt x="163087" y="2255"/>
                </a:lnTo>
                <a:lnTo>
                  <a:pt x="177790" y="563"/>
                </a:lnTo>
                <a:lnTo>
                  <a:pt x="192563" y="0"/>
                </a:lnTo>
                <a:lnTo>
                  <a:pt x="207335" y="563"/>
                </a:lnTo>
                <a:lnTo>
                  <a:pt x="222038" y="2255"/>
                </a:lnTo>
                <a:lnTo>
                  <a:pt x="236600" y="5074"/>
                </a:lnTo>
                <a:lnTo>
                  <a:pt x="250953" y="9021"/>
                </a:lnTo>
                <a:lnTo>
                  <a:pt x="265024" y="14096"/>
                </a:lnTo>
                <a:lnTo>
                  <a:pt x="278746" y="20299"/>
                </a:lnTo>
                <a:lnTo>
                  <a:pt x="292047" y="27629"/>
                </a:lnTo>
                <a:lnTo>
                  <a:pt x="304857" y="36087"/>
                </a:lnTo>
                <a:lnTo>
                  <a:pt x="317106" y="45673"/>
                </a:lnTo>
                <a:lnTo>
                  <a:pt x="328725" y="56387"/>
                </a:lnTo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3755379" y="4664447"/>
            <a:ext cx="579808" cy="397879"/>
          </a:xfrm>
          <a:custGeom>
            <a:avLst/>
            <a:gdLst/>
            <a:ahLst/>
            <a:cxnLst/>
            <a:rect l="l" t="t" r="r" b="b"/>
            <a:pathLst>
              <a:path w="657116" h="450930">
                <a:moveTo>
                  <a:pt x="657116" y="0"/>
                </a:moveTo>
                <a:lnTo>
                  <a:pt x="0" y="450930"/>
                </a:lnTo>
              </a:path>
            </a:pathLst>
          </a:custGeom>
          <a:ln w="641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3718023" y="5048323"/>
            <a:ext cx="46970" cy="39640"/>
          </a:xfrm>
          <a:custGeom>
            <a:avLst/>
            <a:gdLst/>
            <a:ahLst/>
            <a:cxnLst/>
            <a:rect l="l" t="t" r="r" b="b"/>
            <a:pathLst>
              <a:path w="53233" h="44925">
                <a:moveTo>
                  <a:pt x="0" y="44925"/>
                </a:moveTo>
                <a:lnTo>
                  <a:pt x="53233" y="31744"/>
                </a:lnTo>
                <a:lnTo>
                  <a:pt x="31439" y="0"/>
                </a:lnTo>
                <a:lnTo>
                  <a:pt x="0" y="44925"/>
                </a:lnTo>
                <a:close/>
              </a:path>
            </a:pathLst>
          </a:custGeom>
          <a:ln w="641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9" name="object 19"/>
          <p:cNvSpPr/>
          <p:nvPr/>
        </p:nvSpPr>
        <p:spPr>
          <a:xfrm>
            <a:off x="4325573" y="4638812"/>
            <a:ext cx="46970" cy="39640"/>
          </a:xfrm>
          <a:custGeom>
            <a:avLst/>
            <a:gdLst/>
            <a:ahLst/>
            <a:cxnLst/>
            <a:rect l="l" t="t" r="r" b="b"/>
            <a:pathLst>
              <a:path w="53233" h="44925">
                <a:moveTo>
                  <a:pt x="53233" y="0"/>
                </a:moveTo>
                <a:lnTo>
                  <a:pt x="0" y="13179"/>
                </a:lnTo>
                <a:lnTo>
                  <a:pt x="21794" y="44925"/>
                </a:lnTo>
                <a:lnTo>
                  <a:pt x="53233" y="0"/>
                </a:lnTo>
                <a:close/>
              </a:path>
            </a:pathLst>
          </a:custGeom>
          <a:ln w="641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0" name="object 20"/>
          <p:cNvSpPr/>
          <p:nvPr/>
        </p:nvSpPr>
        <p:spPr>
          <a:xfrm>
            <a:off x="3006008" y="5732546"/>
            <a:ext cx="464417" cy="4643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1" name="object 21"/>
          <p:cNvSpPr/>
          <p:nvPr/>
        </p:nvSpPr>
        <p:spPr>
          <a:xfrm>
            <a:off x="3068307" y="5772182"/>
            <a:ext cx="339817" cy="339737"/>
          </a:xfrm>
          <a:custGeom>
            <a:avLst/>
            <a:gdLst/>
            <a:ahLst/>
            <a:cxnLst/>
            <a:rect l="l" t="t" r="r" b="b"/>
            <a:pathLst>
              <a:path w="385126" h="385035">
                <a:moveTo>
                  <a:pt x="328726" y="56387"/>
                </a:moveTo>
                <a:lnTo>
                  <a:pt x="317107" y="45673"/>
                </a:lnTo>
                <a:lnTo>
                  <a:pt x="304857" y="36087"/>
                </a:lnTo>
                <a:lnTo>
                  <a:pt x="292047" y="27629"/>
                </a:lnTo>
                <a:lnTo>
                  <a:pt x="278746" y="20299"/>
                </a:lnTo>
                <a:lnTo>
                  <a:pt x="265025" y="14096"/>
                </a:lnTo>
                <a:lnTo>
                  <a:pt x="250953" y="9021"/>
                </a:lnTo>
                <a:lnTo>
                  <a:pt x="236601" y="5074"/>
                </a:lnTo>
                <a:lnTo>
                  <a:pt x="222038" y="2255"/>
                </a:lnTo>
                <a:lnTo>
                  <a:pt x="207336" y="563"/>
                </a:lnTo>
                <a:lnTo>
                  <a:pt x="192563" y="0"/>
                </a:lnTo>
                <a:lnTo>
                  <a:pt x="177791" y="563"/>
                </a:lnTo>
                <a:lnTo>
                  <a:pt x="163088" y="2255"/>
                </a:lnTo>
                <a:lnTo>
                  <a:pt x="148526" y="5074"/>
                </a:lnTo>
                <a:lnTo>
                  <a:pt x="134174" y="9021"/>
                </a:lnTo>
                <a:lnTo>
                  <a:pt x="120102" y="14096"/>
                </a:lnTo>
                <a:lnTo>
                  <a:pt x="106380" y="20299"/>
                </a:lnTo>
                <a:lnTo>
                  <a:pt x="93080" y="27629"/>
                </a:lnTo>
                <a:lnTo>
                  <a:pt x="80269" y="36087"/>
                </a:lnTo>
                <a:lnTo>
                  <a:pt x="68020" y="45673"/>
                </a:lnTo>
                <a:lnTo>
                  <a:pt x="56401" y="56387"/>
                </a:lnTo>
                <a:lnTo>
                  <a:pt x="45685" y="68003"/>
                </a:lnTo>
                <a:lnTo>
                  <a:pt x="36096" y="80249"/>
                </a:lnTo>
                <a:lnTo>
                  <a:pt x="27636" y="93057"/>
                </a:lnTo>
                <a:lnTo>
                  <a:pt x="20304" y="106354"/>
                </a:lnTo>
                <a:lnTo>
                  <a:pt x="14100" y="120073"/>
                </a:lnTo>
                <a:lnTo>
                  <a:pt x="9024" y="134141"/>
                </a:lnTo>
                <a:lnTo>
                  <a:pt x="5076" y="148490"/>
                </a:lnTo>
                <a:lnTo>
                  <a:pt x="2256" y="163049"/>
                </a:lnTo>
                <a:lnTo>
                  <a:pt x="564" y="177748"/>
                </a:lnTo>
                <a:lnTo>
                  <a:pt x="0" y="192517"/>
                </a:lnTo>
                <a:lnTo>
                  <a:pt x="564" y="207286"/>
                </a:lnTo>
                <a:lnTo>
                  <a:pt x="2256" y="221985"/>
                </a:lnTo>
                <a:lnTo>
                  <a:pt x="5076" y="236544"/>
                </a:lnTo>
                <a:lnTo>
                  <a:pt x="9024" y="250893"/>
                </a:lnTo>
                <a:lnTo>
                  <a:pt x="14100" y="264961"/>
                </a:lnTo>
                <a:lnTo>
                  <a:pt x="20304" y="278680"/>
                </a:lnTo>
                <a:lnTo>
                  <a:pt x="27636" y="291977"/>
                </a:lnTo>
                <a:lnTo>
                  <a:pt x="36096" y="304785"/>
                </a:lnTo>
                <a:lnTo>
                  <a:pt x="45685" y="317031"/>
                </a:lnTo>
                <a:lnTo>
                  <a:pt x="56401" y="328647"/>
                </a:lnTo>
                <a:lnTo>
                  <a:pt x="68020" y="339361"/>
                </a:lnTo>
                <a:lnTo>
                  <a:pt x="80269" y="348947"/>
                </a:lnTo>
                <a:lnTo>
                  <a:pt x="93080" y="357405"/>
                </a:lnTo>
                <a:lnTo>
                  <a:pt x="106380" y="364735"/>
                </a:lnTo>
                <a:lnTo>
                  <a:pt x="120102" y="370938"/>
                </a:lnTo>
                <a:lnTo>
                  <a:pt x="134174" y="376013"/>
                </a:lnTo>
                <a:lnTo>
                  <a:pt x="148526" y="379960"/>
                </a:lnTo>
                <a:lnTo>
                  <a:pt x="163088" y="382779"/>
                </a:lnTo>
                <a:lnTo>
                  <a:pt x="177791" y="384471"/>
                </a:lnTo>
                <a:lnTo>
                  <a:pt x="192563" y="385035"/>
                </a:lnTo>
                <a:lnTo>
                  <a:pt x="207336" y="384471"/>
                </a:lnTo>
                <a:lnTo>
                  <a:pt x="222038" y="382779"/>
                </a:lnTo>
                <a:lnTo>
                  <a:pt x="236601" y="379960"/>
                </a:lnTo>
                <a:lnTo>
                  <a:pt x="250953" y="376013"/>
                </a:lnTo>
                <a:lnTo>
                  <a:pt x="265025" y="370938"/>
                </a:lnTo>
                <a:lnTo>
                  <a:pt x="278746" y="364735"/>
                </a:lnTo>
                <a:lnTo>
                  <a:pt x="292047" y="357405"/>
                </a:lnTo>
                <a:lnTo>
                  <a:pt x="304857" y="348947"/>
                </a:lnTo>
                <a:lnTo>
                  <a:pt x="317107" y="339361"/>
                </a:lnTo>
                <a:lnTo>
                  <a:pt x="328726" y="328647"/>
                </a:lnTo>
                <a:lnTo>
                  <a:pt x="339442" y="317031"/>
                </a:lnTo>
                <a:lnTo>
                  <a:pt x="349030" y="304785"/>
                </a:lnTo>
                <a:lnTo>
                  <a:pt x="357490" y="291977"/>
                </a:lnTo>
                <a:lnTo>
                  <a:pt x="364822" y="278680"/>
                </a:lnTo>
                <a:lnTo>
                  <a:pt x="371026" y="264961"/>
                </a:lnTo>
                <a:lnTo>
                  <a:pt x="376102" y="250893"/>
                </a:lnTo>
                <a:lnTo>
                  <a:pt x="380050" y="236544"/>
                </a:lnTo>
                <a:lnTo>
                  <a:pt x="382870" y="221985"/>
                </a:lnTo>
                <a:lnTo>
                  <a:pt x="384562" y="207286"/>
                </a:lnTo>
                <a:lnTo>
                  <a:pt x="385126" y="192517"/>
                </a:lnTo>
                <a:lnTo>
                  <a:pt x="384562" y="177748"/>
                </a:lnTo>
                <a:lnTo>
                  <a:pt x="382870" y="163049"/>
                </a:lnTo>
                <a:lnTo>
                  <a:pt x="380050" y="148490"/>
                </a:lnTo>
                <a:lnTo>
                  <a:pt x="376102" y="134141"/>
                </a:lnTo>
                <a:lnTo>
                  <a:pt x="371026" y="120073"/>
                </a:lnTo>
                <a:lnTo>
                  <a:pt x="364822" y="106354"/>
                </a:lnTo>
                <a:lnTo>
                  <a:pt x="357490" y="93057"/>
                </a:lnTo>
                <a:lnTo>
                  <a:pt x="349030" y="80249"/>
                </a:lnTo>
                <a:lnTo>
                  <a:pt x="339442" y="68003"/>
                </a:lnTo>
                <a:lnTo>
                  <a:pt x="328726" y="56387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2" name="object 22"/>
          <p:cNvSpPr/>
          <p:nvPr/>
        </p:nvSpPr>
        <p:spPr>
          <a:xfrm>
            <a:off x="3068308" y="5772182"/>
            <a:ext cx="339817" cy="339737"/>
          </a:xfrm>
          <a:custGeom>
            <a:avLst/>
            <a:gdLst/>
            <a:ahLst/>
            <a:cxnLst/>
            <a:rect l="l" t="t" r="r" b="b"/>
            <a:pathLst>
              <a:path w="385126" h="385035">
                <a:moveTo>
                  <a:pt x="328725" y="56387"/>
                </a:moveTo>
                <a:lnTo>
                  <a:pt x="339442" y="68003"/>
                </a:lnTo>
                <a:lnTo>
                  <a:pt x="349030" y="80250"/>
                </a:lnTo>
                <a:lnTo>
                  <a:pt x="357490" y="93057"/>
                </a:lnTo>
                <a:lnTo>
                  <a:pt x="364822" y="106355"/>
                </a:lnTo>
                <a:lnTo>
                  <a:pt x="371026" y="120073"/>
                </a:lnTo>
                <a:lnTo>
                  <a:pt x="376102" y="134141"/>
                </a:lnTo>
                <a:lnTo>
                  <a:pt x="380050" y="148490"/>
                </a:lnTo>
                <a:lnTo>
                  <a:pt x="382870" y="163049"/>
                </a:lnTo>
                <a:lnTo>
                  <a:pt x="384562" y="177748"/>
                </a:lnTo>
                <a:lnTo>
                  <a:pt x="385126" y="192517"/>
                </a:lnTo>
                <a:lnTo>
                  <a:pt x="384562" y="207286"/>
                </a:lnTo>
                <a:lnTo>
                  <a:pt x="382870" y="221986"/>
                </a:lnTo>
                <a:lnTo>
                  <a:pt x="380050" y="236544"/>
                </a:lnTo>
                <a:lnTo>
                  <a:pt x="376102" y="250893"/>
                </a:lnTo>
                <a:lnTo>
                  <a:pt x="371026" y="264962"/>
                </a:lnTo>
                <a:lnTo>
                  <a:pt x="364822" y="278680"/>
                </a:lnTo>
                <a:lnTo>
                  <a:pt x="357490" y="291978"/>
                </a:lnTo>
                <a:lnTo>
                  <a:pt x="349030" y="304785"/>
                </a:lnTo>
                <a:lnTo>
                  <a:pt x="339442" y="317031"/>
                </a:lnTo>
                <a:lnTo>
                  <a:pt x="328725" y="328648"/>
                </a:lnTo>
                <a:lnTo>
                  <a:pt x="317107" y="339361"/>
                </a:lnTo>
                <a:lnTo>
                  <a:pt x="304857" y="348947"/>
                </a:lnTo>
                <a:lnTo>
                  <a:pt x="292047" y="357405"/>
                </a:lnTo>
                <a:lnTo>
                  <a:pt x="278746" y="364735"/>
                </a:lnTo>
                <a:lnTo>
                  <a:pt x="265024" y="370938"/>
                </a:lnTo>
                <a:lnTo>
                  <a:pt x="250953" y="376013"/>
                </a:lnTo>
                <a:lnTo>
                  <a:pt x="236600" y="379960"/>
                </a:lnTo>
                <a:lnTo>
                  <a:pt x="222038" y="382779"/>
                </a:lnTo>
                <a:lnTo>
                  <a:pt x="207335" y="384471"/>
                </a:lnTo>
                <a:lnTo>
                  <a:pt x="192563" y="385035"/>
                </a:lnTo>
                <a:lnTo>
                  <a:pt x="177790" y="384471"/>
                </a:lnTo>
                <a:lnTo>
                  <a:pt x="163087" y="382779"/>
                </a:lnTo>
                <a:lnTo>
                  <a:pt x="148525" y="379960"/>
                </a:lnTo>
                <a:lnTo>
                  <a:pt x="134173" y="376013"/>
                </a:lnTo>
                <a:lnTo>
                  <a:pt x="120101" y="370938"/>
                </a:lnTo>
                <a:lnTo>
                  <a:pt x="106380" y="364735"/>
                </a:lnTo>
                <a:lnTo>
                  <a:pt x="93079" y="357405"/>
                </a:lnTo>
                <a:lnTo>
                  <a:pt x="80269" y="348947"/>
                </a:lnTo>
                <a:lnTo>
                  <a:pt x="68019" y="339361"/>
                </a:lnTo>
                <a:lnTo>
                  <a:pt x="56400" y="328648"/>
                </a:lnTo>
                <a:lnTo>
                  <a:pt x="45684" y="317031"/>
                </a:lnTo>
                <a:lnTo>
                  <a:pt x="36096" y="304785"/>
                </a:lnTo>
                <a:lnTo>
                  <a:pt x="27636" y="291978"/>
                </a:lnTo>
                <a:lnTo>
                  <a:pt x="20304" y="278680"/>
                </a:lnTo>
                <a:lnTo>
                  <a:pt x="14100" y="264962"/>
                </a:lnTo>
                <a:lnTo>
                  <a:pt x="9024" y="250893"/>
                </a:lnTo>
                <a:lnTo>
                  <a:pt x="5076" y="236544"/>
                </a:lnTo>
                <a:lnTo>
                  <a:pt x="2256" y="221986"/>
                </a:lnTo>
                <a:lnTo>
                  <a:pt x="564" y="207286"/>
                </a:lnTo>
                <a:lnTo>
                  <a:pt x="0" y="192517"/>
                </a:lnTo>
                <a:lnTo>
                  <a:pt x="564" y="177748"/>
                </a:lnTo>
                <a:lnTo>
                  <a:pt x="2256" y="163049"/>
                </a:lnTo>
                <a:lnTo>
                  <a:pt x="5076" y="148490"/>
                </a:lnTo>
                <a:lnTo>
                  <a:pt x="9024" y="134141"/>
                </a:lnTo>
                <a:lnTo>
                  <a:pt x="14100" y="120073"/>
                </a:lnTo>
                <a:lnTo>
                  <a:pt x="20304" y="106355"/>
                </a:lnTo>
                <a:lnTo>
                  <a:pt x="27636" y="93057"/>
                </a:lnTo>
                <a:lnTo>
                  <a:pt x="36096" y="80250"/>
                </a:lnTo>
                <a:lnTo>
                  <a:pt x="45684" y="68003"/>
                </a:lnTo>
                <a:lnTo>
                  <a:pt x="56400" y="56387"/>
                </a:lnTo>
                <a:lnTo>
                  <a:pt x="68019" y="45673"/>
                </a:lnTo>
                <a:lnTo>
                  <a:pt x="80269" y="36087"/>
                </a:lnTo>
                <a:lnTo>
                  <a:pt x="93079" y="27629"/>
                </a:lnTo>
                <a:lnTo>
                  <a:pt x="106380" y="20299"/>
                </a:lnTo>
                <a:lnTo>
                  <a:pt x="120101" y="14096"/>
                </a:lnTo>
                <a:lnTo>
                  <a:pt x="134173" y="9021"/>
                </a:lnTo>
                <a:lnTo>
                  <a:pt x="148525" y="5074"/>
                </a:lnTo>
                <a:lnTo>
                  <a:pt x="163087" y="2255"/>
                </a:lnTo>
                <a:lnTo>
                  <a:pt x="177790" y="563"/>
                </a:lnTo>
                <a:lnTo>
                  <a:pt x="192563" y="0"/>
                </a:lnTo>
                <a:lnTo>
                  <a:pt x="207335" y="563"/>
                </a:lnTo>
                <a:lnTo>
                  <a:pt x="222038" y="2255"/>
                </a:lnTo>
                <a:lnTo>
                  <a:pt x="236600" y="5074"/>
                </a:lnTo>
                <a:lnTo>
                  <a:pt x="250953" y="9021"/>
                </a:lnTo>
                <a:lnTo>
                  <a:pt x="265024" y="14096"/>
                </a:lnTo>
                <a:lnTo>
                  <a:pt x="278746" y="20299"/>
                </a:lnTo>
                <a:lnTo>
                  <a:pt x="292047" y="27629"/>
                </a:lnTo>
                <a:lnTo>
                  <a:pt x="304857" y="36087"/>
                </a:lnTo>
                <a:lnTo>
                  <a:pt x="317107" y="45673"/>
                </a:lnTo>
                <a:lnTo>
                  <a:pt x="328725" y="56387"/>
                </a:lnTo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3" name="object 23"/>
          <p:cNvSpPr/>
          <p:nvPr/>
        </p:nvSpPr>
        <p:spPr>
          <a:xfrm>
            <a:off x="3329989" y="5401398"/>
            <a:ext cx="144947" cy="331052"/>
          </a:xfrm>
          <a:custGeom>
            <a:avLst/>
            <a:gdLst/>
            <a:ahLst/>
            <a:cxnLst/>
            <a:rect l="l" t="t" r="r" b="b"/>
            <a:pathLst>
              <a:path w="164273" h="375192">
                <a:moveTo>
                  <a:pt x="164273" y="0"/>
                </a:moveTo>
                <a:lnTo>
                  <a:pt x="0" y="375192"/>
                </a:lnTo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4" name="object 24"/>
          <p:cNvSpPr/>
          <p:nvPr/>
        </p:nvSpPr>
        <p:spPr>
          <a:xfrm>
            <a:off x="3311820" y="5725639"/>
            <a:ext cx="33733" cy="48308"/>
          </a:xfrm>
          <a:custGeom>
            <a:avLst/>
            <a:gdLst/>
            <a:ahLst/>
            <a:cxnLst/>
            <a:rect l="l" t="t" r="r" b="b"/>
            <a:pathLst>
              <a:path w="38231" h="54749">
                <a:moveTo>
                  <a:pt x="0" y="54749"/>
                </a:moveTo>
                <a:lnTo>
                  <a:pt x="38231" y="15439"/>
                </a:lnTo>
                <a:lnTo>
                  <a:pt x="2950" y="0"/>
                </a:lnTo>
                <a:lnTo>
                  <a:pt x="0" y="54749"/>
                </a:lnTo>
                <a:close/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5" name="object 25"/>
          <p:cNvSpPr/>
          <p:nvPr/>
        </p:nvSpPr>
        <p:spPr>
          <a:xfrm>
            <a:off x="3459371" y="5359903"/>
            <a:ext cx="33733" cy="48308"/>
          </a:xfrm>
          <a:custGeom>
            <a:avLst/>
            <a:gdLst/>
            <a:ahLst/>
            <a:cxnLst/>
            <a:rect l="l" t="t" r="r" b="b"/>
            <a:pathLst>
              <a:path w="38231" h="54749">
                <a:moveTo>
                  <a:pt x="38231" y="0"/>
                </a:moveTo>
                <a:lnTo>
                  <a:pt x="0" y="39309"/>
                </a:lnTo>
                <a:lnTo>
                  <a:pt x="35280" y="54749"/>
                </a:lnTo>
                <a:lnTo>
                  <a:pt x="38231" y="0"/>
                </a:lnTo>
                <a:close/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6" name="object 26"/>
          <p:cNvSpPr/>
          <p:nvPr/>
        </p:nvSpPr>
        <p:spPr>
          <a:xfrm>
            <a:off x="3662989" y="5732546"/>
            <a:ext cx="464417" cy="4643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7" name="object 27"/>
          <p:cNvSpPr/>
          <p:nvPr/>
        </p:nvSpPr>
        <p:spPr>
          <a:xfrm>
            <a:off x="3725288" y="5772182"/>
            <a:ext cx="339817" cy="339737"/>
          </a:xfrm>
          <a:custGeom>
            <a:avLst/>
            <a:gdLst/>
            <a:ahLst/>
            <a:cxnLst/>
            <a:rect l="l" t="t" r="r" b="b"/>
            <a:pathLst>
              <a:path w="385126" h="385035">
                <a:moveTo>
                  <a:pt x="328725" y="56387"/>
                </a:moveTo>
                <a:lnTo>
                  <a:pt x="317106" y="45673"/>
                </a:lnTo>
                <a:lnTo>
                  <a:pt x="304857" y="36087"/>
                </a:lnTo>
                <a:lnTo>
                  <a:pt x="292046" y="27629"/>
                </a:lnTo>
                <a:lnTo>
                  <a:pt x="278746" y="20299"/>
                </a:lnTo>
                <a:lnTo>
                  <a:pt x="265024" y="14096"/>
                </a:lnTo>
                <a:lnTo>
                  <a:pt x="250953" y="9021"/>
                </a:lnTo>
                <a:lnTo>
                  <a:pt x="236600" y="5074"/>
                </a:lnTo>
                <a:lnTo>
                  <a:pt x="222038" y="2255"/>
                </a:lnTo>
                <a:lnTo>
                  <a:pt x="207335" y="563"/>
                </a:lnTo>
                <a:lnTo>
                  <a:pt x="192563" y="0"/>
                </a:lnTo>
                <a:lnTo>
                  <a:pt x="177790" y="563"/>
                </a:lnTo>
                <a:lnTo>
                  <a:pt x="163087" y="2255"/>
                </a:lnTo>
                <a:lnTo>
                  <a:pt x="148525" y="5074"/>
                </a:lnTo>
                <a:lnTo>
                  <a:pt x="134173" y="9021"/>
                </a:lnTo>
                <a:lnTo>
                  <a:pt x="120101" y="14096"/>
                </a:lnTo>
                <a:lnTo>
                  <a:pt x="106380" y="20299"/>
                </a:lnTo>
                <a:lnTo>
                  <a:pt x="93079" y="27629"/>
                </a:lnTo>
                <a:lnTo>
                  <a:pt x="80268" y="36087"/>
                </a:lnTo>
                <a:lnTo>
                  <a:pt x="68019" y="45673"/>
                </a:lnTo>
                <a:lnTo>
                  <a:pt x="56400" y="56387"/>
                </a:lnTo>
                <a:lnTo>
                  <a:pt x="45684" y="68003"/>
                </a:lnTo>
                <a:lnTo>
                  <a:pt x="36096" y="80249"/>
                </a:lnTo>
                <a:lnTo>
                  <a:pt x="27636" y="93057"/>
                </a:lnTo>
                <a:lnTo>
                  <a:pt x="20304" y="106354"/>
                </a:lnTo>
                <a:lnTo>
                  <a:pt x="14100" y="120073"/>
                </a:lnTo>
                <a:lnTo>
                  <a:pt x="9024" y="134141"/>
                </a:lnTo>
                <a:lnTo>
                  <a:pt x="5076" y="148490"/>
                </a:lnTo>
                <a:lnTo>
                  <a:pt x="2256" y="163049"/>
                </a:lnTo>
                <a:lnTo>
                  <a:pt x="564" y="177748"/>
                </a:lnTo>
                <a:lnTo>
                  <a:pt x="0" y="192517"/>
                </a:lnTo>
                <a:lnTo>
                  <a:pt x="564" y="207286"/>
                </a:lnTo>
                <a:lnTo>
                  <a:pt x="2256" y="221985"/>
                </a:lnTo>
                <a:lnTo>
                  <a:pt x="5076" y="236544"/>
                </a:lnTo>
                <a:lnTo>
                  <a:pt x="9024" y="250893"/>
                </a:lnTo>
                <a:lnTo>
                  <a:pt x="14100" y="264961"/>
                </a:lnTo>
                <a:lnTo>
                  <a:pt x="20304" y="278680"/>
                </a:lnTo>
                <a:lnTo>
                  <a:pt x="27636" y="291977"/>
                </a:lnTo>
                <a:lnTo>
                  <a:pt x="36096" y="304785"/>
                </a:lnTo>
                <a:lnTo>
                  <a:pt x="45684" y="317031"/>
                </a:lnTo>
                <a:lnTo>
                  <a:pt x="56400" y="328647"/>
                </a:lnTo>
                <a:lnTo>
                  <a:pt x="68019" y="339361"/>
                </a:lnTo>
                <a:lnTo>
                  <a:pt x="80268" y="348947"/>
                </a:lnTo>
                <a:lnTo>
                  <a:pt x="93079" y="357405"/>
                </a:lnTo>
                <a:lnTo>
                  <a:pt x="106380" y="364735"/>
                </a:lnTo>
                <a:lnTo>
                  <a:pt x="120101" y="370938"/>
                </a:lnTo>
                <a:lnTo>
                  <a:pt x="134173" y="376013"/>
                </a:lnTo>
                <a:lnTo>
                  <a:pt x="148525" y="379960"/>
                </a:lnTo>
                <a:lnTo>
                  <a:pt x="163087" y="382779"/>
                </a:lnTo>
                <a:lnTo>
                  <a:pt x="177790" y="384471"/>
                </a:lnTo>
                <a:lnTo>
                  <a:pt x="192563" y="385035"/>
                </a:lnTo>
                <a:lnTo>
                  <a:pt x="207335" y="384471"/>
                </a:lnTo>
                <a:lnTo>
                  <a:pt x="222038" y="382779"/>
                </a:lnTo>
                <a:lnTo>
                  <a:pt x="236600" y="379960"/>
                </a:lnTo>
                <a:lnTo>
                  <a:pt x="250953" y="376013"/>
                </a:lnTo>
                <a:lnTo>
                  <a:pt x="265024" y="370938"/>
                </a:lnTo>
                <a:lnTo>
                  <a:pt x="278746" y="364735"/>
                </a:lnTo>
                <a:lnTo>
                  <a:pt x="292046" y="357405"/>
                </a:lnTo>
                <a:lnTo>
                  <a:pt x="304857" y="348947"/>
                </a:lnTo>
                <a:lnTo>
                  <a:pt x="317106" y="339361"/>
                </a:lnTo>
                <a:lnTo>
                  <a:pt x="328725" y="328647"/>
                </a:lnTo>
                <a:lnTo>
                  <a:pt x="339441" y="317031"/>
                </a:lnTo>
                <a:lnTo>
                  <a:pt x="349029" y="304785"/>
                </a:lnTo>
                <a:lnTo>
                  <a:pt x="357489" y="291977"/>
                </a:lnTo>
                <a:lnTo>
                  <a:pt x="364822" y="278680"/>
                </a:lnTo>
                <a:lnTo>
                  <a:pt x="371026" y="264961"/>
                </a:lnTo>
                <a:lnTo>
                  <a:pt x="376102" y="250893"/>
                </a:lnTo>
                <a:lnTo>
                  <a:pt x="380050" y="236544"/>
                </a:lnTo>
                <a:lnTo>
                  <a:pt x="382870" y="221985"/>
                </a:lnTo>
                <a:lnTo>
                  <a:pt x="384562" y="207286"/>
                </a:lnTo>
                <a:lnTo>
                  <a:pt x="385126" y="192517"/>
                </a:lnTo>
                <a:lnTo>
                  <a:pt x="384562" y="177748"/>
                </a:lnTo>
                <a:lnTo>
                  <a:pt x="382870" y="163049"/>
                </a:lnTo>
                <a:lnTo>
                  <a:pt x="380050" y="148490"/>
                </a:lnTo>
                <a:lnTo>
                  <a:pt x="376102" y="134141"/>
                </a:lnTo>
                <a:lnTo>
                  <a:pt x="371026" y="120073"/>
                </a:lnTo>
                <a:lnTo>
                  <a:pt x="364822" y="106354"/>
                </a:lnTo>
                <a:lnTo>
                  <a:pt x="357489" y="93057"/>
                </a:lnTo>
                <a:lnTo>
                  <a:pt x="349029" y="80249"/>
                </a:lnTo>
                <a:lnTo>
                  <a:pt x="339441" y="68003"/>
                </a:lnTo>
                <a:lnTo>
                  <a:pt x="328725" y="56387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8" name="object 28"/>
          <p:cNvSpPr/>
          <p:nvPr/>
        </p:nvSpPr>
        <p:spPr>
          <a:xfrm>
            <a:off x="3725288" y="5772182"/>
            <a:ext cx="339818" cy="339737"/>
          </a:xfrm>
          <a:custGeom>
            <a:avLst/>
            <a:gdLst/>
            <a:ahLst/>
            <a:cxnLst/>
            <a:rect l="l" t="t" r="r" b="b"/>
            <a:pathLst>
              <a:path w="385127" h="385035">
                <a:moveTo>
                  <a:pt x="328726" y="56387"/>
                </a:moveTo>
                <a:lnTo>
                  <a:pt x="339442" y="68003"/>
                </a:lnTo>
                <a:lnTo>
                  <a:pt x="349030" y="80250"/>
                </a:lnTo>
                <a:lnTo>
                  <a:pt x="357490" y="93057"/>
                </a:lnTo>
                <a:lnTo>
                  <a:pt x="364822" y="106355"/>
                </a:lnTo>
                <a:lnTo>
                  <a:pt x="371027" y="120073"/>
                </a:lnTo>
                <a:lnTo>
                  <a:pt x="376103" y="134141"/>
                </a:lnTo>
                <a:lnTo>
                  <a:pt x="380051" y="148490"/>
                </a:lnTo>
                <a:lnTo>
                  <a:pt x="382871" y="163049"/>
                </a:lnTo>
                <a:lnTo>
                  <a:pt x="384563" y="177748"/>
                </a:lnTo>
                <a:lnTo>
                  <a:pt x="385127" y="192517"/>
                </a:lnTo>
                <a:lnTo>
                  <a:pt x="384563" y="207286"/>
                </a:lnTo>
                <a:lnTo>
                  <a:pt x="382871" y="221986"/>
                </a:lnTo>
                <a:lnTo>
                  <a:pt x="380051" y="236544"/>
                </a:lnTo>
                <a:lnTo>
                  <a:pt x="376103" y="250893"/>
                </a:lnTo>
                <a:lnTo>
                  <a:pt x="371027" y="264962"/>
                </a:lnTo>
                <a:lnTo>
                  <a:pt x="364822" y="278680"/>
                </a:lnTo>
                <a:lnTo>
                  <a:pt x="357490" y="291978"/>
                </a:lnTo>
                <a:lnTo>
                  <a:pt x="349030" y="304785"/>
                </a:lnTo>
                <a:lnTo>
                  <a:pt x="339442" y="317031"/>
                </a:lnTo>
                <a:lnTo>
                  <a:pt x="328726" y="328648"/>
                </a:lnTo>
                <a:lnTo>
                  <a:pt x="317107" y="339361"/>
                </a:lnTo>
                <a:lnTo>
                  <a:pt x="304857" y="348947"/>
                </a:lnTo>
                <a:lnTo>
                  <a:pt x="292047" y="357405"/>
                </a:lnTo>
                <a:lnTo>
                  <a:pt x="278746" y="364735"/>
                </a:lnTo>
                <a:lnTo>
                  <a:pt x="265025" y="370938"/>
                </a:lnTo>
                <a:lnTo>
                  <a:pt x="250953" y="376013"/>
                </a:lnTo>
                <a:lnTo>
                  <a:pt x="236601" y="379960"/>
                </a:lnTo>
                <a:lnTo>
                  <a:pt x="222038" y="382779"/>
                </a:lnTo>
                <a:lnTo>
                  <a:pt x="207336" y="384471"/>
                </a:lnTo>
                <a:lnTo>
                  <a:pt x="192563" y="385035"/>
                </a:lnTo>
                <a:lnTo>
                  <a:pt x="177790" y="384471"/>
                </a:lnTo>
                <a:lnTo>
                  <a:pt x="163088" y="382779"/>
                </a:lnTo>
                <a:lnTo>
                  <a:pt x="148525" y="379960"/>
                </a:lnTo>
                <a:lnTo>
                  <a:pt x="134173" y="376013"/>
                </a:lnTo>
                <a:lnTo>
                  <a:pt x="120101" y="370938"/>
                </a:lnTo>
                <a:lnTo>
                  <a:pt x="106380" y="364735"/>
                </a:lnTo>
                <a:lnTo>
                  <a:pt x="93079" y="357405"/>
                </a:lnTo>
                <a:lnTo>
                  <a:pt x="80269" y="348947"/>
                </a:lnTo>
                <a:lnTo>
                  <a:pt x="68019" y="339361"/>
                </a:lnTo>
                <a:lnTo>
                  <a:pt x="56400" y="328648"/>
                </a:lnTo>
                <a:lnTo>
                  <a:pt x="45684" y="317031"/>
                </a:lnTo>
                <a:lnTo>
                  <a:pt x="36096" y="304785"/>
                </a:lnTo>
                <a:lnTo>
                  <a:pt x="27636" y="291978"/>
                </a:lnTo>
                <a:lnTo>
                  <a:pt x="20304" y="278680"/>
                </a:lnTo>
                <a:lnTo>
                  <a:pt x="14100" y="264962"/>
                </a:lnTo>
                <a:lnTo>
                  <a:pt x="9024" y="250893"/>
                </a:lnTo>
                <a:lnTo>
                  <a:pt x="5076" y="236544"/>
                </a:lnTo>
                <a:lnTo>
                  <a:pt x="2256" y="221986"/>
                </a:lnTo>
                <a:lnTo>
                  <a:pt x="564" y="207286"/>
                </a:lnTo>
                <a:lnTo>
                  <a:pt x="0" y="192517"/>
                </a:lnTo>
                <a:lnTo>
                  <a:pt x="564" y="177748"/>
                </a:lnTo>
                <a:lnTo>
                  <a:pt x="2256" y="163049"/>
                </a:lnTo>
                <a:lnTo>
                  <a:pt x="5076" y="148490"/>
                </a:lnTo>
                <a:lnTo>
                  <a:pt x="9024" y="134141"/>
                </a:lnTo>
                <a:lnTo>
                  <a:pt x="14100" y="120073"/>
                </a:lnTo>
                <a:lnTo>
                  <a:pt x="20304" y="106355"/>
                </a:lnTo>
                <a:lnTo>
                  <a:pt x="27636" y="93057"/>
                </a:lnTo>
                <a:lnTo>
                  <a:pt x="36096" y="80250"/>
                </a:lnTo>
                <a:lnTo>
                  <a:pt x="45684" y="68003"/>
                </a:lnTo>
                <a:lnTo>
                  <a:pt x="56400" y="56387"/>
                </a:lnTo>
                <a:lnTo>
                  <a:pt x="68019" y="45673"/>
                </a:lnTo>
                <a:lnTo>
                  <a:pt x="80269" y="36087"/>
                </a:lnTo>
                <a:lnTo>
                  <a:pt x="93079" y="27629"/>
                </a:lnTo>
                <a:lnTo>
                  <a:pt x="106380" y="20299"/>
                </a:lnTo>
                <a:lnTo>
                  <a:pt x="120101" y="14096"/>
                </a:lnTo>
                <a:lnTo>
                  <a:pt x="134173" y="9021"/>
                </a:lnTo>
                <a:lnTo>
                  <a:pt x="148525" y="5074"/>
                </a:lnTo>
                <a:lnTo>
                  <a:pt x="163088" y="2255"/>
                </a:lnTo>
                <a:lnTo>
                  <a:pt x="177790" y="563"/>
                </a:lnTo>
                <a:lnTo>
                  <a:pt x="192563" y="0"/>
                </a:lnTo>
                <a:lnTo>
                  <a:pt x="207336" y="563"/>
                </a:lnTo>
                <a:lnTo>
                  <a:pt x="222038" y="2255"/>
                </a:lnTo>
                <a:lnTo>
                  <a:pt x="236601" y="5074"/>
                </a:lnTo>
                <a:lnTo>
                  <a:pt x="250953" y="9021"/>
                </a:lnTo>
                <a:lnTo>
                  <a:pt x="265025" y="14096"/>
                </a:lnTo>
                <a:lnTo>
                  <a:pt x="278746" y="20299"/>
                </a:lnTo>
                <a:lnTo>
                  <a:pt x="292047" y="27629"/>
                </a:lnTo>
                <a:lnTo>
                  <a:pt x="304857" y="36087"/>
                </a:lnTo>
                <a:lnTo>
                  <a:pt x="317107" y="45673"/>
                </a:lnTo>
                <a:lnTo>
                  <a:pt x="328726" y="56387"/>
                </a:lnTo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9" name="object 29"/>
          <p:cNvSpPr/>
          <p:nvPr/>
        </p:nvSpPr>
        <p:spPr>
          <a:xfrm>
            <a:off x="3658478" y="5401398"/>
            <a:ext cx="144948" cy="331052"/>
          </a:xfrm>
          <a:custGeom>
            <a:avLst/>
            <a:gdLst/>
            <a:ahLst/>
            <a:cxnLst/>
            <a:rect l="l" t="t" r="r" b="b"/>
            <a:pathLst>
              <a:path w="164274" h="375192">
                <a:moveTo>
                  <a:pt x="0" y="0"/>
                </a:moveTo>
                <a:lnTo>
                  <a:pt x="164274" y="375192"/>
                </a:lnTo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0" name="object 30"/>
          <p:cNvSpPr/>
          <p:nvPr/>
        </p:nvSpPr>
        <p:spPr>
          <a:xfrm>
            <a:off x="3787861" y="5725639"/>
            <a:ext cx="33734" cy="48308"/>
          </a:xfrm>
          <a:custGeom>
            <a:avLst/>
            <a:gdLst/>
            <a:ahLst/>
            <a:cxnLst/>
            <a:rect l="l" t="t" r="r" b="b"/>
            <a:pathLst>
              <a:path w="38232" h="54749">
                <a:moveTo>
                  <a:pt x="38232" y="54749"/>
                </a:moveTo>
                <a:lnTo>
                  <a:pt x="35280" y="0"/>
                </a:lnTo>
                <a:lnTo>
                  <a:pt x="0" y="15439"/>
                </a:lnTo>
                <a:lnTo>
                  <a:pt x="38232" y="54749"/>
                </a:lnTo>
                <a:close/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1" name="object 31"/>
          <p:cNvSpPr/>
          <p:nvPr/>
        </p:nvSpPr>
        <p:spPr>
          <a:xfrm>
            <a:off x="3640309" y="5359903"/>
            <a:ext cx="33734" cy="48308"/>
          </a:xfrm>
          <a:custGeom>
            <a:avLst/>
            <a:gdLst/>
            <a:ahLst/>
            <a:cxnLst/>
            <a:rect l="l" t="t" r="r" b="b"/>
            <a:pathLst>
              <a:path w="38232" h="54749">
                <a:moveTo>
                  <a:pt x="0" y="0"/>
                </a:moveTo>
                <a:lnTo>
                  <a:pt x="2951" y="54749"/>
                </a:lnTo>
                <a:lnTo>
                  <a:pt x="38232" y="39309"/>
                </a:lnTo>
                <a:lnTo>
                  <a:pt x="0" y="0"/>
                </a:lnTo>
                <a:close/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2" name="object 32"/>
          <p:cNvSpPr/>
          <p:nvPr/>
        </p:nvSpPr>
        <p:spPr>
          <a:xfrm>
            <a:off x="5248803" y="4982294"/>
            <a:ext cx="464417" cy="4643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3" name="object 33"/>
          <p:cNvSpPr/>
          <p:nvPr/>
        </p:nvSpPr>
        <p:spPr>
          <a:xfrm>
            <a:off x="5311102" y="5021931"/>
            <a:ext cx="339818" cy="339737"/>
          </a:xfrm>
          <a:custGeom>
            <a:avLst/>
            <a:gdLst/>
            <a:ahLst/>
            <a:cxnLst/>
            <a:rect l="l" t="t" r="r" b="b"/>
            <a:pathLst>
              <a:path w="385127" h="385035">
                <a:moveTo>
                  <a:pt x="328726" y="56387"/>
                </a:moveTo>
                <a:lnTo>
                  <a:pt x="317107" y="45673"/>
                </a:lnTo>
                <a:lnTo>
                  <a:pt x="304858" y="36087"/>
                </a:lnTo>
                <a:lnTo>
                  <a:pt x="292047" y="27629"/>
                </a:lnTo>
                <a:lnTo>
                  <a:pt x="278746" y="20299"/>
                </a:lnTo>
                <a:lnTo>
                  <a:pt x="265025" y="14096"/>
                </a:lnTo>
                <a:lnTo>
                  <a:pt x="250953" y="9021"/>
                </a:lnTo>
                <a:lnTo>
                  <a:pt x="236601" y="5074"/>
                </a:lnTo>
                <a:lnTo>
                  <a:pt x="222038" y="2255"/>
                </a:lnTo>
                <a:lnTo>
                  <a:pt x="207336" y="563"/>
                </a:lnTo>
                <a:lnTo>
                  <a:pt x="192563" y="0"/>
                </a:lnTo>
                <a:lnTo>
                  <a:pt x="177790" y="563"/>
                </a:lnTo>
                <a:lnTo>
                  <a:pt x="163088" y="2255"/>
                </a:lnTo>
                <a:lnTo>
                  <a:pt x="148525" y="5074"/>
                </a:lnTo>
                <a:lnTo>
                  <a:pt x="134173" y="9021"/>
                </a:lnTo>
                <a:lnTo>
                  <a:pt x="120101" y="14096"/>
                </a:lnTo>
                <a:lnTo>
                  <a:pt x="106380" y="20299"/>
                </a:lnTo>
                <a:lnTo>
                  <a:pt x="93079" y="27629"/>
                </a:lnTo>
                <a:lnTo>
                  <a:pt x="80268" y="36087"/>
                </a:lnTo>
                <a:lnTo>
                  <a:pt x="68019" y="45673"/>
                </a:lnTo>
                <a:lnTo>
                  <a:pt x="56400" y="56387"/>
                </a:lnTo>
                <a:lnTo>
                  <a:pt x="45684" y="68003"/>
                </a:lnTo>
                <a:lnTo>
                  <a:pt x="36096" y="80249"/>
                </a:lnTo>
                <a:lnTo>
                  <a:pt x="27636" y="93057"/>
                </a:lnTo>
                <a:lnTo>
                  <a:pt x="20304" y="106354"/>
                </a:lnTo>
                <a:lnTo>
                  <a:pt x="14100" y="120073"/>
                </a:lnTo>
                <a:lnTo>
                  <a:pt x="9024" y="134141"/>
                </a:lnTo>
                <a:lnTo>
                  <a:pt x="5076" y="148490"/>
                </a:lnTo>
                <a:lnTo>
                  <a:pt x="2256" y="163049"/>
                </a:lnTo>
                <a:lnTo>
                  <a:pt x="564" y="177748"/>
                </a:lnTo>
                <a:lnTo>
                  <a:pt x="0" y="192517"/>
                </a:lnTo>
                <a:lnTo>
                  <a:pt x="564" y="207286"/>
                </a:lnTo>
                <a:lnTo>
                  <a:pt x="2256" y="221986"/>
                </a:lnTo>
                <a:lnTo>
                  <a:pt x="5076" y="236545"/>
                </a:lnTo>
                <a:lnTo>
                  <a:pt x="9024" y="250893"/>
                </a:lnTo>
                <a:lnTo>
                  <a:pt x="14100" y="264962"/>
                </a:lnTo>
                <a:lnTo>
                  <a:pt x="20304" y="278680"/>
                </a:lnTo>
                <a:lnTo>
                  <a:pt x="27636" y="291978"/>
                </a:lnTo>
                <a:lnTo>
                  <a:pt x="36096" y="304785"/>
                </a:lnTo>
                <a:lnTo>
                  <a:pt x="45684" y="317032"/>
                </a:lnTo>
                <a:lnTo>
                  <a:pt x="56400" y="328648"/>
                </a:lnTo>
                <a:lnTo>
                  <a:pt x="68019" y="339361"/>
                </a:lnTo>
                <a:lnTo>
                  <a:pt x="80268" y="348947"/>
                </a:lnTo>
                <a:lnTo>
                  <a:pt x="93079" y="357405"/>
                </a:lnTo>
                <a:lnTo>
                  <a:pt x="106380" y="364736"/>
                </a:lnTo>
                <a:lnTo>
                  <a:pt x="120101" y="370938"/>
                </a:lnTo>
                <a:lnTo>
                  <a:pt x="134173" y="376013"/>
                </a:lnTo>
                <a:lnTo>
                  <a:pt x="148525" y="379960"/>
                </a:lnTo>
                <a:lnTo>
                  <a:pt x="163088" y="382779"/>
                </a:lnTo>
                <a:lnTo>
                  <a:pt x="177790" y="384471"/>
                </a:lnTo>
                <a:lnTo>
                  <a:pt x="192563" y="385035"/>
                </a:lnTo>
                <a:lnTo>
                  <a:pt x="207336" y="384471"/>
                </a:lnTo>
                <a:lnTo>
                  <a:pt x="222038" y="382779"/>
                </a:lnTo>
                <a:lnTo>
                  <a:pt x="236601" y="379960"/>
                </a:lnTo>
                <a:lnTo>
                  <a:pt x="250953" y="376013"/>
                </a:lnTo>
                <a:lnTo>
                  <a:pt x="265025" y="370938"/>
                </a:lnTo>
                <a:lnTo>
                  <a:pt x="278746" y="364736"/>
                </a:lnTo>
                <a:lnTo>
                  <a:pt x="292047" y="357405"/>
                </a:lnTo>
                <a:lnTo>
                  <a:pt x="304858" y="348947"/>
                </a:lnTo>
                <a:lnTo>
                  <a:pt x="317107" y="339361"/>
                </a:lnTo>
                <a:lnTo>
                  <a:pt x="328726" y="328648"/>
                </a:lnTo>
                <a:lnTo>
                  <a:pt x="339442" y="317032"/>
                </a:lnTo>
                <a:lnTo>
                  <a:pt x="349030" y="304785"/>
                </a:lnTo>
                <a:lnTo>
                  <a:pt x="357491" y="291978"/>
                </a:lnTo>
                <a:lnTo>
                  <a:pt x="364823" y="278680"/>
                </a:lnTo>
                <a:lnTo>
                  <a:pt x="371027" y="264962"/>
                </a:lnTo>
                <a:lnTo>
                  <a:pt x="376103" y="250893"/>
                </a:lnTo>
                <a:lnTo>
                  <a:pt x="380051" y="236545"/>
                </a:lnTo>
                <a:lnTo>
                  <a:pt x="382871" y="221986"/>
                </a:lnTo>
                <a:lnTo>
                  <a:pt x="384563" y="207286"/>
                </a:lnTo>
                <a:lnTo>
                  <a:pt x="385127" y="192517"/>
                </a:lnTo>
                <a:lnTo>
                  <a:pt x="384563" y="177748"/>
                </a:lnTo>
                <a:lnTo>
                  <a:pt x="382871" y="163049"/>
                </a:lnTo>
                <a:lnTo>
                  <a:pt x="380051" y="148490"/>
                </a:lnTo>
                <a:lnTo>
                  <a:pt x="376103" y="134141"/>
                </a:lnTo>
                <a:lnTo>
                  <a:pt x="371027" y="120073"/>
                </a:lnTo>
                <a:lnTo>
                  <a:pt x="364823" y="106354"/>
                </a:lnTo>
                <a:lnTo>
                  <a:pt x="357491" y="93057"/>
                </a:lnTo>
                <a:lnTo>
                  <a:pt x="349030" y="80249"/>
                </a:lnTo>
                <a:lnTo>
                  <a:pt x="339442" y="68003"/>
                </a:lnTo>
                <a:lnTo>
                  <a:pt x="328726" y="56387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4" name="object 34"/>
          <p:cNvSpPr/>
          <p:nvPr/>
        </p:nvSpPr>
        <p:spPr>
          <a:xfrm>
            <a:off x="5311102" y="5021931"/>
            <a:ext cx="339817" cy="339737"/>
          </a:xfrm>
          <a:custGeom>
            <a:avLst/>
            <a:gdLst/>
            <a:ahLst/>
            <a:cxnLst/>
            <a:rect l="l" t="t" r="r" b="b"/>
            <a:pathLst>
              <a:path w="385126" h="385035">
                <a:moveTo>
                  <a:pt x="328726" y="56387"/>
                </a:moveTo>
                <a:lnTo>
                  <a:pt x="339442" y="68003"/>
                </a:lnTo>
                <a:lnTo>
                  <a:pt x="349030" y="80250"/>
                </a:lnTo>
                <a:lnTo>
                  <a:pt x="357490" y="93057"/>
                </a:lnTo>
                <a:lnTo>
                  <a:pt x="364822" y="106355"/>
                </a:lnTo>
                <a:lnTo>
                  <a:pt x="371026" y="120073"/>
                </a:lnTo>
                <a:lnTo>
                  <a:pt x="376102" y="134141"/>
                </a:lnTo>
                <a:lnTo>
                  <a:pt x="380050" y="148490"/>
                </a:lnTo>
                <a:lnTo>
                  <a:pt x="382870" y="163049"/>
                </a:lnTo>
                <a:lnTo>
                  <a:pt x="384562" y="177748"/>
                </a:lnTo>
                <a:lnTo>
                  <a:pt x="385126" y="192517"/>
                </a:lnTo>
                <a:lnTo>
                  <a:pt x="384562" y="207286"/>
                </a:lnTo>
                <a:lnTo>
                  <a:pt x="382870" y="221986"/>
                </a:lnTo>
                <a:lnTo>
                  <a:pt x="380050" y="236544"/>
                </a:lnTo>
                <a:lnTo>
                  <a:pt x="376102" y="250893"/>
                </a:lnTo>
                <a:lnTo>
                  <a:pt x="371026" y="264962"/>
                </a:lnTo>
                <a:lnTo>
                  <a:pt x="364822" y="278680"/>
                </a:lnTo>
                <a:lnTo>
                  <a:pt x="357490" y="291978"/>
                </a:lnTo>
                <a:lnTo>
                  <a:pt x="349030" y="304785"/>
                </a:lnTo>
                <a:lnTo>
                  <a:pt x="339442" y="317031"/>
                </a:lnTo>
                <a:lnTo>
                  <a:pt x="328726" y="328648"/>
                </a:lnTo>
                <a:lnTo>
                  <a:pt x="317107" y="339361"/>
                </a:lnTo>
                <a:lnTo>
                  <a:pt x="304857" y="348947"/>
                </a:lnTo>
                <a:lnTo>
                  <a:pt x="292047" y="357405"/>
                </a:lnTo>
                <a:lnTo>
                  <a:pt x="278746" y="364735"/>
                </a:lnTo>
                <a:lnTo>
                  <a:pt x="265025" y="370938"/>
                </a:lnTo>
                <a:lnTo>
                  <a:pt x="250953" y="376013"/>
                </a:lnTo>
                <a:lnTo>
                  <a:pt x="236601" y="379960"/>
                </a:lnTo>
                <a:lnTo>
                  <a:pt x="222038" y="382779"/>
                </a:lnTo>
                <a:lnTo>
                  <a:pt x="207336" y="384471"/>
                </a:lnTo>
                <a:lnTo>
                  <a:pt x="192563" y="385035"/>
                </a:lnTo>
                <a:lnTo>
                  <a:pt x="177790" y="384471"/>
                </a:lnTo>
                <a:lnTo>
                  <a:pt x="163088" y="382779"/>
                </a:lnTo>
                <a:lnTo>
                  <a:pt x="148525" y="379960"/>
                </a:lnTo>
                <a:lnTo>
                  <a:pt x="134173" y="376013"/>
                </a:lnTo>
                <a:lnTo>
                  <a:pt x="120101" y="370938"/>
                </a:lnTo>
                <a:lnTo>
                  <a:pt x="106380" y="364735"/>
                </a:lnTo>
                <a:lnTo>
                  <a:pt x="93079" y="357405"/>
                </a:lnTo>
                <a:lnTo>
                  <a:pt x="80269" y="348947"/>
                </a:lnTo>
                <a:lnTo>
                  <a:pt x="68019" y="339361"/>
                </a:lnTo>
                <a:lnTo>
                  <a:pt x="56400" y="328648"/>
                </a:lnTo>
                <a:lnTo>
                  <a:pt x="45684" y="317031"/>
                </a:lnTo>
                <a:lnTo>
                  <a:pt x="36096" y="304785"/>
                </a:lnTo>
                <a:lnTo>
                  <a:pt x="27636" y="291978"/>
                </a:lnTo>
                <a:lnTo>
                  <a:pt x="20304" y="278680"/>
                </a:lnTo>
                <a:lnTo>
                  <a:pt x="14100" y="264962"/>
                </a:lnTo>
                <a:lnTo>
                  <a:pt x="9024" y="250893"/>
                </a:lnTo>
                <a:lnTo>
                  <a:pt x="5076" y="236544"/>
                </a:lnTo>
                <a:lnTo>
                  <a:pt x="2256" y="221986"/>
                </a:lnTo>
                <a:lnTo>
                  <a:pt x="564" y="207286"/>
                </a:lnTo>
                <a:lnTo>
                  <a:pt x="0" y="192517"/>
                </a:lnTo>
                <a:lnTo>
                  <a:pt x="564" y="177748"/>
                </a:lnTo>
                <a:lnTo>
                  <a:pt x="2256" y="163049"/>
                </a:lnTo>
                <a:lnTo>
                  <a:pt x="5076" y="148490"/>
                </a:lnTo>
                <a:lnTo>
                  <a:pt x="9024" y="134141"/>
                </a:lnTo>
                <a:lnTo>
                  <a:pt x="14100" y="120073"/>
                </a:lnTo>
                <a:lnTo>
                  <a:pt x="20304" y="106355"/>
                </a:lnTo>
                <a:lnTo>
                  <a:pt x="27636" y="93057"/>
                </a:lnTo>
                <a:lnTo>
                  <a:pt x="36096" y="80250"/>
                </a:lnTo>
                <a:lnTo>
                  <a:pt x="45684" y="68003"/>
                </a:lnTo>
                <a:lnTo>
                  <a:pt x="56400" y="56387"/>
                </a:lnTo>
                <a:lnTo>
                  <a:pt x="68019" y="45673"/>
                </a:lnTo>
                <a:lnTo>
                  <a:pt x="80269" y="36087"/>
                </a:lnTo>
                <a:lnTo>
                  <a:pt x="93079" y="27629"/>
                </a:lnTo>
                <a:lnTo>
                  <a:pt x="106380" y="20299"/>
                </a:lnTo>
                <a:lnTo>
                  <a:pt x="120101" y="14096"/>
                </a:lnTo>
                <a:lnTo>
                  <a:pt x="134173" y="9021"/>
                </a:lnTo>
                <a:lnTo>
                  <a:pt x="148525" y="5074"/>
                </a:lnTo>
                <a:lnTo>
                  <a:pt x="163088" y="2255"/>
                </a:lnTo>
                <a:lnTo>
                  <a:pt x="177790" y="563"/>
                </a:lnTo>
                <a:lnTo>
                  <a:pt x="192563" y="0"/>
                </a:lnTo>
                <a:lnTo>
                  <a:pt x="207336" y="563"/>
                </a:lnTo>
                <a:lnTo>
                  <a:pt x="222038" y="2255"/>
                </a:lnTo>
                <a:lnTo>
                  <a:pt x="236601" y="5074"/>
                </a:lnTo>
                <a:lnTo>
                  <a:pt x="250953" y="9021"/>
                </a:lnTo>
                <a:lnTo>
                  <a:pt x="265025" y="14096"/>
                </a:lnTo>
                <a:lnTo>
                  <a:pt x="278746" y="20299"/>
                </a:lnTo>
                <a:lnTo>
                  <a:pt x="292047" y="27629"/>
                </a:lnTo>
                <a:lnTo>
                  <a:pt x="304857" y="36087"/>
                </a:lnTo>
                <a:lnTo>
                  <a:pt x="317107" y="45673"/>
                </a:lnTo>
                <a:lnTo>
                  <a:pt x="328726" y="56387"/>
                </a:lnTo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5" name="object 35"/>
          <p:cNvSpPr/>
          <p:nvPr/>
        </p:nvSpPr>
        <p:spPr>
          <a:xfrm>
            <a:off x="4818368" y="5732546"/>
            <a:ext cx="464417" cy="4643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6" name="object 36"/>
          <p:cNvSpPr/>
          <p:nvPr/>
        </p:nvSpPr>
        <p:spPr>
          <a:xfrm>
            <a:off x="5248803" y="5732546"/>
            <a:ext cx="464417" cy="4643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7" name="object 37"/>
          <p:cNvSpPr/>
          <p:nvPr/>
        </p:nvSpPr>
        <p:spPr>
          <a:xfrm>
            <a:off x="5679239" y="5732546"/>
            <a:ext cx="464417" cy="4643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8" name="object 38"/>
          <p:cNvSpPr/>
          <p:nvPr/>
        </p:nvSpPr>
        <p:spPr>
          <a:xfrm>
            <a:off x="4880667" y="5772182"/>
            <a:ext cx="339817" cy="339737"/>
          </a:xfrm>
          <a:custGeom>
            <a:avLst/>
            <a:gdLst/>
            <a:ahLst/>
            <a:cxnLst/>
            <a:rect l="l" t="t" r="r" b="b"/>
            <a:pathLst>
              <a:path w="385126" h="385035">
                <a:moveTo>
                  <a:pt x="328725" y="56387"/>
                </a:moveTo>
                <a:lnTo>
                  <a:pt x="317106" y="45673"/>
                </a:lnTo>
                <a:lnTo>
                  <a:pt x="304857" y="36087"/>
                </a:lnTo>
                <a:lnTo>
                  <a:pt x="292046" y="27629"/>
                </a:lnTo>
                <a:lnTo>
                  <a:pt x="278746" y="20299"/>
                </a:lnTo>
                <a:lnTo>
                  <a:pt x="265024" y="14096"/>
                </a:lnTo>
                <a:lnTo>
                  <a:pt x="250953" y="9021"/>
                </a:lnTo>
                <a:lnTo>
                  <a:pt x="236600" y="5074"/>
                </a:lnTo>
                <a:lnTo>
                  <a:pt x="222038" y="2255"/>
                </a:lnTo>
                <a:lnTo>
                  <a:pt x="207335" y="563"/>
                </a:lnTo>
                <a:lnTo>
                  <a:pt x="192563" y="0"/>
                </a:lnTo>
                <a:lnTo>
                  <a:pt x="177790" y="563"/>
                </a:lnTo>
                <a:lnTo>
                  <a:pt x="163087" y="2255"/>
                </a:lnTo>
                <a:lnTo>
                  <a:pt x="148525" y="5074"/>
                </a:lnTo>
                <a:lnTo>
                  <a:pt x="134173" y="9021"/>
                </a:lnTo>
                <a:lnTo>
                  <a:pt x="120101" y="14096"/>
                </a:lnTo>
                <a:lnTo>
                  <a:pt x="106380" y="20299"/>
                </a:lnTo>
                <a:lnTo>
                  <a:pt x="93079" y="27629"/>
                </a:lnTo>
                <a:lnTo>
                  <a:pt x="80268" y="36087"/>
                </a:lnTo>
                <a:lnTo>
                  <a:pt x="68019" y="45673"/>
                </a:lnTo>
                <a:lnTo>
                  <a:pt x="56400" y="56387"/>
                </a:lnTo>
                <a:lnTo>
                  <a:pt x="45684" y="68003"/>
                </a:lnTo>
                <a:lnTo>
                  <a:pt x="36096" y="80249"/>
                </a:lnTo>
                <a:lnTo>
                  <a:pt x="27636" y="93057"/>
                </a:lnTo>
                <a:lnTo>
                  <a:pt x="20304" y="106354"/>
                </a:lnTo>
                <a:lnTo>
                  <a:pt x="14100" y="120073"/>
                </a:lnTo>
                <a:lnTo>
                  <a:pt x="9024" y="134141"/>
                </a:lnTo>
                <a:lnTo>
                  <a:pt x="5076" y="148490"/>
                </a:lnTo>
                <a:lnTo>
                  <a:pt x="2256" y="163049"/>
                </a:lnTo>
                <a:lnTo>
                  <a:pt x="564" y="177748"/>
                </a:lnTo>
                <a:lnTo>
                  <a:pt x="0" y="192517"/>
                </a:lnTo>
                <a:lnTo>
                  <a:pt x="564" y="207286"/>
                </a:lnTo>
                <a:lnTo>
                  <a:pt x="2256" y="221985"/>
                </a:lnTo>
                <a:lnTo>
                  <a:pt x="5076" y="236544"/>
                </a:lnTo>
                <a:lnTo>
                  <a:pt x="9024" y="250893"/>
                </a:lnTo>
                <a:lnTo>
                  <a:pt x="14100" y="264961"/>
                </a:lnTo>
                <a:lnTo>
                  <a:pt x="20304" y="278680"/>
                </a:lnTo>
                <a:lnTo>
                  <a:pt x="27636" y="291977"/>
                </a:lnTo>
                <a:lnTo>
                  <a:pt x="36096" y="304785"/>
                </a:lnTo>
                <a:lnTo>
                  <a:pt x="45684" y="317031"/>
                </a:lnTo>
                <a:lnTo>
                  <a:pt x="56400" y="328647"/>
                </a:lnTo>
                <a:lnTo>
                  <a:pt x="68019" y="339361"/>
                </a:lnTo>
                <a:lnTo>
                  <a:pt x="80268" y="348947"/>
                </a:lnTo>
                <a:lnTo>
                  <a:pt x="93079" y="357405"/>
                </a:lnTo>
                <a:lnTo>
                  <a:pt x="106380" y="364735"/>
                </a:lnTo>
                <a:lnTo>
                  <a:pt x="120101" y="370938"/>
                </a:lnTo>
                <a:lnTo>
                  <a:pt x="134173" y="376013"/>
                </a:lnTo>
                <a:lnTo>
                  <a:pt x="148525" y="379960"/>
                </a:lnTo>
                <a:lnTo>
                  <a:pt x="163087" y="382779"/>
                </a:lnTo>
                <a:lnTo>
                  <a:pt x="177790" y="384471"/>
                </a:lnTo>
                <a:lnTo>
                  <a:pt x="192563" y="385035"/>
                </a:lnTo>
                <a:lnTo>
                  <a:pt x="207335" y="384471"/>
                </a:lnTo>
                <a:lnTo>
                  <a:pt x="222038" y="382779"/>
                </a:lnTo>
                <a:lnTo>
                  <a:pt x="236600" y="379960"/>
                </a:lnTo>
                <a:lnTo>
                  <a:pt x="250953" y="376013"/>
                </a:lnTo>
                <a:lnTo>
                  <a:pt x="265024" y="370938"/>
                </a:lnTo>
                <a:lnTo>
                  <a:pt x="278746" y="364735"/>
                </a:lnTo>
                <a:lnTo>
                  <a:pt x="292046" y="357405"/>
                </a:lnTo>
                <a:lnTo>
                  <a:pt x="304857" y="348947"/>
                </a:lnTo>
                <a:lnTo>
                  <a:pt x="317106" y="339361"/>
                </a:lnTo>
                <a:lnTo>
                  <a:pt x="328725" y="328647"/>
                </a:lnTo>
                <a:lnTo>
                  <a:pt x="339441" y="317031"/>
                </a:lnTo>
                <a:lnTo>
                  <a:pt x="349029" y="304785"/>
                </a:lnTo>
                <a:lnTo>
                  <a:pt x="357489" y="291977"/>
                </a:lnTo>
                <a:lnTo>
                  <a:pt x="364822" y="278680"/>
                </a:lnTo>
                <a:lnTo>
                  <a:pt x="371026" y="264961"/>
                </a:lnTo>
                <a:lnTo>
                  <a:pt x="376102" y="250893"/>
                </a:lnTo>
                <a:lnTo>
                  <a:pt x="380050" y="236544"/>
                </a:lnTo>
                <a:lnTo>
                  <a:pt x="382870" y="221985"/>
                </a:lnTo>
                <a:lnTo>
                  <a:pt x="384562" y="207286"/>
                </a:lnTo>
                <a:lnTo>
                  <a:pt x="385126" y="192517"/>
                </a:lnTo>
                <a:lnTo>
                  <a:pt x="384562" y="177748"/>
                </a:lnTo>
                <a:lnTo>
                  <a:pt x="382870" y="163049"/>
                </a:lnTo>
                <a:lnTo>
                  <a:pt x="380050" y="148490"/>
                </a:lnTo>
                <a:lnTo>
                  <a:pt x="376102" y="134141"/>
                </a:lnTo>
                <a:lnTo>
                  <a:pt x="371026" y="120073"/>
                </a:lnTo>
                <a:lnTo>
                  <a:pt x="364822" y="106354"/>
                </a:lnTo>
                <a:lnTo>
                  <a:pt x="357489" y="93057"/>
                </a:lnTo>
                <a:lnTo>
                  <a:pt x="349029" y="80249"/>
                </a:lnTo>
                <a:lnTo>
                  <a:pt x="339441" y="68003"/>
                </a:lnTo>
                <a:lnTo>
                  <a:pt x="328725" y="56387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9" name="object 39"/>
          <p:cNvSpPr/>
          <p:nvPr/>
        </p:nvSpPr>
        <p:spPr>
          <a:xfrm>
            <a:off x="4880667" y="5772182"/>
            <a:ext cx="339817" cy="339737"/>
          </a:xfrm>
          <a:custGeom>
            <a:avLst/>
            <a:gdLst/>
            <a:ahLst/>
            <a:cxnLst/>
            <a:rect l="l" t="t" r="r" b="b"/>
            <a:pathLst>
              <a:path w="385126" h="385035">
                <a:moveTo>
                  <a:pt x="328726" y="56387"/>
                </a:moveTo>
                <a:lnTo>
                  <a:pt x="339442" y="68003"/>
                </a:lnTo>
                <a:lnTo>
                  <a:pt x="349030" y="80250"/>
                </a:lnTo>
                <a:lnTo>
                  <a:pt x="357490" y="93057"/>
                </a:lnTo>
                <a:lnTo>
                  <a:pt x="364822" y="106355"/>
                </a:lnTo>
                <a:lnTo>
                  <a:pt x="371026" y="120073"/>
                </a:lnTo>
                <a:lnTo>
                  <a:pt x="376102" y="134141"/>
                </a:lnTo>
                <a:lnTo>
                  <a:pt x="380050" y="148490"/>
                </a:lnTo>
                <a:lnTo>
                  <a:pt x="382870" y="163049"/>
                </a:lnTo>
                <a:lnTo>
                  <a:pt x="384562" y="177748"/>
                </a:lnTo>
                <a:lnTo>
                  <a:pt x="385126" y="192517"/>
                </a:lnTo>
                <a:lnTo>
                  <a:pt x="384562" y="207286"/>
                </a:lnTo>
                <a:lnTo>
                  <a:pt x="382870" y="221986"/>
                </a:lnTo>
                <a:lnTo>
                  <a:pt x="380050" y="236544"/>
                </a:lnTo>
                <a:lnTo>
                  <a:pt x="376102" y="250893"/>
                </a:lnTo>
                <a:lnTo>
                  <a:pt x="371026" y="264962"/>
                </a:lnTo>
                <a:lnTo>
                  <a:pt x="364822" y="278680"/>
                </a:lnTo>
                <a:lnTo>
                  <a:pt x="357490" y="291978"/>
                </a:lnTo>
                <a:lnTo>
                  <a:pt x="349030" y="304785"/>
                </a:lnTo>
                <a:lnTo>
                  <a:pt x="339442" y="317031"/>
                </a:lnTo>
                <a:lnTo>
                  <a:pt x="328726" y="328648"/>
                </a:lnTo>
                <a:lnTo>
                  <a:pt x="317107" y="339361"/>
                </a:lnTo>
                <a:lnTo>
                  <a:pt x="304857" y="348947"/>
                </a:lnTo>
                <a:lnTo>
                  <a:pt x="292047" y="357405"/>
                </a:lnTo>
                <a:lnTo>
                  <a:pt x="278746" y="364735"/>
                </a:lnTo>
                <a:lnTo>
                  <a:pt x="265025" y="370938"/>
                </a:lnTo>
                <a:lnTo>
                  <a:pt x="250953" y="376013"/>
                </a:lnTo>
                <a:lnTo>
                  <a:pt x="236601" y="379960"/>
                </a:lnTo>
                <a:lnTo>
                  <a:pt x="222038" y="382779"/>
                </a:lnTo>
                <a:lnTo>
                  <a:pt x="207336" y="384471"/>
                </a:lnTo>
                <a:lnTo>
                  <a:pt x="192563" y="385035"/>
                </a:lnTo>
                <a:lnTo>
                  <a:pt x="177790" y="384471"/>
                </a:lnTo>
                <a:lnTo>
                  <a:pt x="163088" y="382779"/>
                </a:lnTo>
                <a:lnTo>
                  <a:pt x="148525" y="379960"/>
                </a:lnTo>
                <a:lnTo>
                  <a:pt x="134173" y="376013"/>
                </a:lnTo>
                <a:lnTo>
                  <a:pt x="120101" y="370938"/>
                </a:lnTo>
                <a:lnTo>
                  <a:pt x="106380" y="364735"/>
                </a:lnTo>
                <a:lnTo>
                  <a:pt x="93079" y="357405"/>
                </a:lnTo>
                <a:lnTo>
                  <a:pt x="80269" y="348947"/>
                </a:lnTo>
                <a:lnTo>
                  <a:pt x="68019" y="339361"/>
                </a:lnTo>
                <a:lnTo>
                  <a:pt x="56400" y="328648"/>
                </a:lnTo>
                <a:lnTo>
                  <a:pt x="45684" y="317031"/>
                </a:lnTo>
                <a:lnTo>
                  <a:pt x="36096" y="304785"/>
                </a:lnTo>
                <a:lnTo>
                  <a:pt x="27636" y="291978"/>
                </a:lnTo>
                <a:lnTo>
                  <a:pt x="20304" y="278680"/>
                </a:lnTo>
                <a:lnTo>
                  <a:pt x="14100" y="264962"/>
                </a:lnTo>
                <a:lnTo>
                  <a:pt x="9024" y="250893"/>
                </a:lnTo>
                <a:lnTo>
                  <a:pt x="5076" y="236544"/>
                </a:lnTo>
                <a:lnTo>
                  <a:pt x="2256" y="221986"/>
                </a:lnTo>
                <a:lnTo>
                  <a:pt x="564" y="207286"/>
                </a:lnTo>
                <a:lnTo>
                  <a:pt x="0" y="192517"/>
                </a:lnTo>
                <a:lnTo>
                  <a:pt x="564" y="177748"/>
                </a:lnTo>
                <a:lnTo>
                  <a:pt x="2256" y="163049"/>
                </a:lnTo>
                <a:lnTo>
                  <a:pt x="5076" y="148490"/>
                </a:lnTo>
                <a:lnTo>
                  <a:pt x="9024" y="134141"/>
                </a:lnTo>
                <a:lnTo>
                  <a:pt x="14100" y="120073"/>
                </a:lnTo>
                <a:lnTo>
                  <a:pt x="20304" y="106355"/>
                </a:lnTo>
                <a:lnTo>
                  <a:pt x="27636" y="93057"/>
                </a:lnTo>
                <a:lnTo>
                  <a:pt x="36096" y="80250"/>
                </a:lnTo>
                <a:lnTo>
                  <a:pt x="45684" y="68003"/>
                </a:lnTo>
                <a:lnTo>
                  <a:pt x="56400" y="56387"/>
                </a:lnTo>
                <a:lnTo>
                  <a:pt x="68019" y="45673"/>
                </a:lnTo>
                <a:lnTo>
                  <a:pt x="80269" y="36087"/>
                </a:lnTo>
                <a:lnTo>
                  <a:pt x="93079" y="27629"/>
                </a:lnTo>
                <a:lnTo>
                  <a:pt x="106380" y="20299"/>
                </a:lnTo>
                <a:lnTo>
                  <a:pt x="120101" y="14096"/>
                </a:lnTo>
                <a:lnTo>
                  <a:pt x="134173" y="9021"/>
                </a:lnTo>
                <a:lnTo>
                  <a:pt x="148525" y="5074"/>
                </a:lnTo>
                <a:lnTo>
                  <a:pt x="163088" y="2255"/>
                </a:lnTo>
                <a:lnTo>
                  <a:pt x="177790" y="563"/>
                </a:lnTo>
                <a:lnTo>
                  <a:pt x="192563" y="0"/>
                </a:lnTo>
                <a:lnTo>
                  <a:pt x="207336" y="563"/>
                </a:lnTo>
                <a:lnTo>
                  <a:pt x="222038" y="2255"/>
                </a:lnTo>
                <a:lnTo>
                  <a:pt x="236601" y="5074"/>
                </a:lnTo>
                <a:lnTo>
                  <a:pt x="250953" y="9021"/>
                </a:lnTo>
                <a:lnTo>
                  <a:pt x="265025" y="14096"/>
                </a:lnTo>
                <a:lnTo>
                  <a:pt x="278746" y="20299"/>
                </a:lnTo>
                <a:lnTo>
                  <a:pt x="292047" y="27629"/>
                </a:lnTo>
                <a:lnTo>
                  <a:pt x="304857" y="36087"/>
                </a:lnTo>
                <a:lnTo>
                  <a:pt x="317107" y="45673"/>
                </a:lnTo>
                <a:lnTo>
                  <a:pt x="328726" y="56387"/>
                </a:lnTo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0" name="object 40"/>
          <p:cNvSpPr/>
          <p:nvPr/>
        </p:nvSpPr>
        <p:spPr>
          <a:xfrm>
            <a:off x="5311102" y="5772182"/>
            <a:ext cx="339818" cy="339737"/>
          </a:xfrm>
          <a:custGeom>
            <a:avLst/>
            <a:gdLst/>
            <a:ahLst/>
            <a:cxnLst/>
            <a:rect l="l" t="t" r="r" b="b"/>
            <a:pathLst>
              <a:path w="385127" h="385035">
                <a:moveTo>
                  <a:pt x="328726" y="56387"/>
                </a:moveTo>
                <a:lnTo>
                  <a:pt x="317107" y="45673"/>
                </a:lnTo>
                <a:lnTo>
                  <a:pt x="304858" y="36087"/>
                </a:lnTo>
                <a:lnTo>
                  <a:pt x="292047" y="27629"/>
                </a:lnTo>
                <a:lnTo>
                  <a:pt x="278746" y="20299"/>
                </a:lnTo>
                <a:lnTo>
                  <a:pt x="265025" y="14096"/>
                </a:lnTo>
                <a:lnTo>
                  <a:pt x="250953" y="9021"/>
                </a:lnTo>
                <a:lnTo>
                  <a:pt x="236601" y="5074"/>
                </a:lnTo>
                <a:lnTo>
                  <a:pt x="222038" y="2255"/>
                </a:lnTo>
                <a:lnTo>
                  <a:pt x="207336" y="563"/>
                </a:lnTo>
                <a:lnTo>
                  <a:pt x="192563" y="0"/>
                </a:lnTo>
                <a:lnTo>
                  <a:pt x="177790" y="563"/>
                </a:lnTo>
                <a:lnTo>
                  <a:pt x="163088" y="2255"/>
                </a:lnTo>
                <a:lnTo>
                  <a:pt x="148525" y="5074"/>
                </a:lnTo>
                <a:lnTo>
                  <a:pt x="134173" y="9021"/>
                </a:lnTo>
                <a:lnTo>
                  <a:pt x="120101" y="14096"/>
                </a:lnTo>
                <a:lnTo>
                  <a:pt x="106380" y="20299"/>
                </a:lnTo>
                <a:lnTo>
                  <a:pt x="93079" y="27629"/>
                </a:lnTo>
                <a:lnTo>
                  <a:pt x="80268" y="36087"/>
                </a:lnTo>
                <a:lnTo>
                  <a:pt x="68019" y="45673"/>
                </a:lnTo>
                <a:lnTo>
                  <a:pt x="56400" y="56387"/>
                </a:lnTo>
                <a:lnTo>
                  <a:pt x="45684" y="68003"/>
                </a:lnTo>
                <a:lnTo>
                  <a:pt x="36096" y="80249"/>
                </a:lnTo>
                <a:lnTo>
                  <a:pt x="27636" y="93057"/>
                </a:lnTo>
                <a:lnTo>
                  <a:pt x="20304" y="106354"/>
                </a:lnTo>
                <a:lnTo>
                  <a:pt x="14100" y="120073"/>
                </a:lnTo>
                <a:lnTo>
                  <a:pt x="9024" y="134141"/>
                </a:lnTo>
                <a:lnTo>
                  <a:pt x="5076" y="148490"/>
                </a:lnTo>
                <a:lnTo>
                  <a:pt x="2256" y="163049"/>
                </a:lnTo>
                <a:lnTo>
                  <a:pt x="564" y="177748"/>
                </a:lnTo>
                <a:lnTo>
                  <a:pt x="0" y="192517"/>
                </a:lnTo>
                <a:lnTo>
                  <a:pt x="564" y="207286"/>
                </a:lnTo>
                <a:lnTo>
                  <a:pt x="2256" y="221985"/>
                </a:lnTo>
                <a:lnTo>
                  <a:pt x="5076" y="236544"/>
                </a:lnTo>
                <a:lnTo>
                  <a:pt x="9024" y="250893"/>
                </a:lnTo>
                <a:lnTo>
                  <a:pt x="14100" y="264961"/>
                </a:lnTo>
                <a:lnTo>
                  <a:pt x="20304" y="278680"/>
                </a:lnTo>
                <a:lnTo>
                  <a:pt x="27636" y="291977"/>
                </a:lnTo>
                <a:lnTo>
                  <a:pt x="36096" y="304785"/>
                </a:lnTo>
                <a:lnTo>
                  <a:pt x="45684" y="317031"/>
                </a:lnTo>
                <a:lnTo>
                  <a:pt x="56400" y="328647"/>
                </a:lnTo>
                <a:lnTo>
                  <a:pt x="68019" y="339361"/>
                </a:lnTo>
                <a:lnTo>
                  <a:pt x="80268" y="348947"/>
                </a:lnTo>
                <a:lnTo>
                  <a:pt x="93079" y="357405"/>
                </a:lnTo>
                <a:lnTo>
                  <a:pt x="106380" y="364735"/>
                </a:lnTo>
                <a:lnTo>
                  <a:pt x="120101" y="370938"/>
                </a:lnTo>
                <a:lnTo>
                  <a:pt x="134173" y="376013"/>
                </a:lnTo>
                <a:lnTo>
                  <a:pt x="148525" y="379960"/>
                </a:lnTo>
                <a:lnTo>
                  <a:pt x="163088" y="382779"/>
                </a:lnTo>
                <a:lnTo>
                  <a:pt x="177790" y="384471"/>
                </a:lnTo>
                <a:lnTo>
                  <a:pt x="192563" y="385035"/>
                </a:lnTo>
                <a:lnTo>
                  <a:pt x="207336" y="384471"/>
                </a:lnTo>
                <a:lnTo>
                  <a:pt x="222038" y="382779"/>
                </a:lnTo>
                <a:lnTo>
                  <a:pt x="236601" y="379960"/>
                </a:lnTo>
                <a:lnTo>
                  <a:pt x="250953" y="376013"/>
                </a:lnTo>
                <a:lnTo>
                  <a:pt x="265025" y="370938"/>
                </a:lnTo>
                <a:lnTo>
                  <a:pt x="278746" y="364735"/>
                </a:lnTo>
                <a:lnTo>
                  <a:pt x="292047" y="357405"/>
                </a:lnTo>
                <a:lnTo>
                  <a:pt x="304858" y="348947"/>
                </a:lnTo>
                <a:lnTo>
                  <a:pt x="317107" y="339361"/>
                </a:lnTo>
                <a:lnTo>
                  <a:pt x="328726" y="328647"/>
                </a:lnTo>
                <a:lnTo>
                  <a:pt x="339442" y="317031"/>
                </a:lnTo>
                <a:lnTo>
                  <a:pt x="349030" y="304785"/>
                </a:lnTo>
                <a:lnTo>
                  <a:pt x="357491" y="291977"/>
                </a:lnTo>
                <a:lnTo>
                  <a:pt x="364823" y="278680"/>
                </a:lnTo>
                <a:lnTo>
                  <a:pt x="371027" y="264961"/>
                </a:lnTo>
                <a:lnTo>
                  <a:pt x="376103" y="250893"/>
                </a:lnTo>
                <a:lnTo>
                  <a:pt x="380051" y="236544"/>
                </a:lnTo>
                <a:lnTo>
                  <a:pt x="382871" y="221985"/>
                </a:lnTo>
                <a:lnTo>
                  <a:pt x="384563" y="207286"/>
                </a:lnTo>
                <a:lnTo>
                  <a:pt x="385127" y="192517"/>
                </a:lnTo>
                <a:lnTo>
                  <a:pt x="384563" y="177748"/>
                </a:lnTo>
                <a:lnTo>
                  <a:pt x="382871" y="163049"/>
                </a:lnTo>
                <a:lnTo>
                  <a:pt x="380051" y="148490"/>
                </a:lnTo>
                <a:lnTo>
                  <a:pt x="376103" y="134141"/>
                </a:lnTo>
                <a:lnTo>
                  <a:pt x="371027" y="120073"/>
                </a:lnTo>
                <a:lnTo>
                  <a:pt x="364823" y="106354"/>
                </a:lnTo>
                <a:lnTo>
                  <a:pt x="357491" y="93057"/>
                </a:lnTo>
                <a:lnTo>
                  <a:pt x="349030" y="80249"/>
                </a:lnTo>
                <a:lnTo>
                  <a:pt x="339442" y="68003"/>
                </a:lnTo>
                <a:lnTo>
                  <a:pt x="328726" y="56387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1" name="object 41"/>
          <p:cNvSpPr/>
          <p:nvPr/>
        </p:nvSpPr>
        <p:spPr>
          <a:xfrm>
            <a:off x="5311102" y="5772182"/>
            <a:ext cx="339817" cy="339737"/>
          </a:xfrm>
          <a:custGeom>
            <a:avLst/>
            <a:gdLst/>
            <a:ahLst/>
            <a:cxnLst/>
            <a:rect l="l" t="t" r="r" b="b"/>
            <a:pathLst>
              <a:path w="385126" h="385035">
                <a:moveTo>
                  <a:pt x="328726" y="56387"/>
                </a:moveTo>
                <a:lnTo>
                  <a:pt x="339442" y="68003"/>
                </a:lnTo>
                <a:lnTo>
                  <a:pt x="349030" y="80250"/>
                </a:lnTo>
                <a:lnTo>
                  <a:pt x="357490" y="93057"/>
                </a:lnTo>
                <a:lnTo>
                  <a:pt x="364822" y="106355"/>
                </a:lnTo>
                <a:lnTo>
                  <a:pt x="371026" y="120073"/>
                </a:lnTo>
                <a:lnTo>
                  <a:pt x="376102" y="134141"/>
                </a:lnTo>
                <a:lnTo>
                  <a:pt x="380050" y="148490"/>
                </a:lnTo>
                <a:lnTo>
                  <a:pt x="382870" y="163049"/>
                </a:lnTo>
                <a:lnTo>
                  <a:pt x="384562" y="177748"/>
                </a:lnTo>
                <a:lnTo>
                  <a:pt x="385126" y="192517"/>
                </a:lnTo>
                <a:lnTo>
                  <a:pt x="384562" y="207286"/>
                </a:lnTo>
                <a:lnTo>
                  <a:pt x="382870" y="221986"/>
                </a:lnTo>
                <a:lnTo>
                  <a:pt x="380050" y="236544"/>
                </a:lnTo>
                <a:lnTo>
                  <a:pt x="376102" y="250893"/>
                </a:lnTo>
                <a:lnTo>
                  <a:pt x="371026" y="264962"/>
                </a:lnTo>
                <a:lnTo>
                  <a:pt x="364822" y="278680"/>
                </a:lnTo>
                <a:lnTo>
                  <a:pt x="357490" y="291978"/>
                </a:lnTo>
                <a:lnTo>
                  <a:pt x="349030" y="304785"/>
                </a:lnTo>
                <a:lnTo>
                  <a:pt x="339442" y="317031"/>
                </a:lnTo>
                <a:lnTo>
                  <a:pt x="328726" y="328648"/>
                </a:lnTo>
                <a:lnTo>
                  <a:pt x="317107" y="339361"/>
                </a:lnTo>
                <a:lnTo>
                  <a:pt x="304857" y="348947"/>
                </a:lnTo>
                <a:lnTo>
                  <a:pt x="292047" y="357405"/>
                </a:lnTo>
                <a:lnTo>
                  <a:pt x="278746" y="364735"/>
                </a:lnTo>
                <a:lnTo>
                  <a:pt x="265025" y="370938"/>
                </a:lnTo>
                <a:lnTo>
                  <a:pt x="250953" y="376013"/>
                </a:lnTo>
                <a:lnTo>
                  <a:pt x="236601" y="379960"/>
                </a:lnTo>
                <a:lnTo>
                  <a:pt x="222038" y="382779"/>
                </a:lnTo>
                <a:lnTo>
                  <a:pt x="207336" y="384471"/>
                </a:lnTo>
                <a:lnTo>
                  <a:pt x="192563" y="385035"/>
                </a:lnTo>
                <a:lnTo>
                  <a:pt x="177790" y="384471"/>
                </a:lnTo>
                <a:lnTo>
                  <a:pt x="163088" y="382779"/>
                </a:lnTo>
                <a:lnTo>
                  <a:pt x="148525" y="379960"/>
                </a:lnTo>
                <a:lnTo>
                  <a:pt x="134173" y="376013"/>
                </a:lnTo>
                <a:lnTo>
                  <a:pt x="120101" y="370938"/>
                </a:lnTo>
                <a:lnTo>
                  <a:pt x="106380" y="364735"/>
                </a:lnTo>
                <a:lnTo>
                  <a:pt x="93079" y="357405"/>
                </a:lnTo>
                <a:lnTo>
                  <a:pt x="80269" y="348947"/>
                </a:lnTo>
                <a:lnTo>
                  <a:pt x="68019" y="339361"/>
                </a:lnTo>
                <a:lnTo>
                  <a:pt x="56400" y="328648"/>
                </a:lnTo>
                <a:lnTo>
                  <a:pt x="45684" y="317031"/>
                </a:lnTo>
                <a:lnTo>
                  <a:pt x="36096" y="304785"/>
                </a:lnTo>
                <a:lnTo>
                  <a:pt x="27636" y="291978"/>
                </a:lnTo>
                <a:lnTo>
                  <a:pt x="20304" y="278680"/>
                </a:lnTo>
                <a:lnTo>
                  <a:pt x="14100" y="264962"/>
                </a:lnTo>
                <a:lnTo>
                  <a:pt x="9024" y="250893"/>
                </a:lnTo>
                <a:lnTo>
                  <a:pt x="5076" y="236544"/>
                </a:lnTo>
                <a:lnTo>
                  <a:pt x="2256" y="221986"/>
                </a:lnTo>
                <a:lnTo>
                  <a:pt x="564" y="207286"/>
                </a:lnTo>
                <a:lnTo>
                  <a:pt x="0" y="192517"/>
                </a:lnTo>
                <a:lnTo>
                  <a:pt x="564" y="177748"/>
                </a:lnTo>
                <a:lnTo>
                  <a:pt x="2256" y="163049"/>
                </a:lnTo>
                <a:lnTo>
                  <a:pt x="5076" y="148490"/>
                </a:lnTo>
                <a:lnTo>
                  <a:pt x="9024" y="134141"/>
                </a:lnTo>
                <a:lnTo>
                  <a:pt x="14100" y="120073"/>
                </a:lnTo>
                <a:lnTo>
                  <a:pt x="20304" y="106355"/>
                </a:lnTo>
                <a:lnTo>
                  <a:pt x="27636" y="93057"/>
                </a:lnTo>
                <a:lnTo>
                  <a:pt x="36096" y="80250"/>
                </a:lnTo>
                <a:lnTo>
                  <a:pt x="45684" y="68003"/>
                </a:lnTo>
                <a:lnTo>
                  <a:pt x="56400" y="56387"/>
                </a:lnTo>
                <a:lnTo>
                  <a:pt x="68019" y="45673"/>
                </a:lnTo>
                <a:lnTo>
                  <a:pt x="80269" y="36087"/>
                </a:lnTo>
                <a:lnTo>
                  <a:pt x="93079" y="27629"/>
                </a:lnTo>
                <a:lnTo>
                  <a:pt x="106380" y="20299"/>
                </a:lnTo>
                <a:lnTo>
                  <a:pt x="120101" y="14096"/>
                </a:lnTo>
                <a:lnTo>
                  <a:pt x="134173" y="9021"/>
                </a:lnTo>
                <a:lnTo>
                  <a:pt x="148525" y="5074"/>
                </a:lnTo>
                <a:lnTo>
                  <a:pt x="163088" y="2255"/>
                </a:lnTo>
                <a:lnTo>
                  <a:pt x="177790" y="563"/>
                </a:lnTo>
                <a:lnTo>
                  <a:pt x="192563" y="0"/>
                </a:lnTo>
                <a:lnTo>
                  <a:pt x="207336" y="563"/>
                </a:lnTo>
                <a:lnTo>
                  <a:pt x="222038" y="2255"/>
                </a:lnTo>
                <a:lnTo>
                  <a:pt x="236601" y="5074"/>
                </a:lnTo>
                <a:lnTo>
                  <a:pt x="250953" y="9021"/>
                </a:lnTo>
                <a:lnTo>
                  <a:pt x="265025" y="14096"/>
                </a:lnTo>
                <a:lnTo>
                  <a:pt x="278746" y="20299"/>
                </a:lnTo>
                <a:lnTo>
                  <a:pt x="292047" y="27629"/>
                </a:lnTo>
                <a:lnTo>
                  <a:pt x="304857" y="36087"/>
                </a:lnTo>
                <a:lnTo>
                  <a:pt x="317107" y="45673"/>
                </a:lnTo>
                <a:lnTo>
                  <a:pt x="328726" y="56387"/>
                </a:lnTo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2" name="object 42"/>
          <p:cNvSpPr/>
          <p:nvPr/>
        </p:nvSpPr>
        <p:spPr>
          <a:xfrm>
            <a:off x="5741538" y="5772182"/>
            <a:ext cx="339817" cy="339737"/>
          </a:xfrm>
          <a:custGeom>
            <a:avLst/>
            <a:gdLst/>
            <a:ahLst/>
            <a:cxnLst/>
            <a:rect l="l" t="t" r="r" b="b"/>
            <a:pathLst>
              <a:path w="385126" h="385035">
                <a:moveTo>
                  <a:pt x="328725" y="56387"/>
                </a:moveTo>
                <a:lnTo>
                  <a:pt x="317106" y="45673"/>
                </a:lnTo>
                <a:lnTo>
                  <a:pt x="304856" y="36087"/>
                </a:lnTo>
                <a:lnTo>
                  <a:pt x="292046" y="27629"/>
                </a:lnTo>
                <a:lnTo>
                  <a:pt x="278745" y="20299"/>
                </a:lnTo>
                <a:lnTo>
                  <a:pt x="265024" y="14096"/>
                </a:lnTo>
                <a:lnTo>
                  <a:pt x="250952" y="9021"/>
                </a:lnTo>
                <a:lnTo>
                  <a:pt x="236600" y="5074"/>
                </a:lnTo>
                <a:lnTo>
                  <a:pt x="222037" y="2255"/>
                </a:lnTo>
                <a:lnTo>
                  <a:pt x="207335" y="563"/>
                </a:lnTo>
                <a:lnTo>
                  <a:pt x="192562" y="0"/>
                </a:lnTo>
                <a:lnTo>
                  <a:pt x="177790" y="563"/>
                </a:lnTo>
                <a:lnTo>
                  <a:pt x="163087" y="2255"/>
                </a:lnTo>
                <a:lnTo>
                  <a:pt x="148525" y="5074"/>
                </a:lnTo>
                <a:lnTo>
                  <a:pt x="134173" y="9021"/>
                </a:lnTo>
                <a:lnTo>
                  <a:pt x="120101" y="14096"/>
                </a:lnTo>
                <a:lnTo>
                  <a:pt x="106379" y="20299"/>
                </a:lnTo>
                <a:lnTo>
                  <a:pt x="93079" y="27629"/>
                </a:lnTo>
                <a:lnTo>
                  <a:pt x="80268" y="36087"/>
                </a:lnTo>
                <a:lnTo>
                  <a:pt x="68019" y="45673"/>
                </a:lnTo>
                <a:lnTo>
                  <a:pt x="56400" y="56387"/>
                </a:lnTo>
                <a:lnTo>
                  <a:pt x="45684" y="68003"/>
                </a:lnTo>
                <a:lnTo>
                  <a:pt x="36096" y="80249"/>
                </a:lnTo>
                <a:lnTo>
                  <a:pt x="27636" y="93057"/>
                </a:lnTo>
                <a:lnTo>
                  <a:pt x="20304" y="106354"/>
                </a:lnTo>
                <a:lnTo>
                  <a:pt x="14100" y="120073"/>
                </a:lnTo>
                <a:lnTo>
                  <a:pt x="9024" y="134141"/>
                </a:lnTo>
                <a:lnTo>
                  <a:pt x="5076" y="148490"/>
                </a:lnTo>
                <a:lnTo>
                  <a:pt x="2256" y="163049"/>
                </a:lnTo>
                <a:lnTo>
                  <a:pt x="564" y="177748"/>
                </a:lnTo>
                <a:lnTo>
                  <a:pt x="0" y="192517"/>
                </a:lnTo>
                <a:lnTo>
                  <a:pt x="564" y="207286"/>
                </a:lnTo>
                <a:lnTo>
                  <a:pt x="2256" y="221985"/>
                </a:lnTo>
                <a:lnTo>
                  <a:pt x="5076" y="236544"/>
                </a:lnTo>
                <a:lnTo>
                  <a:pt x="9024" y="250893"/>
                </a:lnTo>
                <a:lnTo>
                  <a:pt x="14100" y="264961"/>
                </a:lnTo>
                <a:lnTo>
                  <a:pt x="20304" y="278680"/>
                </a:lnTo>
                <a:lnTo>
                  <a:pt x="27636" y="291977"/>
                </a:lnTo>
                <a:lnTo>
                  <a:pt x="36096" y="304785"/>
                </a:lnTo>
                <a:lnTo>
                  <a:pt x="45684" y="317031"/>
                </a:lnTo>
                <a:lnTo>
                  <a:pt x="56400" y="328647"/>
                </a:lnTo>
                <a:lnTo>
                  <a:pt x="68019" y="339361"/>
                </a:lnTo>
                <a:lnTo>
                  <a:pt x="80268" y="348947"/>
                </a:lnTo>
                <a:lnTo>
                  <a:pt x="93079" y="357405"/>
                </a:lnTo>
                <a:lnTo>
                  <a:pt x="106379" y="364735"/>
                </a:lnTo>
                <a:lnTo>
                  <a:pt x="120101" y="370938"/>
                </a:lnTo>
                <a:lnTo>
                  <a:pt x="134173" y="376013"/>
                </a:lnTo>
                <a:lnTo>
                  <a:pt x="148525" y="379960"/>
                </a:lnTo>
                <a:lnTo>
                  <a:pt x="163087" y="382779"/>
                </a:lnTo>
                <a:lnTo>
                  <a:pt x="177790" y="384471"/>
                </a:lnTo>
                <a:lnTo>
                  <a:pt x="192562" y="385035"/>
                </a:lnTo>
                <a:lnTo>
                  <a:pt x="207335" y="384471"/>
                </a:lnTo>
                <a:lnTo>
                  <a:pt x="222037" y="382779"/>
                </a:lnTo>
                <a:lnTo>
                  <a:pt x="236600" y="379960"/>
                </a:lnTo>
                <a:lnTo>
                  <a:pt x="250952" y="376013"/>
                </a:lnTo>
                <a:lnTo>
                  <a:pt x="265024" y="370938"/>
                </a:lnTo>
                <a:lnTo>
                  <a:pt x="278745" y="364735"/>
                </a:lnTo>
                <a:lnTo>
                  <a:pt x="292046" y="357405"/>
                </a:lnTo>
                <a:lnTo>
                  <a:pt x="304856" y="348947"/>
                </a:lnTo>
                <a:lnTo>
                  <a:pt x="317106" y="339361"/>
                </a:lnTo>
                <a:lnTo>
                  <a:pt x="328725" y="328647"/>
                </a:lnTo>
                <a:lnTo>
                  <a:pt x="339441" y="317031"/>
                </a:lnTo>
                <a:lnTo>
                  <a:pt x="349029" y="304785"/>
                </a:lnTo>
                <a:lnTo>
                  <a:pt x="357489" y="291977"/>
                </a:lnTo>
                <a:lnTo>
                  <a:pt x="364822" y="278680"/>
                </a:lnTo>
                <a:lnTo>
                  <a:pt x="371026" y="264961"/>
                </a:lnTo>
                <a:lnTo>
                  <a:pt x="376102" y="250893"/>
                </a:lnTo>
                <a:lnTo>
                  <a:pt x="380050" y="236544"/>
                </a:lnTo>
                <a:lnTo>
                  <a:pt x="382870" y="221985"/>
                </a:lnTo>
                <a:lnTo>
                  <a:pt x="384562" y="207286"/>
                </a:lnTo>
                <a:lnTo>
                  <a:pt x="385126" y="192517"/>
                </a:lnTo>
                <a:lnTo>
                  <a:pt x="384562" y="177748"/>
                </a:lnTo>
                <a:lnTo>
                  <a:pt x="382870" y="163049"/>
                </a:lnTo>
                <a:lnTo>
                  <a:pt x="380050" y="148490"/>
                </a:lnTo>
                <a:lnTo>
                  <a:pt x="376102" y="134141"/>
                </a:lnTo>
                <a:lnTo>
                  <a:pt x="371026" y="120073"/>
                </a:lnTo>
                <a:lnTo>
                  <a:pt x="364822" y="106354"/>
                </a:lnTo>
                <a:lnTo>
                  <a:pt x="357489" y="93057"/>
                </a:lnTo>
                <a:lnTo>
                  <a:pt x="349029" y="80249"/>
                </a:lnTo>
                <a:lnTo>
                  <a:pt x="339441" y="68003"/>
                </a:lnTo>
                <a:lnTo>
                  <a:pt x="328725" y="56387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3" name="object 43"/>
          <p:cNvSpPr/>
          <p:nvPr/>
        </p:nvSpPr>
        <p:spPr>
          <a:xfrm>
            <a:off x="5741538" y="5772182"/>
            <a:ext cx="339818" cy="339737"/>
          </a:xfrm>
          <a:custGeom>
            <a:avLst/>
            <a:gdLst/>
            <a:ahLst/>
            <a:cxnLst/>
            <a:rect l="l" t="t" r="r" b="b"/>
            <a:pathLst>
              <a:path w="385127" h="385035">
                <a:moveTo>
                  <a:pt x="328726" y="56387"/>
                </a:moveTo>
                <a:lnTo>
                  <a:pt x="339442" y="68003"/>
                </a:lnTo>
                <a:lnTo>
                  <a:pt x="349030" y="80250"/>
                </a:lnTo>
                <a:lnTo>
                  <a:pt x="357490" y="93057"/>
                </a:lnTo>
                <a:lnTo>
                  <a:pt x="364822" y="106355"/>
                </a:lnTo>
                <a:lnTo>
                  <a:pt x="371027" y="120073"/>
                </a:lnTo>
                <a:lnTo>
                  <a:pt x="376103" y="134141"/>
                </a:lnTo>
                <a:lnTo>
                  <a:pt x="380051" y="148490"/>
                </a:lnTo>
                <a:lnTo>
                  <a:pt x="382871" y="163049"/>
                </a:lnTo>
                <a:lnTo>
                  <a:pt x="384563" y="177748"/>
                </a:lnTo>
                <a:lnTo>
                  <a:pt x="385127" y="192517"/>
                </a:lnTo>
                <a:lnTo>
                  <a:pt x="384563" y="207286"/>
                </a:lnTo>
                <a:lnTo>
                  <a:pt x="382871" y="221986"/>
                </a:lnTo>
                <a:lnTo>
                  <a:pt x="380051" y="236544"/>
                </a:lnTo>
                <a:lnTo>
                  <a:pt x="376103" y="250893"/>
                </a:lnTo>
                <a:lnTo>
                  <a:pt x="371027" y="264962"/>
                </a:lnTo>
                <a:lnTo>
                  <a:pt x="364822" y="278680"/>
                </a:lnTo>
                <a:lnTo>
                  <a:pt x="357490" y="291978"/>
                </a:lnTo>
                <a:lnTo>
                  <a:pt x="349030" y="304785"/>
                </a:lnTo>
                <a:lnTo>
                  <a:pt x="339442" y="317031"/>
                </a:lnTo>
                <a:lnTo>
                  <a:pt x="328726" y="328648"/>
                </a:lnTo>
                <a:lnTo>
                  <a:pt x="317107" y="339361"/>
                </a:lnTo>
                <a:lnTo>
                  <a:pt x="304857" y="348947"/>
                </a:lnTo>
                <a:lnTo>
                  <a:pt x="292047" y="357405"/>
                </a:lnTo>
                <a:lnTo>
                  <a:pt x="278746" y="364735"/>
                </a:lnTo>
                <a:lnTo>
                  <a:pt x="265025" y="370938"/>
                </a:lnTo>
                <a:lnTo>
                  <a:pt x="250953" y="376013"/>
                </a:lnTo>
                <a:lnTo>
                  <a:pt x="236601" y="379960"/>
                </a:lnTo>
                <a:lnTo>
                  <a:pt x="222038" y="382779"/>
                </a:lnTo>
                <a:lnTo>
                  <a:pt x="207336" y="384471"/>
                </a:lnTo>
                <a:lnTo>
                  <a:pt x="192563" y="385035"/>
                </a:lnTo>
                <a:lnTo>
                  <a:pt x="177790" y="384471"/>
                </a:lnTo>
                <a:lnTo>
                  <a:pt x="163088" y="382779"/>
                </a:lnTo>
                <a:lnTo>
                  <a:pt x="148525" y="379960"/>
                </a:lnTo>
                <a:lnTo>
                  <a:pt x="134173" y="376013"/>
                </a:lnTo>
                <a:lnTo>
                  <a:pt x="120101" y="370938"/>
                </a:lnTo>
                <a:lnTo>
                  <a:pt x="106380" y="364735"/>
                </a:lnTo>
                <a:lnTo>
                  <a:pt x="93079" y="357405"/>
                </a:lnTo>
                <a:lnTo>
                  <a:pt x="80269" y="348947"/>
                </a:lnTo>
                <a:lnTo>
                  <a:pt x="68019" y="339361"/>
                </a:lnTo>
                <a:lnTo>
                  <a:pt x="56400" y="328648"/>
                </a:lnTo>
                <a:lnTo>
                  <a:pt x="45684" y="317031"/>
                </a:lnTo>
                <a:lnTo>
                  <a:pt x="36096" y="304785"/>
                </a:lnTo>
                <a:lnTo>
                  <a:pt x="27636" y="291978"/>
                </a:lnTo>
                <a:lnTo>
                  <a:pt x="20304" y="278680"/>
                </a:lnTo>
                <a:lnTo>
                  <a:pt x="14100" y="264962"/>
                </a:lnTo>
                <a:lnTo>
                  <a:pt x="9024" y="250893"/>
                </a:lnTo>
                <a:lnTo>
                  <a:pt x="5076" y="236544"/>
                </a:lnTo>
                <a:lnTo>
                  <a:pt x="2256" y="221986"/>
                </a:lnTo>
                <a:lnTo>
                  <a:pt x="564" y="207286"/>
                </a:lnTo>
                <a:lnTo>
                  <a:pt x="0" y="192517"/>
                </a:lnTo>
                <a:lnTo>
                  <a:pt x="564" y="177748"/>
                </a:lnTo>
                <a:lnTo>
                  <a:pt x="2256" y="163049"/>
                </a:lnTo>
                <a:lnTo>
                  <a:pt x="5076" y="148490"/>
                </a:lnTo>
                <a:lnTo>
                  <a:pt x="9024" y="134141"/>
                </a:lnTo>
                <a:lnTo>
                  <a:pt x="14100" y="120073"/>
                </a:lnTo>
                <a:lnTo>
                  <a:pt x="20304" y="106355"/>
                </a:lnTo>
                <a:lnTo>
                  <a:pt x="27636" y="93057"/>
                </a:lnTo>
                <a:lnTo>
                  <a:pt x="36096" y="80250"/>
                </a:lnTo>
                <a:lnTo>
                  <a:pt x="45684" y="68003"/>
                </a:lnTo>
                <a:lnTo>
                  <a:pt x="56400" y="56387"/>
                </a:lnTo>
                <a:lnTo>
                  <a:pt x="68019" y="45673"/>
                </a:lnTo>
                <a:lnTo>
                  <a:pt x="80269" y="36087"/>
                </a:lnTo>
                <a:lnTo>
                  <a:pt x="93079" y="27629"/>
                </a:lnTo>
                <a:lnTo>
                  <a:pt x="106380" y="20299"/>
                </a:lnTo>
                <a:lnTo>
                  <a:pt x="120101" y="14096"/>
                </a:lnTo>
                <a:lnTo>
                  <a:pt x="134173" y="9021"/>
                </a:lnTo>
                <a:lnTo>
                  <a:pt x="148525" y="5074"/>
                </a:lnTo>
                <a:lnTo>
                  <a:pt x="163088" y="2255"/>
                </a:lnTo>
                <a:lnTo>
                  <a:pt x="177790" y="563"/>
                </a:lnTo>
                <a:lnTo>
                  <a:pt x="192563" y="0"/>
                </a:lnTo>
                <a:lnTo>
                  <a:pt x="207336" y="563"/>
                </a:lnTo>
                <a:lnTo>
                  <a:pt x="222038" y="2255"/>
                </a:lnTo>
                <a:lnTo>
                  <a:pt x="236601" y="5074"/>
                </a:lnTo>
                <a:lnTo>
                  <a:pt x="250953" y="9021"/>
                </a:lnTo>
                <a:lnTo>
                  <a:pt x="265025" y="14096"/>
                </a:lnTo>
                <a:lnTo>
                  <a:pt x="278746" y="20299"/>
                </a:lnTo>
                <a:lnTo>
                  <a:pt x="292047" y="27629"/>
                </a:lnTo>
                <a:lnTo>
                  <a:pt x="304857" y="36087"/>
                </a:lnTo>
                <a:lnTo>
                  <a:pt x="317107" y="45673"/>
                </a:lnTo>
                <a:lnTo>
                  <a:pt x="328726" y="56387"/>
                </a:lnTo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4" name="object 44"/>
          <p:cNvSpPr/>
          <p:nvPr/>
        </p:nvSpPr>
        <p:spPr>
          <a:xfrm>
            <a:off x="5164442" y="5390267"/>
            <a:ext cx="202704" cy="353315"/>
          </a:xfrm>
          <a:custGeom>
            <a:avLst/>
            <a:gdLst/>
            <a:ahLst/>
            <a:cxnLst/>
            <a:rect l="l" t="t" r="r" b="b"/>
            <a:pathLst>
              <a:path w="229731" h="400424">
                <a:moveTo>
                  <a:pt x="229731" y="0"/>
                </a:moveTo>
                <a:lnTo>
                  <a:pt x="0" y="400424"/>
                </a:lnTo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5" name="object 45"/>
          <p:cNvSpPr/>
          <p:nvPr/>
        </p:nvSpPr>
        <p:spPr>
          <a:xfrm>
            <a:off x="5141898" y="5735131"/>
            <a:ext cx="37281" cy="47744"/>
          </a:xfrm>
          <a:custGeom>
            <a:avLst/>
            <a:gdLst/>
            <a:ahLst/>
            <a:cxnLst/>
            <a:rect l="l" t="t" r="r" b="b"/>
            <a:pathLst>
              <a:path w="42252" h="54110">
                <a:moveTo>
                  <a:pt x="0" y="54110"/>
                </a:moveTo>
                <a:lnTo>
                  <a:pt x="42252" y="19157"/>
                </a:lnTo>
                <a:lnTo>
                  <a:pt x="8845" y="0"/>
                </a:lnTo>
                <a:lnTo>
                  <a:pt x="0" y="54110"/>
                </a:lnTo>
                <a:close/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6" name="object 46"/>
          <p:cNvSpPr/>
          <p:nvPr/>
        </p:nvSpPr>
        <p:spPr>
          <a:xfrm>
            <a:off x="5352408" y="5350974"/>
            <a:ext cx="37281" cy="47744"/>
          </a:xfrm>
          <a:custGeom>
            <a:avLst/>
            <a:gdLst/>
            <a:ahLst/>
            <a:cxnLst/>
            <a:rect l="l" t="t" r="r" b="b"/>
            <a:pathLst>
              <a:path w="42252" h="54110">
                <a:moveTo>
                  <a:pt x="42252" y="0"/>
                </a:moveTo>
                <a:lnTo>
                  <a:pt x="0" y="34954"/>
                </a:lnTo>
                <a:lnTo>
                  <a:pt x="33407" y="54110"/>
                </a:lnTo>
                <a:lnTo>
                  <a:pt x="42252" y="0"/>
                </a:lnTo>
                <a:close/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7" name="object 47"/>
          <p:cNvSpPr/>
          <p:nvPr/>
        </p:nvSpPr>
        <p:spPr>
          <a:xfrm>
            <a:off x="5481011" y="5420556"/>
            <a:ext cx="0" cy="292739"/>
          </a:xfrm>
          <a:custGeom>
            <a:avLst/>
            <a:gdLst/>
            <a:ahLst/>
            <a:cxnLst/>
            <a:rect l="l" t="t" r="r" b="b"/>
            <a:pathLst>
              <a:path h="331771">
                <a:moveTo>
                  <a:pt x="0" y="0"/>
                </a:moveTo>
                <a:lnTo>
                  <a:pt x="0" y="331771"/>
                </a:lnTo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8" name="object 48"/>
          <p:cNvSpPr/>
          <p:nvPr/>
        </p:nvSpPr>
        <p:spPr>
          <a:xfrm>
            <a:off x="5464020" y="5713295"/>
            <a:ext cx="33981" cy="45297"/>
          </a:xfrm>
          <a:custGeom>
            <a:avLst/>
            <a:gdLst/>
            <a:ahLst/>
            <a:cxnLst/>
            <a:rect l="l" t="t" r="r" b="b"/>
            <a:pathLst>
              <a:path w="38512" h="51337">
                <a:moveTo>
                  <a:pt x="19256" y="51337"/>
                </a:moveTo>
                <a:lnTo>
                  <a:pt x="38512" y="0"/>
                </a:lnTo>
                <a:lnTo>
                  <a:pt x="0" y="0"/>
                </a:lnTo>
                <a:lnTo>
                  <a:pt x="19256" y="51337"/>
                </a:lnTo>
                <a:close/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9" name="object 49"/>
          <p:cNvSpPr/>
          <p:nvPr/>
        </p:nvSpPr>
        <p:spPr>
          <a:xfrm>
            <a:off x="5464020" y="5375258"/>
            <a:ext cx="33981" cy="45297"/>
          </a:xfrm>
          <a:custGeom>
            <a:avLst/>
            <a:gdLst/>
            <a:ahLst/>
            <a:cxnLst/>
            <a:rect l="l" t="t" r="r" b="b"/>
            <a:pathLst>
              <a:path w="38512" h="51337">
                <a:moveTo>
                  <a:pt x="19256" y="0"/>
                </a:moveTo>
                <a:lnTo>
                  <a:pt x="0" y="51337"/>
                </a:lnTo>
                <a:lnTo>
                  <a:pt x="38512" y="51337"/>
                </a:lnTo>
                <a:lnTo>
                  <a:pt x="19256" y="0"/>
                </a:lnTo>
                <a:close/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0" name="object 50"/>
          <p:cNvSpPr/>
          <p:nvPr/>
        </p:nvSpPr>
        <p:spPr>
          <a:xfrm>
            <a:off x="5594876" y="5390267"/>
            <a:ext cx="202705" cy="353315"/>
          </a:xfrm>
          <a:custGeom>
            <a:avLst/>
            <a:gdLst/>
            <a:ahLst/>
            <a:cxnLst/>
            <a:rect l="l" t="t" r="r" b="b"/>
            <a:pathLst>
              <a:path w="229732" h="400424">
                <a:moveTo>
                  <a:pt x="0" y="0"/>
                </a:moveTo>
                <a:lnTo>
                  <a:pt x="229732" y="400424"/>
                </a:lnTo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1" name="object 51"/>
          <p:cNvSpPr/>
          <p:nvPr/>
        </p:nvSpPr>
        <p:spPr>
          <a:xfrm>
            <a:off x="5782842" y="5735131"/>
            <a:ext cx="37281" cy="47744"/>
          </a:xfrm>
          <a:custGeom>
            <a:avLst/>
            <a:gdLst/>
            <a:ahLst/>
            <a:cxnLst/>
            <a:rect l="l" t="t" r="r" b="b"/>
            <a:pathLst>
              <a:path w="42252" h="54110">
                <a:moveTo>
                  <a:pt x="42252" y="54110"/>
                </a:moveTo>
                <a:lnTo>
                  <a:pt x="33407" y="0"/>
                </a:lnTo>
                <a:lnTo>
                  <a:pt x="0" y="19156"/>
                </a:lnTo>
                <a:lnTo>
                  <a:pt x="42252" y="54110"/>
                </a:lnTo>
                <a:close/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2" name="object 52"/>
          <p:cNvSpPr/>
          <p:nvPr/>
        </p:nvSpPr>
        <p:spPr>
          <a:xfrm>
            <a:off x="5572334" y="5350974"/>
            <a:ext cx="37282" cy="47744"/>
          </a:xfrm>
          <a:custGeom>
            <a:avLst/>
            <a:gdLst/>
            <a:ahLst/>
            <a:cxnLst/>
            <a:rect l="l" t="t" r="r" b="b"/>
            <a:pathLst>
              <a:path w="42253" h="54110">
                <a:moveTo>
                  <a:pt x="0" y="0"/>
                </a:moveTo>
                <a:lnTo>
                  <a:pt x="8845" y="54110"/>
                </a:lnTo>
                <a:lnTo>
                  <a:pt x="42253" y="34954"/>
                </a:lnTo>
                <a:lnTo>
                  <a:pt x="0" y="0"/>
                </a:lnTo>
                <a:close/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3" name="object 53"/>
          <p:cNvSpPr/>
          <p:nvPr/>
        </p:nvSpPr>
        <p:spPr>
          <a:xfrm>
            <a:off x="4712531" y="4664447"/>
            <a:ext cx="579808" cy="397879"/>
          </a:xfrm>
          <a:custGeom>
            <a:avLst/>
            <a:gdLst/>
            <a:ahLst/>
            <a:cxnLst/>
            <a:rect l="l" t="t" r="r" b="b"/>
            <a:pathLst>
              <a:path w="657116" h="450930">
                <a:moveTo>
                  <a:pt x="0" y="0"/>
                </a:moveTo>
                <a:lnTo>
                  <a:pt x="657116" y="450930"/>
                </a:lnTo>
              </a:path>
            </a:pathLst>
          </a:custGeom>
          <a:ln w="641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4" name="object 54"/>
          <p:cNvSpPr/>
          <p:nvPr/>
        </p:nvSpPr>
        <p:spPr>
          <a:xfrm>
            <a:off x="5282725" y="5048323"/>
            <a:ext cx="46970" cy="39640"/>
          </a:xfrm>
          <a:custGeom>
            <a:avLst/>
            <a:gdLst/>
            <a:ahLst/>
            <a:cxnLst/>
            <a:rect l="l" t="t" r="r" b="b"/>
            <a:pathLst>
              <a:path w="53233" h="44925">
                <a:moveTo>
                  <a:pt x="53233" y="44925"/>
                </a:moveTo>
                <a:lnTo>
                  <a:pt x="21794" y="0"/>
                </a:lnTo>
                <a:lnTo>
                  <a:pt x="0" y="31744"/>
                </a:lnTo>
                <a:lnTo>
                  <a:pt x="53233" y="44925"/>
                </a:lnTo>
                <a:close/>
              </a:path>
            </a:pathLst>
          </a:custGeom>
          <a:ln w="641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5" name="object 55"/>
          <p:cNvSpPr/>
          <p:nvPr/>
        </p:nvSpPr>
        <p:spPr>
          <a:xfrm>
            <a:off x="4675176" y="4638812"/>
            <a:ext cx="46970" cy="39640"/>
          </a:xfrm>
          <a:custGeom>
            <a:avLst/>
            <a:gdLst/>
            <a:ahLst/>
            <a:cxnLst/>
            <a:rect l="l" t="t" r="r" b="b"/>
            <a:pathLst>
              <a:path w="53233" h="44925">
                <a:moveTo>
                  <a:pt x="0" y="0"/>
                </a:moveTo>
                <a:lnTo>
                  <a:pt x="31439" y="44925"/>
                </a:lnTo>
                <a:lnTo>
                  <a:pt x="53233" y="13180"/>
                </a:lnTo>
                <a:lnTo>
                  <a:pt x="0" y="0"/>
                </a:lnTo>
                <a:close/>
              </a:path>
            </a:pathLst>
          </a:custGeom>
          <a:ln w="641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6" name="object 56"/>
          <p:cNvSpPr/>
          <p:nvPr/>
        </p:nvSpPr>
        <p:spPr>
          <a:xfrm>
            <a:off x="264332" y="189506"/>
            <a:ext cx="8622926" cy="6471397"/>
          </a:xfrm>
          <a:custGeom>
            <a:avLst/>
            <a:gdLst/>
            <a:ahLst/>
            <a:cxnLst/>
            <a:rect l="l" t="t" r="r" b="b"/>
            <a:pathLst>
              <a:path w="9772650" h="7334250">
                <a:moveTo>
                  <a:pt x="9767222" y="0"/>
                </a:moveTo>
                <a:lnTo>
                  <a:pt x="0" y="0"/>
                </a:lnTo>
                <a:lnTo>
                  <a:pt x="0" y="7334250"/>
                </a:lnTo>
                <a:lnTo>
                  <a:pt x="9767222" y="733425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" name="object 4"/>
          <p:cNvSpPr txBox="1"/>
          <p:nvPr/>
        </p:nvSpPr>
        <p:spPr>
          <a:xfrm>
            <a:off x="873871" y="2651145"/>
            <a:ext cx="1994528" cy="2246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707"/>
              </a:lnSpc>
              <a:spcBef>
                <a:spcPts val="85"/>
              </a:spcBef>
            </a:pPr>
            <a:r>
              <a:rPr sz="1588" dirty="0">
                <a:latin typeface="Times New Roman"/>
                <a:cs typeface="Times New Roman"/>
              </a:rPr>
              <a:t>preorder(node</a:t>
            </a:r>
            <a:r>
              <a:rPr sz="1588" spc="-158" dirty="0">
                <a:latin typeface="Times New Roman"/>
                <a:cs typeface="Times New Roman"/>
              </a:rPr>
              <a:t> </a:t>
            </a:r>
            <a:r>
              <a:rPr sz="1588" dirty="0">
                <a:latin typeface="Times New Roman"/>
                <a:cs typeface="Times New Roman"/>
              </a:rPr>
              <a:t>x)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55546" y="2651145"/>
            <a:ext cx="2115887" cy="2246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707"/>
              </a:lnSpc>
              <a:spcBef>
                <a:spcPts val="85"/>
              </a:spcBef>
            </a:pPr>
            <a:r>
              <a:rPr sz="1588" dirty="0">
                <a:latin typeface="Times New Roman"/>
                <a:cs typeface="Times New Roman"/>
              </a:rPr>
              <a:t>postorder(node</a:t>
            </a:r>
            <a:r>
              <a:rPr sz="1588" spc="-99" dirty="0">
                <a:latin typeface="Times New Roman"/>
                <a:cs typeface="Times New Roman"/>
              </a:rPr>
              <a:t> </a:t>
            </a:r>
            <a:r>
              <a:rPr sz="1588" dirty="0">
                <a:latin typeface="Times New Roman"/>
                <a:cs typeface="Times New Roman"/>
              </a:rPr>
              <a:t>x)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64332" y="189506"/>
            <a:ext cx="8618137" cy="64713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82"/>
              </a:lnSpc>
            </a:pPr>
            <a:endParaRPr sz="882" dirty="0"/>
          </a:p>
          <a:p>
            <a:pPr marL="2319829" marR="2314938" algn="ctr">
              <a:lnSpc>
                <a:spcPct val="95825"/>
              </a:lnSpc>
              <a:spcBef>
                <a:spcPts val="914"/>
              </a:spcBef>
            </a:pPr>
            <a:r>
              <a:rPr sz="5559" dirty="0">
                <a:latin typeface="Arial"/>
                <a:cs typeface="Arial"/>
              </a:rPr>
              <a:t>Preorder vs.</a:t>
            </a:r>
          </a:p>
          <a:p>
            <a:pPr marL="2712980" marR="2708079" algn="ctr">
              <a:lnSpc>
                <a:spcPct val="95825"/>
              </a:lnSpc>
              <a:spcBef>
                <a:spcPts val="309"/>
              </a:spcBef>
            </a:pPr>
            <a:r>
              <a:rPr sz="5559" dirty="0">
                <a:latin typeface="Arial"/>
                <a:cs typeface="Arial"/>
              </a:rPr>
              <a:t>Postorder</a:t>
            </a:r>
          </a:p>
          <a:p>
            <a:pPr marL="1106238" marR="408338" indent="-864665">
              <a:lnSpc>
                <a:spcPts val="3221"/>
              </a:lnSpc>
              <a:spcBef>
                <a:spcPts val="2212"/>
              </a:spcBef>
              <a:tabLst>
                <a:tab pos="616356" algn="l"/>
                <a:tab pos="5479969" algn="l"/>
              </a:tabLst>
            </a:pPr>
            <a:r>
              <a:rPr sz="4037" baseline="-8553" dirty="0">
                <a:latin typeface="Times New Roman"/>
                <a:cs typeface="Times New Roman"/>
              </a:rPr>
              <a:t>•	</a:t>
            </a:r>
            <a:r>
              <a:rPr sz="1588" dirty="0">
                <a:latin typeface="Times New Roman"/>
                <a:cs typeface="Times New Roman"/>
              </a:rPr>
              <a:t>//</a:t>
            </a:r>
            <a:r>
              <a:rPr sz="1588" spc="376" dirty="0">
                <a:latin typeface="Times New Roman"/>
                <a:cs typeface="Times New Roman"/>
              </a:rPr>
              <a:t> </a:t>
            </a:r>
            <a:r>
              <a:rPr sz="1588" dirty="0">
                <a:latin typeface="Times New Roman"/>
                <a:cs typeface="Times New Roman"/>
              </a:rPr>
              <a:t>parent</a:t>
            </a:r>
            <a:r>
              <a:rPr sz="1588" spc="75" dirty="0">
                <a:latin typeface="Times New Roman"/>
                <a:cs typeface="Times New Roman"/>
              </a:rPr>
              <a:t> </a:t>
            </a:r>
            <a:r>
              <a:rPr sz="1588" dirty="0">
                <a:latin typeface="Times New Roman"/>
                <a:cs typeface="Times New Roman"/>
              </a:rPr>
              <a:t>before</a:t>
            </a:r>
            <a:r>
              <a:rPr sz="1588" spc="-51" dirty="0">
                <a:latin typeface="Times New Roman"/>
                <a:cs typeface="Times New Roman"/>
              </a:rPr>
              <a:t> </a:t>
            </a:r>
            <a:r>
              <a:rPr sz="1588" dirty="0">
                <a:latin typeface="Times New Roman"/>
                <a:cs typeface="Times New Roman"/>
              </a:rPr>
              <a:t>children    </a:t>
            </a:r>
            <a:r>
              <a:rPr sz="1588" dirty="0" smtClean="0">
                <a:latin typeface="Times New Roman"/>
                <a:cs typeface="Times New Roman"/>
              </a:rPr>
              <a:t>       </a:t>
            </a:r>
            <a:r>
              <a:rPr lang="en-US" sz="1588" dirty="0" smtClean="0">
                <a:latin typeface="Times New Roman"/>
                <a:cs typeface="Times New Roman"/>
              </a:rPr>
              <a:t>               </a:t>
            </a:r>
            <a:r>
              <a:rPr sz="1588" spc="221" dirty="0" smtClean="0">
                <a:latin typeface="Times New Roman"/>
                <a:cs typeface="Times New Roman"/>
              </a:rPr>
              <a:t> </a:t>
            </a:r>
            <a:r>
              <a:rPr sz="4037" baseline="-8553" dirty="0">
                <a:latin typeface="Times New Roman"/>
                <a:cs typeface="Times New Roman"/>
              </a:rPr>
              <a:t>•</a:t>
            </a:r>
            <a:r>
              <a:rPr sz="4037" spc="536" baseline="-8553" dirty="0">
                <a:latin typeface="Times New Roman"/>
                <a:cs typeface="Times New Roman"/>
              </a:rPr>
              <a:t> </a:t>
            </a:r>
            <a:r>
              <a:rPr sz="1588" dirty="0">
                <a:latin typeface="Times New Roman"/>
                <a:cs typeface="Times New Roman"/>
              </a:rPr>
              <a:t>//</a:t>
            </a:r>
            <a:r>
              <a:rPr sz="1588" spc="95" dirty="0">
                <a:latin typeface="Times New Roman"/>
                <a:cs typeface="Times New Roman"/>
              </a:rPr>
              <a:t> </a:t>
            </a:r>
            <a:r>
              <a:rPr sz="1588" dirty="0">
                <a:latin typeface="Times New Roman"/>
                <a:cs typeface="Times New Roman"/>
              </a:rPr>
              <a:t>parent</a:t>
            </a:r>
            <a:r>
              <a:rPr sz="1588" spc="75" dirty="0">
                <a:latin typeface="Times New Roman"/>
                <a:cs typeface="Times New Roman"/>
              </a:rPr>
              <a:t> </a:t>
            </a:r>
            <a:r>
              <a:rPr sz="1588" dirty="0">
                <a:latin typeface="Times New Roman"/>
                <a:cs typeface="Times New Roman"/>
              </a:rPr>
              <a:t>after </a:t>
            </a:r>
            <a:r>
              <a:rPr sz="1588" spc="131" dirty="0">
                <a:latin typeface="Times New Roman"/>
                <a:cs typeface="Times New Roman"/>
              </a:rPr>
              <a:t> </a:t>
            </a:r>
            <a:r>
              <a:rPr sz="1588" dirty="0">
                <a:latin typeface="Times New Roman"/>
                <a:cs typeface="Times New Roman"/>
              </a:rPr>
              <a:t>children </a:t>
            </a:r>
          </a:p>
          <a:p>
            <a:pPr marL="1106238" marR="408338">
              <a:lnSpc>
                <a:spcPct val="189814"/>
              </a:lnSpc>
              <a:tabLst>
                <a:tab pos="616356" algn="l"/>
                <a:tab pos="5479969" algn="l"/>
              </a:tabLst>
            </a:pPr>
            <a:r>
              <a:rPr sz="1588" dirty="0">
                <a:latin typeface="Times New Roman"/>
                <a:cs typeface="Times New Roman"/>
              </a:rPr>
              <a:t>print(x)</a:t>
            </a:r>
            <a:r>
              <a:rPr sz="1588" spc="-413" dirty="0">
                <a:latin typeface="Times New Roman"/>
                <a:cs typeface="Times New Roman"/>
              </a:rPr>
              <a:t> </a:t>
            </a:r>
            <a:r>
              <a:rPr sz="1588" dirty="0">
                <a:latin typeface="Times New Roman"/>
                <a:cs typeface="Times New Roman"/>
              </a:rPr>
              <a:t>	for</a:t>
            </a:r>
            <a:r>
              <a:rPr sz="1588" spc="368" dirty="0">
                <a:latin typeface="Times New Roman"/>
                <a:cs typeface="Times New Roman"/>
              </a:rPr>
              <a:t> </a:t>
            </a:r>
            <a:r>
              <a:rPr sz="1588" dirty="0">
                <a:latin typeface="Times New Roman"/>
                <a:cs typeface="Times New Roman"/>
              </a:rPr>
              <a:t>child</a:t>
            </a:r>
            <a:r>
              <a:rPr sz="1588" spc="250" dirty="0">
                <a:latin typeface="Times New Roman"/>
                <a:cs typeface="Times New Roman"/>
              </a:rPr>
              <a:t> </a:t>
            </a:r>
            <a:r>
              <a:rPr sz="1588" dirty="0">
                <a:latin typeface="Times New Roman"/>
                <a:cs typeface="Times New Roman"/>
              </a:rPr>
              <a:t>:</a:t>
            </a:r>
            <a:r>
              <a:rPr sz="1588" spc="95" dirty="0">
                <a:latin typeface="Times New Roman"/>
                <a:cs typeface="Times New Roman"/>
              </a:rPr>
              <a:t> </a:t>
            </a:r>
            <a:r>
              <a:rPr sz="1588" dirty="0">
                <a:latin typeface="Times New Roman"/>
                <a:cs typeface="Times New Roman"/>
              </a:rPr>
              <a:t>myChildren</a:t>
            </a:r>
          </a:p>
          <a:p>
            <a:pPr marL="1106238">
              <a:lnSpc>
                <a:spcPct val="95825"/>
              </a:lnSpc>
            </a:pPr>
            <a:r>
              <a:rPr sz="1588" dirty="0">
                <a:latin typeface="Times New Roman"/>
                <a:cs typeface="Times New Roman"/>
              </a:rPr>
              <a:t>for</a:t>
            </a:r>
            <a:r>
              <a:rPr sz="1588" spc="390" dirty="0">
                <a:latin typeface="Times New Roman"/>
                <a:cs typeface="Times New Roman"/>
              </a:rPr>
              <a:t> </a:t>
            </a:r>
            <a:r>
              <a:rPr sz="1588" dirty="0">
                <a:latin typeface="Times New Roman"/>
                <a:cs typeface="Times New Roman"/>
              </a:rPr>
              <a:t>child</a:t>
            </a:r>
            <a:r>
              <a:rPr sz="1588" spc="286" dirty="0">
                <a:latin typeface="Times New Roman"/>
                <a:cs typeface="Times New Roman"/>
              </a:rPr>
              <a:t> </a:t>
            </a:r>
            <a:r>
              <a:rPr sz="1588" dirty="0">
                <a:latin typeface="Times New Roman"/>
                <a:cs typeface="Times New Roman"/>
              </a:rPr>
              <a:t>:</a:t>
            </a:r>
            <a:r>
              <a:rPr sz="1588" spc="95" dirty="0">
                <a:latin typeface="Times New Roman"/>
                <a:cs typeface="Times New Roman"/>
              </a:rPr>
              <a:t> </a:t>
            </a:r>
            <a:r>
              <a:rPr sz="1588" dirty="0" err="1">
                <a:latin typeface="Times New Roman"/>
                <a:cs typeface="Times New Roman"/>
              </a:rPr>
              <a:t>myChildren</a:t>
            </a:r>
            <a:r>
              <a:rPr sz="1588" dirty="0">
                <a:latin typeface="Times New Roman"/>
                <a:cs typeface="Times New Roman"/>
              </a:rPr>
              <a:t>                         </a:t>
            </a:r>
            <a:r>
              <a:rPr sz="1588" spc="172" dirty="0">
                <a:latin typeface="Times New Roman"/>
                <a:cs typeface="Times New Roman"/>
              </a:rPr>
              <a:t> </a:t>
            </a:r>
            <a:r>
              <a:rPr lang="en-US" sz="1588" spc="172" dirty="0" smtClean="0">
                <a:latin typeface="Times New Roman"/>
                <a:cs typeface="Times New Roman"/>
              </a:rPr>
              <a:t>                   </a:t>
            </a:r>
            <a:r>
              <a:rPr sz="1588" dirty="0" err="1" smtClean="0">
                <a:latin typeface="Times New Roman"/>
                <a:cs typeface="Times New Roman"/>
              </a:rPr>
              <a:t>postorder</a:t>
            </a:r>
            <a:r>
              <a:rPr sz="1588" dirty="0" smtClean="0">
                <a:latin typeface="Times New Roman"/>
                <a:cs typeface="Times New Roman"/>
              </a:rPr>
              <a:t>(child</a:t>
            </a:r>
            <a:r>
              <a:rPr sz="1588" dirty="0">
                <a:latin typeface="Times New Roman"/>
                <a:cs typeface="Times New Roman"/>
              </a:rPr>
              <a:t>)</a:t>
            </a:r>
          </a:p>
          <a:p>
            <a:pPr marL="1591700">
              <a:lnSpc>
                <a:spcPct val="95825"/>
              </a:lnSpc>
              <a:spcBef>
                <a:spcPts val="296"/>
              </a:spcBef>
            </a:pPr>
            <a:r>
              <a:rPr sz="1588" dirty="0">
                <a:latin typeface="Times New Roman"/>
                <a:cs typeface="Times New Roman"/>
              </a:rPr>
              <a:t>preorder(child)                       </a:t>
            </a:r>
            <a:r>
              <a:rPr sz="1588" spc="611" dirty="0">
                <a:latin typeface="Times New Roman"/>
                <a:cs typeface="Times New Roman"/>
              </a:rPr>
              <a:t> </a:t>
            </a:r>
            <a:r>
              <a:rPr lang="en-US" sz="1588" spc="611" dirty="0" smtClean="0">
                <a:latin typeface="Times New Roman"/>
                <a:cs typeface="Times New Roman"/>
              </a:rPr>
              <a:t>              </a:t>
            </a:r>
            <a:r>
              <a:rPr sz="1588" dirty="0" smtClean="0">
                <a:latin typeface="Times New Roman"/>
                <a:cs typeface="Times New Roman"/>
              </a:rPr>
              <a:t>print(x</a:t>
            </a:r>
            <a:r>
              <a:rPr sz="1588" dirty="0">
                <a:latin typeface="Times New Roman"/>
                <a:cs typeface="Times New Roman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997962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-11430" y="-11430"/>
            <a:ext cx="3143250" cy="6880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20"/>
          </a:p>
        </p:txBody>
      </p:sp>
      <p:sp>
        <p:nvSpPr>
          <p:cNvPr id="4" name="object 4"/>
          <p:cNvSpPr/>
          <p:nvPr/>
        </p:nvSpPr>
        <p:spPr>
          <a:xfrm>
            <a:off x="2118111" y="2171700"/>
            <a:ext cx="2053839" cy="613919"/>
          </a:xfrm>
          <a:custGeom>
            <a:avLst/>
            <a:gdLst/>
            <a:ahLst/>
            <a:cxnLst/>
            <a:rect l="l" t="t" r="r" b="b"/>
            <a:pathLst>
              <a:path w="2282043" h="682132">
                <a:moveTo>
                  <a:pt x="0" y="682132"/>
                </a:moveTo>
                <a:lnTo>
                  <a:pt x="228204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20"/>
          </a:p>
        </p:txBody>
      </p:sp>
      <p:sp>
        <p:nvSpPr>
          <p:cNvPr id="5" name="object 5"/>
          <p:cNvSpPr/>
          <p:nvPr/>
        </p:nvSpPr>
        <p:spPr>
          <a:xfrm>
            <a:off x="2068831" y="2747855"/>
            <a:ext cx="75527" cy="65707"/>
          </a:xfrm>
          <a:custGeom>
            <a:avLst/>
            <a:gdLst/>
            <a:ahLst/>
            <a:cxnLst/>
            <a:rect l="l" t="t" r="r" b="b"/>
            <a:pathLst>
              <a:path w="83919" h="73008">
                <a:moveTo>
                  <a:pt x="0" y="58327"/>
                </a:moveTo>
                <a:lnTo>
                  <a:pt x="83919" y="73008"/>
                </a:lnTo>
                <a:lnTo>
                  <a:pt x="54756" y="41959"/>
                </a:lnTo>
                <a:lnTo>
                  <a:pt x="62096" y="0"/>
                </a:lnTo>
                <a:lnTo>
                  <a:pt x="0" y="58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20"/>
          </a:p>
        </p:txBody>
      </p:sp>
      <p:sp>
        <p:nvSpPr>
          <p:cNvPr id="6" name="object 6"/>
          <p:cNvSpPr/>
          <p:nvPr/>
        </p:nvSpPr>
        <p:spPr>
          <a:xfrm>
            <a:off x="3698342" y="2183131"/>
            <a:ext cx="462177" cy="666395"/>
          </a:xfrm>
          <a:custGeom>
            <a:avLst/>
            <a:gdLst/>
            <a:ahLst/>
            <a:cxnLst/>
            <a:rect l="l" t="t" r="r" b="b"/>
            <a:pathLst>
              <a:path w="513530" h="740439">
                <a:moveTo>
                  <a:pt x="0" y="740439"/>
                </a:moveTo>
                <a:lnTo>
                  <a:pt x="51353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20"/>
          </a:p>
        </p:txBody>
      </p:sp>
      <p:sp>
        <p:nvSpPr>
          <p:cNvPr id="7" name="object 7"/>
          <p:cNvSpPr/>
          <p:nvPr/>
        </p:nvSpPr>
        <p:spPr>
          <a:xfrm>
            <a:off x="3669030" y="2815895"/>
            <a:ext cx="67261" cy="75894"/>
          </a:xfrm>
          <a:custGeom>
            <a:avLst/>
            <a:gdLst/>
            <a:ahLst/>
            <a:cxnLst/>
            <a:rect l="l" t="t" r="r" b="b"/>
            <a:pathLst>
              <a:path w="74734" h="84327">
                <a:moveTo>
                  <a:pt x="32569" y="37367"/>
                </a:moveTo>
                <a:lnTo>
                  <a:pt x="12119" y="0"/>
                </a:lnTo>
                <a:lnTo>
                  <a:pt x="0" y="84327"/>
                </a:lnTo>
                <a:lnTo>
                  <a:pt x="74734" y="43426"/>
                </a:lnTo>
                <a:lnTo>
                  <a:pt x="32569" y="373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20"/>
          </a:p>
        </p:txBody>
      </p:sp>
      <p:sp>
        <p:nvSpPr>
          <p:cNvPr id="8" name="object 8"/>
          <p:cNvSpPr/>
          <p:nvPr/>
        </p:nvSpPr>
        <p:spPr>
          <a:xfrm>
            <a:off x="4160520" y="2171700"/>
            <a:ext cx="528492" cy="679489"/>
          </a:xfrm>
          <a:custGeom>
            <a:avLst/>
            <a:gdLst/>
            <a:ahLst/>
            <a:cxnLst/>
            <a:rect l="l" t="t" r="r" b="b"/>
            <a:pathLst>
              <a:path w="587213" h="754988">
                <a:moveTo>
                  <a:pt x="587213" y="754988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20"/>
          </a:p>
        </p:txBody>
      </p:sp>
      <p:sp>
        <p:nvSpPr>
          <p:cNvPr id="9" name="object 9"/>
          <p:cNvSpPr/>
          <p:nvPr/>
        </p:nvSpPr>
        <p:spPr>
          <a:xfrm>
            <a:off x="4651419" y="2816605"/>
            <a:ext cx="69170" cy="75185"/>
          </a:xfrm>
          <a:custGeom>
            <a:avLst/>
            <a:gdLst/>
            <a:ahLst/>
            <a:cxnLst/>
            <a:rect l="l" t="t" r="r" b="b"/>
            <a:pathLst>
              <a:path w="76856" h="83539">
                <a:moveTo>
                  <a:pt x="41770" y="38427"/>
                </a:moveTo>
                <a:lnTo>
                  <a:pt x="0" y="46781"/>
                </a:lnTo>
                <a:lnTo>
                  <a:pt x="76856" y="83539"/>
                </a:lnTo>
                <a:lnTo>
                  <a:pt x="60148" y="0"/>
                </a:lnTo>
                <a:lnTo>
                  <a:pt x="41770" y="384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20"/>
          </a:p>
        </p:txBody>
      </p:sp>
      <p:sp>
        <p:nvSpPr>
          <p:cNvPr id="10" name="object 10"/>
          <p:cNvSpPr/>
          <p:nvPr/>
        </p:nvSpPr>
        <p:spPr>
          <a:xfrm>
            <a:off x="4137660" y="2160270"/>
            <a:ext cx="1405103" cy="663829"/>
          </a:xfrm>
          <a:custGeom>
            <a:avLst/>
            <a:gdLst/>
            <a:ahLst/>
            <a:cxnLst/>
            <a:rect l="l" t="t" r="r" b="b"/>
            <a:pathLst>
              <a:path w="1561226" h="737588">
                <a:moveTo>
                  <a:pt x="1561226" y="737588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20"/>
          </a:p>
        </p:txBody>
      </p:sp>
      <p:sp>
        <p:nvSpPr>
          <p:cNvPr id="11" name="object 11"/>
          <p:cNvSpPr/>
          <p:nvPr/>
        </p:nvSpPr>
        <p:spPr>
          <a:xfrm>
            <a:off x="5512614" y="2785772"/>
            <a:ext cx="76655" cy="62007"/>
          </a:xfrm>
          <a:custGeom>
            <a:avLst/>
            <a:gdLst/>
            <a:ahLst/>
            <a:cxnLst/>
            <a:rect l="l" t="t" r="r" b="b"/>
            <a:pathLst>
              <a:path w="85172" h="68897">
                <a:moveTo>
                  <a:pt x="85172" y="66998"/>
                </a:moveTo>
                <a:lnTo>
                  <a:pt x="32550" y="0"/>
                </a:lnTo>
                <a:lnTo>
                  <a:pt x="33498" y="42586"/>
                </a:lnTo>
                <a:lnTo>
                  <a:pt x="0" y="68897"/>
                </a:lnTo>
                <a:lnTo>
                  <a:pt x="85172" y="669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20"/>
          </a:p>
        </p:txBody>
      </p:sp>
      <p:sp>
        <p:nvSpPr>
          <p:cNvPr id="12" name="object 12"/>
          <p:cNvSpPr/>
          <p:nvPr/>
        </p:nvSpPr>
        <p:spPr>
          <a:xfrm>
            <a:off x="4171950" y="2160270"/>
            <a:ext cx="2236534" cy="637412"/>
          </a:xfrm>
          <a:custGeom>
            <a:avLst/>
            <a:gdLst/>
            <a:ahLst/>
            <a:cxnLst/>
            <a:rect l="l" t="t" r="r" b="b"/>
            <a:pathLst>
              <a:path w="2485038" h="708235">
                <a:moveTo>
                  <a:pt x="2485038" y="708235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20"/>
          </a:p>
        </p:txBody>
      </p:sp>
      <p:sp>
        <p:nvSpPr>
          <p:cNvPr id="13" name="object 13"/>
          <p:cNvSpPr/>
          <p:nvPr/>
        </p:nvSpPr>
        <p:spPr>
          <a:xfrm>
            <a:off x="6382598" y="2760005"/>
            <a:ext cx="75351" cy="65954"/>
          </a:xfrm>
          <a:custGeom>
            <a:avLst/>
            <a:gdLst/>
            <a:ahLst/>
            <a:cxnLst/>
            <a:rect l="l" t="t" r="r" b="b"/>
            <a:pathLst>
              <a:path w="83723" h="73282">
                <a:moveTo>
                  <a:pt x="83723" y="57527"/>
                </a:moveTo>
                <a:lnTo>
                  <a:pt x="20885" y="0"/>
                </a:lnTo>
                <a:lnTo>
                  <a:pt x="28762" y="41863"/>
                </a:lnTo>
                <a:lnTo>
                  <a:pt x="0" y="73282"/>
                </a:lnTo>
                <a:lnTo>
                  <a:pt x="83723" y="57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20"/>
          </a:p>
        </p:txBody>
      </p:sp>
      <p:sp>
        <p:nvSpPr>
          <p:cNvPr id="14" name="object 14"/>
          <p:cNvSpPr/>
          <p:nvPr/>
        </p:nvSpPr>
        <p:spPr>
          <a:xfrm>
            <a:off x="4286250" y="2183130"/>
            <a:ext cx="3264165" cy="619066"/>
          </a:xfrm>
          <a:custGeom>
            <a:avLst/>
            <a:gdLst/>
            <a:ahLst/>
            <a:cxnLst/>
            <a:rect l="l" t="t" r="r" b="b"/>
            <a:pathLst>
              <a:path w="3626850" h="687851">
                <a:moveTo>
                  <a:pt x="3626850" y="68785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20"/>
          </a:p>
        </p:txBody>
      </p:sp>
      <p:sp>
        <p:nvSpPr>
          <p:cNvPr id="15" name="object 15"/>
          <p:cNvSpPr/>
          <p:nvPr/>
        </p:nvSpPr>
        <p:spPr>
          <a:xfrm>
            <a:off x="7527181" y="2765311"/>
            <a:ext cx="73768" cy="67379"/>
          </a:xfrm>
          <a:custGeom>
            <a:avLst/>
            <a:gdLst/>
            <a:ahLst/>
            <a:cxnLst/>
            <a:rect l="l" t="t" r="r" b="b"/>
            <a:pathLst>
              <a:path w="81964" h="74866">
                <a:moveTo>
                  <a:pt x="81964" y="51631"/>
                </a:moveTo>
                <a:lnTo>
                  <a:pt x="14198" y="0"/>
                </a:lnTo>
                <a:lnTo>
                  <a:pt x="25815" y="40982"/>
                </a:lnTo>
                <a:lnTo>
                  <a:pt x="0" y="74866"/>
                </a:lnTo>
                <a:lnTo>
                  <a:pt x="81964" y="516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20"/>
          </a:p>
        </p:txBody>
      </p:sp>
      <p:sp>
        <p:nvSpPr>
          <p:cNvPr id="16" name="object 16"/>
          <p:cNvSpPr/>
          <p:nvPr/>
        </p:nvSpPr>
        <p:spPr>
          <a:xfrm>
            <a:off x="3977640" y="468630"/>
            <a:ext cx="1280160" cy="514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20"/>
          </a:p>
        </p:txBody>
      </p:sp>
      <p:sp>
        <p:nvSpPr>
          <p:cNvPr id="17" name="object 17"/>
          <p:cNvSpPr/>
          <p:nvPr/>
        </p:nvSpPr>
        <p:spPr>
          <a:xfrm>
            <a:off x="4287818" y="3291840"/>
            <a:ext cx="364191" cy="674825"/>
          </a:xfrm>
          <a:custGeom>
            <a:avLst/>
            <a:gdLst/>
            <a:ahLst/>
            <a:cxnLst/>
            <a:rect l="l" t="t" r="r" b="b"/>
            <a:pathLst>
              <a:path w="404657" h="749806">
                <a:moveTo>
                  <a:pt x="0" y="749806"/>
                </a:moveTo>
                <a:lnTo>
                  <a:pt x="40465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20"/>
          </a:p>
        </p:txBody>
      </p:sp>
      <p:sp>
        <p:nvSpPr>
          <p:cNvPr id="18" name="object 18"/>
          <p:cNvSpPr/>
          <p:nvPr/>
        </p:nvSpPr>
        <p:spPr>
          <a:xfrm>
            <a:off x="4263391" y="3935291"/>
            <a:ext cx="62747" cy="76637"/>
          </a:xfrm>
          <a:custGeom>
            <a:avLst/>
            <a:gdLst/>
            <a:ahLst/>
            <a:cxnLst/>
            <a:rect l="l" t="t" r="r" b="b"/>
            <a:pathLst>
              <a:path w="69719" h="85152">
                <a:moveTo>
                  <a:pt x="27142" y="34860"/>
                </a:moveTo>
                <a:lnTo>
                  <a:pt x="2660" y="0"/>
                </a:lnTo>
                <a:lnTo>
                  <a:pt x="0" y="85152"/>
                </a:lnTo>
                <a:lnTo>
                  <a:pt x="69719" y="36189"/>
                </a:lnTo>
                <a:lnTo>
                  <a:pt x="27142" y="34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20"/>
          </a:p>
        </p:txBody>
      </p:sp>
      <p:sp>
        <p:nvSpPr>
          <p:cNvPr id="19" name="object 19"/>
          <p:cNvSpPr/>
          <p:nvPr/>
        </p:nvSpPr>
        <p:spPr>
          <a:xfrm>
            <a:off x="4652011" y="3314700"/>
            <a:ext cx="266244" cy="649636"/>
          </a:xfrm>
          <a:custGeom>
            <a:avLst/>
            <a:gdLst/>
            <a:ahLst/>
            <a:cxnLst/>
            <a:rect l="l" t="t" r="r" b="b"/>
            <a:pathLst>
              <a:path w="295827" h="721818">
                <a:moveTo>
                  <a:pt x="295827" y="721818"/>
                </a:moveTo>
                <a:lnTo>
                  <a:pt x="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20"/>
          </a:p>
        </p:txBody>
      </p:sp>
      <p:sp>
        <p:nvSpPr>
          <p:cNvPr id="20" name="object 20"/>
          <p:cNvSpPr/>
          <p:nvPr/>
        </p:nvSpPr>
        <p:spPr>
          <a:xfrm>
            <a:off x="4880024" y="3935469"/>
            <a:ext cx="63456" cy="76460"/>
          </a:xfrm>
          <a:custGeom>
            <a:avLst/>
            <a:gdLst/>
            <a:ahLst/>
            <a:cxnLst/>
            <a:rect l="l" t="t" r="r" b="b"/>
            <a:pathLst>
              <a:path w="70507" h="84956">
                <a:moveTo>
                  <a:pt x="42478" y="32075"/>
                </a:moveTo>
                <a:lnTo>
                  <a:pt x="0" y="28896"/>
                </a:lnTo>
                <a:lnTo>
                  <a:pt x="64151" y="84956"/>
                </a:lnTo>
                <a:lnTo>
                  <a:pt x="70507" y="0"/>
                </a:lnTo>
                <a:lnTo>
                  <a:pt x="42478" y="320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20"/>
          </a:p>
        </p:txBody>
      </p:sp>
      <p:sp>
        <p:nvSpPr>
          <p:cNvPr id="21" name="object 21"/>
          <p:cNvSpPr/>
          <p:nvPr/>
        </p:nvSpPr>
        <p:spPr>
          <a:xfrm>
            <a:off x="6139478" y="3291840"/>
            <a:ext cx="364191" cy="674825"/>
          </a:xfrm>
          <a:custGeom>
            <a:avLst/>
            <a:gdLst/>
            <a:ahLst/>
            <a:cxnLst/>
            <a:rect l="l" t="t" r="r" b="b"/>
            <a:pathLst>
              <a:path w="404657" h="749806">
                <a:moveTo>
                  <a:pt x="0" y="749806"/>
                </a:moveTo>
                <a:lnTo>
                  <a:pt x="40465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20"/>
          </a:p>
        </p:txBody>
      </p:sp>
      <p:sp>
        <p:nvSpPr>
          <p:cNvPr id="22" name="object 22"/>
          <p:cNvSpPr/>
          <p:nvPr/>
        </p:nvSpPr>
        <p:spPr>
          <a:xfrm>
            <a:off x="6115051" y="3935291"/>
            <a:ext cx="62747" cy="76637"/>
          </a:xfrm>
          <a:custGeom>
            <a:avLst/>
            <a:gdLst/>
            <a:ahLst/>
            <a:cxnLst/>
            <a:rect l="l" t="t" r="r" b="b"/>
            <a:pathLst>
              <a:path w="69719" h="85152">
                <a:moveTo>
                  <a:pt x="27142" y="34860"/>
                </a:moveTo>
                <a:lnTo>
                  <a:pt x="2660" y="0"/>
                </a:lnTo>
                <a:lnTo>
                  <a:pt x="0" y="85152"/>
                </a:lnTo>
                <a:lnTo>
                  <a:pt x="69719" y="36189"/>
                </a:lnTo>
                <a:lnTo>
                  <a:pt x="27142" y="34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20"/>
          </a:p>
        </p:txBody>
      </p:sp>
      <p:sp>
        <p:nvSpPr>
          <p:cNvPr id="23" name="object 23"/>
          <p:cNvSpPr/>
          <p:nvPr/>
        </p:nvSpPr>
        <p:spPr>
          <a:xfrm>
            <a:off x="6503671" y="3314700"/>
            <a:ext cx="266244" cy="649636"/>
          </a:xfrm>
          <a:custGeom>
            <a:avLst/>
            <a:gdLst/>
            <a:ahLst/>
            <a:cxnLst/>
            <a:rect l="l" t="t" r="r" b="b"/>
            <a:pathLst>
              <a:path w="295827" h="721818">
                <a:moveTo>
                  <a:pt x="295827" y="721818"/>
                </a:moveTo>
                <a:lnTo>
                  <a:pt x="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20"/>
          </a:p>
        </p:txBody>
      </p:sp>
      <p:sp>
        <p:nvSpPr>
          <p:cNvPr id="24" name="object 24"/>
          <p:cNvSpPr/>
          <p:nvPr/>
        </p:nvSpPr>
        <p:spPr>
          <a:xfrm>
            <a:off x="6731685" y="3935469"/>
            <a:ext cx="63456" cy="76460"/>
          </a:xfrm>
          <a:custGeom>
            <a:avLst/>
            <a:gdLst/>
            <a:ahLst/>
            <a:cxnLst/>
            <a:rect l="l" t="t" r="r" b="b"/>
            <a:pathLst>
              <a:path w="70507" h="84956">
                <a:moveTo>
                  <a:pt x="42477" y="32075"/>
                </a:moveTo>
                <a:lnTo>
                  <a:pt x="0" y="28896"/>
                </a:lnTo>
                <a:lnTo>
                  <a:pt x="64151" y="84956"/>
                </a:lnTo>
                <a:lnTo>
                  <a:pt x="70507" y="0"/>
                </a:lnTo>
                <a:lnTo>
                  <a:pt x="42477" y="320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20"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0160000" h="7620000">
                <a:moveTo>
                  <a:pt x="0" y="7620000"/>
                </a:moveTo>
                <a:lnTo>
                  <a:pt x="10160000" y="7620000"/>
                </a:lnTo>
                <a:lnTo>
                  <a:pt x="10160000" y="0"/>
                </a:lnTo>
                <a:lnTo>
                  <a:pt x="0" y="0"/>
                </a:lnTo>
                <a:lnTo>
                  <a:pt x="0" y="76200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20"/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00"/>
              </a:lnSpc>
            </a:pPr>
            <a:endParaRPr sz="900" dirty="0"/>
          </a:p>
          <a:p>
            <a:pPr marL="4003270" marR="4003270" algn="ctr">
              <a:lnSpc>
                <a:spcPct val="95621"/>
              </a:lnSpc>
              <a:spcBef>
                <a:spcPts val="2847"/>
              </a:spcBef>
            </a:pPr>
            <a:r>
              <a:rPr sz="2340" dirty="0">
                <a:solidFill>
                  <a:srgbClr val="031792"/>
                </a:solidFill>
                <a:latin typeface="Arial Narrow"/>
                <a:cs typeface="Arial Narrow"/>
              </a:rPr>
              <a:t>Examples</a:t>
            </a:r>
            <a:endParaRPr sz="2340" dirty="0">
              <a:latin typeface="Arial Narrow"/>
              <a:cs typeface="Arial Narrow"/>
            </a:endParaRPr>
          </a:p>
          <a:p>
            <a:pPr marL="406400">
              <a:lnSpc>
                <a:spcPts val="2131"/>
              </a:lnSpc>
              <a:spcBef>
                <a:spcPts val="1633"/>
              </a:spcBef>
            </a:pPr>
            <a:r>
              <a:rPr sz="2160" baseline="18771" dirty="0">
                <a:solidFill>
                  <a:srgbClr val="007600"/>
                </a:solidFill>
                <a:latin typeface="Wingdings"/>
                <a:cs typeface="Wingdings"/>
              </a:rPr>
              <a:t></a:t>
            </a:r>
            <a:r>
              <a:rPr sz="2160" baseline="18117" dirty="0">
                <a:solidFill>
                  <a:srgbClr val="007600"/>
                </a:solidFill>
                <a:latin typeface="Times New Roman"/>
                <a:cs typeface="Times New Roman"/>
              </a:rPr>
              <a:t>    </a:t>
            </a:r>
            <a:r>
              <a:rPr sz="2160" spc="243" baseline="18117" dirty="0">
                <a:solidFill>
                  <a:srgbClr val="007600"/>
                </a:solidFill>
                <a:latin typeface="Times New Roman"/>
                <a:cs typeface="Times New Roman"/>
              </a:rPr>
              <a:t> </a:t>
            </a:r>
            <a:r>
              <a:rPr sz="1440" spc="-59" dirty="0">
                <a:solidFill>
                  <a:srgbClr val="0930FF"/>
                </a:solidFill>
                <a:latin typeface="Times New Roman"/>
                <a:cs typeface="Times New Roman"/>
              </a:rPr>
              <a:t>T</a:t>
            </a:r>
            <a:r>
              <a:rPr sz="1440" spc="30" dirty="0">
                <a:solidFill>
                  <a:srgbClr val="0930FF"/>
                </a:solidFill>
                <a:latin typeface="Times New Roman"/>
                <a:cs typeface="Times New Roman"/>
              </a:rPr>
              <a:t>r</a:t>
            </a:r>
            <a:r>
              <a:rPr sz="1440" spc="65" dirty="0">
                <a:solidFill>
                  <a:srgbClr val="0930FF"/>
                </a:solidFill>
                <a:latin typeface="Times New Roman"/>
                <a:cs typeface="Times New Roman"/>
              </a:rPr>
              <a:t>e</a:t>
            </a:r>
            <a:r>
              <a:rPr sz="1440" dirty="0">
                <a:solidFill>
                  <a:srgbClr val="0930FF"/>
                </a:solidFill>
                <a:latin typeface="Times New Roman"/>
                <a:cs typeface="Times New Roman"/>
              </a:rPr>
              <a:t>e</a:t>
            </a:r>
            <a:r>
              <a:rPr sz="1440" spc="290" dirty="0">
                <a:solidFill>
                  <a:srgbClr val="0930FF"/>
                </a:solidFill>
                <a:latin typeface="Times New Roman"/>
                <a:cs typeface="Times New Roman"/>
              </a:rPr>
              <a:t> </a:t>
            </a:r>
            <a:r>
              <a:rPr sz="1440" spc="76" dirty="0">
                <a:solidFill>
                  <a:srgbClr val="0930FF"/>
                </a:solidFill>
                <a:latin typeface="Times New Roman"/>
                <a:cs typeface="Times New Roman"/>
              </a:rPr>
              <a:t>a</a:t>
            </a:r>
            <a:r>
              <a:rPr sz="1440" spc="58" dirty="0">
                <a:solidFill>
                  <a:srgbClr val="0930FF"/>
                </a:solidFill>
                <a:latin typeface="Times New Roman"/>
                <a:cs typeface="Times New Roman"/>
              </a:rPr>
              <a:t>ss</a:t>
            </a:r>
            <a:r>
              <a:rPr sz="1440" spc="80" dirty="0">
                <a:solidFill>
                  <a:srgbClr val="0930FF"/>
                </a:solidFill>
                <a:latin typeface="Times New Roman"/>
                <a:cs typeface="Times New Roman"/>
              </a:rPr>
              <a:t>o</a:t>
            </a:r>
            <a:r>
              <a:rPr sz="1440" spc="58" dirty="0">
                <a:solidFill>
                  <a:srgbClr val="0930FF"/>
                </a:solidFill>
                <a:latin typeface="Times New Roman"/>
                <a:cs typeface="Times New Roman"/>
              </a:rPr>
              <a:t>c</a:t>
            </a:r>
            <a:r>
              <a:rPr sz="1440" spc="26" dirty="0">
                <a:solidFill>
                  <a:srgbClr val="0930FF"/>
                </a:solidFill>
                <a:latin typeface="Times New Roman"/>
                <a:cs typeface="Times New Roman"/>
              </a:rPr>
              <a:t>i</a:t>
            </a:r>
            <a:r>
              <a:rPr sz="1440" spc="-40" dirty="0">
                <a:solidFill>
                  <a:srgbClr val="0930FF"/>
                </a:solidFill>
                <a:latin typeface="Times New Roman"/>
                <a:cs typeface="Times New Roman"/>
              </a:rPr>
              <a:t>a</a:t>
            </a:r>
            <a:r>
              <a:rPr sz="1440" spc="-13" dirty="0">
                <a:solidFill>
                  <a:srgbClr val="0930FF"/>
                </a:solidFill>
                <a:latin typeface="Times New Roman"/>
                <a:cs typeface="Times New Roman"/>
              </a:rPr>
              <a:t>t</a:t>
            </a:r>
            <a:r>
              <a:rPr sz="1440" dirty="0">
                <a:solidFill>
                  <a:srgbClr val="0930FF"/>
                </a:solidFill>
                <a:latin typeface="Times New Roman"/>
                <a:cs typeface="Times New Roman"/>
              </a:rPr>
              <a:t>e</a:t>
            </a:r>
            <a:r>
              <a:rPr sz="1440" spc="-233" dirty="0">
                <a:solidFill>
                  <a:srgbClr val="0930FF"/>
                </a:solidFill>
                <a:latin typeface="Times New Roman"/>
                <a:cs typeface="Times New Roman"/>
              </a:rPr>
              <a:t> </a:t>
            </a:r>
            <a:r>
              <a:rPr sz="1440" dirty="0">
                <a:solidFill>
                  <a:srgbClr val="0930FF"/>
                </a:solidFill>
                <a:latin typeface="Times New Roman"/>
                <a:cs typeface="Times New Roman"/>
              </a:rPr>
              <a:t>d</a:t>
            </a:r>
            <a:r>
              <a:rPr sz="1440" spc="320" dirty="0">
                <a:solidFill>
                  <a:srgbClr val="0930FF"/>
                </a:solidFill>
                <a:latin typeface="Times New Roman"/>
                <a:cs typeface="Times New Roman"/>
              </a:rPr>
              <a:t> </a:t>
            </a:r>
            <a:r>
              <a:rPr sz="1440" dirty="0">
                <a:solidFill>
                  <a:srgbClr val="0930FF"/>
                </a:solidFill>
                <a:latin typeface="Times New Roman"/>
                <a:cs typeface="Times New Roman"/>
              </a:rPr>
              <a:t>w</a:t>
            </a:r>
            <a:r>
              <a:rPr sz="1440" spc="-248" dirty="0">
                <a:solidFill>
                  <a:srgbClr val="0930FF"/>
                </a:solidFill>
                <a:latin typeface="Times New Roman"/>
                <a:cs typeface="Times New Roman"/>
              </a:rPr>
              <a:t> </a:t>
            </a:r>
            <a:r>
              <a:rPr sz="1440" spc="-45" dirty="0">
                <a:solidFill>
                  <a:srgbClr val="0930FF"/>
                </a:solidFill>
                <a:latin typeface="Times New Roman"/>
                <a:cs typeface="Times New Roman"/>
              </a:rPr>
              <a:t>i</a:t>
            </a:r>
            <a:r>
              <a:rPr sz="1440" spc="58" dirty="0">
                <a:solidFill>
                  <a:srgbClr val="0930FF"/>
                </a:solidFill>
                <a:latin typeface="Times New Roman"/>
                <a:cs typeface="Times New Roman"/>
              </a:rPr>
              <a:t>t</a:t>
            </a:r>
            <a:r>
              <a:rPr sz="1440" dirty="0">
                <a:solidFill>
                  <a:srgbClr val="0930FF"/>
                </a:solidFill>
                <a:latin typeface="Times New Roman"/>
                <a:cs typeface="Times New Roman"/>
              </a:rPr>
              <a:t>h </a:t>
            </a:r>
            <a:r>
              <a:rPr sz="1440" spc="-53" dirty="0">
                <a:solidFill>
                  <a:srgbClr val="0930FF"/>
                </a:solidFill>
                <a:latin typeface="Times New Roman"/>
                <a:cs typeface="Times New Roman"/>
              </a:rPr>
              <a:t> </a:t>
            </a:r>
            <a:r>
              <a:rPr sz="1440" dirty="0">
                <a:solidFill>
                  <a:srgbClr val="0930FF"/>
                </a:solidFill>
                <a:latin typeface="Times New Roman"/>
                <a:cs typeface="Times New Roman"/>
              </a:rPr>
              <a:t>a </a:t>
            </a:r>
            <a:r>
              <a:rPr sz="1440" spc="73" dirty="0">
                <a:solidFill>
                  <a:srgbClr val="0930FF"/>
                </a:solidFill>
                <a:latin typeface="Times New Roman"/>
                <a:cs typeface="Times New Roman"/>
              </a:rPr>
              <a:t> </a:t>
            </a:r>
            <a:r>
              <a:rPr sz="1440" spc="58" dirty="0">
                <a:solidFill>
                  <a:srgbClr val="0930FF"/>
                </a:solidFill>
                <a:latin typeface="Times New Roman"/>
                <a:cs typeface="Times New Roman"/>
              </a:rPr>
              <a:t>d</a:t>
            </a:r>
            <a:r>
              <a:rPr sz="1440" spc="80" dirty="0">
                <a:solidFill>
                  <a:srgbClr val="0930FF"/>
                </a:solidFill>
                <a:latin typeface="Times New Roman"/>
                <a:cs typeface="Times New Roman"/>
              </a:rPr>
              <a:t>o</a:t>
            </a:r>
            <a:r>
              <a:rPr sz="1440" spc="58" dirty="0">
                <a:solidFill>
                  <a:srgbClr val="0930FF"/>
                </a:solidFill>
                <a:latin typeface="Times New Roman"/>
                <a:cs typeface="Times New Roman"/>
              </a:rPr>
              <a:t>c</a:t>
            </a:r>
            <a:r>
              <a:rPr sz="1440" dirty="0">
                <a:solidFill>
                  <a:srgbClr val="0930FF"/>
                </a:solidFill>
                <a:latin typeface="Times New Roman"/>
                <a:cs typeface="Times New Roman"/>
              </a:rPr>
              <a:t>u</a:t>
            </a:r>
            <a:r>
              <a:rPr sz="1440" spc="-256" dirty="0">
                <a:solidFill>
                  <a:srgbClr val="0930FF"/>
                </a:solidFill>
                <a:latin typeface="Times New Roman"/>
                <a:cs typeface="Times New Roman"/>
              </a:rPr>
              <a:t> </a:t>
            </a:r>
            <a:r>
              <a:rPr sz="1440" dirty="0">
                <a:solidFill>
                  <a:srgbClr val="0930FF"/>
                </a:solidFill>
                <a:latin typeface="Times New Roman"/>
                <a:cs typeface="Times New Roman"/>
              </a:rPr>
              <a:t>m</a:t>
            </a:r>
            <a:r>
              <a:rPr sz="1440" spc="-270" dirty="0">
                <a:solidFill>
                  <a:srgbClr val="0930FF"/>
                </a:solidFill>
                <a:latin typeface="Times New Roman"/>
                <a:cs typeface="Times New Roman"/>
              </a:rPr>
              <a:t> </a:t>
            </a:r>
            <a:r>
              <a:rPr sz="1440" spc="58" dirty="0" err="1" smtClean="0">
                <a:solidFill>
                  <a:srgbClr val="0930FF"/>
                </a:solidFill>
                <a:latin typeface="Times New Roman"/>
                <a:cs typeface="Times New Roman"/>
              </a:rPr>
              <a:t>e</a:t>
            </a:r>
            <a:r>
              <a:rPr sz="1440" spc="4" dirty="0" err="1" smtClean="0">
                <a:solidFill>
                  <a:srgbClr val="0930FF"/>
                </a:solidFill>
                <a:latin typeface="Times New Roman"/>
                <a:cs typeface="Times New Roman"/>
              </a:rPr>
              <a:t>n</a:t>
            </a:r>
            <a:r>
              <a:rPr sz="1440" dirty="0" err="1" smtClean="0">
                <a:solidFill>
                  <a:srgbClr val="0930FF"/>
                </a:solidFill>
                <a:latin typeface="Times New Roman"/>
                <a:cs typeface="Times New Roman"/>
              </a:rPr>
              <a:t>t</a:t>
            </a:r>
            <a:endParaRPr sz="1440" dirty="0" smtClean="0">
              <a:latin typeface="Times New Roman"/>
              <a:cs typeface="Times New Roman"/>
            </a:endParaRPr>
          </a:p>
          <a:p>
            <a:pPr marL="3897461" marR="4617607">
              <a:lnSpc>
                <a:spcPct val="96112"/>
              </a:lnSpc>
              <a:spcBef>
                <a:spcPts val="3803"/>
              </a:spcBef>
            </a:pPr>
            <a:r>
              <a:rPr lang="en-US" sz="2200" dirty="0" smtClean="0">
                <a:latin typeface="Times New Roman"/>
                <a:cs typeface="Times New Roman"/>
              </a:rPr>
              <a:t>Book</a:t>
            </a:r>
            <a:endParaRPr sz="2200" dirty="0" smtClean="0">
              <a:latin typeface="Times New Roman"/>
              <a:cs typeface="Times New Roman"/>
            </a:endParaRPr>
          </a:p>
          <a:p>
            <a:pPr marL="1693256">
              <a:lnSpc>
                <a:spcPct val="95825"/>
              </a:lnSpc>
              <a:spcBef>
                <a:spcPts val="2971"/>
              </a:spcBef>
            </a:pPr>
            <a:endParaRPr lang="en-US" sz="2340" spc="-80" dirty="0" smtClean="0">
              <a:latin typeface="Times New Roman"/>
              <a:cs typeface="Times New Roman"/>
            </a:endParaRPr>
          </a:p>
          <a:p>
            <a:pPr marL="1693256">
              <a:lnSpc>
                <a:spcPct val="95825"/>
              </a:lnSpc>
              <a:spcBef>
                <a:spcPts val="2971"/>
              </a:spcBef>
            </a:pPr>
            <a:r>
              <a:rPr sz="2340" spc="-80" dirty="0" smtClean="0">
                <a:latin typeface="Times New Roman"/>
                <a:cs typeface="Times New Roman"/>
              </a:rPr>
              <a:t>T</a:t>
            </a:r>
            <a:r>
              <a:rPr sz="2340" dirty="0" smtClean="0">
                <a:latin typeface="Times New Roman"/>
                <a:cs typeface="Times New Roman"/>
              </a:rPr>
              <a:t>itle      </a:t>
            </a:r>
            <a:r>
              <a:rPr sz="2340" spc="116" dirty="0" smtClean="0">
                <a:latin typeface="Times New Roman"/>
                <a:cs typeface="Times New Roman"/>
              </a:rPr>
              <a:t> </a:t>
            </a:r>
            <a:r>
              <a:rPr sz="2340" dirty="0" smtClean="0">
                <a:latin typeface="Times New Roman"/>
                <a:cs typeface="Times New Roman"/>
              </a:rPr>
              <a:t>Abstract       </a:t>
            </a:r>
            <a:r>
              <a:rPr sz="2340" spc="563" dirty="0" smtClean="0">
                <a:latin typeface="Times New Roman"/>
                <a:cs typeface="Times New Roman"/>
              </a:rPr>
              <a:t> </a:t>
            </a:r>
            <a:r>
              <a:rPr sz="2340" dirty="0" smtClean="0">
                <a:latin typeface="Times New Roman"/>
                <a:cs typeface="Times New Roman"/>
              </a:rPr>
              <a:t>Ch1   </a:t>
            </a:r>
            <a:r>
              <a:rPr sz="2340" spc="418" dirty="0" smtClean="0">
                <a:latin typeface="Times New Roman"/>
                <a:cs typeface="Times New Roman"/>
              </a:rPr>
              <a:t> </a:t>
            </a:r>
            <a:r>
              <a:rPr sz="2340" dirty="0" smtClean="0">
                <a:latin typeface="Times New Roman"/>
                <a:cs typeface="Times New Roman"/>
              </a:rPr>
              <a:t>Ch2    </a:t>
            </a:r>
            <a:r>
              <a:rPr sz="2340" spc="193" dirty="0" smtClean="0">
                <a:latin typeface="Times New Roman"/>
                <a:cs typeface="Times New Roman"/>
              </a:rPr>
              <a:t> </a:t>
            </a:r>
            <a:r>
              <a:rPr sz="2340" dirty="0" smtClean="0">
                <a:latin typeface="Times New Roman"/>
                <a:cs typeface="Times New Roman"/>
              </a:rPr>
              <a:t>Ch3     </a:t>
            </a:r>
            <a:r>
              <a:rPr sz="2340" spc="225" dirty="0" smtClean="0">
                <a:latin typeface="Times New Roman"/>
                <a:cs typeface="Times New Roman"/>
              </a:rPr>
              <a:t> </a:t>
            </a:r>
            <a:r>
              <a:rPr sz="2340" dirty="0" smtClean="0">
                <a:latin typeface="Times New Roman"/>
                <a:cs typeface="Times New Roman"/>
              </a:rPr>
              <a:t>Refs</a:t>
            </a:r>
          </a:p>
          <a:p>
            <a:pPr marL="4095432">
              <a:lnSpc>
                <a:spcPct val="95825"/>
              </a:lnSpc>
              <a:spcBef>
                <a:spcPts val="6939"/>
              </a:spcBef>
            </a:pPr>
            <a:r>
              <a:rPr sz="2340" dirty="0" smtClean="0">
                <a:latin typeface="Times New Roman"/>
                <a:cs typeface="Times New Roman"/>
              </a:rPr>
              <a:t>1.1   </a:t>
            </a:r>
            <a:r>
              <a:rPr sz="2340" spc="225" dirty="0" smtClean="0">
                <a:latin typeface="Times New Roman"/>
                <a:cs typeface="Times New Roman"/>
              </a:rPr>
              <a:t> </a:t>
            </a:r>
            <a:r>
              <a:rPr sz="2340" dirty="0">
                <a:latin typeface="Times New Roman"/>
                <a:cs typeface="Times New Roman"/>
              </a:rPr>
              <a:t>1.2        </a:t>
            </a:r>
            <a:r>
              <a:rPr sz="2340" spc="450" dirty="0">
                <a:latin typeface="Times New Roman"/>
                <a:cs typeface="Times New Roman"/>
              </a:rPr>
              <a:t> </a:t>
            </a:r>
            <a:r>
              <a:rPr sz="2340" dirty="0">
                <a:latin typeface="Times New Roman"/>
                <a:cs typeface="Times New Roman"/>
              </a:rPr>
              <a:t>3.1     3.2</a:t>
            </a:r>
          </a:p>
          <a:p>
            <a:pPr marL="406400">
              <a:lnSpc>
                <a:spcPts val="2131"/>
              </a:lnSpc>
              <a:spcBef>
                <a:spcPts val="12779"/>
              </a:spcBef>
            </a:pPr>
            <a:r>
              <a:rPr sz="2160" baseline="18771" dirty="0">
                <a:solidFill>
                  <a:srgbClr val="007600"/>
                </a:solidFill>
                <a:latin typeface="Wingdings"/>
                <a:cs typeface="Wingdings"/>
              </a:rPr>
              <a:t></a:t>
            </a:r>
            <a:r>
              <a:rPr sz="2160" baseline="18117" dirty="0">
                <a:solidFill>
                  <a:srgbClr val="007600"/>
                </a:solidFill>
                <a:latin typeface="Times New Roman"/>
                <a:cs typeface="Times New Roman"/>
              </a:rPr>
              <a:t>    </a:t>
            </a:r>
            <a:r>
              <a:rPr sz="2160" spc="243" baseline="18117" dirty="0">
                <a:solidFill>
                  <a:srgbClr val="007600"/>
                </a:solidFill>
                <a:latin typeface="Times New Roman"/>
                <a:cs typeface="Times New Roman"/>
              </a:rPr>
              <a:t> </a:t>
            </a:r>
            <a:r>
              <a:rPr sz="1440" spc="66" dirty="0">
                <a:solidFill>
                  <a:srgbClr val="0930FF"/>
                </a:solidFill>
                <a:latin typeface="Times New Roman"/>
                <a:cs typeface="Times New Roman"/>
              </a:rPr>
              <a:t>I</a:t>
            </a:r>
            <a:r>
              <a:rPr sz="1440" dirty="0">
                <a:solidFill>
                  <a:srgbClr val="0930FF"/>
                </a:solidFill>
                <a:latin typeface="Times New Roman"/>
                <a:cs typeface="Times New Roman"/>
              </a:rPr>
              <a:t>n</a:t>
            </a:r>
            <a:r>
              <a:rPr sz="1440" spc="268" dirty="0">
                <a:solidFill>
                  <a:srgbClr val="0930FF"/>
                </a:solidFill>
                <a:latin typeface="Times New Roman"/>
                <a:cs typeface="Times New Roman"/>
              </a:rPr>
              <a:t> </a:t>
            </a:r>
            <a:r>
              <a:rPr sz="1440" dirty="0">
                <a:solidFill>
                  <a:srgbClr val="0930FF"/>
                </a:solidFill>
                <a:latin typeface="Times New Roman"/>
                <a:cs typeface="Times New Roman"/>
              </a:rPr>
              <a:t>w</a:t>
            </a:r>
            <a:r>
              <a:rPr sz="1440" spc="-270" dirty="0">
                <a:solidFill>
                  <a:srgbClr val="0930FF"/>
                </a:solidFill>
                <a:latin typeface="Times New Roman"/>
                <a:cs typeface="Times New Roman"/>
              </a:rPr>
              <a:t> </a:t>
            </a:r>
            <a:r>
              <a:rPr sz="1440" spc="58" dirty="0">
                <a:solidFill>
                  <a:srgbClr val="0930FF"/>
                </a:solidFill>
                <a:latin typeface="Times New Roman"/>
                <a:cs typeface="Times New Roman"/>
              </a:rPr>
              <a:t>h</a:t>
            </a:r>
            <a:r>
              <a:rPr sz="1440" spc="-40" dirty="0">
                <a:solidFill>
                  <a:srgbClr val="0930FF"/>
                </a:solidFill>
                <a:latin typeface="Times New Roman"/>
                <a:cs typeface="Times New Roman"/>
              </a:rPr>
              <a:t>a</a:t>
            </a:r>
            <a:r>
              <a:rPr sz="1440" dirty="0">
                <a:solidFill>
                  <a:srgbClr val="0930FF"/>
                </a:solidFill>
                <a:latin typeface="Times New Roman"/>
                <a:cs typeface="Times New Roman"/>
              </a:rPr>
              <a:t>t </a:t>
            </a:r>
            <a:r>
              <a:rPr sz="1440" spc="-53" dirty="0">
                <a:solidFill>
                  <a:srgbClr val="0930FF"/>
                </a:solidFill>
                <a:latin typeface="Times New Roman"/>
                <a:cs typeface="Times New Roman"/>
              </a:rPr>
              <a:t> </a:t>
            </a:r>
            <a:r>
              <a:rPr sz="1440" spc="90" dirty="0">
                <a:solidFill>
                  <a:srgbClr val="0930FF"/>
                </a:solidFill>
                <a:latin typeface="Times New Roman"/>
                <a:cs typeface="Times New Roman"/>
              </a:rPr>
              <a:t>o</a:t>
            </a:r>
            <a:r>
              <a:rPr sz="1440" spc="75" dirty="0">
                <a:solidFill>
                  <a:srgbClr val="0930FF"/>
                </a:solidFill>
                <a:latin typeface="Times New Roman"/>
                <a:cs typeface="Times New Roman"/>
              </a:rPr>
              <a:t>r</a:t>
            </a:r>
            <a:r>
              <a:rPr sz="1440" spc="65" dirty="0">
                <a:solidFill>
                  <a:srgbClr val="0930FF"/>
                </a:solidFill>
                <a:latin typeface="Times New Roman"/>
                <a:cs typeface="Times New Roman"/>
              </a:rPr>
              <a:t>d</a:t>
            </a:r>
            <a:r>
              <a:rPr sz="1440" spc="100" dirty="0">
                <a:solidFill>
                  <a:srgbClr val="0930FF"/>
                </a:solidFill>
                <a:latin typeface="Times New Roman"/>
                <a:cs typeface="Times New Roman"/>
              </a:rPr>
              <a:t>e</a:t>
            </a:r>
            <a:r>
              <a:rPr sz="1440" dirty="0">
                <a:solidFill>
                  <a:srgbClr val="0930FF"/>
                </a:solidFill>
                <a:latin typeface="Times New Roman"/>
                <a:cs typeface="Times New Roman"/>
              </a:rPr>
              <a:t>r</a:t>
            </a:r>
            <a:r>
              <a:rPr sz="1440" spc="267" dirty="0">
                <a:solidFill>
                  <a:srgbClr val="0930FF"/>
                </a:solidFill>
                <a:latin typeface="Times New Roman"/>
                <a:cs typeface="Times New Roman"/>
              </a:rPr>
              <a:t> </a:t>
            </a:r>
            <a:r>
              <a:rPr sz="1440" spc="58" dirty="0">
                <a:solidFill>
                  <a:srgbClr val="0930FF"/>
                </a:solidFill>
                <a:latin typeface="Times New Roman"/>
                <a:cs typeface="Times New Roman"/>
              </a:rPr>
              <a:t>d</a:t>
            </a:r>
            <a:r>
              <a:rPr sz="1440" dirty="0">
                <a:solidFill>
                  <a:srgbClr val="0930FF"/>
                </a:solidFill>
                <a:latin typeface="Times New Roman"/>
                <a:cs typeface="Times New Roman"/>
              </a:rPr>
              <a:t>o</a:t>
            </a:r>
            <a:r>
              <a:rPr sz="1440" spc="299" dirty="0">
                <a:solidFill>
                  <a:srgbClr val="0930FF"/>
                </a:solidFill>
                <a:latin typeface="Times New Roman"/>
                <a:cs typeface="Times New Roman"/>
              </a:rPr>
              <a:t> </a:t>
            </a:r>
            <a:r>
              <a:rPr sz="1440" spc="17" dirty="0">
                <a:solidFill>
                  <a:srgbClr val="0930FF"/>
                </a:solidFill>
                <a:latin typeface="Times New Roman"/>
                <a:cs typeface="Times New Roman"/>
              </a:rPr>
              <a:t>y</a:t>
            </a:r>
            <a:r>
              <a:rPr sz="1440" dirty="0">
                <a:solidFill>
                  <a:srgbClr val="0930FF"/>
                </a:solidFill>
                <a:latin typeface="Times New Roman"/>
                <a:cs typeface="Times New Roman"/>
              </a:rPr>
              <a:t>o</a:t>
            </a:r>
            <a:r>
              <a:rPr sz="1440" spc="-256" dirty="0">
                <a:solidFill>
                  <a:srgbClr val="0930FF"/>
                </a:solidFill>
                <a:latin typeface="Times New Roman"/>
                <a:cs typeface="Times New Roman"/>
              </a:rPr>
              <a:t> </a:t>
            </a:r>
            <a:r>
              <a:rPr sz="1440" dirty="0">
                <a:solidFill>
                  <a:srgbClr val="0930FF"/>
                </a:solidFill>
                <a:latin typeface="Times New Roman"/>
                <a:cs typeface="Times New Roman"/>
              </a:rPr>
              <a:t>u</a:t>
            </a:r>
            <a:r>
              <a:rPr sz="1440" spc="341" dirty="0">
                <a:solidFill>
                  <a:srgbClr val="0930FF"/>
                </a:solidFill>
                <a:latin typeface="Times New Roman"/>
                <a:cs typeface="Times New Roman"/>
              </a:rPr>
              <a:t> </a:t>
            </a:r>
            <a:r>
              <a:rPr sz="1440" spc="26" dirty="0">
                <a:solidFill>
                  <a:srgbClr val="0930FF"/>
                </a:solidFill>
                <a:latin typeface="Times New Roman"/>
                <a:cs typeface="Times New Roman"/>
              </a:rPr>
              <a:t>r</a:t>
            </a:r>
            <a:r>
              <a:rPr sz="1440" spc="58" dirty="0">
                <a:solidFill>
                  <a:srgbClr val="0930FF"/>
                </a:solidFill>
                <a:latin typeface="Times New Roman"/>
                <a:cs typeface="Times New Roman"/>
              </a:rPr>
              <a:t>e</a:t>
            </a:r>
            <a:r>
              <a:rPr sz="1440" dirty="0">
                <a:solidFill>
                  <a:srgbClr val="0930FF"/>
                </a:solidFill>
                <a:latin typeface="Times New Roman"/>
                <a:cs typeface="Times New Roman"/>
              </a:rPr>
              <a:t>a</a:t>
            </a:r>
            <a:r>
              <a:rPr sz="1440" spc="-256" dirty="0">
                <a:solidFill>
                  <a:srgbClr val="0930FF"/>
                </a:solidFill>
                <a:latin typeface="Times New Roman"/>
                <a:cs typeface="Times New Roman"/>
              </a:rPr>
              <a:t> </a:t>
            </a:r>
            <a:r>
              <a:rPr sz="1440" dirty="0">
                <a:solidFill>
                  <a:srgbClr val="0930FF"/>
                </a:solidFill>
                <a:latin typeface="Times New Roman"/>
                <a:cs typeface="Times New Roman"/>
              </a:rPr>
              <a:t>d</a:t>
            </a:r>
            <a:r>
              <a:rPr sz="1440" spc="320" dirty="0">
                <a:solidFill>
                  <a:srgbClr val="0930FF"/>
                </a:solidFill>
                <a:latin typeface="Times New Roman"/>
                <a:cs typeface="Times New Roman"/>
              </a:rPr>
              <a:t> </a:t>
            </a:r>
            <a:r>
              <a:rPr sz="1440" spc="58" dirty="0">
                <a:solidFill>
                  <a:srgbClr val="0930FF"/>
                </a:solidFill>
                <a:latin typeface="Times New Roman"/>
                <a:cs typeface="Times New Roman"/>
              </a:rPr>
              <a:t>th</a:t>
            </a:r>
            <a:r>
              <a:rPr sz="1440" dirty="0">
                <a:solidFill>
                  <a:srgbClr val="0930FF"/>
                </a:solidFill>
                <a:latin typeface="Times New Roman"/>
                <a:cs typeface="Times New Roman"/>
              </a:rPr>
              <a:t>e </a:t>
            </a:r>
            <a:r>
              <a:rPr sz="1440" spc="-53" dirty="0">
                <a:solidFill>
                  <a:srgbClr val="0930FF"/>
                </a:solidFill>
                <a:latin typeface="Times New Roman"/>
                <a:cs typeface="Times New Roman"/>
              </a:rPr>
              <a:t> </a:t>
            </a:r>
            <a:r>
              <a:rPr sz="1440" spc="58" dirty="0">
                <a:solidFill>
                  <a:srgbClr val="0930FF"/>
                </a:solidFill>
                <a:latin typeface="Times New Roman"/>
                <a:cs typeface="Times New Roman"/>
              </a:rPr>
              <a:t>d</a:t>
            </a:r>
            <a:r>
              <a:rPr sz="1440" spc="80" dirty="0">
                <a:solidFill>
                  <a:srgbClr val="0930FF"/>
                </a:solidFill>
                <a:latin typeface="Times New Roman"/>
                <a:cs typeface="Times New Roman"/>
              </a:rPr>
              <a:t>o</a:t>
            </a:r>
            <a:r>
              <a:rPr sz="1440" spc="58" dirty="0">
                <a:solidFill>
                  <a:srgbClr val="0930FF"/>
                </a:solidFill>
                <a:latin typeface="Times New Roman"/>
                <a:cs typeface="Times New Roman"/>
              </a:rPr>
              <a:t>c</a:t>
            </a:r>
            <a:r>
              <a:rPr sz="1440" dirty="0">
                <a:solidFill>
                  <a:srgbClr val="0930FF"/>
                </a:solidFill>
                <a:latin typeface="Times New Roman"/>
                <a:cs typeface="Times New Roman"/>
              </a:rPr>
              <a:t>u</a:t>
            </a:r>
            <a:r>
              <a:rPr sz="1440" spc="-256" dirty="0">
                <a:solidFill>
                  <a:srgbClr val="0930FF"/>
                </a:solidFill>
                <a:latin typeface="Times New Roman"/>
                <a:cs typeface="Times New Roman"/>
              </a:rPr>
              <a:t> </a:t>
            </a:r>
            <a:r>
              <a:rPr sz="1440" dirty="0">
                <a:solidFill>
                  <a:srgbClr val="0930FF"/>
                </a:solidFill>
                <a:latin typeface="Times New Roman"/>
                <a:cs typeface="Times New Roman"/>
              </a:rPr>
              <a:t>m</a:t>
            </a:r>
            <a:r>
              <a:rPr sz="1440" spc="-270" dirty="0">
                <a:solidFill>
                  <a:srgbClr val="0930FF"/>
                </a:solidFill>
                <a:latin typeface="Times New Roman"/>
                <a:cs typeface="Times New Roman"/>
              </a:rPr>
              <a:t> </a:t>
            </a:r>
            <a:r>
              <a:rPr sz="1440" spc="58" dirty="0">
                <a:solidFill>
                  <a:srgbClr val="0930FF"/>
                </a:solidFill>
                <a:latin typeface="Times New Roman"/>
                <a:cs typeface="Times New Roman"/>
              </a:rPr>
              <a:t>e</a:t>
            </a:r>
            <a:r>
              <a:rPr sz="1440" spc="4" dirty="0">
                <a:solidFill>
                  <a:srgbClr val="0930FF"/>
                </a:solidFill>
                <a:latin typeface="Times New Roman"/>
                <a:cs typeface="Times New Roman"/>
              </a:rPr>
              <a:t>n</a:t>
            </a:r>
            <a:r>
              <a:rPr sz="1440" spc="58" dirty="0">
                <a:solidFill>
                  <a:srgbClr val="0930FF"/>
                </a:solidFill>
                <a:latin typeface="Times New Roman"/>
                <a:cs typeface="Times New Roman"/>
              </a:rPr>
              <a:t>t</a:t>
            </a:r>
            <a:r>
              <a:rPr sz="1440" dirty="0">
                <a:solidFill>
                  <a:srgbClr val="0930FF"/>
                </a:solidFill>
                <a:latin typeface="Times New Roman"/>
                <a:cs typeface="Times New Roman"/>
              </a:rPr>
              <a:t>?</a:t>
            </a:r>
            <a:endParaRPr sz="1440" dirty="0">
              <a:latin typeface="Times New Roman"/>
              <a:cs typeface="Times New Roman"/>
            </a:endParaRPr>
          </a:p>
          <a:p>
            <a:pPr marR="1555749" algn="r">
              <a:lnSpc>
                <a:spcPct val="95825"/>
              </a:lnSpc>
              <a:spcBef>
                <a:spcPts val="41"/>
              </a:spcBef>
            </a:pPr>
            <a:r>
              <a:rPr sz="1260" dirty="0">
                <a:latin typeface="Times New Roman"/>
                <a:cs typeface="Times New Roman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5973657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-11430" y="-11430"/>
            <a:ext cx="3143250" cy="6880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20"/>
          </a:p>
        </p:txBody>
      </p:sp>
      <p:sp>
        <p:nvSpPr>
          <p:cNvPr id="4" name="object 4"/>
          <p:cNvSpPr/>
          <p:nvPr/>
        </p:nvSpPr>
        <p:spPr>
          <a:xfrm>
            <a:off x="4046220" y="468630"/>
            <a:ext cx="1154430" cy="514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20"/>
          </a:p>
        </p:txBody>
      </p:sp>
      <p:sp>
        <p:nvSpPr>
          <p:cNvPr id="5" name="object 5"/>
          <p:cNvSpPr/>
          <p:nvPr/>
        </p:nvSpPr>
        <p:spPr>
          <a:xfrm>
            <a:off x="4080748" y="1737360"/>
            <a:ext cx="514112" cy="567666"/>
          </a:xfrm>
          <a:custGeom>
            <a:avLst/>
            <a:gdLst/>
            <a:ahLst/>
            <a:cxnLst/>
            <a:rect l="l" t="t" r="r" b="b"/>
            <a:pathLst>
              <a:path w="571235" h="630740">
                <a:moveTo>
                  <a:pt x="0" y="630740"/>
                </a:moveTo>
                <a:lnTo>
                  <a:pt x="57123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20"/>
          </a:p>
        </p:txBody>
      </p:sp>
      <p:sp>
        <p:nvSpPr>
          <p:cNvPr id="6" name="object 6"/>
          <p:cNvSpPr/>
          <p:nvPr/>
        </p:nvSpPr>
        <p:spPr>
          <a:xfrm>
            <a:off x="4046220" y="2269300"/>
            <a:ext cx="71452" cy="73850"/>
          </a:xfrm>
          <a:custGeom>
            <a:avLst/>
            <a:gdLst/>
            <a:ahLst/>
            <a:cxnLst/>
            <a:rect l="l" t="t" r="r" b="b"/>
            <a:pathLst>
              <a:path w="79391" h="82055">
                <a:moveTo>
                  <a:pt x="38364" y="39696"/>
                </a:moveTo>
                <a:lnTo>
                  <a:pt x="22910" y="0"/>
                </a:lnTo>
                <a:lnTo>
                  <a:pt x="0" y="82055"/>
                </a:lnTo>
                <a:lnTo>
                  <a:pt x="79391" y="51151"/>
                </a:lnTo>
                <a:lnTo>
                  <a:pt x="38364" y="396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20"/>
          </a:p>
        </p:txBody>
      </p:sp>
      <p:sp>
        <p:nvSpPr>
          <p:cNvPr id="7" name="object 7"/>
          <p:cNvSpPr/>
          <p:nvPr/>
        </p:nvSpPr>
        <p:spPr>
          <a:xfrm>
            <a:off x="4880610" y="1714500"/>
            <a:ext cx="500839" cy="500839"/>
          </a:xfrm>
          <a:custGeom>
            <a:avLst/>
            <a:gdLst/>
            <a:ahLst/>
            <a:cxnLst/>
            <a:rect l="l" t="t" r="r" b="b"/>
            <a:pathLst>
              <a:path w="556488" h="556488">
                <a:moveTo>
                  <a:pt x="556488" y="556488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20"/>
          </a:p>
        </p:txBody>
      </p:sp>
      <p:sp>
        <p:nvSpPr>
          <p:cNvPr id="8" name="object 8"/>
          <p:cNvSpPr/>
          <p:nvPr/>
        </p:nvSpPr>
        <p:spPr>
          <a:xfrm>
            <a:off x="5345079" y="2178969"/>
            <a:ext cx="72740" cy="72740"/>
          </a:xfrm>
          <a:custGeom>
            <a:avLst/>
            <a:gdLst/>
            <a:ahLst/>
            <a:cxnLst/>
            <a:rect l="l" t="t" r="r" b="b"/>
            <a:pathLst>
              <a:path w="80822" h="80822">
                <a:moveTo>
                  <a:pt x="40411" y="40411"/>
                </a:moveTo>
                <a:lnTo>
                  <a:pt x="0" y="53882"/>
                </a:lnTo>
                <a:lnTo>
                  <a:pt x="80822" y="80822"/>
                </a:lnTo>
                <a:lnTo>
                  <a:pt x="53882" y="0"/>
                </a:lnTo>
                <a:lnTo>
                  <a:pt x="40411" y="404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20"/>
          </a:p>
        </p:txBody>
      </p:sp>
      <p:sp>
        <p:nvSpPr>
          <p:cNvPr id="9" name="object 9"/>
          <p:cNvSpPr/>
          <p:nvPr/>
        </p:nvSpPr>
        <p:spPr>
          <a:xfrm>
            <a:off x="4492133" y="3543300"/>
            <a:ext cx="285607" cy="571215"/>
          </a:xfrm>
          <a:custGeom>
            <a:avLst/>
            <a:gdLst/>
            <a:ahLst/>
            <a:cxnLst/>
            <a:rect l="l" t="t" r="r" b="b"/>
            <a:pathLst>
              <a:path w="317341" h="634683">
                <a:moveTo>
                  <a:pt x="0" y="634683"/>
                </a:moveTo>
                <a:lnTo>
                  <a:pt x="3173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20"/>
          </a:p>
        </p:txBody>
      </p:sp>
      <p:sp>
        <p:nvSpPr>
          <p:cNvPr id="10" name="object 10"/>
          <p:cNvSpPr/>
          <p:nvPr/>
        </p:nvSpPr>
        <p:spPr>
          <a:xfrm>
            <a:off x="4469130" y="4083844"/>
            <a:ext cx="61340" cy="76675"/>
          </a:xfrm>
          <a:custGeom>
            <a:avLst/>
            <a:gdLst/>
            <a:ahLst/>
            <a:cxnLst/>
            <a:rect l="l" t="t" r="r" b="b"/>
            <a:pathLst>
              <a:path w="68155" h="85194">
                <a:moveTo>
                  <a:pt x="25558" y="34077"/>
                </a:moveTo>
                <a:lnTo>
                  <a:pt x="0" y="0"/>
                </a:lnTo>
                <a:lnTo>
                  <a:pt x="0" y="85194"/>
                </a:lnTo>
                <a:lnTo>
                  <a:pt x="68155" y="34077"/>
                </a:lnTo>
                <a:lnTo>
                  <a:pt x="25558" y="340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20"/>
          </a:p>
        </p:txBody>
      </p:sp>
      <p:sp>
        <p:nvSpPr>
          <p:cNvPr id="11" name="object 11"/>
          <p:cNvSpPr/>
          <p:nvPr/>
        </p:nvSpPr>
        <p:spPr>
          <a:xfrm>
            <a:off x="5742942" y="3486150"/>
            <a:ext cx="212087" cy="625658"/>
          </a:xfrm>
          <a:custGeom>
            <a:avLst/>
            <a:gdLst/>
            <a:ahLst/>
            <a:cxnLst/>
            <a:rect l="l" t="t" r="r" b="b"/>
            <a:pathLst>
              <a:path w="235652" h="695175">
                <a:moveTo>
                  <a:pt x="0" y="695175"/>
                </a:moveTo>
                <a:lnTo>
                  <a:pt x="23565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20"/>
          </a:p>
        </p:txBody>
      </p:sp>
      <p:sp>
        <p:nvSpPr>
          <p:cNvPr id="12" name="object 12"/>
          <p:cNvSpPr/>
          <p:nvPr/>
        </p:nvSpPr>
        <p:spPr>
          <a:xfrm>
            <a:off x="5715971" y="4084562"/>
            <a:ext cx="64949" cy="75957"/>
          </a:xfrm>
          <a:custGeom>
            <a:avLst/>
            <a:gdLst/>
            <a:ahLst/>
            <a:cxnLst/>
            <a:rect l="l" t="t" r="r" b="b"/>
            <a:pathLst>
              <a:path w="72166" h="84397">
                <a:moveTo>
                  <a:pt x="29968" y="30272"/>
                </a:moveTo>
                <a:lnTo>
                  <a:pt x="0" y="0"/>
                </a:lnTo>
                <a:lnTo>
                  <a:pt x="11620" y="84397"/>
                </a:lnTo>
                <a:lnTo>
                  <a:pt x="72166" y="24462"/>
                </a:lnTo>
                <a:lnTo>
                  <a:pt x="29968" y="30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20"/>
          </a:p>
        </p:txBody>
      </p:sp>
      <p:sp>
        <p:nvSpPr>
          <p:cNvPr id="13" name="object 13"/>
          <p:cNvSpPr/>
          <p:nvPr/>
        </p:nvSpPr>
        <p:spPr>
          <a:xfrm>
            <a:off x="5006340" y="3497581"/>
            <a:ext cx="234009" cy="648845"/>
          </a:xfrm>
          <a:custGeom>
            <a:avLst/>
            <a:gdLst/>
            <a:ahLst/>
            <a:cxnLst/>
            <a:rect l="l" t="t" r="r" b="b"/>
            <a:pathLst>
              <a:path w="260010" h="720939">
                <a:moveTo>
                  <a:pt x="260010" y="720939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20"/>
          </a:p>
        </p:txBody>
      </p:sp>
      <p:sp>
        <p:nvSpPr>
          <p:cNvPr id="14" name="object 14"/>
          <p:cNvSpPr/>
          <p:nvPr/>
        </p:nvSpPr>
        <p:spPr>
          <a:xfrm>
            <a:off x="5202277" y="4118664"/>
            <a:ext cx="64513" cy="76145"/>
          </a:xfrm>
          <a:custGeom>
            <a:avLst/>
            <a:gdLst/>
            <a:ahLst/>
            <a:cxnLst/>
            <a:rect l="l" t="t" r="r" b="b"/>
            <a:pathLst>
              <a:path w="71681" h="84606">
                <a:moveTo>
                  <a:pt x="42303" y="30845"/>
                </a:moveTo>
                <a:lnTo>
                  <a:pt x="0" y="25852"/>
                </a:lnTo>
                <a:lnTo>
                  <a:pt x="61692" y="84606"/>
                </a:lnTo>
                <a:lnTo>
                  <a:pt x="71681" y="0"/>
                </a:lnTo>
                <a:lnTo>
                  <a:pt x="42303" y="308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20"/>
          </a:p>
        </p:txBody>
      </p:sp>
      <p:sp>
        <p:nvSpPr>
          <p:cNvPr id="15" name="object 15"/>
          <p:cNvSpPr/>
          <p:nvPr/>
        </p:nvSpPr>
        <p:spPr>
          <a:xfrm>
            <a:off x="6217921" y="3463291"/>
            <a:ext cx="214280" cy="739268"/>
          </a:xfrm>
          <a:custGeom>
            <a:avLst/>
            <a:gdLst/>
            <a:ahLst/>
            <a:cxnLst/>
            <a:rect l="l" t="t" r="r" b="b"/>
            <a:pathLst>
              <a:path w="238089" h="821409">
                <a:moveTo>
                  <a:pt x="238089" y="821409"/>
                </a:moveTo>
                <a:lnTo>
                  <a:pt x="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20"/>
          </a:p>
        </p:txBody>
      </p:sp>
      <p:sp>
        <p:nvSpPr>
          <p:cNvPr id="16" name="object 16"/>
          <p:cNvSpPr/>
          <p:nvPr/>
        </p:nvSpPr>
        <p:spPr>
          <a:xfrm>
            <a:off x="6394493" y="4176544"/>
            <a:ext cx="65868" cy="75415"/>
          </a:xfrm>
          <a:custGeom>
            <a:avLst/>
            <a:gdLst/>
            <a:ahLst/>
            <a:cxnLst/>
            <a:rect l="l" t="t" r="r" b="b"/>
            <a:pathLst>
              <a:path w="73187" h="83794">
                <a:moveTo>
                  <a:pt x="41897" y="28903"/>
                </a:moveTo>
                <a:lnTo>
                  <a:pt x="0" y="21214"/>
                </a:lnTo>
                <a:lnTo>
                  <a:pt x="57806" y="83794"/>
                </a:lnTo>
                <a:lnTo>
                  <a:pt x="73187" y="0"/>
                </a:lnTo>
                <a:lnTo>
                  <a:pt x="41897" y="28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20"/>
          </a:p>
        </p:txBody>
      </p:sp>
      <p:sp>
        <p:nvSpPr>
          <p:cNvPr id="17" name="object 17"/>
          <p:cNvSpPr/>
          <p:nvPr/>
        </p:nvSpPr>
        <p:spPr>
          <a:xfrm>
            <a:off x="5657850" y="2606040"/>
            <a:ext cx="349248" cy="539746"/>
          </a:xfrm>
          <a:custGeom>
            <a:avLst/>
            <a:gdLst/>
            <a:ahLst/>
            <a:cxnLst/>
            <a:rect l="l" t="t" r="r" b="b"/>
            <a:pathLst>
              <a:path w="388053" h="599718">
                <a:moveTo>
                  <a:pt x="388053" y="599718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20"/>
          </a:p>
        </p:txBody>
      </p:sp>
      <p:sp>
        <p:nvSpPr>
          <p:cNvPr id="18" name="object 18"/>
          <p:cNvSpPr/>
          <p:nvPr/>
        </p:nvSpPr>
        <p:spPr>
          <a:xfrm>
            <a:off x="5968995" y="3112764"/>
            <a:ext cx="66045" cy="76206"/>
          </a:xfrm>
          <a:custGeom>
            <a:avLst/>
            <a:gdLst/>
            <a:ahLst/>
            <a:cxnLst/>
            <a:rect l="l" t="t" r="r" b="b"/>
            <a:pathLst>
              <a:path w="73383" h="84673">
                <a:moveTo>
                  <a:pt x="42336" y="36691"/>
                </a:moveTo>
                <a:lnTo>
                  <a:pt x="0" y="41395"/>
                </a:lnTo>
                <a:lnTo>
                  <a:pt x="73383" y="84673"/>
                </a:lnTo>
                <a:lnTo>
                  <a:pt x="63974" y="0"/>
                </a:lnTo>
                <a:lnTo>
                  <a:pt x="42336" y="366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20"/>
          </a:p>
        </p:txBody>
      </p:sp>
      <p:sp>
        <p:nvSpPr>
          <p:cNvPr id="19" name="object 19"/>
          <p:cNvSpPr/>
          <p:nvPr/>
        </p:nvSpPr>
        <p:spPr>
          <a:xfrm>
            <a:off x="4956227" y="2571750"/>
            <a:ext cx="427303" cy="598226"/>
          </a:xfrm>
          <a:custGeom>
            <a:avLst/>
            <a:gdLst/>
            <a:ahLst/>
            <a:cxnLst/>
            <a:rect l="l" t="t" r="r" b="b"/>
            <a:pathLst>
              <a:path w="474781" h="664695">
                <a:moveTo>
                  <a:pt x="0" y="664695"/>
                </a:moveTo>
                <a:lnTo>
                  <a:pt x="47478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20"/>
          </a:p>
        </p:txBody>
      </p:sp>
      <p:sp>
        <p:nvSpPr>
          <p:cNvPr id="20" name="object 20"/>
          <p:cNvSpPr/>
          <p:nvPr/>
        </p:nvSpPr>
        <p:spPr>
          <a:xfrm>
            <a:off x="4926330" y="3136094"/>
            <a:ext cx="67764" cy="75736"/>
          </a:xfrm>
          <a:custGeom>
            <a:avLst/>
            <a:gdLst/>
            <a:ahLst/>
            <a:cxnLst/>
            <a:rect l="l" t="t" r="r" b="b"/>
            <a:pathLst>
              <a:path w="75293" h="84151">
                <a:moveTo>
                  <a:pt x="33218" y="37646"/>
                </a:moveTo>
                <a:lnTo>
                  <a:pt x="13286" y="0"/>
                </a:lnTo>
                <a:lnTo>
                  <a:pt x="0" y="84151"/>
                </a:lnTo>
                <a:lnTo>
                  <a:pt x="75293" y="44289"/>
                </a:lnTo>
                <a:lnTo>
                  <a:pt x="33218" y="376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20"/>
          </a:p>
        </p:txBody>
      </p:sp>
      <p:sp>
        <p:nvSpPr>
          <p:cNvPr id="21" name="object 21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0160000" h="7620000">
                <a:moveTo>
                  <a:pt x="0" y="7620000"/>
                </a:moveTo>
                <a:lnTo>
                  <a:pt x="10160000" y="7620000"/>
                </a:lnTo>
                <a:lnTo>
                  <a:pt x="10160000" y="0"/>
                </a:lnTo>
                <a:lnTo>
                  <a:pt x="0" y="0"/>
                </a:lnTo>
                <a:lnTo>
                  <a:pt x="0" y="76200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20"/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00"/>
              </a:lnSpc>
            </a:pPr>
            <a:endParaRPr sz="900"/>
          </a:p>
          <a:p>
            <a:pPr marL="4064215" marR="4064216" algn="ctr">
              <a:lnSpc>
                <a:spcPct val="95621"/>
              </a:lnSpc>
              <a:spcBef>
                <a:spcPts val="2847"/>
              </a:spcBef>
            </a:pPr>
            <a:r>
              <a:rPr sz="2340" dirty="0">
                <a:solidFill>
                  <a:srgbClr val="031792"/>
                </a:solidFill>
                <a:latin typeface="Arial Narrow"/>
                <a:cs typeface="Arial Narrow"/>
              </a:rPr>
              <a:t>Example</a:t>
            </a:r>
            <a:endParaRPr sz="2340">
              <a:latin typeface="Arial Narrow"/>
              <a:cs typeface="Arial Narrow"/>
            </a:endParaRPr>
          </a:p>
          <a:p>
            <a:pPr marL="497840">
              <a:lnSpc>
                <a:spcPts val="2131"/>
              </a:lnSpc>
              <a:spcBef>
                <a:spcPts val="1903"/>
              </a:spcBef>
            </a:pPr>
            <a:r>
              <a:rPr sz="2160" baseline="18771" dirty="0">
                <a:solidFill>
                  <a:srgbClr val="007600"/>
                </a:solidFill>
                <a:latin typeface="Wingdings"/>
                <a:cs typeface="Wingdings"/>
              </a:rPr>
              <a:t></a:t>
            </a:r>
            <a:r>
              <a:rPr sz="2160" baseline="18117" dirty="0">
                <a:solidFill>
                  <a:srgbClr val="007600"/>
                </a:solidFill>
                <a:latin typeface="Times New Roman"/>
                <a:cs typeface="Times New Roman"/>
              </a:rPr>
              <a:t>    </a:t>
            </a:r>
            <a:r>
              <a:rPr sz="2160" spc="243" baseline="18117" dirty="0">
                <a:solidFill>
                  <a:srgbClr val="007600"/>
                </a:solidFill>
                <a:latin typeface="Times New Roman"/>
                <a:cs typeface="Times New Roman"/>
              </a:rPr>
              <a:t> </a:t>
            </a:r>
            <a:r>
              <a:rPr sz="1440" spc="-59" dirty="0">
                <a:solidFill>
                  <a:srgbClr val="0930FF"/>
                </a:solidFill>
                <a:latin typeface="Times New Roman"/>
                <a:cs typeface="Times New Roman"/>
              </a:rPr>
              <a:t>T</a:t>
            </a:r>
            <a:r>
              <a:rPr sz="1440" spc="30" dirty="0">
                <a:solidFill>
                  <a:srgbClr val="0930FF"/>
                </a:solidFill>
                <a:latin typeface="Times New Roman"/>
                <a:cs typeface="Times New Roman"/>
              </a:rPr>
              <a:t>r</a:t>
            </a:r>
            <a:r>
              <a:rPr sz="1440" spc="65" dirty="0">
                <a:solidFill>
                  <a:srgbClr val="0930FF"/>
                </a:solidFill>
                <a:latin typeface="Times New Roman"/>
                <a:cs typeface="Times New Roman"/>
              </a:rPr>
              <a:t>e</a:t>
            </a:r>
            <a:r>
              <a:rPr sz="1440" dirty="0">
                <a:solidFill>
                  <a:srgbClr val="0930FF"/>
                </a:solidFill>
                <a:latin typeface="Times New Roman"/>
                <a:cs typeface="Times New Roman"/>
              </a:rPr>
              <a:t>e</a:t>
            </a:r>
            <a:r>
              <a:rPr sz="1440" spc="290" dirty="0">
                <a:solidFill>
                  <a:srgbClr val="0930FF"/>
                </a:solidFill>
                <a:latin typeface="Times New Roman"/>
                <a:cs typeface="Times New Roman"/>
              </a:rPr>
              <a:t> </a:t>
            </a:r>
            <a:r>
              <a:rPr sz="1440" spc="76" dirty="0">
                <a:solidFill>
                  <a:srgbClr val="0930FF"/>
                </a:solidFill>
                <a:latin typeface="Times New Roman"/>
                <a:cs typeface="Times New Roman"/>
              </a:rPr>
              <a:t>a</a:t>
            </a:r>
            <a:r>
              <a:rPr sz="1440" spc="58" dirty="0">
                <a:solidFill>
                  <a:srgbClr val="0930FF"/>
                </a:solidFill>
                <a:latin typeface="Times New Roman"/>
                <a:cs typeface="Times New Roman"/>
              </a:rPr>
              <a:t>ss</a:t>
            </a:r>
            <a:r>
              <a:rPr sz="1440" spc="80" dirty="0">
                <a:solidFill>
                  <a:srgbClr val="0930FF"/>
                </a:solidFill>
                <a:latin typeface="Times New Roman"/>
                <a:cs typeface="Times New Roman"/>
              </a:rPr>
              <a:t>o</a:t>
            </a:r>
            <a:r>
              <a:rPr sz="1440" spc="58" dirty="0">
                <a:solidFill>
                  <a:srgbClr val="0930FF"/>
                </a:solidFill>
                <a:latin typeface="Times New Roman"/>
                <a:cs typeface="Times New Roman"/>
              </a:rPr>
              <a:t>c</a:t>
            </a:r>
            <a:r>
              <a:rPr sz="1440" spc="26" dirty="0">
                <a:solidFill>
                  <a:srgbClr val="0930FF"/>
                </a:solidFill>
                <a:latin typeface="Times New Roman"/>
                <a:cs typeface="Times New Roman"/>
              </a:rPr>
              <a:t>i</a:t>
            </a:r>
            <a:r>
              <a:rPr sz="1440" spc="-40" dirty="0">
                <a:solidFill>
                  <a:srgbClr val="0930FF"/>
                </a:solidFill>
                <a:latin typeface="Times New Roman"/>
                <a:cs typeface="Times New Roman"/>
              </a:rPr>
              <a:t>a</a:t>
            </a:r>
            <a:r>
              <a:rPr sz="1440" spc="-13" dirty="0">
                <a:solidFill>
                  <a:srgbClr val="0930FF"/>
                </a:solidFill>
                <a:latin typeface="Times New Roman"/>
                <a:cs typeface="Times New Roman"/>
              </a:rPr>
              <a:t>t</a:t>
            </a:r>
            <a:r>
              <a:rPr sz="1440" dirty="0">
                <a:solidFill>
                  <a:srgbClr val="0930FF"/>
                </a:solidFill>
                <a:latin typeface="Times New Roman"/>
                <a:cs typeface="Times New Roman"/>
              </a:rPr>
              <a:t>e</a:t>
            </a:r>
            <a:r>
              <a:rPr sz="1440" spc="-233" dirty="0">
                <a:solidFill>
                  <a:srgbClr val="0930FF"/>
                </a:solidFill>
                <a:latin typeface="Times New Roman"/>
                <a:cs typeface="Times New Roman"/>
              </a:rPr>
              <a:t> </a:t>
            </a:r>
            <a:r>
              <a:rPr sz="1440" dirty="0">
                <a:solidFill>
                  <a:srgbClr val="0930FF"/>
                </a:solidFill>
                <a:latin typeface="Times New Roman"/>
                <a:cs typeface="Times New Roman"/>
              </a:rPr>
              <a:t>d</a:t>
            </a:r>
            <a:r>
              <a:rPr sz="1440" spc="320" dirty="0">
                <a:solidFill>
                  <a:srgbClr val="0930FF"/>
                </a:solidFill>
                <a:latin typeface="Times New Roman"/>
                <a:cs typeface="Times New Roman"/>
              </a:rPr>
              <a:t> </a:t>
            </a:r>
            <a:r>
              <a:rPr sz="1440" dirty="0">
                <a:solidFill>
                  <a:srgbClr val="0930FF"/>
                </a:solidFill>
                <a:latin typeface="Times New Roman"/>
                <a:cs typeface="Times New Roman"/>
              </a:rPr>
              <a:t>w</a:t>
            </a:r>
            <a:r>
              <a:rPr sz="1440" spc="-248" dirty="0">
                <a:solidFill>
                  <a:srgbClr val="0930FF"/>
                </a:solidFill>
                <a:latin typeface="Times New Roman"/>
                <a:cs typeface="Times New Roman"/>
              </a:rPr>
              <a:t> </a:t>
            </a:r>
            <a:r>
              <a:rPr sz="1440" spc="-45" dirty="0">
                <a:solidFill>
                  <a:srgbClr val="0930FF"/>
                </a:solidFill>
                <a:latin typeface="Times New Roman"/>
                <a:cs typeface="Times New Roman"/>
              </a:rPr>
              <a:t>i</a:t>
            </a:r>
            <a:r>
              <a:rPr sz="1440" spc="58" dirty="0">
                <a:solidFill>
                  <a:srgbClr val="0930FF"/>
                </a:solidFill>
                <a:latin typeface="Times New Roman"/>
                <a:cs typeface="Times New Roman"/>
              </a:rPr>
              <a:t>t</a:t>
            </a:r>
            <a:r>
              <a:rPr sz="1440" dirty="0">
                <a:solidFill>
                  <a:srgbClr val="0930FF"/>
                </a:solidFill>
                <a:latin typeface="Times New Roman"/>
                <a:cs typeface="Times New Roman"/>
              </a:rPr>
              <a:t>h </a:t>
            </a:r>
            <a:r>
              <a:rPr sz="1440" spc="-53" dirty="0">
                <a:solidFill>
                  <a:srgbClr val="0930FF"/>
                </a:solidFill>
                <a:latin typeface="Times New Roman"/>
                <a:cs typeface="Times New Roman"/>
              </a:rPr>
              <a:t> </a:t>
            </a:r>
            <a:r>
              <a:rPr sz="1440" spc="58" dirty="0">
                <a:solidFill>
                  <a:srgbClr val="0930FF"/>
                </a:solidFill>
                <a:latin typeface="Times New Roman"/>
                <a:cs typeface="Times New Roman"/>
              </a:rPr>
              <a:t>a</a:t>
            </a:r>
            <a:r>
              <a:rPr sz="1440" dirty="0">
                <a:solidFill>
                  <a:srgbClr val="0930FF"/>
                </a:solidFill>
                <a:latin typeface="Times New Roman"/>
                <a:cs typeface="Times New Roman"/>
              </a:rPr>
              <a:t>n </a:t>
            </a:r>
            <a:r>
              <a:rPr sz="1440" spc="87" dirty="0">
                <a:solidFill>
                  <a:srgbClr val="0930FF"/>
                </a:solidFill>
                <a:latin typeface="Times New Roman"/>
                <a:cs typeface="Times New Roman"/>
              </a:rPr>
              <a:t> </a:t>
            </a:r>
            <a:r>
              <a:rPr sz="1440" spc="35" dirty="0">
                <a:solidFill>
                  <a:srgbClr val="0930FF"/>
                </a:solidFill>
                <a:latin typeface="Times New Roman"/>
                <a:cs typeface="Times New Roman"/>
              </a:rPr>
              <a:t>a</a:t>
            </a:r>
            <a:r>
              <a:rPr sz="1440" dirty="0">
                <a:solidFill>
                  <a:srgbClr val="0930FF"/>
                </a:solidFill>
                <a:latin typeface="Times New Roman"/>
                <a:cs typeface="Times New Roman"/>
              </a:rPr>
              <a:t>r</a:t>
            </a:r>
            <a:r>
              <a:rPr sz="1440" spc="-265" dirty="0">
                <a:solidFill>
                  <a:srgbClr val="0930FF"/>
                </a:solidFill>
                <a:latin typeface="Times New Roman"/>
                <a:cs typeface="Times New Roman"/>
              </a:rPr>
              <a:t> </a:t>
            </a:r>
            <a:r>
              <a:rPr sz="1440" spc="-45" dirty="0">
                <a:solidFill>
                  <a:srgbClr val="0930FF"/>
                </a:solidFill>
                <a:latin typeface="Times New Roman"/>
                <a:cs typeface="Times New Roman"/>
              </a:rPr>
              <a:t>i</a:t>
            </a:r>
            <a:r>
              <a:rPr sz="1440" spc="58" dirty="0">
                <a:solidFill>
                  <a:srgbClr val="0930FF"/>
                </a:solidFill>
                <a:latin typeface="Times New Roman"/>
                <a:cs typeface="Times New Roman"/>
              </a:rPr>
              <a:t>th</a:t>
            </a:r>
            <a:r>
              <a:rPr sz="1440" dirty="0">
                <a:solidFill>
                  <a:srgbClr val="0930FF"/>
                </a:solidFill>
                <a:latin typeface="Times New Roman"/>
                <a:cs typeface="Times New Roman"/>
              </a:rPr>
              <a:t>m</a:t>
            </a:r>
            <a:r>
              <a:rPr sz="1440" spc="-270" dirty="0">
                <a:solidFill>
                  <a:srgbClr val="0930FF"/>
                </a:solidFill>
                <a:latin typeface="Times New Roman"/>
                <a:cs typeface="Times New Roman"/>
              </a:rPr>
              <a:t> </a:t>
            </a:r>
            <a:r>
              <a:rPr sz="1440" spc="-4" dirty="0">
                <a:solidFill>
                  <a:srgbClr val="0930FF"/>
                </a:solidFill>
                <a:latin typeface="Times New Roman"/>
                <a:cs typeface="Times New Roman"/>
              </a:rPr>
              <a:t>e</a:t>
            </a:r>
            <a:r>
              <a:rPr sz="1440" spc="68" dirty="0">
                <a:solidFill>
                  <a:srgbClr val="0930FF"/>
                </a:solidFill>
                <a:latin typeface="Times New Roman"/>
                <a:cs typeface="Times New Roman"/>
              </a:rPr>
              <a:t>t</a:t>
            </a:r>
            <a:r>
              <a:rPr sz="1440" spc="26" dirty="0">
                <a:solidFill>
                  <a:srgbClr val="0930FF"/>
                </a:solidFill>
                <a:latin typeface="Times New Roman"/>
                <a:cs typeface="Times New Roman"/>
              </a:rPr>
              <a:t>i</a:t>
            </a:r>
            <a:r>
              <a:rPr sz="1440" spc="4" dirty="0">
                <a:solidFill>
                  <a:srgbClr val="0930FF"/>
                </a:solidFill>
                <a:latin typeface="Times New Roman"/>
                <a:cs typeface="Times New Roman"/>
              </a:rPr>
              <a:t>c</a:t>
            </a:r>
            <a:r>
              <a:rPr sz="1440" spc="45" dirty="0">
                <a:solidFill>
                  <a:srgbClr val="0930FF"/>
                </a:solidFill>
                <a:latin typeface="Times New Roman"/>
                <a:cs typeface="Times New Roman"/>
              </a:rPr>
              <a:t>a</a:t>
            </a:r>
            <a:r>
              <a:rPr sz="1440" dirty="0">
                <a:solidFill>
                  <a:srgbClr val="0930FF"/>
                </a:solidFill>
                <a:latin typeface="Times New Roman"/>
                <a:cs typeface="Times New Roman"/>
              </a:rPr>
              <a:t>l </a:t>
            </a:r>
            <a:r>
              <a:rPr sz="1440" spc="-53" dirty="0">
                <a:solidFill>
                  <a:srgbClr val="0930FF"/>
                </a:solidFill>
                <a:latin typeface="Times New Roman"/>
                <a:cs typeface="Times New Roman"/>
              </a:rPr>
              <a:t> </a:t>
            </a:r>
            <a:r>
              <a:rPr sz="1440" spc="13" dirty="0">
                <a:solidFill>
                  <a:srgbClr val="0930FF"/>
                </a:solidFill>
                <a:latin typeface="Times New Roman"/>
                <a:cs typeface="Times New Roman"/>
              </a:rPr>
              <a:t>e</a:t>
            </a:r>
            <a:r>
              <a:rPr sz="1440" spc="40" dirty="0">
                <a:solidFill>
                  <a:srgbClr val="0930FF"/>
                </a:solidFill>
                <a:latin typeface="Times New Roman"/>
                <a:cs typeface="Times New Roman"/>
              </a:rPr>
              <a:t>x</a:t>
            </a:r>
            <a:r>
              <a:rPr sz="1440" spc="23" dirty="0">
                <a:solidFill>
                  <a:srgbClr val="0930FF"/>
                </a:solidFill>
                <a:latin typeface="Times New Roman"/>
                <a:cs typeface="Times New Roman"/>
              </a:rPr>
              <a:t>p</a:t>
            </a:r>
            <a:r>
              <a:rPr sz="1440" spc="26" dirty="0">
                <a:solidFill>
                  <a:srgbClr val="0930FF"/>
                </a:solidFill>
                <a:latin typeface="Times New Roman"/>
                <a:cs typeface="Times New Roman"/>
              </a:rPr>
              <a:t>r</a:t>
            </a:r>
            <a:r>
              <a:rPr sz="1440" dirty="0">
                <a:solidFill>
                  <a:srgbClr val="0930FF"/>
                </a:solidFill>
                <a:latin typeface="Times New Roman"/>
                <a:cs typeface="Times New Roman"/>
              </a:rPr>
              <a:t>e</a:t>
            </a:r>
            <a:r>
              <a:rPr sz="1440" spc="-270" dirty="0">
                <a:solidFill>
                  <a:srgbClr val="0930FF"/>
                </a:solidFill>
                <a:latin typeface="Times New Roman"/>
                <a:cs typeface="Times New Roman"/>
              </a:rPr>
              <a:t> </a:t>
            </a:r>
            <a:r>
              <a:rPr sz="1440" spc="58" dirty="0">
                <a:solidFill>
                  <a:srgbClr val="0930FF"/>
                </a:solidFill>
                <a:latin typeface="Times New Roman"/>
                <a:cs typeface="Times New Roman"/>
              </a:rPr>
              <a:t>ssi</a:t>
            </a:r>
            <a:r>
              <a:rPr sz="1440" dirty="0">
                <a:solidFill>
                  <a:srgbClr val="0930FF"/>
                </a:solidFill>
                <a:latin typeface="Times New Roman"/>
                <a:cs typeface="Times New Roman"/>
              </a:rPr>
              <a:t>o</a:t>
            </a:r>
            <a:r>
              <a:rPr sz="1440" spc="-265" dirty="0">
                <a:solidFill>
                  <a:srgbClr val="0930FF"/>
                </a:solidFill>
                <a:latin typeface="Times New Roman"/>
                <a:cs typeface="Times New Roman"/>
              </a:rPr>
              <a:t> </a:t>
            </a:r>
            <a:r>
              <a:rPr sz="1440" dirty="0">
                <a:solidFill>
                  <a:srgbClr val="0930FF"/>
                </a:solidFill>
                <a:latin typeface="Times New Roman"/>
                <a:cs typeface="Times New Roman"/>
              </a:rPr>
              <a:t>n</a:t>
            </a:r>
            <a:endParaRPr sz="1440">
              <a:latin typeface="Times New Roman"/>
              <a:cs typeface="Times New Roman"/>
            </a:endParaRPr>
          </a:p>
          <a:p>
            <a:pPr marL="4628740" marR="4280224" algn="ctr">
              <a:lnSpc>
                <a:spcPct val="95825"/>
              </a:lnSpc>
              <a:spcBef>
                <a:spcPts val="203"/>
              </a:spcBef>
            </a:pPr>
            <a:r>
              <a:rPr sz="2340" dirty="0">
                <a:latin typeface="Times New Roman"/>
                <a:cs typeface="Times New Roman"/>
              </a:rPr>
              <a:t>+</a:t>
            </a:r>
            <a:endParaRPr sz="2340">
              <a:latin typeface="Times New Roman"/>
              <a:cs typeface="Times New Roman"/>
            </a:endParaRPr>
          </a:p>
          <a:p>
            <a:pPr marL="3798278" marR="3502885" algn="ctr">
              <a:lnSpc>
                <a:spcPct val="95825"/>
              </a:lnSpc>
              <a:spcBef>
                <a:spcPts val="4329"/>
              </a:spcBef>
            </a:pPr>
            <a:r>
              <a:rPr sz="2340" dirty="0">
                <a:latin typeface="Times New Roman"/>
                <a:cs typeface="Times New Roman"/>
              </a:rPr>
              <a:t>3                  </a:t>
            </a:r>
            <a:r>
              <a:rPr sz="2340" spc="527" dirty="0">
                <a:latin typeface="Times New Roman"/>
                <a:cs typeface="Times New Roman"/>
              </a:rPr>
              <a:t> </a:t>
            </a:r>
            <a:r>
              <a:rPr sz="2340" dirty="0">
                <a:latin typeface="Times New Roman"/>
                <a:cs typeface="Times New Roman"/>
              </a:rPr>
              <a:t>*</a:t>
            </a:r>
            <a:endParaRPr sz="2340">
              <a:latin typeface="Times New Roman"/>
              <a:cs typeface="Times New Roman"/>
            </a:endParaRPr>
          </a:p>
          <a:p>
            <a:pPr marL="4870161">
              <a:lnSpc>
                <a:spcPct val="95825"/>
              </a:lnSpc>
              <a:spcBef>
                <a:spcPts val="4419"/>
              </a:spcBef>
            </a:pPr>
            <a:r>
              <a:rPr sz="2340" dirty="0">
                <a:latin typeface="Times New Roman"/>
                <a:cs typeface="Times New Roman"/>
              </a:rPr>
              <a:t>-            </a:t>
            </a:r>
            <a:r>
              <a:rPr sz="2340" spc="329" dirty="0">
                <a:latin typeface="Times New Roman"/>
                <a:cs typeface="Times New Roman"/>
              </a:rPr>
              <a:t> </a:t>
            </a:r>
            <a:r>
              <a:rPr sz="2340" dirty="0">
                <a:latin typeface="Times New Roman"/>
                <a:cs typeface="Times New Roman"/>
              </a:rPr>
              <a:t>+</a:t>
            </a:r>
            <a:endParaRPr sz="2340">
              <a:latin typeface="Times New Roman"/>
              <a:cs typeface="Times New Roman"/>
            </a:endParaRPr>
          </a:p>
          <a:p>
            <a:pPr marL="4323487">
              <a:lnSpc>
                <a:spcPct val="95825"/>
              </a:lnSpc>
              <a:spcBef>
                <a:spcPts val="5589"/>
              </a:spcBef>
            </a:pPr>
            <a:r>
              <a:rPr sz="2340" dirty="0">
                <a:latin typeface="Times New Roman"/>
                <a:cs typeface="Times New Roman"/>
              </a:rPr>
              <a:t>12      </a:t>
            </a:r>
            <a:r>
              <a:rPr sz="2340" spc="315" dirty="0">
                <a:latin typeface="Times New Roman"/>
                <a:cs typeface="Times New Roman"/>
              </a:rPr>
              <a:t> </a:t>
            </a:r>
            <a:r>
              <a:rPr sz="2340" dirty="0">
                <a:latin typeface="Times New Roman"/>
                <a:cs typeface="Times New Roman"/>
              </a:rPr>
              <a:t>5   </a:t>
            </a:r>
            <a:r>
              <a:rPr sz="2340" spc="270" dirty="0">
                <a:latin typeface="Times New Roman"/>
                <a:cs typeface="Times New Roman"/>
              </a:rPr>
              <a:t> </a:t>
            </a:r>
            <a:r>
              <a:rPr sz="2340" dirty="0">
                <a:latin typeface="Times New Roman"/>
                <a:cs typeface="Times New Roman"/>
              </a:rPr>
              <a:t>1      </a:t>
            </a:r>
            <a:r>
              <a:rPr sz="2340" spc="45" dirty="0">
                <a:latin typeface="Times New Roman"/>
                <a:cs typeface="Times New Roman"/>
              </a:rPr>
              <a:t> </a:t>
            </a:r>
            <a:r>
              <a:rPr sz="2340" dirty="0">
                <a:latin typeface="Times New Roman"/>
                <a:cs typeface="Times New Roman"/>
              </a:rPr>
              <a:t>7</a:t>
            </a:r>
            <a:endParaRPr sz="2340">
              <a:latin typeface="Times New Roman"/>
              <a:cs typeface="Times New Roman"/>
            </a:endParaRPr>
          </a:p>
          <a:p>
            <a:pPr marL="468071" marR="529123" algn="ctr">
              <a:lnSpc>
                <a:spcPts val="2131"/>
              </a:lnSpc>
              <a:spcBef>
                <a:spcPts val="9359"/>
              </a:spcBef>
            </a:pPr>
            <a:r>
              <a:rPr sz="2160" baseline="18771" dirty="0">
                <a:solidFill>
                  <a:srgbClr val="007600"/>
                </a:solidFill>
                <a:latin typeface="Wingdings"/>
                <a:cs typeface="Wingdings"/>
              </a:rPr>
              <a:t></a:t>
            </a:r>
            <a:r>
              <a:rPr sz="2160" baseline="18117" dirty="0">
                <a:solidFill>
                  <a:srgbClr val="007600"/>
                </a:solidFill>
                <a:latin typeface="Times New Roman"/>
                <a:cs typeface="Times New Roman"/>
              </a:rPr>
              <a:t>    </a:t>
            </a:r>
            <a:r>
              <a:rPr sz="2160" spc="242" baseline="18117" dirty="0">
                <a:solidFill>
                  <a:srgbClr val="007600"/>
                </a:solidFill>
                <a:latin typeface="Times New Roman"/>
                <a:cs typeface="Times New Roman"/>
              </a:rPr>
              <a:t> </a:t>
            </a:r>
            <a:r>
              <a:rPr sz="1440" spc="4" dirty="0">
                <a:solidFill>
                  <a:srgbClr val="0930FF"/>
                </a:solidFill>
                <a:latin typeface="Times New Roman"/>
                <a:cs typeface="Times New Roman"/>
              </a:rPr>
              <a:t>W</a:t>
            </a:r>
            <a:r>
              <a:rPr sz="1440" dirty="0">
                <a:solidFill>
                  <a:srgbClr val="0930FF"/>
                </a:solidFill>
                <a:latin typeface="Times New Roman"/>
                <a:cs typeface="Times New Roman"/>
              </a:rPr>
              <a:t>r</a:t>
            </a:r>
            <a:r>
              <a:rPr sz="1440" spc="-265" dirty="0">
                <a:solidFill>
                  <a:srgbClr val="0930FF"/>
                </a:solidFill>
                <a:latin typeface="Times New Roman"/>
                <a:cs typeface="Times New Roman"/>
              </a:rPr>
              <a:t> </a:t>
            </a:r>
            <a:r>
              <a:rPr sz="1440" spc="-45" dirty="0">
                <a:solidFill>
                  <a:srgbClr val="0930FF"/>
                </a:solidFill>
                <a:latin typeface="Times New Roman"/>
                <a:cs typeface="Times New Roman"/>
              </a:rPr>
              <a:t>i</a:t>
            </a:r>
            <a:r>
              <a:rPr sz="1440" spc="-13" dirty="0">
                <a:solidFill>
                  <a:srgbClr val="0930FF"/>
                </a:solidFill>
                <a:latin typeface="Times New Roman"/>
                <a:cs typeface="Times New Roman"/>
              </a:rPr>
              <a:t>t</a:t>
            </a:r>
            <a:r>
              <a:rPr sz="1440" dirty="0">
                <a:solidFill>
                  <a:srgbClr val="0930FF"/>
                </a:solidFill>
                <a:latin typeface="Times New Roman"/>
                <a:cs typeface="Times New Roman"/>
              </a:rPr>
              <a:t>e </a:t>
            </a:r>
            <a:r>
              <a:rPr sz="1440" spc="-53" dirty="0">
                <a:solidFill>
                  <a:srgbClr val="0930FF"/>
                </a:solidFill>
                <a:latin typeface="Times New Roman"/>
                <a:cs typeface="Times New Roman"/>
              </a:rPr>
              <a:t> </a:t>
            </a:r>
            <a:r>
              <a:rPr sz="1440" dirty="0">
                <a:solidFill>
                  <a:srgbClr val="0930FF"/>
                </a:solidFill>
                <a:latin typeface="Times New Roman"/>
                <a:cs typeface="Times New Roman"/>
              </a:rPr>
              <a:t>m</a:t>
            </a:r>
            <a:r>
              <a:rPr sz="1440" spc="-270" dirty="0">
                <a:solidFill>
                  <a:srgbClr val="0930FF"/>
                </a:solidFill>
                <a:latin typeface="Times New Roman"/>
                <a:cs typeface="Times New Roman"/>
              </a:rPr>
              <a:t> </a:t>
            </a:r>
            <a:r>
              <a:rPr sz="1440" spc="-4" dirty="0">
                <a:solidFill>
                  <a:srgbClr val="0930FF"/>
                </a:solidFill>
                <a:latin typeface="Times New Roman"/>
                <a:cs typeface="Times New Roman"/>
              </a:rPr>
              <a:t>e</a:t>
            </a:r>
            <a:r>
              <a:rPr sz="1440" spc="58" dirty="0">
                <a:solidFill>
                  <a:srgbClr val="0930FF"/>
                </a:solidFill>
                <a:latin typeface="Times New Roman"/>
                <a:cs typeface="Times New Roman"/>
              </a:rPr>
              <a:t>th</a:t>
            </a:r>
            <a:r>
              <a:rPr sz="1440" dirty="0">
                <a:solidFill>
                  <a:srgbClr val="0930FF"/>
                </a:solidFill>
                <a:latin typeface="Times New Roman"/>
                <a:cs typeface="Times New Roman"/>
              </a:rPr>
              <a:t>o</a:t>
            </a:r>
            <a:r>
              <a:rPr sz="1440" spc="-229" dirty="0">
                <a:solidFill>
                  <a:srgbClr val="0930FF"/>
                </a:solidFill>
                <a:latin typeface="Times New Roman"/>
                <a:cs typeface="Times New Roman"/>
              </a:rPr>
              <a:t> </a:t>
            </a:r>
            <a:r>
              <a:rPr sz="1440" dirty="0">
                <a:solidFill>
                  <a:srgbClr val="0930FF"/>
                </a:solidFill>
                <a:latin typeface="Times New Roman"/>
                <a:cs typeface="Times New Roman"/>
              </a:rPr>
              <a:t>d</a:t>
            </a:r>
            <a:r>
              <a:rPr sz="1440" spc="320" dirty="0">
                <a:solidFill>
                  <a:srgbClr val="0930FF"/>
                </a:solidFill>
                <a:latin typeface="Times New Roman"/>
                <a:cs typeface="Times New Roman"/>
              </a:rPr>
              <a:t> </a:t>
            </a:r>
            <a:r>
              <a:rPr sz="1440" spc="58" dirty="0">
                <a:solidFill>
                  <a:srgbClr val="0930FF"/>
                </a:solidFill>
                <a:latin typeface="Times New Roman"/>
                <a:cs typeface="Times New Roman"/>
              </a:rPr>
              <a:t>th</a:t>
            </a:r>
            <a:r>
              <a:rPr sz="1440" spc="-40" dirty="0">
                <a:solidFill>
                  <a:srgbClr val="0930FF"/>
                </a:solidFill>
                <a:latin typeface="Times New Roman"/>
                <a:cs typeface="Times New Roman"/>
              </a:rPr>
              <a:t>a</a:t>
            </a:r>
            <a:r>
              <a:rPr sz="1440" dirty="0">
                <a:solidFill>
                  <a:srgbClr val="0930FF"/>
                </a:solidFill>
                <a:latin typeface="Times New Roman"/>
                <a:cs typeface="Times New Roman"/>
              </a:rPr>
              <a:t>t </a:t>
            </a:r>
            <a:r>
              <a:rPr sz="1440" spc="-53" dirty="0">
                <a:solidFill>
                  <a:srgbClr val="0930FF"/>
                </a:solidFill>
                <a:latin typeface="Times New Roman"/>
                <a:cs typeface="Times New Roman"/>
              </a:rPr>
              <a:t> </a:t>
            </a:r>
            <a:r>
              <a:rPr sz="1440" spc="49" dirty="0">
                <a:solidFill>
                  <a:srgbClr val="0930FF"/>
                </a:solidFill>
                <a:latin typeface="Times New Roman"/>
                <a:cs typeface="Times New Roman"/>
              </a:rPr>
              <a:t>e</a:t>
            </a:r>
            <a:r>
              <a:rPr sz="1440" spc="-17" dirty="0">
                <a:solidFill>
                  <a:srgbClr val="0930FF"/>
                </a:solidFill>
                <a:latin typeface="Times New Roman"/>
                <a:cs typeface="Times New Roman"/>
              </a:rPr>
              <a:t>v</a:t>
            </a:r>
            <a:r>
              <a:rPr sz="1440" spc="45" dirty="0">
                <a:solidFill>
                  <a:srgbClr val="0930FF"/>
                </a:solidFill>
                <a:latin typeface="Times New Roman"/>
                <a:cs typeface="Times New Roman"/>
              </a:rPr>
              <a:t>a</a:t>
            </a:r>
            <a:r>
              <a:rPr sz="1440" spc="-17" dirty="0">
                <a:solidFill>
                  <a:srgbClr val="0930FF"/>
                </a:solidFill>
                <a:latin typeface="Times New Roman"/>
                <a:cs typeface="Times New Roman"/>
              </a:rPr>
              <a:t>l</a:t>
            </a:r>
            <a:r>
              <a:rPr sz="1440" spc="58" dirty="0">
                <a:solidFill>
                  <a:srgbClr val="0930FF"/>
                </a:solidFill>
                <a:latin typeface="Times New Roman"/>
                <a:cs typeface="Times New Roman"/>
              </a:rPr>
              <a:t>u</a:t>
            </a:r>
            <a:r>
              <a:rPr sz="1440" spc="-40" dirty="0">
                <a:solidFill>
                  <a:srgbClr val="0930FF"/>
                </a:solidFill>
                <a:latin typeface="Times New Roman"/>
                <a:cs typeface="Times New Roman"/>
              </a:rPr>
              <a:t>a</a:t>
            </a:r>
            <a:r>
              <a:rPr sz="1440" spc="-13" dirty="0">
                <a:solidFill>
                  <a:srgbClr val="0930FF"/>
                </a:solidFill>
                <a:latin typeface="Times New Roman"/>
                <a:cs typeface="Times New Roman"/>
              </a:rPr>
              <a:t>t</a:t>
            </a:r>
            <a:r>
              <a:rPr sz="1440" dirty="0">
                <a:solidFill>
                  <a:srgbClr val="0930FF"/>
                </a:solidFill>
                <a:latin typeface="Times New Roman"/>
                <a:cs typeface="Times New Roman"/>
              </a:rPr>
              <a:t>e</a:t>
            </a:r>
            <a:r>
              <a:rPr sz="1440" spc="-270" dirty="0">
                <a:solidFill>
                  <a:srgbClr val="0930FF"/>
                </a:solidFill>
                <a:latin typeface="Times New Roman"/>
                <a:cs typeface="Times New Roman"/>
              </a:rPr>
              <a:t> </a:t>
            </a:r>
            <a:r>
              <a:rPr sz="1440" dirty="0">
                <a:solidFill>
                  <a:srgbClr val="0930FF"/>
                </a:solidFill>
                <a:latin typeface="Times New Roman"/>
                <a:cs typeface="Times New Roman"/>
              </a:rPr>
              <a:t>s </a:t>
            </a:r>
            <a:r>
              <a:rPr sz="1440" spc="2" dirty="0">
                <a:solidFill>
                  <a:srgbClr val="0930FF"/>
                </a:solidFill>
                <a:latin typeface="Times New Roman"/>
                <a:cs typeface="Times New Roman"/>
              </a:rPr>
              <a:t> </a:t>
            </a:r>
            <a:r>
              <a:rPr sz="1440" spc="58" dirty="0">
                <a:solidFill>
                  <a:srgbClr val="0930FF"/>
                </a:solidFill>
                <a:latin typeface="Times New Roman"/>
                <a:cs typeface="Times New Roman"/>
              </a:rPr>
              <a:t>th</a:t>
            </a:r>
            <a:r>
              <a:rPr sz="1440" dirty="0">
                <a:solidFill>
                  <a:srgbClr val="0930FF"/>
                </a:solidFill>
                <a:latin typeface="Times New Roman"/>
                <a:cs typeface="Times New Roman"/>
              </a:rPr>
              <a:t>e </a:t>
            </a:r>
            <a:r>
              <a:rPr sz="1440" spc="-53" dirty="0">
                <a:solidFill>
                  <a:srgbClr val="0930FF"/>
                </a:solidFill>
                <a:latin typeface="Times New Roman"/>
                <a:cs typeface="Times New Roman"/>
              </a:rPr>
              <a:t> </a:t>
            </a:r>
            <a:r>
              <a:rPr sz="1440" spc="13" dirty="0">
                <a:solidFill>
                  <a:srgbClr val="0930FF"/>
                </a:solidFill>
                <a:latin typeface="Times New Roman"/>
                <a:cs typeface="Times New Roman"/>
              </a:rPr>
              <a:t>e</a:t>
            </a:r>
            <a:r>
              <a:rPr sz="1440" spc="40" dirty="0">
                <a:solidFill>
                  <a:srgbClr val="0930FF"/>
                </a:solidFill>
                <a:latin typeface="Times New Roman"/>
                <a:cs typeface="Times New Roman"/>
              </a:rPr>
              <a:t>x</a:t>
            </a:r>
            <a:r>
              <a:rPr sz="1440" spc="23" dirty="0">
                <a:solidFill>
                  <a:srgbClr val="0930FF"/>
                </a:solidFill>
                <a:latin typeface="Times New Roman"/>
                <a:cs typeface="Times New Roman"/>
              </a:rPr>
              <a:t>p</a:t>
            </a:r>
            <a:r>
              <a:rPr sz="1440" spc="26" dirty="0">
                <a:solidFill>
                  <a:srgbClr val="0930FF"/>
                </a:solidFill>
                <a:latin typeface="Times New Roman"/>
                <a:cs typeface="Times New Roman"/>
              </a:rPr>
              <a:t>r</a:t>
            </a:r>
            <a:r>
              <a:rPr sz="1440" dirty="0">
                <a:solidFill>
                  <a:srgbClr val="0930FF"/>
                </a:solidFill>
                <a:latin typeface="Times New Roman"/>
                <a:cs typeface="Times New Roman"/>
              </a:rPr>
              <a:t>e</a:t>
            </a:r>
            <a:r>
              <a:rPr sz="1440" spc="-270" dirty="0">
                <a:solidFill>
                  <a:srgbClr val="0930FF"/>
                </a:solidFill>
                <a:latin typeface="Times New Roman"/>
                <a:cs typeface="Times New Roman"/>
              </a:rPr>
              <a:t> </a:t>
            </a:r>
            <a:r>
              <a:rPr sz="1440" spc="58" dirty="0">
                <a:solidFill>
                  <a:srgbClr val="0930FF"/>
                </a:solidFill>
                <a:latin typeface="Times New Roman"/>
                <a:cs typeface="Times New Roman"/>
              </a:rPr>
              <a:t>ssi</a:t>
            </a:r>
            <a:r>
              <a:rPr sz="1440" dirty="0">
                <a:solidFill>
                  <a:srgbClr val="0930FF"/>
                </a:solidFill>
                <a:latin typeface="Times New Roman"/>
                <a:cs typeface="Times New Roman"/>
              </a:rPr>
              <a:t>o</a:t>
            </a:r>
            <a:r>
              <a:rPr sz="1440" spc="-265" dirty="0">
                <a:solidFill>
                  <a:srgbClr val="0930FF"/>
                </a:solidFill>
                <a:latin typeface="Times New Roman"/>
                <a:cs typeface="Times New Roman"/>
              </a:rPr>
              <a:t> </a:t>
            </a:r>
            <a:r>
              <a:rPr sz="1440" spc="58" dirty="0">
                <a:solidFill>
                  <a:srgbClr val="0930FF"/>
                </a:solidFill>
                <a:latin typeface="Times New Roman"/>
                <a:cs typeface="Times New Roman"/>
              </a:rPr>
              <a:t>n</a:t>
            </a:r>
            <a:r>
              <a:rPr sz="1440" dirty="0">
                <a:solidFill>
                  <a:srgbClr val="0930FF"/>
                </a:solidFill>
                <a:latin typeface="Times New Roman"/>
                <a:cs typeface="Times New Roman"/>
              </a:rPr>
              <a:t>.</a:t>
            </a:r>
            <a:r>
              <a:rPr sz="1440" spc="309" dirty="0">
                <a:solidFill>
                  <a:srgbClr val="0930FF"/>
                </a:solidFill>
                <a:latin typeface="Times New Roman"/>
                <a:cs typeface="Times New Roman"/>
              </a:rPr>
              <a:t> </a:t>
            </a:r>
            <a:r>
              <a:rPr sz="1440" spc="66" dirty="0">
                <a:solidFill>
                  <a:srgbClr val="0930FF"/>
                </a:solidFill>
                <a:latin typeface="Times New Roman"/>
                <a:cs typeface="Times New Roman"/>
              </a:rPr>
              <a:t>I</a:t>
            </a:r>
            <a:r>
              <a:rPr sz="1440" dirty="0">
                <a:solidFill>
                  <a:srgbClr val="0930FF"/>
                </a:solidFill>
                <a:latin typeface="Times New Roman"/>
                <a:cs typeface="Times New Roman"/>
              </a:rPr>
              <a:t>n</a:t>
            </a:r>
            <a:r>
              <a:rPr sz="1440" spc="268" dirty="0">
                <a:solidFill>
                  <a:srgbClr val="0930FF"/>
                </a:solidFill>
                <a:latin typeface="Times New Roman"/>
                <a:cs typeface="Times New Roman"/>
              </a:rPr>
              <a:t> </a:t>
            </a:r>
            <a:r>
              <a:rPr sz="1440" dirty="0">
                <a:solidFill>
                  <a:srgbClr val="0930FF"/>
                </a:solidFill>
                <a:latin typeface="Times New Roman"/>
                <a:cs typeface="Times New Roman"/>
              </a:rPr>
              <a:t>w</a:t>
            </a:r>
            <a:r>
              <a:rPr sz="1440" spc="-270" dirty="0">
                <a:solidFill>
                  <a:srgbClr val="0930FF"/>
                </a:solidFill>
                <a:latin typeface="Times New Roman"/>
                <a:cs typeface="Times New Roman"/>
              </a:rPr>
              <a:t> </a:t>
            </a:r>
            <a:r>
              <a:rPr sz="1440" spc="58" dirty="0">
                <a:solidFill>
                  <a:srgbClr val="0930FF"/>
                </a:solidFill>
                <a:latin typeface="Times New Roman"/>
                <a:cs typeface="Times New Roman"/>
              </a:rPr>
              <a:t>h</a:t>
            </a:r>
            <a:r>
              <a:rPr sz="1440" spc="-40" dirty="0">
                <a:solidFill>
                  <a:srgbClr val="0930FF"/>
                </a:solidFill>
                <a:latin typeface="Times New Roman"/>
                <a:cs typeface="Times New Roman"/>
              </a:rPr>
              <a:t>a</a:t>
            </a:r>
            <a:r>
              <a:rPr sz="1440" dirty="0">
                <a:solidFill>
                  <a:srgbClr val="0930FF"/>
                </a:solidFill>
                <a:latin typeface="Times New Roman"/>
                <a:cs typeface="Times New Roman"/>
              </a:rPr>
              <a:t>t </a:t>
            </a:r>
            <a:r>
              <a:rPr sz="1440" spc="-53" dirty="0">
                <a:solidFill>
                  <a:srgbClr val="0930FF"/>
                </a:solidFill>
                <a:latin typeface="Times New Roman"/>
                <a:cs typeface="Times New Roman"/>
              </a:rPr>
              <a:t> </a:t>
            </a:r>
            <a:r>
              <a:rPr sz="1440" spc="90" dirty="0">
                <a:solidFill>
                  <a:srgbClr val="0930FF"/>
                </a:solidFill>
                <a:latin typeface="Times New Roman"/>
                <a:cs typeface="Times New Roman"/>
              </a:rPr>
              <a:t>o</a:t>
            </a:r>
            <a:r>
              <a:rPr sz="1440" spc="75" dirty="0">
                <a:solidFill>
                  <a:srgbClr val="0930FF"/>
                </a:solidFill>
                <a:latin typeface="Times New Roman"/>
                <a:cs typeface="Times New Roman"/>
              </a:rPr>
              <a:t>r</a:t>
            </a:r>
            <a:r>
              <a:rPr sz="1440" spc="65" dirty="0">
                <a:solidFill>
                  <a:srgbClr val="0930FF"/>
                </a:solidFill>
                <a:latin typeface="Times New Roman"/>
                <a:cs typeface="Times New Roman"/>
              </a:rPr>
              <a:t>d</a:t>
            </a:r>
            <a:r>
              <a:rPr sz="1440" spc="100" dirty="0">
                <a:solidFill>
                  <a:srgbClr val="0930FF"/>
                </a:solidFill>
                <a:latin typeface="Times New Roman"/>
                <a:cs typeface="Times New Roman"/>
              </a:rPr>
              <a:t>e</a:t>
            </a:r>
            <a:r>
              <a:rPr sz="1440" dirty="0">
                <a:solidFill>
                  <a:srgbClr val="0930FF"/>
                </a:solidFill>
                <a:latin typeface="Times New Roman"/>
                <a:cs typeface="Times New Roman"/>
              </a:rPr>
              <a:t>r</a:t>
            </a:r>
            <a:r>
              <a:rPr sz="1440" spc="267" dirty="0">
                <a:solidFill>
                  <a:srgbClr val="0930FF"/>
                </a:solidFill>
                <a:latin typeface="Times New Roman"/>
                <a:cs typeface="Times New Roman"/>
              </a:rPr>
              <a:t> </a:t>
            </a:r>
            <a:r>
              <a:rPr sz="1440" spc="58" dirty="0">
                <a:solidFill>
                  <a:srgbClr val="0930FF"/>
                </a:solidFill>
                <a:latin typeface="Times New Roman"/>
                <a:cs typeface="Times New Roman"/>
              </a:rPr>
              <a:t>d</a:t>
            </a:r>
            <a:r>
              <a:rPr sz="1440" dirty="0">
                <a:solidFill>
                  <a:srgbClr val="0930FF"/>
                </a:solidFill>
                <a:latin typeface="Times New Roman"/>
                <a:cs typeface="Times New Roman"/>
              </a:rPr>
              <a:t>o</a:t>
            </a:r>
            <a:r>
              <a:rPr sz="1440" spc="299" dirty="0">
                <a:solidFill>
                  <a:srgbClr val="0930FF"/>
                </a:solidFill>
                <a:latin typeface="Times New Roman"/>
                <a:cs typeface="Times New Roman"/>
              </a:rPr>
              <a:t> </a:t>
            </a:r>
            <a:r>
              <a:rPr sz="1440" spc="17" dirty="0">
                <a:solidFill>
                  <a:srgbClr val="0930FF"/>
                </a:solidFill>
                <a:latin typeface="Times New Roman"/>
                <a:cs typeface="Times New Roman"/>
              </a:rPr>
              <a:t>y</a:t>
            </a:r>
            <a:r>
              <a:rPr sz="1440" dirty="0">
                <a:solidFill>
                  <a:srgbClr val="0930FF"/>
                </a:solidFill>
                <a:latin typeface="Times New Roman"/>
                <a:cs typeface="Times New Roman"/>
              </a:rPr>
              <a:t>o</a:t>
            </a:r>
            <a:r>
              <a:rPr sz="1440" spc="-256" dirty="0">
                <a:solidFill>
                  <a:srgbClr val="0930FF"/>
                </a:solidFill>
                <a:latin typeface="Times New Roman"/>
                <a:cs typeface="Times New Roman"/>
              </a:rPr>
              <a:t> </a:t>
            </a:r>
            <a:r>
              <a:rPr sz="1440" dirty="0">
                <a:solidFill>
                  <a:srgbClr val="0930FF"/>
                </a:solidFill>
                <a:latin typeface="Times New Roman"/>
                <a:cs typeface="Times New Roman"/>
              </a:rPr>
              <a:t>u</a:t>
            </a:r>
            <a:r>
              <a:rPr sz="1440" spc="341" dirty="0">
                <a:solidFill>
                  <a:srgbClr val="0930FF"/>
                </a:solidFill>
                <a:latin typeface="Times New Roman"/>
                <a:cs typeface="Times New Roman"/>
              </a:rPr>
              <a:t> </a:t>
            </a:r>
            <a:r>
              <a:rPr sz="1440" spc="58" dirty="0">
                <a:solidFill>
                  <a:srgbClr val="0930FF"/>
                </a:solidFill>
                <a:latin typeface="Times New Roman"/>
                <a:cs typeface="Times New Roman"/>
              </a:rPr>
              <a:t>t</a:t>
            </a:r>
            <a:r>
              <a:rPr sz="1440" spc="-35" dirty="0">
                <a:solidFill>
                  <a:srgbClr val="0930FF"/>
                </a:solidFill>
                <a:latin typeface="Times New Roman"/>
                <a:cs typeface="Times New Roman"/>
              </a:rPr>
              <a:t>r</a:t>
            </a:r>
            <a:r>
              <a:rPr sz="1440" spc="53" dirty="0">
                <a:solidFill>
                  <a:srgbClr val="0930FF"/>
                </a:solidFill>
                <a:latin typeface="Times New Roman"/>
                <a:cs typeface="Times New Roman"/>
              </a:rPr>
              <a:t>a</a:t>
            </a:r>
            <a:r>
              <a:rPr sz="1440" spc="45" dirty="0">
                <a:solidFill>
                  <a:srgbClr val="0930FF"/>
                </a:solidFill>
                <a:latin typeface="Times New Roman"/>
                <a:cs typeface="Times New Roman"/>
              </a:rPr>
              <a:t>v</a:t>
            </a:r>
            <a:r>
              <a:rPr sz="1440" spc="90" dirty="0">
                <a:solidFill>
                  <a:srgbClr val="0930FF"/>
                </a:solidFill>
                <a:latin typeface="Times New Roman"/>
                <a:cs typeface="Times New Roman"/>
              </a:rPr>
              <a:t>e</a:t>
            </a:r>
            <a:r>
              <a:rPr sz="1440" spc="80" dirty="0">
                <a:solidFill>
                  <a:srgbClr val="0930FF"/>
                </a:solidFill>
                <a:latin typeface="Times New Roman"/>
                <a:cs typeface="Times New Roman"/>
              </a:rPr>
              <a:t>r</a:t>
            </a:r>
            <a:r>
              <a:rPr sz="1440" spc="58" dirty="0">
                <a:solidFill>
                  <a:srgbClr val="0930FF"/>
                </a:solidFill>
                <a:latin typeface="Times New Roman"/>
                <a:cs typeface="Times New Roman"/>
              </a:rPr>
              <a:t>s</a:t>
            </a:r>
            <a:r>
              <a:rPr sz="1440" dirty="0">
                <a:solidFill>
                  <a:srgbClr val="0930FF"/>
                </a:solidFill>
                <a:latin typeface="Times New Roman"/>
                <a:cs typeface="Times New Roman"/>
              </a:rPr>
              <a:t>e </a:t>
            </a:r>
            <a:r>
              <a:rPr sz="1440" spc="-53" dirty="0">
                <a:solidFill>
                  <a:srgbClr val="0930FF"/>
                </a:solidFill>
                <a:latin typeface="Times New Roman"/>
                <a:cs typeface="Times New Roman"/>
              </a:rPr>
              <a:t> </a:t>
            </a:r>
            <a:r>
              <a:rPr sz="1440" spc="58" dirty="0">
                <a:solidFill>
                  <a:srgbClr val="0930FF"/>
                </a:solidFill>
                <a:latin typeface="Times New Roman"/>
                <a:cs typeface="Times New Roman"/>
              </a:rPr>
              <a:t>th</a:t>
            </a:r>
            <a:r>
              <a:rPr sz="1440" dirty="0">
                <a:solidFill>
                  <a:srgbClr val="0930FF"/>
                </a:solidFill>
                <a:latin typeface="Times New Roman"/>
                <a:cs typeface="Times New Roman"/>
              </a:rPr>
              <a:t>e </a:t>
            </a:r>
            <a:r>
              <a:rPr sz="1440" spc="-53" dirty="0">
                <a:solidFill>
                  <a:srgbClr val="0930FF"/>
                </a:solidFill>
                <a:latin typeface="Times New Roman"/>
                <a:cs typeface="Times New Roman"/>
              </a:rPr>
              <a:t> </a:t>
            </a:r>
            <a:r>
              <a:rPr sz="1440" spc="58" dirty="0">
                <a:solidFill>
                  <a:srgbClr val="0930FF"/>
                </a:solidFill>
                <a:latin typeface="Times New Roman"/>
                <a:cs typeface="Times New Roman"/>
              </a:rPr>
              <a:t>t</a:t>
            </a:r>
            <a:r>
              <a:rPr sz="1440" spc="26" dirty="0">
                <a:solidFill>
                  <a:srgbClr val="0930FF"/>
                </a:solidFill>
                <a:latin typeface="Times New Roman"/>
                <a:cs typeface="Times New Roman"/>
              </a:rPr>
              <a:t>r</a:t>
            </a:r>
            <a:r>
              <a:rPr sz="1440" spc="58" dirty="0">
                <a:solidFill>
                  <a:srgbClr val="0930FF"/>
                </a:solidFill>
                <a:latin typeface="Times New Roman"/>
                <a:cs typeface="Times New Roman"/>
              </a:rPr>
              <a:t>ee</a:t>
            </a:r>
            <a:r>
              <a:rPr sz="1440" dirty="0">
                <a:solidFill>
                  <a:srgbClr val="0930FF"/>
                </a:solidFill>
                <a:latin typeface="Times New Roman"/>
                <a:cs typeface="Times New Roman"/>
              </a:rPr>
              <a:t>?</a:t>
            </a:r>
            <a:endParaRPr sz="1440">
              <a:latin typeface="Times New Roman"/>
              <a:cs typeface="Times New Roman"/>
            </a:endParaRPr>
          </a:p>
          <a:p>
            <a:pPr marR="1555749" algn="r">
              <a:lnSpc>
                <a:spcPct val="95825"/>
              </a:lnSpc>
              <a:spcBef>
                <a:spcPts val="2381"/>
              </a:spcBef>
            </a:pPr>
            <a:r>
              <a:rPr sz="1260" dirty="0">
                <a:latin typeface="Times New Roman"/>
                <a:cs typeface="Times New Roman"/>
              </a:rPr>
              <a:t>17</a:t>
            </a:r>
            <a:endParaRPr sz="126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97327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Introduction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idx="1"/>
          </p:nvPr>
        </p:nvSpPr>
        <p:spPr>
          <a:xfrm>
            <a:off x="1043492" y="2323652"/>
            <a:ext cx="7033708" cy="3508977"/>
          </a:xfrm>
        </p:spPr>
        <p:txBody>
          <a:bodyPr/>
          <a:lstStyle/>
          <a:p>
            <a:pPr marL="278835" indent="0">
              <a:lnSpc>
                <a:spcPts val="2368"/>
              </a:lnSpc>
              <a:spcBef>
                <a:spcPts val="2114"/>
              </a:spcBef>
              <a:buNone/>
            </a:pPr>
            <a:r>
              <a:rPr lang="en-US" spc="64" dirty="0">
                <a:solidFill>
                  <a:srgbClr val="0930FF"/>
                </a:solidFill>
                <a:latin typeface="Times New Roman"/>
                <a:cs typeface="Times New Roman"/>
              </a:rPr>
              <a:t>S</a:t>
            </a:r>
            <a:r>
              <a:rPr lang="en-US" dirty="0">
                <a:solidFill>
                  <a:srgbClr val="0930FF"/>
                </a:solidFill>
                <a:latin typeface="Times New Roman"/>
                <a:cs typeface="Times New Roman"/>
              </a:rPr>
              <a:t>o</a:t>
            </a:r>
            <a:r>
              <a:rPr lang="en-US" spc="360" dirty="0">
                <a:solidFill>
                  <a:srgbClr val="0930FF"/>
                </a:solidFill>
                <a:latin typeface="Times New Roman"/>
                <a:cs typeface="Times New Roman"/>
              </a:rPr>
              <a:t> </a:t>
            </a:r>
            <a:r>
              <a:rPr lang="en-US" spc="18" dirty="0">
                <a:solidFill>
                  <a:srgbClr val="0930FF"/>
                </a:solidFill>
                <a:latin typeface="Times New Roman"/>
                <a:cs typeface="Times New Roman"/>
              </a:rPr>
              <a:t>f</a:t>
            </a:r>
            <a:r>
              <a:rPr lang="en-US" spc="49" dirty="0">
                <a:solidFill>
                  <a:srgbClr val="0930FF"/>
                </a:solidFill>
                <a:latin typeface="Times New Roman"/>
                <a:cs typeface="Times New Roman"/>
              </a:rPr>
              <a:t>a</a:t>
            </a:r>
            <a:r>
              <a:rPr lang="en-US" dirty="0">
                <a:solidFill>
                  <a:srgbClr val="0930FF"/>
                </a:solidFill>
                <a:latin typeface="Times New Roman"/>
                <a:cs typeface="Times New Roman"/>
              </a:rPr>
              <a:t>r</a:t>
            </a:r>
            <a:r>
              <a:rPr lang="en-US" spc="244" dirty="0">
                <a:solidFill>
                  <a:srgbClr val="0930FF"/>
                </a:solidFill>
                <a:latin typeface="Times New Roman"/>
                <a:cs typeface="Times New Roman"/>
              </a:rPr>
              <a:t> </a:t>
            </a:r>
            <a:r>
              <a:rPr lang="en-US" spc="64" dirty="0">
                <a:solidFill>
                  <a:srgbClr val="0930FF"/>
                </a:solidFill>
                <a:latin typeface="Times New Roman"/>
                <a:cs typeface="Times New Roman"/>
              </a:rPr>
              <a:t>w</a:t>
            </a:r>
            <a:r>
              <a:rPr lang="en-US" dirty="0">
                <a:solidFill>
                  <a:srgbClr val="0930FF"/>
                </a:solidFill>
                <a:latin typeface="Times New Roman"/>
                <a:cs typeface="Times New Roman"/>
              </a:rPr>
              <a:t>e </a:t>
            </a:r>
            <a:r>
              <a:rPr lang="en-US" spc="56" dirty="0">
                <a:solidFill>
                  <a:srgbClr val="0930FF"/>
                </a:solidFill>
                <a:latin typeface="Times New Roman"/>
                <a:cs typeface="Times New Roman"/>
              </a:rPr>
              <a:t> </a:t>
            </a:r>
            <a:r>
              <a:rPr lang="en-US" spc="64" dirty="0">
                <a:solidFill>
                  <a:srgbClr val="0930FF"/>
                </a:solidFill>
                <a:latin typeface="Times New Roman"/>
                <a:cs typeface="Times New Roman"/>
              </a:rPr>
              <a:t>h</a:t>
            </a:r>
            <a:r>
              <a:rPr lang="en-US" spc="54" dirty="0">
                <a:solidFill>
                  <a:srgbClr val="0930FF"/>
                </a:solidFill>
                <a:latin typeface="Times New Roman"/>
                <a:cs typeface="Times New Roman"/>
              </a:rPr>
              <a:t>a</a:t>
            </a:r>
            <a:r>
              <a:rPr lang="en-US" spc="50" dirty="0">
                <a:solidFill>
                  <a:srgbClr val="0930FF"/>
                </a:solidFill>
                <a:latin typeface="Times New Roman"/>
                <a:cs typeface="Times New Roman"/>
              </a:rPr>
              <a:t>v</a:t>
            </a:r>
            <a:r>
              <a:rPr lang="en-US" dirty="0">
                <a:solidFill>
                  <a:srgbClr val="0930FF"/>
                </a:solidFill>
                <a:latin typeface="Times New Roman"/>
                <a:cs typeface="Times New Roman"/>
              </a:rPr>
              <a:t>e </a:t>
            </a:r>
            <a:r>
              <a:rPr lang="en-US" spc="217" dirty="0">
                <a:solidFill>
                  <a:srgbClr val="0930FF"/>
                </a:solidFill>
                <a:latin typeface="Times New Roman"/>
                <a:cs typeface="Times New Roman"/>
              </a:rPr>
              <a:t> </a:t>
            </a:r>
            <a:r>
              <a:rPr lang="en-US" spc="64" dirty="0">
                <a:solidFill>
                  <a:srgbClr val="0930FF"/>
                </a:solidFill>
                <a:latin typeface="Times New Roman"/>
                <a:cs typeface="Times New Roman"/>
              </a:rPr>
              <a:t>see</a:t>
            </a:r>
            <a:r>
              <a:rPr lang="en-US" dirty="0">
                <a:solidFill>
                  <a:srgbClr val="0930FF"/>
                </a:solidFill>
                <a:latin typeface="Times New Roman"/>
                <a:cs typeface="Times New Roman"/>
              </a:rPr>
              <a:t>n </a:t>
            </a:r>
            <a:r>
              <a:rPr lang="en-US" spc="273" dirty="0">
                <a:solidFill>
                  <a:srgbClr val="0930FF"/>
                </a:solidFill>
                <a:latin typeface="Times New Roman"/>
                <a:cs typeface="Times New Roman"/>
              </a:rPr>
              <a:t> </a:t>
            </a:r>
            <a:r>
              <a:rPr lang="en-US" spc="-4" dirty="0">
                <a:solidFill>
                  <a:srgbClr val="0930FF"/>
                </a:solidFill>
                <a:latin typeface="Times New Roman"/>
                <a:cs typeface="Times New Roman"/>
              </a:rPr>
              <a:t>l</a:t>
            </a:r>
            <a:r>
              <a:rPr lang="en-US" spc="64" dirty="0">
                <a:solidFill>
                  <a:srgbClr val="0930FF"/>
                </a:solidFill>
                <a:latin typeface="Times New Roman"/>
                <a:cs typeface="Times New Roman"/>
              </a:rPr>
              <a:t>i</a:t>
            </a:r>
            <a:r>
              <a:rPr lang="en-US" spc="89" dirty="0">
                <a:solidFill>
                  <a:srgbClr val="0930FF"/>
                </a:solidFill>
                <a:latin typeface="Times New Roman"/>
                <a:cs typeface="Times New Roman"/>
              </a:rPr>
              <a:t>n</a:t>
            </a:r>
            <a:r>
              <a:rPr lang="en-US" spc="64" dirty="0">
                <a:solidFill>
                  <a:srgbClr val="0930FF"/>
                </a:solidFill>
                <a:latin typeface="Times New Roman"/>
                <a:cs typeface="Times New Roman"/>
              </a:rPr>
              <a:t>e</a:t>
            </a:r>
            <a:r>
              <a:rPr lang="en-US" spc="39" dirty="0">
                <a:solidFill>
                  <a:srgbClr val="0930FF"/>
                </a:solidFill>
                <a:latin typeface="Times New Roman"/>
                <a:cs typeface="Times New Roman"/>
              </a:rPr>
              <a:t>a</a:t>
            </a:r>
            <a:r>
              <a:rPr lang="en-US" dirty="0">
                <a:solidFill>
                  <a:srgbClr val="0930FF"/>
                </a:solidFill>
                <a:latin typeface="Times New Roman"/>
                <a:cs typeface="Times New Roman"/>
              </a:rPr>
              <a:t>r </a:t>
            </a:r>
            <a:r>
              <a:rPr lang="en-US" spc="-59" dirty="0">
                <a:solidFill>
                  <a:srgbClr val="0930FF"/>
                </a:solidFill>
                <a:latin typeface="Times New Roman"/>
                <a:cs typeface="Times New Roman"/>
              </a:rPr>
              <a:t> </a:t>
            </a:r>
            <a:r>
              <a:rPr lang="en-US" spc="-59" dirty="0" smtClean="0">
                <a:solidFill>
                  <a:srgbClr val="0930FF"/>
                </a:solidFill>
                <a:latin typeface="Times New Roman"/>
                <a:cs typeface="Times New Roman"/>
              </a:rPr>
              <a:t>data </a:t>
            </a:r>
            <a:r>
              <a:rPr lang="en-US" spc="-9" dirty="0" smtClean="0">
                <a:solidFill>
                  <a:srgbClr val="0930FF"/>
                </a:solidFill>
                <a:latin typeface="Times New Roman"/>
                <a:cs typeface="Times New Roman"/>
              </a:rPr>
              <a:t>s</a:t>
            </a:r>
            <a:r>
              <a:rPr lang="en-US" spc="64" dirty="0" smtClean="0">
                <a:solidFill>
                  <a:srgbClr val="0930FF"/>
                </a:solidFill>
                <a:latin typeface="Times New Roman"/>
                <a:cs typeface="Times New Roman"/>
              </a:rPr>
              <a:t>t</a:t>
            </a:r>
            <a:r>
              <a:rPr lang="en-US" dirty="0" smtClean="0">
                <a:solidFill>
                  <a:srgbClr val="0930FF"/>
                </a:solidFill>
                <a:latin typeface="Times New Roman"/>
                <a:cs typeface="Times New Roman"/>
              </a:rPr>
              <a:t>r</a:t>
            </a:r>
            <a:r>
              <a:rPr lang="en-US" spc="64" dirty="0" smtClean="0">
                <a:solidFill>
                  <a:srgbClr val="0930FF"/>
                </a:solidFill>
                <a:latin typeface="Times New Roman"/>
                <a:cs typeface="Times New Roman"/>
              </a:rPr>
              <a:t>u</a:t>
            </a:r>
            <a:r>
              <a:rPr lang="en-US" spc="4" dirty="0" smtClean="0">
                <a:solidFill>
                  <a:srgbClr val="0930FF"/>
                </a:solidFill>
                <a:latin typeface="Times New Roman"/>
                <a:cs typeface="Times New Roman"/>
              </a:rPr>
              <a:t>c</a:t>
            </a:r>
            <a:r>
              <a:rPr lang="en-US" spc="64" dirty="0" smtClean="0">
                <a:solidFill>
                  <a:srgbClr val="0930FF"/>
                </a:solidFill>
                <a:latin typeface="Times New Roman"/>
                <a:cs typeface="Times New Roman"/>
              </a:rPr>
              <a:t>t</a:t>
            </a:r>
            <a:r>
              <a:rPr lang="en-US" spc="89" dirty="0" smtClean="0">
                <a:solidFill>
                  <a:srgbClr val="0930FF"/>
                </a:solidFill>
                <a:latin typeface="Times New Roman"/>
                <a:cs typeface="Times New Roman"/>
              </a:rPr>
              <a:t>u</a:t>
            </a:r>
            <a:r>
              <a:rPr lang="en-US" spc="29" dirty="0" smtClean="0">
                <a:solidFill>
                  <a:srgbClr val="0930FF"/>
                </a:solidFill>
                <a:latin typeface="Times New Roman"/>
                <a:cs typeface="Times New Roman"/>
              </a:rPr>
              <a:t>r</a:t>
            </a:r>
            <a:r>
              <a:rPr lang="en-US" dirty="0" smtClean="0">
                <a:solidFill>
                  <a:srgbClr val="0930FF"/>
                </a:solidFill>
                <a:latin typeface="Times New Roman"/>
                <a:cs typeface="Times New Roman"/>
              </a:rPr>
              <a:t>es</a:t>
            </a:r>
            <a:endParaRPr lang="en-US" dirty="0">
              <a:latin typeface="Times New Roman"/>
              <a:cs typeface="Times New Roman"/>
            </a:endParaRPr>
          </a:p>
          <a:p>
            <a:pPr marL="786835" indent="0">
              <a:lnSpc>
                <a:spcPct val="95825"/>
              </a:lnSpc>
              <a:spcBef>
                <a:spcPts val="946"/>
              </a:spcBef>
              <a:buNone/>
            </a:pPr>
            <a:r>
              <a:rPr lang="en-US" sz="2000" dirty="0">
                <a:latin typeface="Times New Roman"/>
                <a:cs typeface="Times New Roman"/>
              </a:rPr>
              <a:t>•   </a:t>
            </a:r>
            <a:r>
              <a:rPr lang="en-US" sz="2000" spc="96" dirty="0">
                <a:latin typeface="Times New Roman"/>
                <a:cs typeface="Times New Roman"/>
              </a:rPr>
              <a:t> </a:t>
            </a:r>
            <a:r>
              <a:rPr lang="en-US" sz="2000" spc="-4" dirty="0">
                <a:latin typeface="Times New Roman"/>
                <a:cs typeface="Times New Roman"/>
              </a:rPr>
              <a:t>l</a:t>
            </a:r>
            <a:r>
              <a:rPr lang="en-US" sz="2000" spc="54" dirty="0">
                <a:latin typeface="Times New Roman"/>
                <a:cs typeface="Times New Roman"/>
              </a:rPr>
              <a:t>i</a:t>
            </a:r>
            <a:r>
              <a:rPr lang="en-US" sz="2000" spc="79" dirty="0">
                <a:latin typeface="Times New Roman"/>
                <a:cs typeface="Times New Roman"/>
              </a:rPr>
              <a:t>n</a:t>
            </a:r>
            <a:r>
              <a:rPr lang="en-US" sz="2000" spc="54" dirty="0">
                <a:latin typeface="Times New Roman"/>
                <a:cs typeface="Times New Roman"/>
              </a:rPr>
              <a:t>e</a:t>
            </a:r>
            <a:r>
              <a:rPr lang="en-US" sz="2000" spc="34" dirty="0">
                <a:latin typeface="Times New Roman"/>
                <a:cs typeface="Times New Roman"/>
              </a:rPr>
              <a:t>ar</a:t>
            </a:r>
            <a:r>
              <a:rPr lang="en-US" sz="2000" dirty="0">
                <a:latin typeface="Times New Roman"/>
                <a:cs typeface="Times New Roman"/>
              </a:rPr>
              <a:t>:   </a:t>
            </a:r>
            <a:r>
              <a:rPr lang="en-US" sz="2000" spc="-164" dirty="0">
                <a:latin typeface="Times New Roman"/>
                <a:cs typeface="Times New Roman"/>
              </a:rPr>
              <a:t> </a:t>
            </a:r>
            <a:r>
              <a:rPr lang="en-US" sz="2000" spc="62" dirty="0">
                <a:latin typeface="Times New Roman"/>
                <a:cs typeface="Times New Roman"/>
              </a:rPr>
              <a:t>b</a:t>
            </a:r>
            <a:r>
              <a:rPr lang="en-US" sz="2000" spc="28" dirty="0">
                <a:latin typeface="Times New Roman"/>
                <a:cs typeface="Times New Roman"/>
              </a:rPr>
              <a:t>e</a:t>
            </a:r>
            <a:r>
              <a:rPr lang="en-US" sz="2000" spc="16" dirty="0">
                <a:latin typeface="Times New Roman"/>
                <a:cs typeface="Times New Roman"/>
              </a:rPr>
              <a:t>f</a:t>
            </a:r>
            <a:r>
              <a:rPr lang="en-US" sz="2000" spc="91" dirty="0">
                <a:latin typeface="Times New Roman"/>
                <a:cs typeface="Times New Roman"/>
              </a:rPr>
              <a:t>o</a:t>
            </a:r>
            <a:r>
              <a:rPr lang="en-US" sz="2000" spc="28" dirty="0">
                <a:latin typeface="Times New Roman"/>
                <a:cs typeface="Times New Roman"/>
              </a:rPr>
              <a:t>r</a:t>
            </a:r>
            <a:r>
              <a:rPr lang="en-US" sz="2000" dirty="0">
                <a:latin typeface="Times New Roman"/>
                <a:cs typeface="Times New Roman"/>
              </a:rPr>
              <a:t>e</a:t>
            </a:r>
            <a:r>
              <a:rPr lang="en-US" sz="2000" spc="276" dirty="0">
                <a:latin typeface="Times New Roman"/>
                <a:cs typeface="Times New Roman"/>
              </a:rPr>
              <a:t> </a:t>
            </a:r>
            <a:r>
              <a:rPr lang="en-US" sz="2000" spc="54" dirty="0" smtClean="0">
                <a:latin typeface="Times New Roman"/>
                <a:cs typeface="Times New Roman"/>
              </a:rPr>
              <a:t>a</a:t>
            </a:r>
            <a:r>
              <a:rPr lang="en-US" sz="2000" dirty="0" smtClean="0">
                <a:latin typeface="Times New Roman"/>
                <a:cs typeface="Times New Roman"/>
              </a:rPr>
              <a:t>nd</a:t>
            </a:r>
            <a:r>
              <a:rPr lang="en-US" sz="2000" spc="308" dirty="0" smtClean="0">
                <a:latin typeface="Times New Roman"/>
                <a:cs typeface="Times New Roman"/>
              </a:rPr>
              <a:t> </a:t>
            </a:r>
            <a:r>
              <a:rPr lang="en-US" sz="2000" spc="9" dirty="0">
                <a:latin typeface="Times New Roman"/>
                <a:cs typeface="Times New Roman"/>
              </a:rPr>
              <a:t>a</a:t>
            </a:r>
            <a:r>
              <a:rPr lang="en-US" sz="2000" spc="4" dirty="0">
                <a:latin typeface="Times New Roman"/>
                <a:cs typeface="Times New Roman"/>
              </a:rPr>
              <a:t>f</a:t>
            </a:r>
            <a:r>
              <a:rPr lang="en-US" sz="2000" spc="-9" dirty="0">
                <a:latin typeface="Times New Roman"/>
                <a:cs typeface="Times New Roman"/>
              </a:rPr>
              <a:t>t</a:t>
            </a:r>
            <a:r>
              <a:rPr lang="en-US" sz="2000" spc="84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r </a:t>
            </a:r>
            <a:r>
              <a:rPr lang="en-US" sz="2000" spc="-54" dirty="0">
                <a:latin typeface="Times New Roman"/>
                <a:cs typeface="Times New Roman"/>
              </a:rPr>
              <a:t> </a:t>
            </a:r>
            <a:r>
              <a:rPr lang="en-US" sz="2000" spc="25" dirty="0" smtClean="0">
                <a:latin typeface="Times New Roman"/>
                <a:cs typeface="Times New Roman"/>
              </a:rPr>
              <a:t>r</a:t>
            </a:r>
            <a:r>
              <a:rPr lang="en-US" sz="2000" spc="54" dirty="0" smtClean="0">
                <a:latin typeface="Times New Roman"/>
                <a:cs typeface="Times New Roman"/>
              </a:rPr>
              <a:t>e</a:t>
            </a:r>
            <a:r>
              <a:rPr lang="en-US" sz="2000" spc="-34" dirty="0" smtClean="0">
                <a:latin typeface="Times New Roman"/>
                <a:cs typeface="Times New Roman"/>
              </a:rPr>
              <a:t>l</a:t>
            </a:r>
            <a:r>
              <a:rPr lang="en-US" sz="2000" spc="-39" dirty="0" smtClean="0">
                <a:latin typeface="Times New Roman"/>
                <a:cs typeface="Times New Roman"/>
              </a:rPr>
              <a:t>a</a:t>
            </a:r>
            <a:r>
              <a:rPr lang="en-US" sz="2000" spc="64" dirty="0" smtClean="0">
                <a:latin typeface="Times New Roman"/>
                <a:cs typeface="Times New Roman"/>
              </a:rPr>
              <a:t>t</a:t>
            </a:r>
            <a:r>
              <a:rPr lang="en-US" sz="2000" spc="54" dirty="0" smtClean="0">
                <a:latin typeface="Times New Roman"/>
                <a:cs typeface="Times New Roman"/>
              </a:rPr>
              <a:t>i</a:t>
            </a:r>
            <a:r>
              <a:rPr lang="en-US" sz="2000" dirty="0" smtClean="0">
                <a:latin typeface="Times New Roman"/>
                <a:cs typeface="Times New Roman"/>
              </a:rPr>
              <a:t>o</a:t>
            </a:r>
            <a:r>
              <a:rPr lang="en-US" sz="2000" spc="54" dirty="0" smtClean="0">
                <a:latin typeface="Times New Roman"/>
                <a:cs typeface="Times New Roman"/>
              </a:rPr>
              <a:t>ns</a:t>
            </a:r>
            <a:r>
              <a:rPr lang="en-US" sz="2000" spc="79" dirty="0" smtClean="0">
                <a:latin typeface="Times New Roman"/>
                <a:cs typeface="Times New Roman"/>
              </a:rPr>
              <a:t>h</a:t>
            </a:r>
            <a:r>
              <a:rPr lang="en-US" sz="2000" spc="25" dirty="0" smtClean="0">
                <a:latin typeface="Times New Roman"/>
                <a:cs typeface="Times New Roman"/>
              </a:rPr>
              <a:t>i</a:t>
            </a:r>
            <a:r>
              <a:rPr lang="en-US" sz="2000" dirty="0" smtClean="0">
                <a:latin typeface="Times New Roman"/>
                <a:cs typeface="Times New Roman"/>
              </a:rPr>
              <a:t>p</a:t>
            </a:r>
            <a:endParaRPr lang="en-US" sz="2000" dirty="0">
              <a:latin typeface="Times New Roman"/>
              <a:cs typeface="Times New Roman"/>
            </a:endParaRPr>
          </a:p>
          <a:p>
            <a:pPr marL="786835" indent="0">
              <a:lnSpc>
                <a:spcPct val="95825"/>
              </a:lnSpc>
              <a:spcBef>
                <a:spcPts val="890"/>
              </a:spcBef>
              <a:buNone/>
            </a:pPr>
            <a:r>
              <a:rPr lang="en-US" sz="2000" dirty="0">
                <a:latin typeface="Times New Roman"/>
                <a:cs typeface="Times New Roman"/>
              </a:rPr>
              <a:t>•   </a:t>
            </a:r>
            <a:r>
              <a:rPr lang="en-US" sz="2000" spc="96" dirty="0">
                <a:latin typeface="Times New Roman"/>
                <a:cs typeface="Times New Roman"/>
              </a:rPr>
              <a:t> </a:t>
            </a:r>
            <a:r>
              <a:rPr lang="en-US" sz="2000" spc="-4" dirty="0">
                <a:latin typeface="Times New Roman"/>
                <a:cs typeface="Times New Roman"/>
              </a:rPr>
              <a:t>l</a:t>
            </a:r>
            <a:r>
              <a:rPr lang="en-US" sz="2000" spc="54" dirty="0">
                <a:latin typeface="Times New Roman"/>
                <a:cs typeface="Times New Roman"/>
              </a:rPr>
              <a:t>i</a:t>
            </a:r>
            <a:r>
              <a:rPr lang="en-US" sz="2000" spc="-9" dirty="0">
                <a:latin typeface="Times New Roman"/>
                <a:cs typeface="Times New Roman"/>
              </a:rPr>
              <a:t>s</a:t>
            </a:r>
            <a:r>
              <a:rPr lang="en-US" sz="2000" spc="54" dirty="0">
                <a:latin typeface="Times New Roman"/>
                <a:cs typeface="Times New Roman"/>
              </a:rPr>
              <a:t>t</a:t>
            </a:r>
            <a:r>
              <a:rPr lang="en-US" sz="2000" dirty="0">
                <a:latin typeface="Times New Roman"/>
                <a:cs typeface="Times New Roman"/>
              </a:rPr>
              <a:t>s, </a:t>
            </a:r>
            <a:r>
              <a:rPr lang="en-US" sz="2000" spc="-54" dirty="0">
                <a:latin typeface="Times New Roman"/>
                <a:cs typeface="Times New Roman"/>
              </a:rPr>
              <a:t> </a:t>
            </a:r>
            <a:r>
              <a:rPr lang="en-US" sz="2000" spc="44" dirty="0">
                <a:latin typeface="Times New Roman"/>
                <a:cs typeface="Times New Roman"/>
              </a:rPr>
              <a:t>v</a:t>
            </a:r>
            <a:r>
              <a:rPr lang="en-US" sz="2000" spc="79" dirty="0">
                <a:latin typeface="Times New Roman"/>
                <a:cs typeface="Times New Roman"/>
              </a:rPr>
              <a:t>e</a:t>
            </a:r>
            <a:r>
              <a:rPr lang="en-US" sz="2000" spc="4" dirty="0">
                <a:latin typeface="Times New Roman"/>
                <a:cs typeface="Times New Roman"/>
              </a:rPr>
              <a:t>c</a:t>
            </a:r>
            <a:r>
              <a:rPr lang="en-US" sz="2000" spc="-4" dirty="0">
                <a:latin typeface="Times New Roman"/>
                <a:cs typeface="Times New Roman"/>
              </a:rPr>
              <a:t>t</a:t>
            </a:r>
            <a:r>
              <a:rPr lang="en-US" sz="2000" spc="79" dirty="0">
                <a:latin typeface="Times New Roman"/>
                <a:cs typeface="Times New Roman"/>
              </a:rPr>
              <a:t>or</a:t>
            </a:r>
            <a:r>
              <a:rPr lang="en-US" sz="2000" dirty="0">
                <a:latin typeface="Times New Roman"/>
                <a:cs typeface="Times New Roman"/>
              </a:rPr>
              <a:t>s, </a:t>
            </a:r>
            <a:r>
              <a:rPr lang="en-US" sz="2000" spc="-54" dirty="0">
                <a:latin typeface="Times New Roman"/>
                <a:cs typeface="Times New Roman"/>
              </a:rPr>
              <a:t> </a:t>
            </a:r>
            <a:r>
              <a:rPr lang="en-US" sz="2000" spc="34" dirty="0" smtClean="0">
                <a:latin typeface="Times New Roman"/>
                <a:cs typeface="Times New Roman"/>
              </a:rPr>
              <a:t>a</a:t>
            </a:r>
            <a:r>
              <a:rPr lang="en-US" sz="2000" dirty="0" smtClean="0">
                <a:latin typeface="Times New Roman"/>
                <a:cs typeface="Times New Roman"/>
              </a:rPr>
              <a:t>r</a:t>
            </a:r>
            <a:r>
              <a:rPr lang="en-US" sz="2000" spc="-39" dirty="0" smtClean="0">
                <a:latin typeface="Times New Roman"/>
                <a:cs typeface="Times New Roman"/>
              </a:rPr>
              <a:t>r</a:t>
            </a:r>
            <a:r>
              <a:rPr lang="en-US" sz="2000" spc="67" dirty="0" smtClean="0">
                <a:latin typeface="Times New Roman"/>
                <a:cs typeface="Times New Roman"/>
              </a:rPr>
              <a:t>a</a:t>
            </a:r>
            <a:r>
              <a:rPr lang="en-US" sz="2000" spc="62" dirty="0" smtClean="0">
                <a:latin typeface="Times New Roman"/>
                <a:cs typeface="Times New Roman"/>
              </a:rPr>
              <a:t>y</a:t>
            </a:r>
            <a:r>
              <a:rPr lang="en-US" sz="2000" dirty="0" smtClean="0">
                <a:latin typeface="Times New Roman"/>
                <a:cs typeface="Times New Roman"/>
              </a:rPr>
              <a:t>s</a:t>
            </a:r>
            <a:r>
              <a:rPr lang="en-US" sz="2000" dirty="0">
                <a:latin typeface="Times New Roman"/>
                <a:cs typeface="Times New Roman"/>
              </a:rPr>
              <a:t>,</a:t>
            </a:r>
            <a:r>
              <a:rPr lang="en-US" sz="2000" spc="269" dirty="0">
                <a:latin typeface="Times New Roman"/>
                <a:cs typeface="Times New Roman"/>
              </a:rPr>
              <a:t> </a:t>
            </a:r>
            <a:r>
              <a:rPr lang="en-US" sz="2000" spc="-9" dirty="0">
                <a:latin typeface="Times New Roman"/>
                <a:cs typeface="Times New Roman"/>
              </a:rPr>
              <a:t>s</a:t>
            </a:r>
            <a:r>
              <a:rPr lang="en-US" sz="2000" spc="-54" dirty="0">
                <a:latin typeface="Times New Roman"/>
                <a:cs typeface="Times New Roman"/>
              </a:rPr>
              <a:t>t</a:t>
            </a:r>
            <a:r>
              <a:rPr lang="en-US" sz="2000" spc="14" dirty="0">
                <a:latin typeface="Times New Roman"/>
                <a:cs typeface="Times New Roman"/>
              </a:rPr>
              <a:t>a</a:t>
            </a:r>
            <a:r>
              <a:rPr lang="en-US" sz="2000" spc="29" dirty="0">
                <a:latin typeface="Times New Roman"/>
                <a:cs typeface="Times New Roman"/>
              </a:rPr>
              <a:t>c</a:t>
            </a:r>
            <a:r>
              <a:rPr lang="en-US" sz="2000" spc="54" dirty="0">
                <a:latin typeface="Times New Roman"/>
                <a:cs typeface="Times New Roman"/>
              </a:rPr>
              <a:t>k</a:t>
            </a:r>
            <a:r>
              <a:rPr lang="en-US" sz="2000" dirty="0">
                <a:latin typeface="Times New Roman"/>
                <a:cs typeface="Times New Roman"/>
              </a:rPr>
              <a:t>s, </a:t>
            </a:r>
            <a:r>
              <a:rPr lang="en-US" sz="2000" spc="-54" dirty="0">
                <a:latin typeface="Times New Roman"/>
                <a:cs typeface="Times New Roman"/>
              </a:rPr>
              <a:t> </a:t>
            </a:r>
            <a:r>
              <a:rPr lang="en-US" sz="2000" spc="54" dirty="0" smtClean="0">
                <a:latin typeface="Times New Roman"/>
                <a:cs typeface="Times New Roman"/>
              </a:rPr>
              <a:t>queu</a:t>
            </a:r>
            <a:r>
              <a:rPr lang="en-US" sz="2000" dirty="0" smtClean="0">
                <a:latin typeface="Times New Roman"/>
                <a:cs typeface="Times New Roman"/>
              </a:rPr>
              <a:t>es</a:t>
            </a:r>
            <a:endParaRPr lang="en-US" sz="2000" dirty="0">
              <a:latin typeface="Times New Roman"/>
              <a:cs typeface="Times New Roman"/>
            </a:endParaRPr>
          </a:p>
          <a:p>
            <a:pPr marL="278835" indent="0">
              <a:lnSpc>
                <a:spcPts val="2368"/>
              </a:lnSpc>
              <a:spcBef>
                <a:spcPts val="558"/>
              </a:spcBef>
              <a:buNone/>
            </a:pPr>
            <a:r>
              <a:rPr lang="en-US" spc="39" dirty="0" smtClean="0">
                <a:solidFill>
                  <a:srgbClr val="0930FF"/>
                </a:solidFill>
                <a:latin typeface="Times New Roman"/>
                <a:cs typeface="Times New Roman"/>
              </a:rPr>
              <a:t>N</a:t>
            </a:r>
            <a:r>
              <a:rPr lang="en-US" dirty="0" smtClean="0">
                <a:solidFill>
                  <a:srgbClr val="0930FF"/>
                </a:solidFill>
                <a:latin typeface="Times New Roman"/>
                <a:cs typeface="Times New Roman"/>
              </a:rPr>
              <a:t>o</a:t>
            </a:r>
            <a:r>
              <a:rPr lang="en-US" spc="-294" dirty="0" smtClean="0">
                <a:solidFill>
                  <a:srgbClr val="0930FF"/>
                </a:solidFill>
                <a:latin typeface="Times New Roman"/>
                <a:cs typeface="Times New Roman"/>
              </a:rPr>
              <a:t> </a:t>
            </a:r>
            <a:r>
              <a:rPr lang="en-US" spc="64" dirty="0">
                <a:solidFill>
                  <a:srgbClr val="0930FF"/>
                </a:solidFill>
                <a:latin typeface="Times New Roman"/>
                <a:cs typeface="Times New Roman"/>
              </a:rPr>
              <a:t>n-</a:t>
            </a:r>
            <a:r>
              <a:rPr lang="en-US" spc="-4" dirty="0">
                <a:solidFill>
                  <a:srgbClr val="0930FF"/>
                </a:solidFill>
                <a:latin typeface="Times New Roman"/>
                <a:cs typeface="Times New Roman"/>
              </a:rPr>
              <a:t>l</a:t>
            </a:r>
            <a:r>
              <a:rPr lang="en-US" spc="64" dirty="0">
                <a:solidFill>
                  <a:srgbClr val="0930FF"/>
                </a:solidFill>
                <a:latin typeface="Times New Roman"/>
                <a:cs typeface="Times New Roman"/>
              </a:rPr>
              <a:t>i</a:t>
            </a:r>
            <a:r>
              <a:rPr lang="en-US" spc="89" dirty="0">
                <a:solidFill>
                  <a:srgbClr val="0930FF"/>
                </a:solidFill>
                <a:latin typeface="Times New Roman"/>
                <a:cs typeface="Times New Roman"/>
              </a:rPr>
              <a:t>n</a:t>
            </a:r>
            <a:r>
              <a:rPr lang="en-US" spc="64" dirty="0">
                <a:solidFill>
                  <a:srgbClr val="0930FF"/>
                </a:solidFill>
                <a:latin typeface="Times New Roman"/>
                <a:cs typeface="Times New Roman"/>
              </a:rPr>
              <a:t>e</a:t>
            </a:r>
            <a:r>
              <a:rPr lang="en-US" spc="39" dirty="0">
                <a:solidFill>
                  <a:srgbClr val="0930FF"/>
                </a:solidFill>
                <a:latin typeface="Times New Roman"/>
                <a:cs typeface="Times New Roman"/>
              </a:rPr>
              <a:t>a</a:t>
            </a:r>
            <a:r>
              <a:rPr lang="en-US" dirty="0">
                <a:solidFill>
                  <a:srgbClr val="0930FF"/>
                </a:solidFill>
                <a:latin typeface="Times New Roman"/>
                <a:cs typeface="Times New Roman"/>
              </a:rPr>
              <a:t>r </a:t>
            </a:r>
            <a:r>
              <a:rPr lang="en-US" spc="-59" dirty="0">
                <a:solidFill>
                  <a:srgbClr val="0930FF"/>
                </a:solidFill>
                <a:latin typeface="Times New Roman"/>
                <a:cs typeface="Times New Roman"/>
              </a:rPr>
              <a:t> </a:t>
            </a:r>
            <a:r>
              <a:rPr lang="en-US" spc="-9" dirty="0" smtClean="0">
                <a:solidFill>
                  <a:srgbClr val="0930FF"/>
                </a:solidFill>
                <a:latin typeface="Times New Roman"/>
                <a:cs typeface="Times New Roman"/>
              </a:rPr>
              <a:t>s</a:t>
            </a:r>
            <a:r>
              <a:rPr lang="en-US" spc="64" dirty="0" smtClean="0">
                <a:solidFill>
                  <a:srgbClr val="0930FF"/>
                </a:solidFill>
                <a:latin typeface="Times New Roman"/>
                <a:cs typeface="Times New Roman"/>
              </a:rPr>
              <a:t>t</a:t>
            </a:r>
            <a:r>
              <a:rPr lang="en-US" dirty="0" smtClean="0">
                <a:solidFill>
                  <a:srgbClr val="0930FF"/>
                </a:solidFill>
                <a:latin typeface="Times New Roman"/>
                <a:cs typeface="Times New Roman"/>
              </a:rPr>
              <a:t>r</a:t>
            </a:r>
            <a:r>
              <a:rPr lang="en-US" spc="64" dirty="0" smtClean="0">
                <a:solidFill>
                  <a:srgbClr val="0930FF"/>
                </a:solidFill>
                <a:latin typeface="Times New Roman"/>
                <a:cs typeface="Times New Roman"/>
              </a:rPr>
              <a:t>u</a:t>
            </a:r>
            <a:r>
              <a:rPr lang="en-US" spc="4" dirty="0" smtClean="0">
                <a:solidFill>
                  <a:srgbClr val="0930FF"/>
                </a:solidFill>
                <a:latin typeface="Times New Roman"/>
                <a:cs typeface="Times New Roman"/>
              </a:rPr>
              <a:t>c</a:t>
            </a:r>
            <a:r>
              <a:rPr lang="en-US" spc="64" dirty="0" smtClean="0">
                <a:solidFill>
                  <a:srgbClr val="0930FF"/>
                </a:solidFill>
                <a:latin typeface="Times New Roman"/>
                <a:cs typeface="Times New Roman"/>
              </a:rPr>
              <a:t>t</a:t>
            </a:r>
            <a:r>
              <a:rPr lang="en-US" spc="89" dirty="0" smtClean="0">
                <a:solidFill>
                  <a:srgbClr val="0930FF"/>
                </a:solidFill>
                <a:latin typeface="Times New Roman"/>
                <a:cs typeface="Times New Roman"/>
              </a:rPr>
              <a:t>u</a:t>
            </a:r>
            <a:r>
              <a:rPr lang="en-US" spc="29" dirty="0" smtClean="0">
                <a:solidFill>
                  <a:srgbClr val="0930FF"/>
                </a:solidFill>
                <a:latin typeface="Times New Roman"/>
                <a:cs typeface="Times New Roman"/>
              </a:rPr>
              <a:t>r</a:t>
            </a:r>
            <a:r>
              <a:rPr lang="en-US" spc="64" dirty="0" smtClean="0">
                <a:solidFill>
                  <a:srgbClr val="0930FF"/>
                </a:solidFill>
                <a:latin typeface="Times New Roman"/>
                <a:cs typeface="Times New Roman"/>
              </a:rPr>
              <a:t>e</a:t>
            </a:r>
            <a:r>
              <a:rPr lang="en-US" dirty="0">
                <a:solidFill>
                  <a:srgbClr val="0930FF"/>
                </a:solidFill>
                <a:latin typeface="Times New Roman"/>
                <a:cs typeface="Times New Roman"/>
              </a:rPr>
              <a:t>:   </a:t>
            </a:r>
            <a:r>
              <a:rPr lang="en-US" spc="64" dirty="0" smtClean="0">
                <a:solidFill>
                  <a:srgbClr val="0930FF"/>
                </a:solidFill>
                <a:latin typeface="Times New Roman"/>
                <a:cs typeface="Times New Roman"/>
              </a:rPr>
              <a:t>t</a:t>
            </a:r>
            <a:r>
              <a:rPr lang="en-US" spc="29" dirty="0" smtClean="0">
                <a:solidFill>
                  <a:srgbClr val="0930FF"/>
                </a:solidFill>
                <a:latin typeface="Times New Roman"/>
                <a:cs typeface="Times New Roman"/>
              </a:rPr>
              <a:t>r</a:t>
            </a:r>
            <a:r>
              <a:rPr lang="en-US" spc="64" dirty="0" smtClean="0">
                <a:solidFill>
                  <a:srgbClr val="0930FF"/>
                </a:solidFill>
                <a:latin typeface="Times New Roman"/>
                <a:cs typeface="Times New Roman"/>
              </a:rPr>
              <a:t>e</a:t>
            </a:r>
            <a:r>
              <a:rPr lang="en-US" dirty="0" smtClean="0">
                <a:solidFill>
                  <a:srgbClr val="0930FF"/>
                </a:solidFill>
                <a:latin typeface="Times New Roman"/>
                <a:cs typeface="Times New Roman"/>
              </a:rPr>
              <a:t>es</a:t>
            </a:r>
            <a:endParaRPr lang="en-US" dirty="0" smtClean="0">
              <a:latin typeface="Times New Roman"/>
              <a:cs typeface="Times New Roman"/>
            </a:endParaRPr>
          </a:p>
          <a:p>
            <a:pPr marL="278835" indent="0">
              <a:lnSpc>
                <a:spcPts val="2368"/>
              </a:lnSpc>
              <a:spcBef>
                <a:spcPts val="558"/>
              </a:spcBef>
              <a:buNone/>
            </a:pPr>
            <a:r>
              <a:rPr lang="en-US" sz="2000" dirty="0" smtClean="0">
                <a:latin typeface="Times New Roman"/>
                <a:cs typeface="Times New Roman"/>
              </a:rPr>
              <a:t>•   </a:t>
            </a:r>
            <a:r>
              <a:rPr lang="en-US" sz="2000" spc="304" dirty="0" smtClean="0">
                <a:latin typeface="Times New Roman"/>
                <a:cs typeface="Times New Roman"/>
              </a:rPr>
              <a:t> </a:t>
            </a:r>
            <a:r>
              <a:rPr lang="en-US" sz="2000" spc="28" dirty="0">
                <a:latin typeface="Times New Roman"/>
                <a:cs typeface="Times New Roman"/>
              </a:rPr>
              <a:t>p</a:t>
            </a:r>
            <a:r>
              <a:rPr lang="en-US" sz="2000" spc="40" dirty="0">
                <a:latin typeface="Times New Roman"/>
                <a:cs typeface="Times New Roman"/>
              </a:rPr>
              <a:t>r</a:t>
            </a:r>
            <a:r>
              <a:rPr lang="en-US" sz="2000" spc="63" dirty="0">
                <a:latin typeface="Times New Roman"/>
                <a:cs typeface="Times New Roman"/>
              </a:rPr>
              <a:t>o</a:t>
            </a:r>
            <a:r>
              <a:rPr lang="en-US" sz="2000" spc="28" dirty="0">
                <a:latin typeface="Times New Roman"/>
                <a:cs typeface="Times New Roman"/>
              </a:rPr>
              <a:t>b</a:t>
            </a:r>
            <a:r>
              <a:rPr lang="en-US" sz="2000" spc="69" dirty="0">
                <a:latin typeface="Times New Roman"/>
                <a:cs typeface="Times New Roman"/>
              </a:rPr>
              <a:t>a</a:t>
            </a:r>
            <a:r>
              <a:rPr lang="en-US" sz="2000" spc="63" dirty="0">
                <a:latin typeface="Times New Roman"/>
                <a:cs typeface="Times New Roman"/>
              </a:rPr>
              <a:t>b</a:t>
            </a:r>
            <a:r>
              <a:rPr lang="en-US" sz="2000" dirty="0">
                <a:latin typeface="Times New Roman"/>
                <a:cs typeface="Times New Roman"/>
              </a:rPr>
              <a:t>ly</a:t>
            </a:r>
            <a:r>
              <a:rPr lang="en-US" sz="2000" spc="-80" dirty="0">
                <a:latin typeface="Times New Roman"/>
                <a:cs typeface="Times New Roman"/>
              </a:rPr>
              <a:t> </a:t>
            </a:r>
            <a:r>
              <a:rPr lang="en-US" sz="2000" spc="54" dirty="0">
                <a:latin typeface="Times New Roman"/>
                <a:cs typeface="Times New Roman"/>
              </a:rPr>
              <a:t>th</a:t>
            </a:r>
            <a:r>
              <a:rPr lang="en-US" sz="2000" dirty="0">
                <a:latin typeface="Times New Roman"/>
                <a:cs typeface="Times New Roman"/>
              </a:rPr>
              <a:t>e </a:t>
            </a:r>
            <a:r>
              <a:rPr lang="en-US" sz="2000" spc="-54" dirty="0">
                <a:latin typeface="Times New Roman"/>
                <a:cs typeface="Times New Roman"/>
              </a:rPr>
              <a:t> </a:t>
            </a:r>
            <a:r>
              <a:rPr lang="en-US" sz="2000" spc="54" dirty="0">
                <a:latin typeface="Times New Roman"/>
                <a:cs typeface="Times New Roman"/>
              </a:rPr>
              <a:t>m</a:t>
            </a:r>
            <a:r>
              <a:rPr lang="en-US" sz="2000" spc="69" dirty="0">
                <a:latin typeface="Times New Roman"/>
                <a:cs typeface="Times New Roman"/>
              </a:rPr>
              <a:t>o</a:t>
            </a:r>
            <a:r>
              <a:rPr lang="en-US" sz="2000" spc="-9" dirty="0">
                <a:latin typeface="Times New Roman"/>
                <a:cs typeface="Times New Roman"/>
              </a:rPr>
              <a:t>s</a:t>
            </a:r>
            <a:r>
              <a:rPr lang="en-US" sz="2000" dirty="0">
                <a:latin typeface="Times New Roman"/>
                <a:cs typeface="Times New Roman"/>
              </a:rPr>
              <a:t>t </a:t>
            </a:r>
            <a:r>
              <a:rPr lang="en-US" sz="2000" spc="-54" dirty="0">
                <a:latin typeface="Times New Roman"/>
                <a:cs typeface="Times New Roman"/>
              </a:rPr>
              <a:t> </a:t>
            </a:r>
            <a:r>
              <a:rPr lang="en-US" sz="2000" spc="54" dirty="0" smtClean="0">
                <a:latin typeface="Times New Roman"/>
                <a:cs typeface="Times New Roman"/>
              </a:rPr>
              <a:t>f</a:t>
            </a:r>
            <a:r>
              <a:rPr lang="en-US" sz="2000" spc="75" dirty="0" smtClean="0">
                <a:latin typeface="Times New Roman"/>
                <a:cs typeface="Times New Roman"/>
              </a:rPr>
              <a:t>u</a:t>
            </a:r>
            <a:r>
              <a:rPr lang="en-US" sz="2000" dirty="0" smtClean="0">
                <a:latin typeface="Times New Roman"/>
                <a:cs typeface="Times New Roman"/>
              </a:rPr>
              <a:t>n</a:t>
            </a:r>
            <a:r>
              <a:rPr lang="en-US" sz="2000" spc="54" dirty="0" smtClean="0">
                <a:latin typeface="Times New Roman"/>
                <a:cs typeface="Times New Roman"/>
              </a:rPr>
              <a:t>da</a:t>
            </a:r>
            <a:r>
              <a:rPr lang="en-US" sz="2000" dirty="0" smtClean="0">
                <a:latin typeface="Times New Roman"/>
                <a:cs typeface="Times New Roman"/>
              </a:rPr>
              <a:t>m</a:t>
            </a:r>
            <a:r>
              <a:rPr lang="en-US" sz="2000" spc="54" dirty="0" smtClean="0">
                <a:latin typeface="Times New Roman"/>
                <a:cs typeface="Times New Roman"/>
              </a:rPr>
              <a:t>e</a:t>
            </a:r>
            <a:r>
              <a:rPr lang="en-US" sz="2000" spc="4" dirty="0" smtClean="0">
                <a:latin typeface="Times New Roman"/>
                <a:cs typeface="Times New Roman"/>
              </a:rPr>
              <a:t>n</a:t>
            </a:r>
            <a:r>
              <a:rPr lang="en-US" sz="2000" spc="-54" dirty="0" smtClean="0">
                <a:latin typeface="Times New Roman"/>
                <a:cs typeface="Times New Roman"/>
              </a:rPr>
              <a:t>t</a:t>
            </a:r>
            <a:r>
              <a:rPr lang="en-US" sz="2000" spc="44" dirty="0" smtClean="0">
                <a:latin typeface="Times New Roman"/>
                <a:cs typeface="Times New Roman"/>
              </a:rPr>
              <a:t>a</a:t>
            </a:r>
            <a:r>
              <a:rPr lang="en-US" sz="2000" dirty="0" smtClean="0">
                <a:latin typeface="Times New Roman"/>
                <a:cs typeface="Times New Roman"/>
              </a:rPr>
              <a:t>l </a:t>
            </a:r>
            <a:r>
              <a:rPr lang="en-US" sz="2000" spc="-54" dirty="0" smtClean="0">
                <a:latin typeface="Times New Roman"/>
                <a:cs typeface="Times New Roman"/>
              </a:rPr>
              <a:t> </a:t>
            </a:r>
            <a:r>
              <a:rPr lang="en-US" sz="2000" spc="-9" dirty="0" smtClean="0">
                <a:latin typeface="Times New Roman"/>
                <a:cs typeface="Times New Roman"/>
              </a:rPr>
              <a:t>s</a:t>
            </a:r>
            <a:r>
              <a:rPr lang="en-US" sz="2000" spc="54" dirty="0" smtClean="0">
                <a:latin typeface="Times New Roman"/>
                <a:cs typeface="Times New Roman"/>
              </a:rPr>
              <a:t>t</a:t>
            </a:r>
            <a:r>
              <a:rPr lang="en-US" sz="2000" dirty="0" smtClean="0">
                <a:latin typeface="Times New Roman"/>
                <a:cs typeface="Times New Roman"/>
              </a:rPr>
              <a:t>r</a:t>
            </a:r>
            <a:r>
              <a:rPr lang="en-US" sz="2000" spc="54" dirty="0" smtClean="0">
                <a:latin typeface="Times New Roman"/>
                <a:cs typeface="Times New Roman"/>
              </a:rPr>
              <a:t>u</a:t>
            </a:r>
            <a:r>
              <a:rPr lang="en-US" sz="2000" spc="4" dirty="0" smtClean="0">
                <a:latin typeface="Times New Roman"/>
                <a:cs typeface="Times New Roman"/>
              </a:rPr>
              <a:t>c</a:t>
            </a:r>
            <a:r>
              <a:rPr lang="en-US" sz="2000" spc="54" dirty="0" smtClean="0">
                <a:latin typeface="Times New Roman"/>
                <a:cs typeface="Times New Roman"/>
              </a:rPr>
              <a:t>t</a:t>
            </a:r>
            <a:r>
              <a:rPr lang="en-US" sz="2000" spc="79" dirty="0" smtClean="0">
                <a:latin typeface="Times New Roman"/>
                <a:cs typeface="Times New Roman"/>
              </a:rPr>
              <a:t>u</a:t>
            </a:r>
            <a:r>
              <a:rPr lang="en-US" sz="2000" spc="25" dirty="0" smtClean="0">
                <a:latin typeface="Times New Roman"/>
                <a:cs typeface="Times New Roman"/>
              </a:rPr>
              <a:t>r</a:t>
            </a:r>
            <a:r>
              <a:rPr lang="en-US" sz="2000" dirty="0" smtClean="0">
                <a:latin typeface="Times New Roman"/>
                <a:cs typeface="Times New Roman"/>
              </a:rPr>
              <a:t>e </a:t>
            </a:r>
            <a:r>
              <a:rPr lang="en-US" sz="2000" spc="-54" dirty="0" smtClean="0">
                <a:latin typeface="Times New Roman"/>
                <a:cs typeface="Times New Roman"/>
              </a:rPr>
              <a:t> </a:t>
            </a:r>
            <a:r>
              <a:rPr lang="en-US" sz="2000" spc="54" dirty="0">
                <a:latin typeface="Times New Roman"/>
                <a:cs typeface="Times New Roman"/>
              </a:rPr>
              <a:t>i</a:t>
            </a:r>
            <a:r>
              <a:rPr lang="en-US" sz="2000" dirty="0">
                <a:latin typeface="Times New Roman"/>
                <a:cs typeface="Times New Roman"/>
              </a:rPr>
              <a:t>n</a:t>
            </a:r>
            <a:r>
              <a:rPr lang="en-US" sz="2000" spc="270" dirty="0">
                <a:latin typeface="Times New Roman"/>
                <a:cs typeface="Times New Roman"/>
              </a:rPr>
              <a:t> </a:t>
            </a:r>
            <a:r>
              <a:rPr lang="en-US" sz="2000" spc="14" dirty="0" smtClean="0">
                <a:latin typeface="Times New Roman"/>
                <a:cs typeface="Times New Roman"/>
              </a:rPr>
              <a:t>c</a:t>
            </a:r>
            <a:r>
              <a:rPr lang="en-US" sz="2000" dirty="0" smtClean="0">
                <a:latin typeface="Times New Roman"/>
                <a:cs typeface="Times New Roman"/>
              </a:rPr>
              <a:t>o</a:t>
            </a:r>
            <a:r>
              <a:rPr lang="en-US" sz="2000" spc="54" dirty="0" smtClean="0">
                <a:latin typeface="Times New Roman"/>
                <a:cs typeface="Times New Roman"/>
              </a:rPr>
              <a:t>mp</a:t>
            </a:r>
            <a:r>
              <a:rPr lang="en-US" sz="2000" spc="-29" dirty="0" smtClean="0">
                <a:latin typeface="Times New Roman"/>
                <a:cs typeface="Times New Roman"/>
              </a:rPr>
              <a:t>u</a:t>
            </a:r>
            <a:r>
              <a:rPr lang="en-US" sz="2000" spc="64" dirty="0" smtClean="0">
                <a:latin typeface="Times New Roman"/>
                <a:cs typeface="Times New Roman"/>
              </a:rPr>
              <a:t>t</a:t>
            </a:r>
            <a:r>
              <a:rPr lang="en-US" sz="2000" spc="54" dirty="0" smtClean="0">
                <a:latin typeface="Times New Roman"/>
                <a:cs typeface="Times New Roman"/>
              </a:rPr>
              <a:t>i</a:t>
            </a:r>
            <a:r>
              <a:rPr lang="en-US" sz="2000" spc="79" dirty="0" smtClean="0">
                <a:latin typeface="Times New Roman"/>
                <a:cs typeface="Times New Roman"/>
              </a:rPr>
              <a:t>n</a:t>
            </a:r>
            <a:r>
              <a:rPr lang="en-US" sz="2000" dirty="0" smtClean="0">
                <a:latin typeface="Times New Roman"/>
                <a:cs typeface="Times New Roman"/>
              </a:rPr>
              <a:t>g</a:t>
            </a:r>
          </a:p>
          <a:p>
            <a:pPr marL="278835" indent="0">
              <a:lnSpc>
                <a:spcPts val="2368"/>
              </a:lnSpc>
              <a:spcBef>
                <a:spcPts val="558"/>
              </a:spcBef>
              <a:buNone/>
            </a:pPr>
            <a:r>
              <a:rPr lang="en-US" sz="2000" dirty="0" smtClean="0">
                <a:latin typeface="Times New Roman"/>
                <a:cs typeface="Times New Roman"/>
              </a:rPr>
              <a:t>•   </a:t>
            </a:r>
            <a:r>
              <a:rPr lang="en-US" sz="2000" spc="96" dirty="0" smtClean="0">
                <a:latin typeface="Times New Roman"/>
                <a:cs typeface="Times New Roman"/>
              </a:rPr>
              <a:t> </a:t>
            </a:r>
            <a:r>
              <a:rPr lang="en-US" sz="2000" spc="79" dirty="0" smtClean="0">
                <a:latin typeface="Times New Roman"/>
                <a:cs typeface="Times New Roman"/>
              </a:rPr>
              <a:t>h</a:t>
            </a:r>
            <a:r>
              <a:rPr lang="en-US" sz="2000" spc="54" dirty="0" smtClean="0">
                <a:latin typeface="Times New Roman"/>
                <a:cs typeface="Times New Roman"/>
              </a:rPr>
              <a:t>i</a:t>
            </a:r>
            <a:r>
              <a:rPr lang="en-US" sz="2000" spc="84" dirty="0" smtClean="0">
                <a:latin typeface="Times New Roman"/>
                <a:cs typeface="Times New Roman"/>
              </a:rPr>
              <a:t>e</a:t>
            </a:r>
            <a:r>
              <a:rPr lang="en-US" sz="2000" spc="-34" dirty="0" smtClean="0">
                <a:latin typeface="Times New Roman"/>
                <a:cs typeface="Times New Roman"/>
              </a:rPr>
              <a:t>r</a:t>
            </a:r>
            <a:r>
              <a:rPr lang="en-US" sz="2000" spc="34" dirty="0" smtClean="0">
                <a:latin typeface="Times New Roman"/>
                <a:cs typeface="Times New Roman"/>
              </a:rPr>
              <a:t>a</a:t>
            </a:r>
            <a:r>
              <a:rPr lang="en-US" sz="2000" spc="39" dirty="0" smtClean="0">
                <a:latin typeface="Times New Roman"/>
                <a:cs typeface="Times New Roman"/>
              </a:rPr>
              <a:t>r</a:t>
            </a:r>
            <a:r>
              <a:rPr lang="en-US" sz="2000" spc="59" dirty="0" smtClean="0">
                <a:latin typeface="Times New Roman"/>
                <a:cs typeface="Times New Roman"/>
              </a:rPr>
              <a:t>c</a:t>
            </a:r>
            <a:r>
              <a:rPr lang="en-US" sz="2000" spc="79" dirty="0" smtClean="0">
                <a:latin typeface="Times New Roman"/>
                <a:cs typeface="Times New Roman"/>
              </a:rPr>
              <a:t>h</a:t>
            </a:r>
            <a:r>
              <a:rPr lang="en-US" sz="2000" spc="25" dirty="0" smtClean="0">
                <a:latin typeface="Times New Roman"/>
                <a:cs typeface="Times New Roman"/>
              </a:rPr>
              <a:t>i</a:t>
            </a:r>
            <a:r>
              <a:rPr lang="en-US" sz="2000" spc="4" dirty="0" smtClean="0">
                <a:latin typeface="Times New Roman"/>
                <a:cs typeface="Times New Roman"/>
              </a:rPr>
              <a:t>c</a:t>
            </a:r>
            <a:r>
              <a:rPr lang="en-US" sz="2000" spc="44" dirty="0" smtClean="0">
                <a:latin typeface="Times New Roman"/>
                <a:cs typeface="Times New Roman"/>
              </a:rPr>
              <a:t>a</a:t>
            </a:r>
            <a:r>
              <a:rPr lang="en-US" sz="2000" dirty="0" smtClean="0">
                <a:latin typeface="Times New Roman"/>
                <a:cs typeface="Times New Roman"/>
              </a:rPr>
              <a:t>l </a:t>
            </a:r>
            <a:r>
              <a:rPr lang="en-US" sz="2000" spc="-54" dirty="0" smtClean="0">
                <a:latin typeface="Times New Roman"/>
                <a:cs typeface="Times New Roman"/>
              </a:rPr>
              <a:t> </a:t>
            </a:r>
            <a:r>
              <a:rPr lang="en-US" sz="2000" spc="-9" dirty="0" smtClean="0">
                <a:latin typeface="Times New Roman"/>
                <a:cs typeface="Times New Roman"/>
              </a:rPr>
              <a:t>s</a:t>
            </a:r>
            <a:r>
              <a:rPr lang="en-US" sz="2000" spc="54" dirty="0" smtClean="0">
                <a:latin typeface="Times New Roman"/>
                <a:cs typeface="Times New Roman"/>
              </a:rPr>
              <a:t>t</a:t>
            </a:r>
            <a:r>
              <a:rPr lang="en-US" sz="2000" dirty="0" smtClean="0">
                <a:latin typeface="Times New Roman"/>
                <a:cs typeface="Times New Roman"/>
              </a:rPr>
              <a:t>r</a:t>
            </a:r>
            <a:r>
              <a:rPr lang="en-US" sz="2000" spc="54" dirty="0" smtClean="0">
                <a:latin typeface="Times New Roman"/>
                <a:cs typeface="Times New Roman"/>
              </a:rPr>
              <a:t>u</a:t>
            </a:r>
            <a:r>
              <a:rPr lang="en-US" sz="2000" spc="4" dirty="0" smtClean="0">
                <a:latin typeface="Times New Roman"/>
                <a:cs typeface="Times New Roman"/>
              </a:rPr>
              <a:t>c</a:t>
            </a:r>
            <a:r>
              <a:rPr lang="en-US" sz="2000" spc="54" dirty="0" smtClean="0">
                <a:latin typeface="Times New Roman"/>
                <a:cs typeface="Times New Roman"/>
              </a:rPr>
              <a:t>t</a:t>
            </a:r>
            <a:r>
              <a:rPr lang="en-US" sz="2000" spc="79" dirty="0" smtClean="0">
                <a:latin typeface="Times New Roman"/>
                <a:cs typeface="Times New Roman"/>
              </a:rPr>
              <a:t>u</a:t>
            </a:r>
            <a:r>
              <a:rPr lang="en-US" sz="2000" spc="25" dirty="0" smtClean="0">
                <a:latin typeface="Times New Roman"/>
                <a:cs typeface="Times New Roman"/>
              </a:rPr>
              <a:t>r</a:t>
            </a:r>
            <a:r>
              <a:rPr lang="en-US" sz="2000" dirty="0" smtClean="0">
                <a:latin typeface="Times New Roman"/>
                <a:cs typeface="Times New Roman"/>
              </a:rPr>
              <a:t>e</a:t>
            </a:r>
          </a:p>
          <a:p>
            <a:pPr marL="278835" indent="0">
              <a:lnSpc>
                <a:spcPts val="2368"/>
              </a:lnSpc>
              <a:spcBef>
                <a:spcPts val="558"/>
              </a:spcBef>
              <a:buNone/>
            </a:pPr>
            <a:r>
              <a:rPr lang="en-US" sz="2000" dirty="0" smtClean="0">
                <a:latin typeface="Times New Roman"/>
                <a:cs typeface="Times New Roman"/>
              </a:rPr>
              <a:t>•   </a:t>
            </a:r>
            <a:r>
              <a:rPr lang="en-US" sz="2000" spc="96" dirty="0" smtClean="0">
                <a:latin typeface="Times New Roman"/>
                <a:cs typeface="Times New Roman"/>
              </a:rPr>
              <a:t> </a:t>
            </a:r>
            <a:r>
              <a:rPr lang="en-US" sz="2000" spc="-125" dirty="0" smtClean="0">
                <a:latin typeface="Times New Roman"/>
                <a:cs typeface="Times New Roman"/>
              </a:rPr>
              <a:t>T</a:t>
            </a:r>
            <a:r>
              <a:rPr lang="en-US" sz="2000" spc="84" dirty="0" smtClean="0">
                <a:latin typeface="Times New Roman"/>
                <a:cs typeface="Times New Roman"/>
              </a:rPr>
              <a:t>e</a:t>
            </a:r>
            <a:r>
              <a:rPr lang="en-US" sz="2000" dirty="0" smtClean="0">
                <a:latin typeface="Times New Roman"/>
                <a:cs typeface="Times New Roman"/>
              </a:rPr>
              <a:t>r</a:t>
            </a:r>
            <a:r>
              <a:rPr lang="en-US" sz="2000" spc="75" dirty="0" smtClean="0">
                <a:latin typeface="Times New Roman"/>
                <a:cs typeface="Times New Roman"/>
              </a:rPr>
              <a:t>m</a:t>
            </a:r>
            <a:r>
              <a:rPr lang="en-US" sz="2000" spc="54" dirty="0" smtClean="0">
                <a:latin typeface="Times New Roman"/>
                <a:cs typeface="Times New Roman"/>
              </a:rPr>
              <a:t>i</a:t>
            </a:r>
            <a:r>
              <a:rPr lang="en-US" sz="2000" dirty="0" smtClean="0">
                <a:latin typeface="Times New Roman"/>
                <a:cs typeface="Times New Roman"/>
              </a:rPr>
              <a:t>n</a:t>
            </a:r>
            <a:r>
              <a:rPr lang="en-US" sz="2000" spc="54" dirty="0" smtClean="0">
                <a:latin typeface="Times New Roman"/>
                <a:cs typeface="Times New Roman"/>
              </a:rPr>
              <a:t>o</a:t>
            </a:r>
            <a:r>
              <a:rPr lang="en-US" sz="2000" dirty="0" smtClean="0">
                <a:latin typeface="Times New Roman"/>
                <a:cs typeface="Times New Roman"/>
              </a:rPr>
              <a:t>l</a:t>
            </a:r>
            <a:r>
              <a:rPr lang="en-US" sz="2000" spc="79" dirty="0" smtClean="0">
                <a:latin typeface="Times New Roman"/>
                <a:cs typeface="Times New Roman"/>
              </a:rPr>
              <a:t>o</a:t>
            </a:r>
            <a:r>
              <a:rPr lang="en-US" sz="2000" spc="54" dirty="0" smtClean="0">
                <a:latin typeface="Times New Roman"/>
                <a:cs typeface="Times New Roman"/>
              </a:rPr>
              <a:t>g</a:t>
            </a:r>
            <a:r>
              <a:rPr lang="en-US" sz="2000" spc="44" dirty="0" smtClean="0">
                <a:latin typeface="Times New Roman"/>
                <a:cs typeface="Times New Roman"/>
              </a:rPr>
              <a:t>y</a:t>
            </a:r>
            <a:r>
              <a:rPr lang="en-US" sz="2000" dirty="0">
                <a:latin typeface="Times New Roman"/>
                <a:cs typeface="Times New Roman"/>
              </a:rPr>
              <a:t>: </a:t>
            </a:r>
            <a:r>
              <a:rPr lang="en-US" sz="2000" spc="25" dirty="0">
                <a:latin typeface="Times New Roman"/>
                <a:cs typeface="Times New Roman"/>
              </a:rPr>
              <a:t> </a:t>
            </a:r>
            <a:r>
              <a:rPr lang="en-US" sz="2000" spc="54" dirty="0">
                <a:latin typeface="Times New Roman"/>
                <a:cs typeface="Times New Roman"/>
              </a:rPr>
              <a:t>f</a:t>
            </a:r>
            <a:r>
              <a:rPr lang="en-US" sz="2000" spc="34" dirty="0">
                <a:latin typeface="Times New Roman"/>
                <a:cs typeface="Times New Roman"/>
              </a:rPr>
              <a:t>r</a:t>
            </a:r>
            <a:r>
              <a:rPr lang="en-US" sz="2000" dirty="0">
                <a:latin typeface="Times New Roman"/>
                <a:cs typeface="Times New Roman"/>
              </a:rPr>
              <a:t>o</a:t>
            </a:r>
            <a:r>
              <a:rPr lang="en-US" sz="2000" spc="-25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m</a:t>
            </a:r>
            <a:r>
              <a:rPr lang="en-US" sz="2000" spc="229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f</a:t>
            </a:r>
            <a:r>
              <a:rPr lang="en-US" sz="2000" spc="58" dirty="0">
                <a:latin typeface="Times New Roman"/>
                <a:cs typeface="Times New Roman"/>
              </a:rPr>
              <a:t>a</a:t>
            </a:r>
            <a:r>
              <a:rPr lang="en-US" sz="2000" spc="79" dirty="0">
                <a:latin typeface="Times New Roman"/>
                <a:cs typeface="Times New Roman"/>
              </a:rPr>
              <a:t>m</a:t>
            </a:r>
            <a:r>
              <a:rPr lang="en-US" sz="2000" spc="58" dirty="0">
                <a:latin typeface="Times New Roman"/>
                <a:cs typeface="Times New Roman"/>
              </a:rPr>
              <a:t>i</a:t>
            </a:r>
            <a:r>
              <a:rPr lang="en-US" sz="2000" dirty="0">
                <a:latin typeface="Times New Roman"/>
                <a:cs typeface="Times New Roman"/>
              </a:rPr>
              <a:t>ly</a:t>
            </a:r>
            <a:r>
              <a:rPr lang="en-US" sz="2000" spc="278" dirty="0">
                <a:latin typeface="Times New Roman"/>
                <a:cs typeface="Times New Roman"/>
              </a:rPr>
              <a:t> </a:t>
            </a:r>
            <a:r>
              <a:rPr lang="en-US" sz="2000" spc="54" dirty="0">
                <a:latin typeface="Times New Roman"/>
                <a:cs typeface="Times New Roman"/>
              </a:rPr>
              <a:t>t</a:t>
            </a:r>
            <a:r>
              <a:rPr lang="en-US" sz="2000" spc="25" dirty="0">
                <a:latin typeface="Times New Roman"/>
                <a:cs typeface="Times New Roman"/>
              </a:rPr>
              <a:t>r</a:t>
            </a:r>
            <a:r>
              <a:rPr lang="en-US" sz="2000" spc="54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e</a:t>
            </a:r>
            <a:r>
              <a:rPr lang="en-US" sz="2000" spc="-259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</a:t>
            </a:r>
            <a:r>
              <a:rPr lang="en-US" sz="2000" spc="349" dirty="0">
                <a:latin typeface="Times New Roman"/>
                <a:cs typeface="Times New Roman"/>
              </a:rPr>
              <a:t> </a:t>
            </a:r>
            <a:r>
              <a:rPr lang="en-US" sz="2000" spc="4" dirty="0">
                <a:latin typeface="Times New Roman"/>
                <a:cs typeface="Times New Roman"/>
              </a:rPr>
              <a:t>(</a:t>
            </a:r>
            <a:r>
              <a:rPr lang="en-US" sz="2000" spc="79" dirty="0">
                <a:latin typeface="Times New Roman"/>
                <a:cs typeface="Times New Roman"/>
              </a:rPr>
              <a:t>g</a:t>
            </a:r>
            <a:r>
              <a:rPr lang="en-US" sz="2000" spc="54" dirty="0">
                <a:latin typeface="Times New Roman"/>
                <a:cs typeface="Times New Roman"/>
              </a:rPr>
              <a:t>e</a:t>
            </a:r>
            <a:r>
              <a:rPr lang="en-US" sz="2000" spc="79" dirty="0">
                <a:latin typeface="Times New Roman"/>
                <a:cs typeface="Times New Roman"/>
              </a:rPr>
              <a:t>n</a:t>
            </a:r>
            <a:r>
              <a:rPr lang="en-US" sz="2000" spc="54" dirty="0">
                <a:latin typeface="Times New Roman"/>
                <a:cs typeface="Times New Roman"/>
              </a:rPr>
              <a:t>e</a:t>
            </a:r>
            <a:r>
              <a:rPr lang="en-US" sz="2000" spc="44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l</a:t>
            </a:r>
            <a:r>
              <a:rPr lang="en-US" sz="2000" spc="79" dirty="0">
                <a:latin typeface="Times New Roman"/>
                <a:cs typeface="Times New Roman"/>
              </a:rPr>
              <a:t>o</a:t>
            </a:r>
            <a:r>
              <a:rPr lang="en-US" sz="2000" spc="54" dirty="0">
                <a:latin typeface="Times New Roman"/>
                <a:cs typeface="Times New Roman"/>
              </a:rPr>
              <a:t>gy</a:t>
            </a:r>
            <a:r>
              <a:rPr lang="en-US" sz="2000" dirty="0">
                <a:latin typeface="Times New Roman"/>
                <a:cs typeface="Times New Roman"/>
              </a:rPr>
              <a:t>)</a:t>
            </a:r>
          </a:p>
          <a:p>
            <a:pPr lvl="1" eaLnBrk="1" hangingPunct="1"/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9E95CC-988B-4CC8-8013-4C41BBFA001A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6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88913"/>
            <a:ext cx="8226425" cy="1081087"/>
          </a:xfrm>
        </p:spPr>
        <p:txBody>
          <a:bodyPr/>
          <a:lstStyle/>
          <a:p>
            <a:r>
              <a:rPr lang="en-US" altLang="zh-TW" dirty="0" smtClean="0"/>
              <a:t>Introduction</a:t>
            </a:r>
            <a:endParaRPr lang="en-US" altLang="zh-TW" dirty="0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363" y="1239838"/>
            <a:ext cx="8731250" cy="1901825"/>
          </a:xfrm>
        </p:spPr>
        <p:txBody>
          <a:bodyPr/>
          <a:lstStyle/>
          <a:p>
            <a:r>
              <a:rPr lang="en-US" altLang="zh-TW" sz="2800"/>
              <a:t>A </a:t>
            </a:r>
            <a:r>
              <a:rPr lang="en-US" altLang="zh-TW" sz="2800" b="1" i="1">
                <a:effectLst/>
              </a:rPr>
              <a:t>tree</a:t>
            </a:r>
            <a:r>
              <a:rPr lang="en-US" altLang="zh-TW" sz="2800"/>
              <a:t> structure means that the data are organized so that items of information are related by branches</a:t>
            </a:r>
          </a:p>
          <a:p>
            <a:r>
              <a:rPr lang="en-US" altLang="zh-TW" sz="2800"/>
              <a:t>Examples:</a:t>
            </a:r>
          </a:p>
        </p:txBody>
      </p:sp>
      <p:pic>
        <p:nvPicPr>
          <p:cNvPr id="116740" name="Picture 4" descr="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2452688"/>
            <a:ext cx="5851525" cy="414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1A2B-6C79-4856-BD28-5C55C9B1F20F}" type="slidenum">
              <a:rPr lang="en-US" altLang="zh-TW" smtClean="0">
                <a:solidFill>
                  <a:srgbClr val="EAEAEA"/>
                </a:solidFill>
              </a:rPr>
              <a:pPr/>
              <a:t>4</a:t>
            </a:fld>
            <a:endParaRPr lang="en-US" altLang="zh-TW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12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6892429" y="2599766"/>
            <a:ext cx="478490" cy="4643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56616" y="2639401"/>
            <a:ext cx="350115" cy="339737"/>
          </a:xfrm>
          <a:custGeom>
            <a:avLst/>
            <a:gdLst/>
            <a:ahLst/>
            <a:cxnLst/>
            <a:rect l="l" t="t" r="r" b="b"/>
            <a:pathLst>
              <a:path w="385126" h="385035">
                <a:moveTo>
                  <a:pt x="328725" y="56387"/>
                </a:moveTo>
                <a:lnTo>
                  <a:pt x="317106" y="45673"/>
                </a:lnTo>
                <a:lnTo>
                  <a:pt x="304857" y="36087"/>
                </a:lnTo>
                <a:lnTo>
                  <a:pt x="292046" y="27629"/>
                </a:lnTo>
                <a:lnTo>
                  <a:pt x="278746" y="20299"/>
                </a:lnTo>
                <a:lnTo>
                  <a:pt x="265024" y="14096"/>
                </a:lnTo>
                <a:lnTo>
                  <a:pt x="250953" y="9021"/>
                </a:lnTo>
                <a:lnTo>
                  <a:pt x="236600" y="5074"/>
                </a:lnTo>
                <a:lnTo>
                  <a:pt x="222038" y="2255"/>
                </a:lnTo>
                <a:lnTo>
                  <a:pt x="207335" y="563"/>
                </a:lnTo>
                <a:lnTo>
                  <a:pt x="192563" y="0"/>
                </a:lnTo>
                <a:lnTo>
                  <a:pt x="177790" y="563"/>
                </a:lnTo>
                <a:lnTo>
                  <a:pt x="163087" y="2255"/>
                </a:lnTo>
                <a:lnTo>
                  <a:pt x="148525" y="5074"/>
                </a:lnTo>
                <a:lnTo>
                  <a:pt x="134173" y="9021"/>
                </a:lnTo>
                <a:lnTo>
                  <a:pt x="120101" y="14096"/>
                </a:lnTo>
                <a:lnTo>
                  <a:pt x="106380" y="20299"/>
                </a:lnTo>
                <a:lnTo>
                  <a:pt x="93079" y="27629"/>
                </a:lnTo>
                <a:lnTo>
                  <a:pt x="80268" y="36087"/>
                </a:lnTo>
                <a:lnTo>
                  <a:pt x="68019" y="45673"/>
                </a:lnTo>
                <a:lnTo>
                  <a:pt x="56400" y="56387"/>
                </a:lnTo>
                <a:lnTo>
                  <a:pt x="45684" y="68003"/>
                </a:lnTo>
                <a:lnTo>
                  <a:pt x="36096" y="80249"/>
                </a:lnTo>
                <a:lnTo>
                  <a:pt x="27636" y="93057"/>
                </a:lnTo>
                <a:lnTo>
                  <a:pt x="20304" y="106354"/>
                </a:lnTo>
                <a:lnTo>
                  <a:pt x="14100" y="120073"/>
                </a:lnTo>
                <a:lnTo>
                  <a:pt x="9024" y="134141"/>
                </a:lnTo>
                <a:lnTo>
                  <a:pt x="5076" y="148490"/>
                </a:lnTo>
                <a:lnTo>
                  <a:pt x="2256" y="163049"/>
                </a:lnTo>
                <a:lnTo>
                  <a:pt x="564" y="177748"/>
                </a:lnTo>
                <a:lnTo>
                  <a:pt x="0" y="192517"/>
                </a:lnTo>
                <a:lnTo>
                  <a:pt x="564" y="207286"/>
                </a:lnTo>
                <a:lnTo>
                  <a:pt x="2256" y="221986"/>
                </a:lnTo>
                <a:lnTo>
                  <a:pt x="5076" y="236545"/>
                </a:lnTo>
                <a:lnTo>
                  <a:pt x="9024" y="250893"/>
                </a:lnTo>
                <a:lnTo>
                  <a:pt x="14100" y="264962"/>
                </a:lnTo>
                <a:lnTo>
                  <a:pt x="20304" y="278680"/>
                </a:lnTo>
                <a:lnTo>
                  <a:pt x="27636" y="291978"/>
                </a:lnTo>
                <a:lnTo>
                  <a:pt x="36096" y="304785"/>
                </a:lnTo>
                <a:lnTo>
                  <a:pt x="45684" y="317032"/>
                </a:lnTo>
                <a:lnTo>
                  <a:pt x="56400" y="328648"/>
                </a:lnTo>
                <a:lnTo>
                  <a:pt x="68019" y="339361"/>
                </a:lnTo>
                <a:lnTo>
                  <a:pt x="80268" y="348947"/>
                </a:lnTo>
                <a:lnTo>
                  <a:pt x="93079" y="357405"/>
                </a:lnTo>
                <a:lnTo>
                  <a:pt x="106380" y="364736"/>
                </a:lnTo>
                <a:lnTo>
                  <a:pt x="120101" y="370938"/>
                </a:lnTo>
                <a:lnTo>
                  <a:pt x="134173" y="376013"/>
                </a:lnTo>
                <a:lnTo>
                  <a:pt x="148525" y="379960"/>
                </a:lnTo>
                <a:lnTo>
                  <a:pt x="163087" y="382779"/>
                </a:lnTo>
                <a:lnTo>
                  <a:pt x="177790" y="384471"/>
                </a:lnTo>
                <a:lnTo>
                  <a:pt x="192563" y="385035"/>
                </a:lnTo>
                <a:lnTo>
                  <a:pt x="207335" y="384471"/>
                </a:lnTo>
                <a:lnTo>
                  <a:pt x="222038" y="382779"/>
                </a:lnTo>
                <a:lnTo>
                  <a:pt x="236600" y="379960"/>
                </a:lnTo>
                <a:lnTo>
                  <a:pt x="250953" y="376013"/>
                </a:lnTo>
                <a:lnTo>
                  <a:pt x="265024" y="370938"/>
                </a:lnTo>
                <a:lnTo>
                  <a:pt x="278746" y="364736"/>
                </a:lnTo>
                <a:lnTo>
                  <a:pt x="292046" y="357405"/>
                </a:lnTo>
                <a:lnTo>
                  <a:pt x="304857" y="348947"/>
                </a:lnTo>
                <a:lnTo>
                  <a:pt x="317106" y="339361"/>
                </a:lnTo>
                <a:lnTo>
                  <a:pt x="328725" y="328648"/>
                </a:lnTo>
                <a:lnTo>
                  <a:pt x="339441" y="317032"/>
                </a:lnTo>
                <a:lnTo>
                  <a:pt x="349029" y="304785"/>
                </a:lnTo>
                <a:lnTo>
                  <a:pt x="357489" y="291978"/>
                </a:lnTo>
                <a:lnTo>
                  <a:pt x="364822" y="278680"/>
                </a:lnTo>
                <a:lnTo>
                  <a:pt x="371026" y="264962"/>
                </a:lnTo>
                <a:lnTo>
                  <a:pt x="376102" y="250893"/>
                </a:lnTo>
                <a:lnTo>
                  <a:pt x="380050" y="236545"/>
                </a:lnTo>
                <a:lnTo>
                  <a:pt x="382870" y="221986"/>
                </a:lnTo>
                <a:lnTo>
                  <a:pt x="384562" y="207286"/>
                </a:lnTo>
                <a:lnTo>
                  <a:pt x="385126" y="192517"/>
                </a:lnTo>
                <a:lnTo>
                  <a:pt x="384562" y="177748"/>
                </a:lnTo>
                <a:lnTo>
                  <a:pt x="382870" y="163049"/>
                </a:lnTo>
                <a:lnTo>
                  <a:pt x="380050" y="148490"/>
                </a:lnTo>
                <a:lnTo>
                  <a:pt x="376102" y="134141"/>
                </a:lnTo>
                <a:lnTo>
                  <a:pt x="371026" y="120073"/>
                </a:lnTo>
                <a:lnTo>
                  <a:pt x="364822" y="106354"/>
                </a:lnTo>
                <a:lnTo>
                  <a:pt x="357489" y="93057"/>
                </a:lnTo>
                <a:lnTo>
                  <a:pt x="349029" y="80249"/>
                </a:lnTo>
                <a:lnTo>
                  <a:pt x="339441" y="68003"/>
                </a:lnTo>
                <a:lnTo>
                  <a:pt x="328725" y="56387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56616" y="2639402"/>
            <a:ext cx="350115" cy="339737"/>
          </a:xfrm>
          <a:custGeom>
            <a:avLst/>
            <a:gdLst/>
            <a:ahLst/>
            <a:cxnLst/>
            <a:rect l="l" t="t" r="r" b="b"/>
            <a:pathLst>
              <a:path w="385127" h="385035">
                <a:moveTo>
                  <a:pt x="328726" y="56387"/>
                </a:moveTo>
                <a:lnTo>
                  <a:pt x="339442" y="68003"/>
                </a:lnTo>
                <a:lnTo>
                  <a:pt x="349030" y="80250"/>
                </a:lnTo>
                <a:lnTo>
                  <a:pt x="357490" y="93057"/>
                </a:lnTo>
                <a:lnTo>
                  <a:pt x="364822" y="106354"/>
                </a:lnTo>
                <a:lnTo>
                  <a:pt x="371027" y="120073"/>
                </a:lnTo>
                <a:lnTo>
                  <a:pt x="376103" y="134141"/>
                </a:lnTo>
                <a:lnTo>
                  <a:pt x="380051" y="148490"/>
                </a:lnTo>
                <a:lnTo>
                  <a:pt x="382871" y="163049"/>
                </a:lnTo>
                <a:lnTo>
                  <a:pt x="384563" y="177748"/>
                </a:lnTo>
                <a:lnTo>
                  <a:pt x="385127" y="192517"/>
                </a:lnTo>
                <a:lnTo>
                  <a:pt x="384563" y="207286"/>
                </a:lnTo>
                <a:lnTo>
                  <a:pt x="382871" y="221985"/>
                </a:lnTo>
                <a:lnTo>
                  <a:pt x="380051" y="236544"/>
                </a:lnTo>
                <a:lnTo>
                  <a:pt x="376103" y="250893"/>
                </a:lnTo>
                <a:lnTo>
                  <a:pt x="371027" y="264961"/>
                </a:lnTo>
                <a:lnTo>
                  <a:pt x="364822" y="278680"/>
                </a:lnTo>
                <a:lnTo>
                  <a:pt x="357490" y="291977"/>
                </a:lnTo>
                <a:lnTo>
                  <a:pt x="349030" y="304785"/>
                </a:lnTo>
                <a:lnTo>
                  <a:pt x="339442" y="317031"/>
                </a:lnTo>
                <a:lnTo>
                  <a:pt x="328726" y="328647"/>
                </a:lnTo>
                <a:lnTo>
                  <a:pt x="317107" y="339361"/>
                </a:lnTo>
                <a:lnTo>
                  <a:pt x="304857" y="348947"/>
                </a:lnTo>
                <a:lnTo>
                  <a:pt x="292047" y="357405"/>
                </a:lnTo>
                <a:lnTo>
                  <a:pt x="278746" y="364735"/>
                </a:lnTo>
                <a:lnTo>
                  <a:pt x="265025" y="370938"/>
                </a:lnTo>
                <a:lnTo>
                  <a:pt x="250953" y="376013"/>
                </a:lnTo>
                <a:lnTo>
                  <a:pt x="236601" y="379960"/>
                </a:lnTo>
                <a:lnTo>
                  <a:pt x="222039" y="382779"/>
                </a:lnTo>
                <a:lnTo>
                  <a:pt x="207336" y="384471"/>
                </a:lnTo>
                <a:lnTo>
                  <a:pt x="192563" y="385035"/>
                </a:lnTo>
                <a:lnTo>
                  <a:pt x="177790" y="384471"/>
                </a:lnTo>
                <a:lnTo>
                  <a:pt x="163088" y="382779"/>
                </a:lnTo>
                <a:lnTo>
                  <a:pt x="148525" y="379960"/>
                </a:lnTo>
                <a:lnTo>
                  <a:pt x="134173" y="376013"/>
                </a:lnTo>
                <a:lnTo>
                  <a:pt x="120101" y="370938"/>
                </a:lnTo>
                <a:lnTo>
                  <a:pt x="106380" y="364735"/>
                </a:lnTo>
                <a:lnTo>
                  <a:pt x="93079" y="357405"/>
                </a:lnTo>
                <a:lnTo>
                  <a:pt x="80269" y="348947"/>
                </a:lnTo>
                <a:lnTo>
                  <a:pt x="68019" y="339361"/>
                </a:lnTo>
                <a:lnTo>
                  <a:pt x="56400" y="328647"/>
                </a:lnTo>
                <a:lnTo>
                  <a:pt x="45684" y="317031"/>
                </a:lnTo>
                <a:lnTo>
                  <a:pt x="36096" y="304785"/>
                </a:lnTo>
                <a:lnTo>
                  <a:pt x="27636" y="291977"/>
                </a:lnTo>
                <a:lnTo>
                  <a:pt x="20304" y="278680"/>
                </a:lnTo>
                <a:lnTo>
                  <a:pt x="14100" y="264961"/>
                </a:lnTo>
                <a:lnTo>
                  <a:pt x="9024" y="250893"/>
                </a:lnTo>
                <a:lnTo>
                  <a:pt x="5076" y="236544"/>
                </a:lnTo>
                <a:lnTo>
                  <a:pt x="2256" y="221985"/>
                </a:lnTo>
                <a:lnTo>
                  <a:pt x="564" y="207286"/>
                </a:lnTo>
                <a:lnTo>
                  <a:pt x="0" y="192517"/>
                </a:lnTo>
                <a:lnTo>
                  <a:pt x="564" y="177748"/>
                </a:lnTo>
                <a:lnTo>
                  <a:pt x="2256" y="163049"/>
                </a:lnTo>
                <a:lnTo>
                  <a:pt x="5076" y="148490"/>
                </a:lnTo>
                <a:lnTo>
                  <a:pt x="9024" y="134141"/>
                </a:lnTo>
                <a:lnTo>
                  <a:pt x="14100" y="120073"/>
                </a:lnTo>
                <a:lnTo>
                  <a:pt x="20304" y="106354"/>
                </a:lnTo>
                <a:lnTo>
                  <a:pt x="27636" y="93057"/>
                </a:lnTo>
                <a:lnTo>
                  <a:pt x="36096" y="80250"/>
                </a:lnTo>
                <a:lnTo>
                  <a:pt x="45684" y="68003"/>
                </a:lnTo>
                <a:lnTo>
                  <a:pt x="56400" y="56387"/>
                </a:lnTo>
                <a:lnTo>
                  <a:pt x="68019" y="45673"/>
                </a:lnTo>
                <a:lnTo>
                  <a:pt x="80269" y="36087"/>
                </a:lnTo>
                <a:lnTo>
                  <a:pt x="93079" y="27629"/>
                </a:lnTo>
                <a:lnTo>
                  <a:pt x="106380" y="20299"/>
                </a:lnTo>
                <a:lnTo>
                  <a:pt x="120101" y="14096"/>
                </a:lnTo>
                <a:lnTo>
                  <a:pt x="134173" y="9021"/>
                </a:lnTo>
                <a:lnTo>
                  <a:pt x="148525" y="5074"/>
                </a:lnTo>
                <a:lnTo>
                  <a:pt x="163088" y="2255"/>
                </a:lnTo>
                <a:lnTo>
                  <a:pt x="177790" y="563"/>
                </a:lnTo>
                <a:lnTo>
                  <a:pt x="192563" y="0"/>
                </a:lnTo>
                <a:lnTo>
                  <a:pt x="207336" y="563"/>
                </a:lnTo>
                <a:lnTo>
                  <a:pt x="222039" y="2255"/>
                </a:lnTo>
                <a:lnTo>
                  <a:pt x="236601" y="5074"/>
                </a:lnTo>
                <a:lnTo>
                  <a:pt x="250953" y="9021"/>
                </a:lnTo>
                <a:lnTo>
                  <a:pt x="265025" y="14096"/>
                </a:lnTo>
                <a:lnTo>
                  <a:pt x="278746" y="20299"/>
                </a:lnTo>
                <a:lnTo>
                  <a:pt x="292047" y="27629"/>
                </a:lnTo>
                <a:lnTo>
                  <a:pt x="304857" y="36087"/>
                </a:lnTo>
                <a:lnTo>
                  <a:pt x="317107" y="45673"/>
                </a:lnTo>
                <a:lnTo>
                  <a:pt x="328726" y="56387"/>
                </a:lnTo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92429" y="3256588"/>
            <a:ext cx="478490" cy="4643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6956616" y="3296226"/>
            <a:ext cx="350115" cy="339737"/>
          </a:xfrm>
          <a:custGeom>
            <a:avLst/>
            <a:gdLst/>
            <a:ahLst/>
            <a:cxnLst/>
            <a:rect l="l" t="t" r="r" b="b"/>
            <a:pathLst>
              <a:path w="385126" h="385035">
                <a:moveTo>
                  <a:pt x="328725" y="56387"/>
                </a:moveTo>
                <a:lnTo>
                  <a:pt x="317106" y="45673"/>
                </a:lnTo>
                <a:lnTo>
                  <a:pt x="304857" y="36087"/>
                </a:lnTo>
                <a:lnTo>
                  <a:pt x="292046" y="27629"/>
                </a:lnTo>
                <a:lnTo>
                  <a:pt x="278746" y="20299"/>
                </a:lnTo>
                <a:lnTo>
                  <a:pt x="265024" y="14096"/>
                </a:lnTo>
                <a:lnTo>
                  <a:pt x="250953" y="9021"/>
                </a:lnTo>
                <a:lnTo>
                  <a:pt x="236600" y="5074"/>
                </a:lnTo>
                <a:lnTo>
                  <a:pt x="222038" y="2255"/>
                </a:lnTo>
                <a:lnTo>
                  <a:pt x="207335" y="563"/>
                </a:lnTo>
                <a:lnTo>
                  <a:pt x="192563" y="0"/>
                </a:lnTo>
                <a:lnTo>
                  <a:pt x="177790" y="563"/>
                </a:lnTo>
                <a:lnTo>
                  <a:pt x="163087" y="2255"/>
                </a:lnTo>
                <a:lnTo>
                  <a:pt x="148525" y="5074"/>
                </a:lnTo>
                <a:lnTo>
                  <a:pt x="134173" y="9021"/>
                </a:lnTo>
                <a:lnTo>
                  <a:pt x="120101" y="14096"/>
                </a:lnTo>
                <a:lnTo>
                  <a:pt x="106380" y="20299"/>
                </a:lnTo>
                <a:lnTo>
                  <a:pt x="93079" y="27629"/>
                </a:lnTo>
                <a:lnTo>
                  <a:pt x="80268" y="36087"/>
                </a:lnTo>
                <a:lnTo>
                  <a:pt x="68019" y="45673"/>
                </a:lnTo>
                <a:lnTo>
                  <a:pt x="56400" y="56387"/>
                </a:lnTo>
                <a:lnTo>
                  <a:pt x="45684" y="68003"/>
                </a:lnTo>
                <a:lnTo>
                  <a:pt x="36096" y="80249"/>
                </a:lnTo>
                <a:lnTo>
                  <a:pt x="27636" y="93057"/>
                </a:lnTo>
                <a:lnTo>
                  <a:pt x="20304" y="106354"/>
                </a:lnTo>
                <a:lnTo>
                  <a:pt x="14100" y="120073"/>
                </a:lnTo>
                <a:lnTo>
                  <a:pt x="9024" y="134141"/>
                </a:lnTo>
                <a:lnTo>
                  <a:pt x="5076" y="148490"/>
                </a:lnTo>
                <a:lnTo>
                  <a:pt x="2256" y="163049"/>
                </a:lnTo>
                <a:lnTo>
                  <a:pt x="564" y="177748"/>
                </a:lnTo>
                <a:lnTo>
                  <a:pt x="0" y="192517"/>
                </a:lnTo>
                <a:lnTo>
                  <a:pt x="564" y="207286"/>
                </a:lnTo>
                <a:lnTo>
                  <a:pt x="2256" y="221986"/>
                </a:lnTo>
                <a:lnTo>
                  <a:pt x="5076" y="236545"/>
                </a:lnTo>
                <a:lnTo>
                  <a:pt x="9024" y="250893"/>
                </a:lnTo>
                <a:lnTo>
                  <a:pt x="14100" y="264962"/>
                </a:lnTo>
                <a:lnTo>
                  <a:pt x="20304" y="278680"/>
                </a:lnTo>
                <a:lnTo>
                  <a:pt x="27636" y="291978"/>
                </a:lnTo>
                <a:lnTo>
                  <a:pt x="36096" y="304785"/>
                </a:lnTo>
                <a:lnTo>
                  <a:pt x="45684" y="317032"/>
                </a:lnTo>
                <a:lnTo>
                  <a:pt x="56400" y="328648"/>
                </a:lnTo>
                <a:lnTo>
                  <a:pt x="68019" y="339361"/>
                </a:lnTo>
                <a:lnTo>
                  <a:pt x="80268" y="348947"/>
                </a:lnTo>
                <a:lnTo>
                  <a:pt x="93079" y="357405"/>
                </a:lnTo>
                <a:lnTo>
                  <a:pt x="106380" y="364736"/>
                </a:lnTo>
                <a:lnTo>
                  <a:pt x="120101" y="370938"/>
                </a:lnTo>
                <a:lnTo>
                  <a:pt x="134173" y="376013"/>
                </a:lnTo>
                <a:lnTo>
                  <a:pt x="148525" y="379960"/>
                </a:lnTo>
                <a:lnTo>
                  <a:pt x="163087" y="382779"/>
                </a:lnTo>
                <a:lnTo>
                  <a:pt x="177790" y="384471"/>
                </a:lnTo>
                <a:lnTo>
                  <a:pt x="192563" y="385035"/>
                </a:lnTo>
                <a:lnTo>
                  <a:pt x="207335" y="384471"/>
                </a:lnTo>
                <a:lnTo>
                  <a:pt x="222038" y="382779"/>
                </a:lnTo>
                <a:lnTo>
                  <a:pt x="236600" y="379960"/>
                </a:lnTo>
                <a:lnTo>
                  <a:pt x="250953" y="376013"/>
                </a:lnTo>
                <a:lnTo>
                  <a:pt x="265024" y="370938"/>
                </a:lnTo>
                <a:lnTo>
                  <a:pt x="278746" y="364736"/>
                </a:lnTo>
                <a:lnTo>
                  <a:pt x="292046" y="357405"/>
                </a:lnTo>
                <a:lnTo>
                  <a:pt x="304857" y="348947"/>
                </a:lnTo>
                <a:lnTo>
                  <a:pt x="317106" y="339361"/>
                </a:lnTo>
                <a:lnTo>
                  <a:pt x="328725" y="328648"/>
                </a:lnTo>
                <a:lnTo>
                  <a:pt x="339441" y="317032"/>
                </a:lnTo>
                <a:lnTo>
                  <a:pt x="349029" y="304785"/>
                </a:lnTo>
                <a:lnTo>
                  <a:pt x="357489" y="291978"/>
                </a:lnTo>
                <a:lnTo>
                  <a:pt x="364822" y="278680"/>
                </a:lnTo>
                <a:lnTo>
                  <a:pt x="371026" y="264962"/>
                </a:lnTo>
                <a:lnTo>
                  <a:pt x="376102" y="250893"/>
                </a:lnTo>
                <a:lnTo>
                  <a:pt x="380050" y="236545"/>
                </a:lnTo>
                <a:lnTo>
                  <a:pt x="382870" y="221986"/>
                </a:lnTo>
                <a:lnTo>
                  <a:pt x="384562" y="207286"/>
                </a:lnTo>
                <a:lnTo>
                  <a:pt x="385126" y="192517"/>
                </a:lnTo>
                <a:lnTo>
                  <a:pt x="384562" y="177748"/>
                </a:lnTo>
                <a:lnTo>
                  <a:pt x="382870" y="163049"/>
                </a:lnTo>
                <a:lnTo>
                  <a:pt x="380050" y="148490"/>
                </a:lnTo>
                <a:lnTo>
                  <a:pt x="376102" y="134141"/>
                </a:lnTo>
                <a:lnTo>
                  <a:pt x="371026" y="120073"/>
                </a:lnTo>
                <a:lnTo>
                  <a:pt x="364822" y="106354"/>
                </a:lnTo>
                <a:lnTo>
                  <a:pt x="357489" y="93057"/>
                </a:lnTo>
                <a:lnTo>
                  <a:pt x="349029" y="80249"/>
                </a:lnTo>
                <a:lnTo>
                  <a:pt x="339441" y="68003"/>
                </a:lnTo>
                <a:lnTo>
                  <a:pt x="328725" y="56387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956616" y="3296226"/>
            <a:ext cx="350115" cy="339737"/>
          </a:xfrm>
          <a:custGeom>
            <a:avLst/>
            <a:gdLst/>
            <a:ahLst/>
            <a:cxnLst/>
            <a:rect l="l" t="t" r="r" b="b"/>
            <a:pathLst>
              <a:path w="385127" h="385035">
                <a:moveTo>
                  <a:pt x="328726" y="56387"/>
                </a:moveTo>
                <a:lnTo>
                  <a:pt x="339442" y="68003"/>
                </a:lnTo>
                <a:lnTo>
                  <a:pt x="349030" y="80250"/>
                </a:lnTo>
                <a:lnTo>
                  <a:pt x="357490" y="93057"/>
                </a:lnTo>
                <a:lnTo>
                  <a:pt x="364822" y="106355"/>
                </a:lnTo>
                <a:lnTo>
                  <a:pt x="371027" y="120073"/>
                </a:lnTo>
                <a:lnTo>
                  <a:pt x="376103" y="134141"/>
                </a:lnTo>
                <a:lnTo>
                  <a:pt x="380051" y="148490"/>
                </a:lnTo>
                <a:lnTo>
                  <a:pt x="382871" y="163049"/>
                </a:lnTo>
                <a:lnTo>
                  <a:pt x="384563" y="177748"/>
                </a:lnTo>
                <a:lnTo>
                  <a:pt x="385127" y="192517"/>
                </a:lnTo>
                <a:lnTo>
                  <a:pt x="384563" y="207286"/>
                </a:lnTo>
                <a:lnTo>
                  <a:pt x="382871" y="221986"/>
                </a:lnTo>
                <a:lnTo>
                  <a:pt x="380051" y="236544"/>
                </a:lnTo>
                <a:lnTo>
                  <a:pt x="376103" y="250893"/>
                </a:lnTo>
                <a:lnTo>
                  <a:pt x="371027" y="264962"/>
                </a:lnTo>
                <a:lnTo>
                  <a:pt x="364822" y="278680"/>
                </a:lnTo>
                <a:lnTo>
                  <a:pt x="357490" y="291978"/>
                </a:lnTo>
                <a:lnTo>
                  <a:pt x="349030" y="304785"/>
                </a:lnTo>
                <a:lnTo>
                  <a:pt x="339442" y="317031"/>
                </a:lnTo>
                <a:lnTo>
                  <a:pt x="328726" y="328648"/>
                </a:lnTo>
                <a:lnTo>
                  <a:pt x="317107" y="339361"/>
                </a:lnTo>
                <a:lnTo>
                  <a:pt x="304857" y="348947"/>
                </a:lnTo>
                <a:lnTo>
                  <a:pt x="292047" y="357405"/>
                </a:lnTo>
                <a:lnTo>
                  <a:pt x="278746" y="364736"/>
                </a:lnTo>
                <a:lnTo>
                  <a:pt x="265025" y="370938"/>
                </a:lnTo>
                <a:lnTo>
                  <a:pt x="250953" y="376013"/>
                </a:lnTo>
                <a:lnTo>
                  <a:pt x="236601" y="379961"/>
                </a:lnTo>
                <a:lnTo>
                  <a:pt x="222039" y="382780"/>
                </a:lnTo>
                <a:lnTo>
                  <a:pt x="207336" y="384472"/>
                </a:lnTo>
                <a:lnTo>
                  <a:pt x="192563" y="385035"/>
                </a:lnTo>
                <a:lnTo>
                  <a:pt x="177790" y="384472"/>
                </a:lnTo>
                <a:lnTo>
                  <a:pt x="163088" y="382780"/>
                </a:lnTo>
                <a:lnTo>
                  <a:pt x="148525" y="379961"/>
                </a:lnTo>
                <a:lnTo>
                  <a:pt x="134173" y="376013"/>
                </a:lnTo>
                <a:lnTo>
                  <a:pt x="120101" y="370938"/>
                </a:lnTo>
                <a:lnTo>
                  <a:pt x="106380" y="364736"/>
                </a:lnTo>
                <a:lnTo>
                  <a:pt x="93079" y="357405"/>
                </a:lnTo>
                <a:lnTo>
                  <a:pt x="80269" y="348947"/>
                </a:lnTo>
                <a:lnTo>
                  <a:pt x="68019" y="339361"/>
                </a:lnTo>
                <a:lnTo>
                  <a:pt x="56400" y="328648"/>
                </a:lnTo>
                <a:lnTo>
                  <a:pt x="45684" y="317031"/>
                </a:lnTo>
                <a:lnTo>
                  <a:pt x="36096" y="304785"/>
                </a:lnTo>
                <a:lnTo>
                  <a:pt x="27636" y="291978"/>
                </a:lnTo>
                <a:lnTo>
                  <a:pt x="20304" y="278680"/>
                </a:lnTo>
                <a:lnTo>
                  <a:pt x="14100" y="264962"/>
                </a:lnTo>
                <a:lnTo>
                  <a:pt x="9024" y="250893"/>
                </a:lnTo>
                <a:lnTo>
                  <a:pt x="5076" y="236544"/>
                </a:lnTo>
                <a:lnTo>
                  <a:pt x="2256" y="221986"/>
                </a:lnTo>
                <a:lnTo>
                  <a:pt x="564" y="207286"/>
                </a:lnTo>
                <a:lnTo>
                  <a:pt x="0" y="192517"/>
                </a:lnTo>
                <a:lnTo>
                  <a:pt x="564" y="177748"/>
                </a:lnTo>
                <a:lnTo>
                  <a:pt x="2256" y="163049"/>
                </a:lnTo>
                <a:lnTo>
                  <a:pt x="5076" y="148490"/>
                </a:lnTo>
                <a:lnTo>
                  <a:pt x="9024" y="134141"/>
                </a:lnTo>
                <a:lnTo>
                  <a:pt x="14100" y="120073"/>
                </a:lnTo>
                <a:lnTo>
                  <a:pt x="20304" y="106355"/>
                </a:lnTo>
                <a:lnTo>
                  <a:pt x="27636" y="93057"/>
                </a:lnTo>
                <a:lnTo>
                  <a:pt x="36096" y="80250"/>
                </a:lnTo>
                <a:lnTo>
                  <a:pt x="45684" y="68003"/>
                </a:lnTo>
                <a:lnTo>
                  <a:pt x="56400" y="56387"/>
                </a:lnTo>
                <a:lnTo>
                  <a:pt x="68019" y="45673"/>
                </a:lnTo>
                <a:lnTo>
                  <a:pt x="80269" y="36087"/>
                </a:lnTo>
                <a:lnTo>
                  <a:pt x="93079" y="27629"/>
                </a:lnTo>
                <a:lnTo>
                  <a:pt x="106380" y="20299"/>
                </a:lnTo>
                <a:lnTo>
                  <a:pt x="120101" y="14096"/>
                </a:lnTo>
                <a:lnTo>
                  <a:pt x="134173" y="9021"/>
                </a:lnTo>
                <a:lnTo>
                  <a:pt x="148525" y="5074"/>
                </a:lnTo>
                <a:lnTo>
                  <a:pt x="163088" y="2255"/>
                </a:lnTo>
                <a:lnTo>
                  <a:pt x="177790" y="563"/>
                </a:lnTo>
                <a:lnTo>
                  <a:pt x="192563" y="0"/>
                </a:lnTo>
                <a:lnTo>
                  <a:pt x="207336" y="563"/>
                </a:lnTo>
                <a:lnTo>
                  <a:pt x="222039" y="2255"/>
                </a:lnTo>
                <a:lnTo>
                  <a:pt x="236601" y="5074"/>
                </a:lnTo>
                <a:lnTo>
                  <a:pt x="250953" y="9021"/>
                </a:lnTo>
                <a:lnTo>
                  <a:pt x="265025" y="14096"/>
                </a:lnTo>
                <a:lnTo>
                  <a:pt x="278746" y="20299"/>
                </a:lnTo>
                <a:lnTo>
                  <a:pt x="292047" y="27629"/>
                </a:lnTo>
                <a:lnTo>
                  <a:pt x="304857" y="36087"/>
                </a:lnTo>
                <a:lnTo>
                  <a:pt x="317107" y="45673"/>
                </a:lnTo>
                <a:lnTo>
                  <a:pt x="328726" y="56387"/>
                </a:lnTo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131673" y="3038025"/>
            <a:ext cx="0" cy="199312"/>
          </a:xfrm>
          <a:custGeom>
            <a:avLst/>
            <a:gdLst/>
            <a:ahLst/>
            <a:cxnLst/>
            <a:rect l="l" t="t" r="r" b="b"/>
            <a:pathLst>
              <a:path h="225887">
                <a:moveTo>
                  <a:pt x="0" y="0"/>
                </a:moveTo>
                <a:lnTo>
                  <a:pt x="0" y="225887"/>
                </a:lnTo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114166" y="3237339"/>
            <a:ext cx="35011" cy="45297"/>
          </a:xfrm>
          <a:custGeom>
            <a:avLst/>
            <a:gdLst/>
            <a:ahLst/>
            <a:cxnLst/>
            <a:rect l="l" t="t" r="r" b="b"/>
            <a:pathLst>
              <a:path w="38512" h="51337">
                <a:moveTo>
                  <a:pt x="19256" y="51337"/>
                </a:moveTo>
                <a:lnTo>
                  <a:pt x="38512" y="0"/>
                </a:lnTo>
                <a:lnTo>
                  <a:pt x="0" y="0"/>
                </a:lnTo>
                <a:lnTo>
                  <a:pt x="19256" y="51337"/>
                </a:lnTo>
                <a:close/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114166" y="2992728"/>
            <a:ext cx="35011" cy="45297"/>
          </a:xfrm>
          <a:custGeom>
            <a:avLst/>
            <a:gdLst/>
            <a:ahLst/>
            <a:cxnLst/>
            <a:rect l="l" t="t" r="r" b="b"/>
            <a:pathLst>
              <a:path w="38512" h="51337">
                <a:moveTo>
                  <a:pt x="19256" y="0"/>
                </a:moveTo>
                <a:lnTo>
                  <a:pt x="0" y="51337"/>
                </a:lnTo>
                <a:lnTo>
                  <a:pt x="38512" y="51337"/>
                </a:lnTo>
                <a:lnTo>
                  <a:pt x="19256" y="0"/>
                </a:lnTo>
                <a:close/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906271" y="3256588"/>
            <a:ext cx="478490" cy="4643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970459" y="3296226"/>
            <a:ext cx="350115" cy="339737"/>
          </a:xfrm>
          <a:custGeom>
            <a:avLst/>
            <a:gdLst/>
            <a:ahLst/>
            <a:cxnLst/>
            <a:rect l="l" t="t" r="r" b="b"/>
            <a:pathLst>
              <a:path w="385126" h="385035">
                <a:moveTo>
                  <a:pt x="328726" y="56387"/>
                </a:moveTo>
                <a:lnTo>
                  <a:pt x="317107" y="45673"/>
                </a:lnTo>
                <a:lnTo>
                  <a:pt x="304858" y="36087"/>
                </a:lnTo>
                <a:lnTo>
                  <a:pt x="292047" y="27629"/>
                </a:lnTo>
                <a:lnTo>
                  <a:pt x="278746" y="20299"/>
                </a:lnTo>
                <a:lnTo>
                  <a:pt x="265025" y="14096"/>
                </a:lnTo>
                <a:lnTo>
                  <a:pt x="250953" y="9021"/>
                </a:lnTo>
                <a:lnTo>
                  <a:pt x="236601" y="5074"/>
                </a:lnTo>
                <a:lnTo>
                  <a:pt x="222038" y="2255"/>
                </a:lnTo>
                <a:lnTo>
                  <a:pt x="207336" y="563"/>
                </a:lnTo>
                <a:lnTo>
                  <a:pt x="192563" y="0"/>
                </a:lnTo>
                <a:lnTo>
                  <a:pt x="177790" y="563"/>
                </a:lnTo>
                <a:lnTo>
                  <a:pt x="163088" y="2255"/>
                </a:lnTo>
                <a:lnTo>
                  <a:pt x="148525" y="5074"/>
                </a:lnTo>
                <a:lnTo>
                  <a:pt x="134173" y="9021"/>
                </a:lnTo>
                <a:lnTo>
                  <a:pt x="120101" y="14096"/>
                </a:lnTo>
                <a:lnTo>
                  <a:pt x="106380" y="20299"/>
                </a:lnTo>
                <a:lnTo>
                  <a:pt x="93079" y="27629"/>
                </a:lnTo>
                <a:lnTo>
                  <a:pt x="80268" y="36087"/>
                </a:lnTo>
                <a:lnTo>
                  <a:pt x="68019" y="45673"/>
                </a:lnTo>
                <a:lnTo>
                  <a:pt x="56400" y="56387"/>
                </a:lnTo>
                <a:lnTo>
                  <a:pt x="45684" y="68003"/>
                </a:lnTo>
                <a:lnTo>
                  <a:pt x="36096" y="80249"/>
                </a:lnTo>
                <a:lnTo>
                  <a:pt x="27636" y="93057"/>
                </a:lnTo>
                <a:lnTo>
                  <a:pt x="20304" y="106354"/>
                </a:lnTo>
                <a:lnTo>
                  <a:pt x="14100" y="120073"/>
                </a:lnTo>
                <a:lnTo>
                  <a:pt x="9024" y="134141"/>
                </a:lnTo>
                <a:lnTo>
                  <a:pt x="5076" y="148490"/>
                </a:lnTo>
                <a:lnTo>
                  <a:pt x="2256" y="163049"/>
                </a:lnTo>
                <a:lnTo>
                  <a:pt x="564" y="177748"/>
                </a:lnTo>
                <a:lnTo>
                  <a:pt x="0" y="192517"/>
                </a:lnTo>
                <a:lnTo>
                  <a:pt x="564" y="207286"/>
                </a:lnTo>
                <a:lnTo>
                  <a:pt x="2256" y="221986"/>
                </a:lnTo>
                <a:lnTo>
                  <a:pt x="5076" y="236545"/>
                </a:lnTo>
                <a:lnTo>
                  <a:pt x="9024" y="250893"/>
                </a:lnTo>
                <a:lnTo>
                  <a:pt x="14100" y="264962"/>
                </a:lnTo>
                <a:lnTo>
                  <a:pt x="20304" y="278680"/>
                </a:lnTo>
                <a:lnTo>
                  <a:pt x="27636" y="291978"/>
                </a:lnTo>
                <a:lnTo>
                  <a:pt x="36096" y="304785"/>
                </a:lnTo>
                <a:lnTo>
                  <a:pt x="45684" y="317032"/>
                </a:lnTo>
                <a:lnTo>
                  <a:pt x="56400" y="328648"/>
                </a:lnTo>
                <a:lnTo>
                  <a:pt x="68019" y="339361"/>
                </a:lnTo>
                <a:lnTo>
                  <a:pt x="80268" y="348947"/>
                </a:lnTo>
                <a:lnTo>
                  <a:pt x="93079" y="357405"/>
                </a:lnTo>
                <a:lnTo>
                  <a:pt x="106380" y="364736"/>
                </a:lnTo>
                <a:lnTo>
                  <a:pt x="120101" y="370938"/>
                </a:lnTo>
                <a:lnTo>
                  <a:pt x="134173" y="376013"/>
                </a:lnTo>
                <a:lnTo>
                  <a:pt x="148525" y="379960"/>
                </a:lnTo>
                <a:lnTo>
                  <a:pt x="163088" y="382779"/>
                </a:lnTo>
                <a:lnTo>
                  <a:pt x="177790" y="384471"/>
                </a:lnTo>
                <a:lnTo>
                  <a:pt x="192563" y="385035"/>
                </a:lnTo>
                <a:lnTo>
                  <a:pt x="207336" y="384471"/>
                </a:lnTo>
                <a:lnTo>
                  <a:pt x="222038" y="382779"/>
                </a:lnTo>
                <a:lnTo>
                  <a:pt x="236601" y="379960"/>
                </a:lnTo>
                <a:lnTo>
                  <a:pt x="250953" y="376013"/>
                </a:lnTo>
                <a:lnTo>
                  <a:pt x="265025" y="370938"/>
                </a:lnTo>
                <a:lnTo>
                  <a:pt x="278746" y="364736"/>
                </a:lnTo>
                <a:lnTo>
                  <a:pt x="292047" y="357405"/>
                </a:lnTo>
                <a:lnTo>
                  <a:pt x="304858" y="348947"/>
                </a:lnTo>
                <a:lnTo>
                  <a:pt x="317107" y="339361"/>
                </a:lnTo>
                <a:lnTo>
                  <a:pt x="328726" y="328648"/>
                </a:lnTo>
                <a:lnTo>
                  <a:pt x="339442" y="317032"/>
                </a:lnTo>
                <a:lnTo>
                  <a:pt x="349030" y="304785"/>
                </a:lnTo>
                <a:lnTo>
                  <a:pt x="357490" y="291978"/>
                </a:lnTo>
                <a:lnTo>
                  <a:pt x="364822" y="278680"/>
                </a:lnTo>
                <a:lnTo>
                  <a:pt x="371026" y="264962"/>
                </a:lnTo>
                <a:lnTo>
                  <a:pt x="376102" y="250893"/>
                </a:lnTo>
                <a:lnTo>
                  <a:pt x="380050" y="236545"/>
                </a:lnTo>
                <a:lnTo>
                  <a:pt x="382870" y="221986"/>
                </a:lnTo>
                <a:lnTo>
                  <a:pt x="384562" y="207286"/>
                </a:lnTo>
                <a:lnTo>
                  <a:pt x="385126" y="192517"/>
                </a:lnTo>
                <a:lnTo>
                  <a:pt x="384562" y="177748"/>
                </a:lnTo>
                <a:lnTo>
                  <a:pt x="382870" y="163049"/>
                </a:lnTo>
                <a:lnTo>
                  <a:pt x="380050" y="148490"/>
                </a:lnTo>
                <a:lnTo>
                  <a:pt x="376102" y="134141"/>
                </a:lnTo>
                <a:lnTo>
                  <a:pt x="371026" y="120073"/>
                </a:lnTo>
                <a:lnTo>
                  <a:pt x="364822" y="106354"/>
                </a:lnTo>
                <a:lnTo>
                  <a:pt x="357490" y="93057"/>
                </a:lnTo>
                <a:lnTo>
                  <a:pt x="349030" y="80249"/>
                </a:lnTo>
                <a:lnTo>
                  <a:pt x="339442" y="68003"/>
                </a:lnTo>
                <a:lnTo>
                  <a:pt x="328726" y="56387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970459" y="3296226"/>
            <a:ext cx="350115" cy="339737"/>
          </a:xfrm>
          <a:custGeom>
            <a:avLst/>
            <a:gdLst/>
            <a:ahLst/>
            <a:cxnLst/>
            <a:rect l="l" t="t" r="r" b="b"/>
            <a:pathLst>
              <a:path w="385127" h="385035">
                <a:moveTo>
                  <a:pt x="328725" y="56387"/>
                </a:moveTo>
                <a:lnTo>
                  <a:pt x="339442" y="68003"/>
                </a:lnTo>
                <a:lnTo>
                  <a:pt x="349030" y="80250"/>
                </a:lnTo>
                <a:lnTo>
                  <a:pt x="357490" y="93057"/>
                </a:lnTo>
                <a:lnTo>
                  <a:pt x="364822" y="106355"/>
                </a:lnTo>
                <a:lnTo>
                  <a:pt x="371026" y="120073"/>
                </a:lnTo>
                <a:lnTo>
                  <a:pt x="376103" y="134141"/>
                </a:lnTo>
                <a:lnTo>
                  <a:pt x="380051" y="148490"/>
                </a:lnTo>
                <a:lnTo>
                  <a:pt x="382871" y="163049"/>
                </a:lnTo>
                <a:lnTo>
                  <a:pt x="384563" y="177748"/>
                </a:lnTo>
                <a:lnTo>
                  <a:pt x="385127" y="192517"/>
                </a:lnTo>
                <a:lnTo>
                  <a:pt x="384563" y="207286"/>
                </a:lnTo>
                <a:lnTo>
                  <a:pt x="382871" y="221986"/>
                </a:lnTo>
                <a:lnTo>
                  <a:pt x="380051" y="236544"/>
                </a:lnTo>
                <a:lnTo>
                  <a:pt x="376103" y="250893"/>
                </a:lnTo>
                <a:lnTo>
                  <a:pt x="371026" y="264962"/>
                </a:lnTo>
                <a:lnTo>
                  <a:pt x="364822" y="278680"/>
                </a:lnTo>
                <a:lnTo>
                  <a:pt x="357490" y="291978"/>
                </a:lnTo>
                <a:lnTo>
                  <a:pt x="349030" y="304785"/>
                </a:lnTo>
                <a:lnTo>
                  <a:pt x="339442" y="317031"/>
                </a:lnTo>
                <a:lnTo>
                  <a:pt x="328725" y="328648"/>
                </a:lnTo>
                <a:lnTo>
                  <a:pt x="317107" y="339361"/>
                </a:lnTo>
                <a:lnTo>
                  <a:pt x="304857" y="348947"/>
                </a:lnTo>
                <a:lnTo>
                  <a:pt x="292047" y="357405"/>
                </a:lnTo>
                <a:lnTo>
                  <a:pt x="278746" y="364736"/>
                </a:lnTo>
                <a:lnTo>
                  <a:pt x="265025" y="370938"/>
                </a:lnTo>
                <a:lnTo>
                  <a:pt x="250953" y="376013"/>
                </a:lnTo>
                <a:lnTo>
                  <a:pt x="236601" y="379961"/>
                </a:lnTo>
                <a:lnTo>
                  <a:pt x="222038" y="382780"/>
                </a:lnTo>
                <a:lnTo>
                  <a:pt x="207336" y="384472"/>
                </a:lnTo>
                <a:lnTo>
                  <a:pt x="192563" y="385035"/>
                </a:lnTo>
                <a:lnTo>
                  <a:pt x="177790" y="384472"/>
                </a:lnTo>
                <a:lnTo>
                  <a:pt x="163088" y="382780"/>
                </a:lnTo>
                <a:lnTo>
                  <a:pt x="148525" y="379961"/>
                </a:lnTo>
                <a:lnTo>
                  <a:pt x="134173" y="376013"/>
                </a:lnTo>
                <a:lnTo>
                  <a:pt x="120101" y="370938"/>
                </a:lnTo>
                <a:lnTo>
                  <a:pt x="106380" y="364736"/>
                </a:lnTo>
                <a:lnTo>
                  <a:pt x="93079" y="357405"/>
                </a:lnTo>
                <a:lnTo>
                  <a:pt x="80269" y="348947"/>
                </a:lnTo>
                <a:lnTo>
                  <a:pt x="68019" y="339361"/>
                </a:lnTo>
                <a:lnTo>
                  <a:pt x="56400" y="328648"/>
                </a:lnTo>
                <a:lnTo>
                  <a:pt x="45684" y="317031"/>
                </a:lnTo>
                <a:lnTo>
                  <a:pt x="36096" y="304785"/>
                </a:lnTo>
                <a:lnTo>
                  <a:pt x="27636" y="291978"/>
                </a:lnTo>
                <a:lnTo>
                  <a:pt x="20304" y="278680"/>
                </a:lnTo>
                <a:lnTo>
                  <a:pt x="14100" y="264962"/>
                </a:lnTo>
                <a:lnTo>
                  <a:pt x="9024" y="250893"/>
                </a:lnTo>
                <a:lnTo>
                  <a:pt x="5076" y="236544"/>
                </a:lnTo>
                <a:lnTo>
                  <a:pt x="2256" y="221986"/>
                </a:lnTo>
                <a:lnTo>
                  <a:pt x="564" y="207286"/>
                </a:lnTo>
                <a:lnTo>
                  <a:pt x="0" y="192517"/>
                </a:lnTo>
                <a:lnTo>
                  <a:pt x="564" y="177748"/>
                </a:lnTo>
                <a:lnTo>
                  <a:pt x="2256" y="163049"/>
                </a:lnTo>
                <a:lnTo>
                  <a:pt x="5076" y="148490"/>
                </a:lnTo>
                <a:lnTo>
                  <a:pt x="9024" y="134141"/>
                </a:lnTo>
                <a:lnTo>
                  <a:pt x="14100" y="120073"/>
                </a:lnTo>
                <a:lnTo>
                  <a:pt x="20304" y="106355"/>
                </a:lnTo>
                <a:lnTo>
                  <a:pt x="27636" y="93057"/>
                </a:lnTo>
                <a:lnTo>
                  <a:pt x="36096" y="80250"/>
                </a:lnTo>
                <a:lnTo>
                  <a:pt x="45684" y="68003"/>
                </a:lnTo>
                <a:lnTo>
                  <a:pt x="56400" y="56387"/>
                </a:lnTo>
                <a:lnTo>
                  <a:pt x="68019" y="45673"/>
                </a:lnTo>
                <a:lnTo>
                  <a:pt x="80269" y="36087"/>
                </a:lnTo>
                <a:lnTo>
                  <a:pt x="93079" y="27629"/>
                </a:lnTo>
                <a:lnTo>
                  <a:pt x="106380" y="20299"/>
                </a:lnTo>
                <a:lnTo>
                  <a:pt x="120101" y="14096"/>
                </a:lnTo>
                <a:lnTo>
                  <a:pt x="134173" y="9021"/>
                </a:lnTo>
                <a:lnTo>
                  <a:pt x="148525" y="5074"/>
                </a:lnTo>
                <a:lnTo>
                  <a:pt x="163088" y="2255"/>
                </a:lnTo>
                <a:lnTo>
                  <a:pt x="177790" y="563"/>
                </a:lnTo>
                <a:lnTo>
                  <a:pt x="192563" y="0"/>
                </a:lnTo>
                <a:lnTo>
                  <a:pt x="207336" y="563"/>
                </a:lnTo>
                <a:lnTo>
                  <a:pt x="222038" y="2255"/>
                </a:lnTo>
                <a:lnTo>
                  <a:pt x="236601" y="5074"/>
                </a:lnTo>
                <a:lnTo>
                  <a:pt x="250953" y="9021"/>
                </a:lnTo>
                <a:lnTo>
                  <a:pt x="265025" y="14096"/>
                </a:lnTo>
                <a:lnTo>
                  <a:pt x="278746" y="20299"/>
                </a:lnTo>
                <a:lnTo>
                  <a:pt x="292047" y="27629"/>
                </a:lnTo>
                <a:lnTo>
                  <a:pt x="304857" y="36087"/>
                </a:lnTo>
                <a:lnTo>
                  <a:pt x="317107" y="45673"/>
                </a:lnTo>
                <a:lnTo>
                  <a:pt x="328725" y="56387"/>
                </a:lnTo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339904" y="2938741"/>
            <a:ext cx="597378" cy="397879"/>
          </a:xfrm>
          <a:custGeom>
            <a:avLst/>
            <a:gdLst/>
            <a:ahLst/>
            <a:cxnLst/>
            <a:rect l="l" t="t" r="r" b="b"/>
            <a:pathLst>
              <a:path w="657116" h="450930">
                <a:moveTo>
                  <a:pt x="657116" y="0"/>
                </a:moveTo>
                <a:lnTo>
                  <a:pt x="0" y="450930"/>
                </a:lnTo>
              </a:path>
            </a:pathLst>
          </a:custGeom>
          <a:ln w="641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301417" y="3322618"/>
            <a:ext cx="48395" cy="39640"/>
          </a:xfrm>
          <a:custGeom>
            <a:avLst/>
            <a:gdLst/>
            <a:ahLst/>
            <a:cxnLst/>
            <a:rect l="l" t="t" r="r" b="b"/>
            <a:pathLst>
              <a:path w="53234" h="44925">
                <a:moveTo>
                  <a:pt x="0" y="44925"/>
                </a:moveTo>
                <a:lnTo>
                  <a:pt x="53234" y="31744"/>
                </a:lnTo>
                <a:lnTo>
                  <a:pt x="31439" y="0"/>
                </a:lnTo>
                <a:lnTo>
                  <a:pt x="0" y="44925"/>
                </a:lnTo>
                <a:close/>
              </a:path>
            </a:pathLst>
          </a:custGeom>
          <a:ln w="641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927377" y="2913106"/>
            <a:ext cx="48393" cy="39640"/>
          </a:xfrm>
          <a:custGeom>
            <a:avLst/>
            <a:gdLst/>
            <a:ahLst/>
            <a:cxnLst/>
            <a:rect l="l" t="t" r="r" b="b"/>
            <a:pathLst>
              <a:path w="53232" h="44925">
                <a:moveTo>
                  <a:pt x="53232" y="0"/>
                </a:moveTo>
                <a:lnTo>
                  <a:pt x="0" y="13179"/>
                </a:lnTo>
                <a:lnTo>
                  <a:pt x="21793" y="44925"/>
                </a:lnTo>
                <a:lnTo>
                  <a:pt x="53232" y="0"/>
                </a:lnTo>
                <a:close/>
              </a:path>
            </a:pathLst>
          </a:custGeom>
          <a:ln w="641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567828" y="4006841"/>
            <a:ext cx="478490" cy="4643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632014" y="4046477"/>
            <a:ext cx="350115" cy="339737"/>
          </a:xfrm>
          <a:custGeom>
            <a:avLst/>
            <a:gdLst/>
            <a:ahLst/>
            <a:cxnLst/>
            <a:rect l="l" t="t" r="r" b="b"/>
            <a:pathLst>
              <a:path w="385126" h="385035">
                <a:moveTo>
                  <a:pt x="328726" y="56387"/>
                </a:moveTo>
                <a:lnTo>
                  <a:pt x="317107" y="45673"/>
                </a:lnTo>
                <a:lnTo>
                  <a:pt x="304857" y="36087"/>
                </a:lnTo>
                <a:lnTo>
                  <a:pt x="292047" y="27629"/>
                </a:lnTo>
                <a:lnTo>
                  <a:pt x="278746" y="20299"/>
                </a:lnTo>
                <a:lnTo>
                  <a:pt x="265025" y="14096"/>
                </a:lnTo>
                <a:lnTo>
                  <a:pt x="250953" y="9021"/>
                </a:lnTo>
                <a:lnTo>
                  <a:pt x="236601" y="5074"/>
                </a:lnTo>
                <a:lnTo>
                  <a:pt x="222038" y="2255"/>
                </a:lnTo>
                <a:lnTo>
                  <a:pt x="207336" y="563"/>
                </a:lnTo>
                <a:lnTo>
                  <a:pt x="192563" y="0"/>
                </a:lnTo>
                <a:lnTo>
                  <a:pt x="177791" y="563"/>
                </a:lnTo>
                <a:lnTo>
                  <a:pt x="163088" y="2255"/>
                </a:lnTo>
                <a:lnTo>
                  <a:pt x="148526" y="5074"/>
                </a:lnTo>
                <a:lnTo>
                  <a:pt x="134174" y="9021"/>
                </a:lnTo>
                <a:lnTo>
                  <a:pt x="120102" y="14096"/>
                </a:lnTo>
                <a:lnTo>
                  <a:pt x="106380" y="20299"/>
                </a:lnTo>
                <a:lnTo>
                  <a:pt x="93080" y="27629"/>
                </a:lnTo>
                <a:lnTo>
                  <a:pt x="80269" y="36087"/>
                </a:lnTo>
                <a:lnTo>
                  <a:pt x="68020" y="45673"/>
                </a:lnTo>
                <a:lnTo>
                  <a:pt x="56401" y="56387"/>
                </a:lnTo>
                <a:lnTo>
                  <a:pt x="45685" y="68003"/>
                </a:lnTo>
                <a:lnTo>
                  <a:pt x="36096" y="80249"/>
                </a:lnTo>
                <a:lnTo>
                  <a:pt x="27636" y="93057"/>
                </a:lnTo>
                <a:lnTo>
                  <a:pt x="20304" y="106354"/>
                </a:lnTo>
                <a:lnTo>
                  <a:pt x="14100" y="120072"/>
                </a:lnTo>
                <a:lnTo>
                  <a:pt x="9024" y="134141"/>
                </a:lnTo>
                <a:lnTo>
                  <a:pt x="5076" y="148490"/>
                </a:lnTo>
                <a:lnTo>
                  <a:pt x="2256" y="163048"/>
                </a:lnTo>
                <a:lnTo>
                  <a:pt x="564" y="177748"/>
                </a:lnTo>
                <a:lnTo>
                  <a:pt x="0" y="192517"/>
                </a:lnTo>
                <a:lnTo>
                  <a:pt x="564" y="207286"/>
                </a:lnTo>
                <a:lnTo>
                  <a:pt x="2256" y="221985"/>
                </a:lnTo>
                <a:lnTo>
                  <a:pt x="5076" y="236544"/>
                </a:lnTo>
                <a:lnTo>
                  <a:pt x="9024" y="250893"/>
                </a:lnTo>
                <a:lnTo>
                  <a:pt x="14100" y="264961"/>
                </a:lnTo>
                <a:lnTo>
                  <a:pt x="20304" y="278680"/>
                </a:lnTo>
                <a:lnTo>
                  <a:pt x="27636" y="291977"/>
                </a:lnTo>
                <a:lnTo>
                  <a:pt x="36096" y="304785"/>
                </a:lnTo>
                <a:lnTo>
                  <a:pt x="45685" y="317032"/>
                </a:lnTo>
                <a:lnTo>
                  <a:pt x="56401" y="328648"/>
                </a:lnTo>
                <a:lnTo>
                  <a:pt x="68020" y="339361"/>
                </a:lnTo>
                <a:lnTo>
                  <a:pt x="80269" y="348947"/>
                </a:lnTo>
                <a:lnTo>
                  <a:pt x="93080" y="357405"/>
                </a:lnTo>
                <a:lnTo>
                  <a:pt x="106380" y="364736"/>
                </a:lnTo>
                <a:lnTo>
                  <a:pt x="120102" y="370938"/>
                </a:lnTo>
                <a:lnTo>
                  <a:pt x="134174" y="376013"/>
                </a:lnTo>
                <a:lnTo>
                  <a:pt x="148526" y="379960"/>
                </a:lnTo>
                <a:lnTo>
                  <a:pt x="163088" y="382779"/>
                </a:lnTo>
                <a:lnTo>
                  <a:pt x="177791" y="384471"/>
                </a:lnTo>
                <a:lnTo>
                  <a:pt x="192563" y="385035"/>
                </a:lnTo>
                <a:lnTo>
                  <a:pt x="207336" y="384471"/>
                </a:lnTo>
                <a:lnTo>
                  <a:pt x="222038" y="382779"/>
                </a:lnTo>
                <a:lnTo>
                  <a:pt x="236601" y="379960"/>
                </a:lnTo>
                <a:lnTo>
                  <a:pt x="250953" y="376013"/>
                </a:lnTo>
                <a:lnTo>
                  <a:pt x="265025" y="370938"/>
                </a:lnTo>
                <a:lnTo>
                  <a:pt x="278746" y="364736"/>
                </a:lnTo>
                <a:lnTo>
                  <a:pt x="292047" y="357405"/>
                </a:lnTo>
                <a:lnTo>
                  <a:pt x="304857" y="348947"/>
                </a:lnTo>
                <a:lnTo>
                  <a:pt x="317107" y="339361"/>
                </a:lnTo>
                <a:lnTo>
                  <a:pt x="328726" y="328648"/>
                </a:lnTo>
                <a:lnTo>
                  <a:pt x="339442" y="317032"/>
                </a:lnTo>
                <a:lnTo>
                  <a:pt x="349030" y="304785"/>
                </a:lnTo>
                <a:lnTo>
                  <a:pt x="357490" y="291977"/>
                </a:lnTo>
                <a:lnTo>
                  <a:pt x="364822" y="278680"/>
                </a:lnTo>
                <a:lnTo>
                  <a:pt x="371026" y="264961"/>
                </a:lnTo>
                <a:lnTo>
                  <a:pt x="376102" y="250893"/>
                </a:lnTo>
                <a:lnTo>
                  <a:pt x="380050" y="236544"/>
                </a:lnTo>
                <a:lnTo>
                  <a:pt x="382870" y="221985"/>
                </a:lnTo>
                <a:lnTo>
                  <a:pt x="384562" y="207286"/>
                </a:lnTo>
                <a:lnTo>
                  <a:pt x="385126" y="192517"/>
                </a:lnTo>
                <a:lnTo>
                  <a:pt x="384562" y="177748"/>
                </a:lnTo>
                <a:lnTo>
                  <a:pt x="382870" y="163048"/>
                </a:lnTo>
                <a:lnTo>
                  <a:pt x="380050" y="148490"/>
                </a:lnTo>
                <a:lnTo>
                  <a:pt x="376102" y="134141"/>
                </a:lnTo>
                <a:lnTo>
                  <a:pt x="371026" y="120072"/>
                </a:lnTo>
                <a:lnTo>
                  <a:pt x="364822" y="106354"/>
                </a:lnTo>
                <a:lnTo>
                  <a:pt x="357490" y="93057"/>
                </a:lnTo>
                <a:lnTo>
                  <a:pt x="349030" y="80249"/>
                </a:lnTo>
                <a:lnTo>
                  <a:pt x="339442" y="68003"/>
                </a:lnTo>
                <a:lnTo>
                  <a:pt x="328726" y="56387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632014" y="4046477"/>
            <a:ext cx="350115" cy="339737"/>
          </a:xfrm>
          <a:custGeom>
            <a:avLst/>
            <a:gdLst/>
            <a:ahLst/>
            <a:cxnLst/>
            <a:rect l="l" t="t" r="r" b="b"/>
            <a:pathLst>
              <a:path w="385126" h="385035">
                <a:moveTo>
                  <a:pt x="328725" y="56387"/>
                </a:moveTo>
                <a:lnTo>
                  <a:pt x="339441" y="68003"/>
                </a:lnTo>
                <a:lnTo>
                  <a:pt x="349030" y="80250"/>
                </a:lnTo>
                <a:lnTo>
                  <a:pt x="357490" y="93057"/>
                </a:lnTo>
                <a:lnTo>
                  <a:pt x="364822" y="106355"/>
                </a:lnTo>
                <a:lnTo>
                  <a:pt x="371026" y="120073"/>
                </a:lnTo>
                <a:lnTo>
                  <a:pt x="376102" y="134141"/>
                </a:lnTo>
                <a:lnTo>
                  <a:pt x="380050" y="148490"/>
                </a:lnTo>
                <a:lnTo>
                  <a:pt x="382870" y="163049"/>
                </a:lnTo>
                <a:lnTo>
                  <a:pt x="384562" y="177748"/>
                </a:lnTo>
                <a:lnTo>
                  <a:pt x="385126" y="192517"/>
                </a:lnTo>
                <a:lnTo>
                  <a:pt x="384562" y="207286"/>
                </a:lnTo>
                <a:lnTo>
                  <a:pt x="382870" y="221986"/>
                </a:lnTo>
                <a:lnTo>
                  <a:pt x="380050" y="236544"/>
                </a:lnTo>
                <a:lnTo>
                  <a:pt x="376102" y="250893"/>
                </a:lnTo>
                <a:lnTo>
                  <a:pt x="371026" y="264962"/>
                </a:lnTo>
                <a:lnTo>
                  <a:pt x="364822" y="278680"/>
                </a:lnTo>
                <a:lnTo>
                  <a:pt x="357490" y="291978"/>
                </a:lnTo>
                <a:lnTo>
                  <a:pt x="349030" y="304785"/>
                </a:lnTo>
                <a:lnTo>
                  <a:pt x="339441" y="317031"/>
                </a:lnTo>
                <a:lnTo>
                  <a:pt x="328725" y="328648"/>
                </a:lnTo>
                <a:lnTo>
                  <a:pt x="317106" y="339361"/>
                </a:lnTo>
                <a:lnTo>
                  <a:pt x="304857" y="348947"/>
                </a:lnTo>
                <a:lnTo>
                  <a:pt x="292047" y="357405"/>
                </a:lnTo>
                <a:lnTo>
                  <a:pt x="278746" y="364735"/>
                </a:lnTo>
                <a:lnTo>
                  <a:pt x="265024" y="370938"/>
                </a:lnTo>
                <a:lnTo>
                  <a:pt x="250953" y="376013"/>
                </a:lnTo>
                <a:lnTo>
                  <a:pt x="236600" y="379960"/>
                </a:lnTo>
                <a:lnTo>
                  <a:pt x="222038" y="382779"/>
                </a:lnTo>
                <a:lnTo>
                  <a:pt x="207336" y="384471"/>
                </a:lnTo>
                <a:lnTo>
                  <a:pt x="192563" y="385035"/>
                </a:lnTo>
                <a:lnTo>
                  <a:pt x="177790" y="384471"/>
                </a:lnTo>
                <a:lnTo>
                  <a:pt x="163088" y="382779"/>
                </a:lnTo>
                <a:lnTo>
                  <a:pt x="148525" y="379960"/>
                </a:lnTo>
                <a:lnTo>
                  <a:pt x="134173" y="376013"/>
                </a:lnTo>
                <a:lnTo>
                  <a:pt x="120101" y="370938"/>
                </a:lnTo>
                <a:lnTo>
                  <a:pt x="106380" y="364735"/>
                </a:lnTo>
                <a:lnTo>
                  <a:pt x="93079" y="357405"/>
                </a:lnTo>
                <a:lnTo>
                  <a:pt x="80269" y="348947"/>
                </a:lnTo>
                <a:lnTo>
                  <a:pt x="68019" y="339361"/>
                </a:lnTo>
                <a:lnTo>
                  <a:pt x="56400" y="328648"/>
                </a:lnTo>
                <a:lnTo>
                  <a:pt x="45684" y="317031"/>
                </a:lnTo>
                <a:lnTo>
                  <a:pt x="36096" y="304785"/>
                </a:lnTo>
                <a:lnTo>
                  <a:pt x="27636" y="291978"/>
                </a:lnTo>
                <a:lnTo>
                  <a:pt x="20304" y="278680"/>
                </a:lnTo>
                <a:lnTo>
                  <a:pt x="14100" y="264962"/>
                </a:lnTo>
                <a:lnTo>
                  <a:pt x="9024" y="250893"/>
                </a:lnTo>
                <a:lnTo>
                  <a:pt x="5076" y="236544"/>
                </a:lnTo>
                <a:lnTo>
                  <a:pt x="2256" y="221986"/>
                </a:lnTo>
                <a:lnTo>
                  <a:pt x="564" y="207286"/>
                </a:lnTo>
                <a:lnTo>
                  <a:pt x="0" y="192517"/>
                </a:lnTo>
                <a:lnTo>
                  <a:pt x="564" y="177748"/>
                </a:lnTo>
                <a:lnTo>
                  <a:pt x="2256" y="163049"/>
                </a:lnTo>
                <a:lnTo>
                  <a:pt x="5076" y="148490"/>
                </a:lnTo>
                <a:lnTo>
                  <a:pt x="9024" y="134141"/>
                </a:lnTo>
                <a:lnTo>
                  <a:pt x="14100" y="120073"/>
                </a:lnTo>
                <a:lnTo>
                  <a:pt x="20304" y="106355"/>
                </a:lnTo>
                <a:lnTo>
                  <a:pt x="27636" y="93057"/>
                </a:lnTo>
                <a:lnTo>
                  <a:pt x="36096" y="80250"/>
                </a:lnTo>
                <a:lnTo>
                  <a:pt x="45684" y="68003"/>
                </a:lnTo>
                <a:lnTo>
                  <a:pt x="56400" y="56387"/>
                </a:lnTo>
                <a:lnTo>
                  <a:pt x="68019" y="45673"/>
                </a:lnTo>
                <a:lnTo>
                  <a:pt x="80269" y="36087"/>
                </a:lnTo>
                <a:lnTo>
                  <a:pt x="93079" y="27629"/>
                </a:lnTo>
                <a:lnTo>
                  <a:pt x="106380" y="20299"/>
                </a:lnTo>
                <a:lnTo>
                  <a:pt x="120101" y="14096"/>
                </a:lnTo>
                <a:lnTo>
                  <a:pt x="134173" y="9021"/>
                </a:lnTo>
                <a:lnTo>
                  <a:pt x="148525" y="5074"/>
                </a:lnTo>
                <a:lnTo>
                  <a:pt x="163088" y="2255"/>
                </a:lnTo>
                <a:lnTo>
                  <a:pt x="177790" y="563"/>
                </a:lnTo>
                <a:lnTo>
                  <a:pt x="192563" y="0"/>
                </a:lnTo>
                <a:lnTo>
                  <a:pt x="207336" y="563"/>
                </a:lnTo>
                <a:lnTo>
                  <a:pt x="222038" y="2255"/>
                </a:lnTo>
                <a:lnTo>
                  <a:pt x="236600" y="5074"/>
                </a:lnTo>
                <a:lnTo>
                  <a:pt x="250953" y="9021"/>
                </a:lnTo>
                <a:lnTo>
                  <a:pt x="265024" y="14096"/>
                </a:lnTo>
                <a:lnTo>
                  <a:pt x="278746" y="20299"/>
                </a:lnTo>
                <a:lnTo>
                  <a:pt x="292047" y="27629"/>
                </a:lnTo>
                <a:lnTo>
                  <a:pt x="304857" y="36087"/>
                </a:lnTo>
                <a:lnTo>
                  <a:pt x="317106" y="45673"/>
                </a:lnTo>
                <a:lnTo>
                  <a:pt x="328725" y="56387"/>
                </a:lnTo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901623" y="3675693"/>
            <a:ext cx="149340" cy="331052"/>
          </a:xfrm>
          <a:custGeom>
            <a:avLst/>
            <a:gdLst/>
            <a:ahLst/>
            <a:cxnLst/>
            <a:rect l="l" t="t" r="r" b="b"/>
            <a:pathLst>
              <a:path w="164274" h="375192">
                <a:moveTo>
                  <a:pt x="164274" y="0"/>
                </a:moveTo>
                <a:lnTo>
                  <a:pt x="0" y="375192"/>
                </a:lnTo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882905" y="3999933"/>
            <a:ext cx="34755" cy="48308"/>
          </a:xfrm>
          <a:custGeom>
            <a:avLst/>
            <a:gdLst/>
            <a:ahLst/>
            <a:cxnLst/>
            <a:rect l="l" t="t" r="r" b="b"/>
            <a:pathLst>
              <a:path w="38231" h="54749">
                <a:moveTo>
                  <a:pt x="0" y="54749"/>
                </a:moveTo>
                <a:lnTo>
                  <a:pt x="38231" y="15439"/>
                </a:lnTo>
                <a:lnTo>
                  <a:pt x="2951" y="0"/>
                </a:lnTo>
                <a:lnTo>
                  <a:pt x="0" y="54749"/>
                </a:lnTo>
                <a:close/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034928" y="3634198"/>
            <a:ext cx="34755" cy="48308"/>
          </a:xfrm>
          <a:custGeom>
            <a:avLst/>
            <a:gdLst/>
            <a:ahLst/>
            <a:cxnLst/>
            <a:rect l="l" t="t" r="r" b="b"/>
            <a:pathLst>
              <a:path w="38231" h="54749">
                <a:moveTo>
                  <a:pt x="38231" y="0"/>
                </a:moveTo>
                <a:lnTo>
                  <a:pt x="0" y="39309"/>
                </a:lnTo>
                <a:lnTo>
                  <a:pt x="35280" y="54749"/>
                </a:lnTo>
                <a:lnTo>
                  <a:pt x="38231" y="0"/>
                </a:lnTo>
                <a:close/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244717" y="4006841"/>
            <a:ext cx="478490" cy="4643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308904" y="4046477"/>
            <a:ext cx="350115" cy="339737"/>
          </a:xfrm>
          <a:custGeom>
            <a:avLst/>
            <a:gdLst/>
            <a:ahLst/>
            <a:cxnLst/>
            <a:rect l="l" t="t" r="r" b="b"/>
            <a:pathLst>
              <a:path w="385126" h="385035">
                <a:moveTo>
                  <a:pt x="328725" y="56387"/>
                </a:moveTo>
                <a:lnTo>
                  <a:pt x="317106" y="45673"/>
                </a:lnTo>
                <a:lnTo>
                  <a:pt x="304857" y="36087"/>
                </a:lnTo>
                <a:lnTo>
                  <a:pt x="292046" y="27629"/>
                </a:lnTo>
                <a:lnTo>
                  <a:pt x="278746" y="20299"/>
                </a:lnTo>
                <a:lnTo>
                  <a:pt x="265024" y="14096"/>
                </a:lnTo>
                <a:lnTo>
                  <a:pt x="250953" y="9021"/>
                </a:lnTo>
                <a:lnTo>
                  <a:pt x="236600" y="5074"/>
                </a:lnTo>
                <a:lnTo>
                  <a:pt x="222038" y="2255"/>
                </a:lnTo>
                <a:lnTo>
                  <a:pt x="207335" y="563"/>
                </a:lnTo>
                <a:lnTo>
                  <a:pt x="192563" y="0"/>
                </a:lnTo>
                <a:lnTo>
                  <a:pt x="177790" y="563"/>
                </a:lnTo>
                <a:lnTo>
                  <a:pt x="163087" y="2255"/>
                </a:lnTo>
                <a:lnTo>
                  <a:pt x="148525" y="5074"/>
                </a:lnTo>
                <a:lnTo>
                  <a:pt x="134173" y="9021"/>
                </a:lnTo>
                <a:lnTo>
                  <a:pt x="120101" y="14096"/>
                </a:lnTo>
                <a:lnTo>
                  <a:pt x="106380" y="20299"/>
                </a:lnTo>
                <a:lnTo>
                  <a:pt x="93079" y="27629"/>
                </a:lnTo>
                <a:lnTo>
                  <a:pt x="80268" y="36087"/>
                </a:lnTo>
                <a:lnTo>
                  <a:pt x="68019" y="45673"/>
                </a:lnTo>
                <a:lnTo>
                  <a:pt x="56400" y="56387"/>
                </a:lnTo>
                <a:lnTo>
                  <a:pt x="45684" y="68003"/>
                </a:lnTo>
                <a:lnTo>
                  <a:pt x="36096" y="80249"/>
                </a:lnTo>
                <a:lnTo>
                  <a:pt x="27636" y="93057"/>
                </a:lnTo>
                <a:lnTo>
                  <a:pt x="20304" y="106354"/>
                </a:lnTo>
                <a:lnTo>
                  <a:pt x="14100" y="120072"/>
                </a:lnTo>
                <a:lnTo>
                  <a:pt x="9024" y="134141"/>
                </a:lnTo>
                <a:lnTo>
                  <a:pt x="5076" y="148490"/>
                </a:lnTo>
                <a:lnTo>
                  <a:pt x="2256" y="163048"/>
                </a:lnTo>
                <a:lnTo>
                  <a:pt x="564" y="177748"/>
                </a:lnTo>
                <a:lnTo>
                  <a:pt x="0" y="192517"/>
                </a:lnTo>
                <a:lnTo>
                  <a:pt x="564" y="207286"/>
                </a:lnTo>
                <a:lnTo>
                  <a:pt x="2256" y="221985"/>
                </a:lnTo>
                <a:lnTo>
                  <a:pt x="5076" y="236544"/>
                </a:lnTo>
                <a:lnTo>
                  <a:pt x="9024" y="250893"/>
                </a:lnTo>
                <a:lnTo>
                  <a:pt x="14100" y="264961"/>
                </a:lnTo>
                <a:lnTo>
                  <a:pt x="20304" y="278680"/>
                </a:lnTo>
                <a:lnTo>
                  <a:pt x="27636" y="291977"/>
                </a:lnTo>
                <a:lnTo>
                  <a:pt x="36096" y="304785"/>
                </a:lnTo>
                <a:lnTo>
                  <a:pt x="45684" y="317032"/>
                </a:lnTo>
                <a:lnTo>
                  <a:pt x="56400" y="328648"/>
                </a:lnTo>
                <a:lnTo>
                  <a:pt x="68019" y="339361"/>
                </a:lnTo>
                <a:lnTo>
                  <a:pt x="80268" y="348947"/>
                </a:lnTo>
                <a:lnTo>
                  <a:pt x="93079" y="357405"/>
                </a:lnTo>
                <a:lnTo>
                  <a:pt x="106380" y="364736"/>
                </a:lnTo>
                <a:lnTo>
                  <a:pt x="120101" y="370938"/>
                </a:lnTo>
                <a:lnTo>
                  <a:pt x="134173" y="376013"/>
                </a:lnTo>
                <a:lnTo>
                  <a:pt x="148525" y="379960"/>
                </a:lnTo>
                <a:lnTo>
                  <a:pt x="163087" y="382779"/>
                </a:lnTo>
                <a:lnTo>
                  <a:pt x="177790" y="384471"/>
                </a:lnTo>
                <a:lnTo>
                  <a:pt x="192563" y="385035"/>
                </a:lnTo>
                <a:lnTo>
                  <a:pt x="207335" y="384471"/>
                </a:lnTo>
                <a:lnTo>
                  <a:pt x="222038" y="382779"/>
                </a:lnTo>
                <a:lnTo>
                  <a:pt x="236600" y="379960"/>
                </a:lnTo>
                <a:lnTo>
                  <a:pt x="250953" y="376013"/>
                </a:lnTo>
                <a:lnTo>
                  <a:pt x="265024" y="370938"/>
                </a:lnTo>
                <a:lnTo>
                  <a:pt x="278746" y="364736"/>
                </a:lnTo>
                <a:lnTo>
                  <a:pt x="292046" y="357405"/>
                </a:lnTo>
                <a:lnTo>
                  <a:pt x="304857" y="348947"/>
                </a:lnTo>
                <a:lnTo>
                  <a:pt x="317106" y="339361"/>
                </a:lnTo>
                <a:lnTo>
                  <a:pt x="328725" y="328648"/>
                </a:lnTo>
                <a:lnTo>
                  <a:pt x="339441" y="317032"/>
                </a:lnTo>
                <a:lnTo>
                  <a:pt x="349029" y="304785"/>
                </a:lnTo>
                <a:lnTo>
                  <a:pt x="357489" y="291977"/>
                </a:lnTo>
                <a:lnTo>
                  <a:pt x="364822" y="278680"/>
                </a:lnTo>
                <a:lnTo>
                  <a:pt x="371026" y="264961"/>
                </a:lnTo>
                <a:lnTo>
                  <a:pt x="376102" y="250893"/>
                </a:lnTo>
                <a:lnTo>
                  <a:pt x="380050" y="236544"/>
                </a:lnTo>
                <a:lnTo>
                  <a:pt x="382870" y="221985"/>
                </a:lnTo>
                <a:lnTo>
                  <a:pt x="384562" y="207286"/>
                </a:lnTo>
                <a:lnTo>
                  <a:pt x="385126" y="192517"/>
                </a:lnTo>
                <a:lnTo>
                  <a:pt x="384562" y="177748"/>
                </a:lnTo>
                <a:lnTo>
                  <a:pt x="382870" y="163048"/>
                </a:lnTo>
                <a:lnTo>
                  <a:pt x="380050" y="148490"/>
                </a:lnTo>
                <a:lnTo>
                  <a:pt x="376102" y="134141"/>
                </a:lnTo>
                <a:lnTo>
                  <a:pt x="371026" y="120072"/>
                </a:lnTo>
                <a:lnTo>
                  <a:pt x="364822" y="106354"/>
                </a:lnTo>
                <a:lnTo>
                  <a:pt x="357489" y="93057"/>
                </a:lnTo>
                <a:lnTo>
                  <a:pt x="349029" y="80249"/>
                </a:lnTo>
                <a:lnTo>
                  <a:pt x="339441" y="68003"/>
                </a:lnTo>
                <a:lnTo>
                  <a:pt x="328725" y="56387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308903" y="4046477"/>
            <a:ext cx="350115" cy="339737"/>
          </a:xfrm>
          <a:custGeom>
            <a:avLst/>
            <a:gdLst/>
            <a:ahLst/>
            <a:cxnLst/>
            <a:rect l="l" t="t" r="r" b="b"/>
            <a:pathLst>
              <a:path w="385126" h="385035">
                <a:moveTo>
                  <a:pt x="328725" y="56387"/>
                </a:moveTo>
                <a:lnTo>
                  <a:pt x="339441" y="68003"/>
                </a:lnTo>
                <a:lnTo>
                  <a:pt x="349030" y="80250"/>
                </a:lnTo>
                <a:lnTo>
                  <a:pt x="357490" y="93057"/>
                </a:lnTo>
                <a:lnTo>
                  <a:pt x="364822" y="106355"/>
                </a:lnTo>
                <a:lnTo>
                  <a:pt x="371026" y="120073"/>
                </a:lnTo>
                <a:lnTo>
                  <a:pt x="376102" y="134141"/>
                </a:lnTo>
                <a:lnTo>
                  <a:pt x="380050" y="148490"/>
                </a:lnTo>
                <a:lnTo>
                  <a:pt x="382870" y="163049"/>
                </a:lnTo>
                <a:lnTo>
                  <a:pt x="384562" y="177748"/>
                </a:lnTo>
                <a:lnTo>
                  <a:pt x="385126" y="192517"/>
                </a:lnTo>
                <a:lnTo>
                  <a:pt x="384562" y="207286"/>
                </a:lnTo>
                <a:lnTo>
                  <a:pt x="382870" y="221986"/>
                </a:lnTo>
                <a:lnTo>
                  <a:pt x="380050" y="236544"/>
                </a:lnTo>
                <a:lnTo>
                  <a:pt x="376102" y="250893"/>
                </a:lnTo>
                <a:lnTo>
                  <a:pt x="371026" y="264962"/>
                </a:lnTo>
                <a:lnTo>
                  <a:pt x="364822" y="278680"/>
                </a:lnTo>
                <a:lnTo>
                  <a:pt x="357490" y="291978"/>
                </a:lnTo>
                <a:lnTo>
                  <a:pt x="349030" y="304785"/>
                </a:lnTo>
                <a:lnTo>
                  <a:pt x="339441" y="317031"/>
                </a:lnTo>
                <a:lnTo>
                  <a:pt x="328725" y="328648"/>
                </a:lnTo>
                <a:lnTo>
                  <a:pt x="317106" y="339361"/>
                </a:lnTo>
                <a:lnTo>
                  <a:pt x="304857" y="348947"/>
                </a:lnTo>
                <a:lnTo>
                  <a:pt x="292047" y="357405"/>
                </a:lnTo>
                <a:lnTo>
                  <a:pt x="278746" y="364735"/>
                </a:lnTo>
                <a:lnTo>
                  <a:pt x="265024" y="370938"/>
                </a:lnTo>
                <a:lnTo>
                  <a:pt x="250953" y="376013"/>
                </a:lnTo>
                <a:lnTo>
                  <a:pt x="236601" y="379960"/>
                </a:lnTo>
                <a:lnTo>
                  <a:pt x="222038" y="382779"/>
                </a:lnTo>
                <a:lnTo>
                  <a:pt x="207335" y="384471"/>
                </a:lnTo>
                <a:lnTo>
                  <a:pt x="192563" y="385035"/>
                </a:lnTo>
                <a:lnTo>
                  <a:pt x="177790" y="384471"/>
                </a:lnTo>
                <a:lnTo>
                  <a:pt x="163087" y="382779"/>
                </a:lnTo>
                <a:lnTo>
                  <a:pt x="148525" y="379960"/>
                </a:lnTo>
                <a:lnTo>
                  <a:pt x="134173" y="376013"/>
                </a:lnTo>
                <a:lnTo>
                  <a:pt x="120101" y="370938"/>
                </a:lnTo>
                <a:lnTo>
                  <a:pt x="106379" y="364735"/>
                </a:lnTo>
                <a:lnTo>
                  <a:pt x="93079" y="357405"/>
                </a:lnTo>
                <a:lnTo>
                  <a:pt x="80268" y="348947"/>
                </a:lnTo>
                <a:lnTo>
                  <a:pt x="68019" y="339361"/>
                </a:lnTo>
                <a:lnTo>
                  <a:pt x="56400" y="328648"/>
                </a:lnTo>
                <a:lnTo>
                  <a:pt x="45684" y="317031"/>
                </a:lnTo>
                <a:lnTo>
                  <a:pt x="36096" y="304785"/>
                </a:lnTo>
                <a:lnTo>
                  <a:pt x="27636" y="291978"/>
                </a:lnTo>
                <a:lnTo>
                  <a:pt x="20304" y="278680"/>
                </a:lnTo>
                <a:lnTo>
                  <a:pt x="14100" y="264962"/>
                </a:lnTo>
                <a:lnTo>
                  <a:pt x="9024" y="250893"/>
                </a:lnTo>
                <a:lnTo>
                  <a:pt x="5076" y="236544"/>
                </a:lnTo>
                <a:lnTo>
                  <a:pt x="2256" y="221986"/>
                </a:lnTo>
                <a:lnTo>
                  <a:pt x="564" y="207286"/>
                </a:lnTo>
                <a:lnTo>
                  <a:pt x="0" y="192517"/>
                </a:lnTo>
                <a:lnTo>
                  <a:pt x="564" y="177748"/>
                </a:lnTo>
                <a:lnTo>
                  <a:pt x="2256" y="163049"/>
                </a:lnTo>
                <a:lnTo>
                  <a:pt x="5076" y="148490"/>
                </a:lnTo>
                <a:lnTo>
                  <a:pt x="9024" y="134141"/>
                </a:lnTo>
                <a:lnTo>
                  <a:pt x="14100" y="120073"/>
                </a:lnTo>
                <a:lnTo>
                  <a:pt x="20304" y="106355"/>
                </a:lnTo>
                <a:lnTo>
                  <a:pt x="27636" y="93057"/>
                </a:lnTo>
                <a:lnTo>
                  <a:pt x="36096" y="80250"/>
                </a:lnTo>
                <a:lnTo>
                  <a:pt x="45684" y="68003"/>
                </a:lnTo>
                <a:lnTo>
                  <a:pt x="56400" y="56387"/>
                </a:lnTo>
                <a:lnTo>
                  <a:pt x="68019" y="45673"/>
                </a:lnTo>
                <a:lnTo>
                  <a:pt x="80268" y="36087"/>
                </a:lnTo>
                <a:lnTo>
                  <a:pt x="93079" y="27629"/>
                </a:lnTo>
                <a:lnTo>
                  <a:pt x="106379" y="20299"/>
                </a:lnTo>
                <a:lnTo>
                  <a:pt x="120101" y="14096"/>
                </a:lnTo>
                <a:lnTo>
                  <a:pt x="134173" y="9021"/>
                </a:lnTo>
                <a:lnTo>
                  <a:pt x="148525" y="5074"/>
                </a:lnTo>
                <a:lnTo>
                  <a:pt x="163087" y="2255"/>
                </a:lnTo>
                <a:lnTo>
                  <a:pt x="177790" y="563"/>
                </a:lnTo>
                <a:lnTo>
                  <a:pt x="192563" y="0"/>
                </a:lnTo>
                <a:lnTo>
                  <a:pt x="207335" y="563"/>
                </a:lnTo>
                <a:lnTo>
                  <a:pt x="222038" y="2255"/>
                </a:lnTo>
                <a:lnTo>
                  <a:pt x="236601" y="5074"/>
                </a:lnTo>
                <a:lnTo>
                  <a:pt x="250953" y="9021"/>
                </a:lnTo>
                <a:lnTo>
                  <a:pt x="265024" y="14096"/>
                </a:lnTo>
                <a:lnTo>
                  <a:pt x="278746" y="20299"/>
                </a:lnTo>
                <a:lnTo>
                  <a:pt x="292047" y="27629"/>
                </a:lnTo>
                <a:lnTo>
                  <a:pt x="304857" y="36087"/>
                </a:lnTo>
                <a:lnTo>
                  <a:pt x="317106" y="45673"/>
                </a:lnTo>
                <a:lnTo>
                  <a:pt x="328725" y="56387"/>
                </a:lnTo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240067" y="3675693"/>
            <a:ext cx="149340" cy="331052"/>
          </a:xfrm>
          <a:custGeom>
            <a:avLst/>
            <a:gdLst/>
            <a:ahLst/>
            <a:cxnLst/>
            <a:rect l="l" t="t" r="r" b="b"/>
            <a:pathLst>
              <a:path w="164274" h="375192">
                <a:moveTo>
                  <a:pt x="0" y="0"/>
                </a:moveTo>
                <a:lnTo>
                  <a:pt x="164274" y="375192"/>
                </a:lnTo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373370" y="3999933"/>
            <a:ext cx="34756" cy="48308"/>
          </a:xfrm>
          <a:custGeom>
            <a:avLst/>
            <a:gdLst/>
            <a:ahLst/>
            <a:cxnLst/>
            <a:rect l="l" t="t" r="r" b="b"/>
            <a:pathLst>
              <a:path w="38232" h="54749">
                <a:moveTo>
                  <a:pt x="38232" y="54749"/>
                </a:moveTo>
                <a:lnTo>
                  <a:pt x="35280" y="0"/>
                </a:lnTo>
                <a:lnTo>
                  <a:pt x="0" y="15439"/>
                </a:lnTo>
                <a:lnTo>
                  <a:pt x="38232" y="54749"/>
                </a:lnTo>
                <a:close/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221350" y="3634198"/>
            <a:ext cx="34755" cy="48308"/>
          </a:xfrm>
          <a:custGeom>
            <a:avLst/>
            <a:gdLst/>
            <a:ahLst/>
            <a:cxnLst/>
            <a:rect l="l" t="t" r="r" b="b"/>
            <a:pathLst>
              <a:path w="38231" h="54749">
                <a:moveTo>
                  <a:pt x="0" y="0"/>
                </a:moveTo>
                <a:lnTo>
                  <a:pt x="2950" y="54749"/>
                </a:lnTo>
                <a:lnTo>
                  <a:pt x="38231" y="39309"/>
                </a:lnTo>
                <a:lnTo>
                  <a:pt x="0" y="0"/>
                </a:lnTo>
                <a:close/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878586" y="3256588"/>
            <a:ext cx="478490" cy="4643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942774" y="3296226"/>
            <a:ext cx="350115" cy="339737"/>
          </a:xfrm>
          <a:custGeom>
            <a:avLst/>
            <a:gdLst/>
            <a:ahLst/>
            <a:cxnLst/>
            <a:rect l="l" t="t" r="r" b="b"/>
            <a:pathLst>
              <a:path w="385127" h="385035">
                <a:moveTo>
                  <a:pt x="328726" y="56387"/>
                </a:moveTo>
                <a:lnTo>
                  <a:pt x="317107" y="45673"/>
                </a:lnTo>
                <a:lnTo>
                  <a:pt x="304858" y="36087"/>
                </a:lnTo>
                <a:lnTo>
                  <a:pt x="292047" y="27629"/>
                </a:lnTo>
                <a:lnTo>
                  <a:pt x="278746" y="20299"/>
                </a:lnTo>
                <a:lnTo>
                  <a:pt x="265025" y="14096"/>
                </a:lnTo>
                <a:lnTo>
                  <a:pt x="250953" y="9021"/>
                </a:lnTo>
                <a:lnTo>
                  <a:pt x="236601" y="5074"/>
                </a:lnTo>
                <a:lnTo>
                  <a:pt x="222039" y="2255"/>
                </a:lnTo>
                <a:lnTo>
                  <a:pt x="207336" y="563"/>
                </a:lnTo>
                <a:lnTo>
                  <a:pt x="192563" y="0"/>
                </a:lnTo>
                <a:lnTo>
                  <a:pt x="177791" y="563"/>
                </a:lnTo>
                <a:lnTo>
                  <a:pt x="163088" y="2255"/>
                </a:lnTo>
                <a:lnTo>
                  <a:pt x="148526" y="5074"/>
                </a:lnTo>
                <a:lnTo>
                  <a:pt x="134173" y="9021"/>
                </a:lnTo>
                <a:lnTo>
                  <a:pt x="120102" y="14096"/>
                </a:lnTo>
                <a:lnTo>
                  <a:pt x="106380" y="20299"/>
                </a:lnTo>
                <a:lnTo>
                  <a:pt x="93079" y="27629"/>
                </a:lnTo>
                <a:lnTo>
                  <a:pt x="80269" y="36087"/>
                </a:lnTo>
                <a:lnTo>
                  <a:pt x="68019" y="45673"/>
                </a:lnTo>
                <a:lnTo>
                  <a:pt x="56400" y="56387"/>
                </a:lnTo>
                <a:lnTo>
                  <a:pt x="45684" y="68003"/>
                </a:lnTo>
                <a:lnTo>
                  <a:pt x="36096" y="80249"/>
                </a:lnTo>
                <a:lnTo>
                  <a:pt x="27636" y="93057"/>
                </a:lnTo>
                <a:lnTo>
                  <a:pt x="20304" y="106354"/>
                </a:lnTo>
                <a:lnTo>
                  <a:pt x="14100" y="120073"/>
                </a:lnTo>
                <a:lnTo>
                  <a:pt x="9024" y="134141"/>
                </a:lnTo>
                <a:lnTo>
                  <a:pt x="5076" y="148490"/>
                </a:lnTo>
                <a:lnTo>
                  <a:pt x="2256" y="163049"/>
                </a:lnTo>
                <a:lnTo>
                  <a:pt x="564" y="177748"/>
                </a:lnTo>
                <a:lnTo>
                  <a:pt x="0" y="192517"/>
                </a:lnTo>
                <a:lnTo>
                  <a:pt x="564" y="207286"/>
                </a:lnTo>
                <a:lnTo>
                  <a:pt x="2256" y="221986"/>
                </a:lnTo>
                <a:lnTo>
                  <a:pt x="5076" y="236545"/>
                </a:lnTo>
                <a:lnTo>
                  <a:pt x="9024" y="250893"/>
                </a:lnTo>
                <a:lnTo>
                  <a:pt x="14100" y="264962"/>
                </a:lnTo>
                <a:lnTo>
                  <a:pt x="20304" y="278680"/>
                </a:lnTo>
                <a:lnTo>
                  <a:pt x="27636" y="291978"/>
                </a:lnTo>
                <a:lnTo>
                  <a:pt x="36096" y="304785"/>
                </a:lnTo>
                <a:lnTo>
                  <a:pt x="45684" y="317032"/>
                </a:lnTo>
                <a:lnTo>
                  <a:pt x="56400" y="328648"/>
                </a:lnTo>
                <a:lnTo>
                  <a:pt x="68019" y="339361"/>
                </a:lnTo>
                <a:lnTo>
                  <a:pt x="80269" y="348947"/>
                </a:lnTo>
                <a:lnTo>
                  <a:pt x="93079" y="357405"/>
                </a:lnTo>
                <a:lnTo>
                  <a:pt x="106380" y="364736"/>
                </a:lnTo>
                <a:lnTo>
                  <a:pt x="120102" y="370938"/>
                </a:lnTo>
                <a:lnTo>
                  <a:pt x="134173" y="376013"/>
                </a:lnTo>
                <a:lnTo>
                  <a:pt x="148526" y="379960"/>
                </a:lnTo>
                <a:lnTo>
                  <a:pt x="163088" y="382779"/>
                </a:lnTo>
                <a:lnTo>
                  <a:pt x="177791" y="384471"/>
                </a:lnTo>
                <a:lnTo>
                  <a:pt x="192563" y="385035"/>
                </a:lnTo>
                <a:lnTo>
                  <a:pt x="207336" y="384471"/>
                </a:lnTo>
                <a:lnTo>
                  <a:pt x="222039" y="382779"/>
                </a:lnTo>
                <a:lnTo>
                  <a:pt x="236601" y="379960"/>
                </a:lnTo>
                <a:lnTo>
                  <a:pt x="250953" y="376013"/>
                </a:lnTo>
                <a:lnTo>
                  <a:pt x="265025" y="370938"/>
                </a:lnTo>
                <a:lnTo>
                  <a:pt x="278746" y="364736"/>
                </a:lnTo>
                <a:lnTo>
                  <a:pt x="292047" y="357405"/>
                </a:lnTo>
                <a:lnTo>
                  <a:pt x="304858" y="348947"/>
                </a:lnTo>
                <a:lnTo>
                  <a:pt x="317107" y="339361"/>
                </a:lnTo>
                <a:lnTo>
                  <a:pt x="328726" y="328648"/>
                </a:lnTo>
                <a:lnTo>
                  <a:pt x="339442" y="317032"/>
                </a:lnTo>
                <a:lnTo>
                  <a:pt x="349030" y="304785"/>
                </a:lnTo>
                <a:lnTo>
                  <a:pt x="357491" y="291978"/>
                </a:lnTo>
                <a:lnTo>
                  <a:pt x="364823" y="278680"/>
                </a:lnTo>
                <a:lnTo>
                  <a:pt x="371027" y="264962"/>
                </a:lnTo>
                <a:lnTo>
                  <a:pt x="376103" y="250893"/>
                </a:lnTo>
                <a:lnTo>
                  <a:pt x="380051" y="236545"/>
                </a:lnTo>
                <a:lnTo>
                  <a:pt x="382871" y="221986"/>
                </a:lnTo>
                <a:lnTo>
                  <a:pt x="384563" y="207286"/>
                </a:lnTo>
                <a:lnTo>
                  <a:pt x="385127" y="192517"/>
                </a:lnTo>
                <a:lnTo>
                  <a:pt x="384563" y="177748"/>
                </a:lnTo>
                <a:lnTo>
                  <a:pt x="382871" y="163049"/>
                </a:lnTo>
                <a:lnTo>
                  <a:pt x="380051" y="148490"/>
                </a:lnTo>
                <a:lnTo>
                  <a:pt x="376103" y="134141"/>
                </a:lnTo>
                <a:lnTo>
                  <a:pt x="371027" y="120073"/>
                </a:lnTo>
                <a:lnTo>
                  <a:pt x="364823" y="106354"/>
                </a:lnTo>
                <a:lnTo>
                  <a:pt x="357491" y="93057"/>
                </a:lnTo>
                <a:lnTo>
                  <a:pt x="349030" y="80249"/>
                </a:lnTo>
                <a:lnTo>
                  <a:pt x="339442" y="68003"/>
                </a:lnTo>
                <a:lnTo>
                  <a:pt x="328726" y="56387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942773" y="3296226"/>
            <a:ext cx="350115" cy="339737"/>
          </a:xfrm>
          <a:custGeom>
            <a:avLst/>
            <a:gdLst/>
            <a:ahLst/>
            <a:cxnLst/>
            <a:rect l="l" t="t" r="r" b="b"/>
            <a:pathLst>
              <a:path w="385127" h="385035">
                <a:moveTo>
                  <a:pt x="328726" y="56387"/>
                </a:moveTo>
                <a:lnTo>
                  <a:pt x="339442" y="68003"/>
                </a:lnTo>
                <a:lnTo>
                  <a:pt x="349030" y="80250"/>
                </a:lnTo>
                <a:lnTo>
                  <a:pt x="357490" y="93057"/>
                </a:lnTo>
                <a:lnTo>
                  <a:pt x="364822" y="106355"/>
                </a:lnTo>
                <a:lnTo>
                  <a:pt x="371027" y="120073"/>
                </a:lnTo>
                <a:lnTo>
                  <a:pt x="376103" y="134141"/>
                </a:lnTo>
                <a:lnTo>
                  <a:pt x="380051" y="148490"/>
                </a:lnTo>
                <a:lnTo>
                  <a:pt x="382871" y="163049"/>
                </a:lnTo>
                <a:lnTo>
                  <a:pt x="384563" y="177748"/>
                </a:lnTo>
                <a:lnTo>
                  <a:pt x="385127" y="192517"/>
                </a:lnTo>
                <a:lnTo>
                  <a:pt x="384563" y="207286"/>
                </a:lnTo>
                <a:lnTo>
                  <a:pt x="382871" y="221986"/>
                </a:lnTo>
                <a:lnTo>
                  <a:pt x="380051" y="236544"/>
                </a:lnTo>
                <a:lnTo>
                  <a:pt x="376103" y="250893"/>
                </a:lnTo>
                <a:lnTo>
                  <a:pt x="371027" y="264962"/>
                </a:lnTo>
                <a:lnTo>
                  <a:pt x="364822" y="278680"/>
                </a:lnTo>
                <a:lnTo>
                  <a:pt x="357490" y="291978"/>
                </a:lnTo>
                <a:lnTo>
                  <a:pt x="349030" y="304785"/>
                </a:lnTo>
                <a:lnTo>
                  <a:pt x="339442" y="317031"/>
                </a:lnTo>
                <a:lnTo>
                  <a:pt x="328726" y="328648"/>
                </a:lnTo>
                <a:lnTo>
                  <a:pt x="317107" y="339361"/>
                </a:lnTo>
                <a:lnTo>
                  <a:pt x="304857" y="348947"/>
                </a:lnTo>
                <a:lnTo>
                  <a:pt x="292047" y="357405"/>
                </a:lnTo>
                <a:lnTo>
                  <a:pt x="278746" y="364736"/>
                </a:lnTo>
                <a:lnTo>
                  <a:pt x="265025" y="370938"/>
                </a:lnTo>
                <a:lnTo>
                  <a:pt x="250953" y="376013"/>
                </a:lnTo>
                <a:lnTo>
                  <a:pt x="236601" y="379961"/>
                </a:lnTo>
                <a:lnTo>
                  <a:pt x="222039" y="382780"/>
                </a:lnTo>
                <a:lnTo>
                  <a:pt x="207336" y="384472"/>
                </a:lnTo>
                <a:lnTo>
                  <a:pt x="192563" y="385035"/>
                </a:lnTo>
                <a:lnTo>
                  <a:pt x="177790" y="384472"/>
                </a:lnTo>
                <a:lnTo>
                  <a:pt x="163088" y="382780"/>
                </a:lnTo>
                <a:lnTo>
                  <a:pt x="148525" y="379961"/>
                </a:lnTo>
                <a:lnTo>
                  <a:pt x="134173" y="376013"/>
                </a:lnTo>
                <a:lnTo>
                  <a:pt x="120101" y="370938"/>
                </a:lnTo>
                <a:lnTo>
                  <a:pt x="106380" y="364736"/>
                </a:lnTo>
                <a:lnTo>
                  <a:pt x="93079" y="357405"/>
                </a:lnTo>
                <a:lnTo>
                  <a:pt x="80269" y="348947"/>
                </a:lnTo>
                <a:lnTo>
                  <a:pt x="68019" y="339361"/>
                </a:lnTo>
                <a:lnTo>
                  <a:pt x="56400" y="328648"/>
                </a:lnTo>
                <a:lnTo>
                  <a:pt x="45684" y="317031"/>
                </a:lnTo>
                <a:lnTo>
                  <a:pt x="36096" y="304785"/>
                </a:lnTo>
                <a:lnTo>
                  <a:pt x="27636" y="291978"/>
                </a:lnTo>
                <a:lnTo>
                  <a:pt x="20304" y="278680"/>
                </a:lnTo>
                <a:lnTo>
                  <a:pt x="14100" y="264962"/>
                </a:lnTo>
                <a:lnTo>
                  <a:pt x="9024" y="250893"/>
                </a:lnTo>
                <a:lnTo>
                  <a:pt x="5076" y="236544"/>
                </a:lnTo>
                <a:lnTo>
                  <a:pt x="2256" y="221986"/>
                </a:lnTo>
                <a:lnTo>
                  <a:pt x="564" y="207286"/>
                </a:lnTo>
                <a:lnTo>
                  <a:pt x="0" y="192517"/>
                </a:lnTo>
                <a:lnTo>
                  <a:pt x="564" y="177748"/>
                </a:lnTo>
                <a:lnTo>
                  <a:pt x="2256" y="163049"/>
                </a:lnTo>
                <a:lnTo>
                  <a:pt x="5076" y="148490"/>
                </a:lnTo>
                <a:lnTo>
                  <a:pt x="9024" y="134141"/>
                </a:lnTo>
                <a:lnTo>
                  <a:pt x="14100" y="120073"/>
                </a:lnTo>
                <a:lnTo>
                  <a:pt x="20304" y="106355"/>
                </a:lnTo>
                <a:lnTo>
                  <a:pt x="27636" y="93057"/>
                </a:lnTo>
                <a:lnTo>
                  <a:pt x="36096" y="80250"/>
                </a:lnTo>
                <a:lnTo>
                  <a:pt x="45684" y="68003"/>
                </a:lnTo>
                <a:lnTo>
                  <a:pt x="56400" y="56387"/>
                </a:lnTo>
                <a:lnTo>
                  <a:pt x="68019" y="45673"/>
                </a:lnTo>
                <a:lnTo>
                  <a:pt x="80269" y="36087"/>
                </a:lnTo>
                <a:lnTo>
                  <a:pt x="93079" y="27629"/>
                </a:lnTo>
                <a:lnTo>
                  <a:pt x="106380" y="20299"/>
                </a:lnTo>
                <a:lnTo>
                  <a:pt x="120101" y="14096"/>
                </a:lnTo>
                <a:lnTo>
                  <a:pt x="134173" y="9021"/>
                </a:lnTo>
                <a:lnTo>
                  <a:pt x="148525" y="5074"/>
                </a:lnTo>
                <a:lnTo>
                  <a:pt x="163088" y="2255"/>
                </a:lnTo>
                <a:lnTo>
                  <a:pt x="177790" y="563"/>
                </a:lnTo>
                <a:lnTo>
                  <a:pt x="192563" y="0"/>
                </a:lnTo>
                <a:lnTo>
                  <a:pt x="207336" y="563"/>
                </a:lnTo>
                <a:lnTo>
                  <a:pt x="222039" y="2255"/>
                </a:lnTo>
                <a:lnTo>
                  <a:pt x="236601" y="5074"/>
                </a:lnTo>
                <a:lnTo>
                  <a:pt x="250953" y="9021"/>
                </a:lnTo>
                <a:lnTo>
                  <a:pt x="265025" y="14096"/>
                </a:lnTo>
                <a:lnTo>
                  <a:pt x="278746" y="20299"/>
                </a:lnTo>
                <a:lnTo>
                  <a:pt x="292047" y="27629"/>
                </a:lnTo>
                <a:lnTo>
                  <a:pt x="304857" y="36087"/>
                </a:lnTo>
                <a:lnTo>
                  <a:pt x="317107" y="45673"/>
                </a:lnTo>
                <a:lnTo>
                  <a:pt x="328726" y="56387"/>
                </a:lnTo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435106" y="4006841"/>
            <a:ext cx="478490" cy="4643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878586" y="4006841"/>
            <a:ext cx="478490" cy="4643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8322064" y="4006841"/>
            <a:ext cx="478490" cy="4643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499294" y="4046477"/>
            <a:ext cx="350115" cy="339737"/>
          </a:xfrm>
          <a:custGeom>
            <a:avLst/>
            <a:gdLst/>
            <a:ahLst/>
            <a:cxnLst/>
            <a:rect l="l" t="t" r="r" b="b"/>
            <a:pathLst>
              <a:path w="385126" h="385035">
                <a:moveTo>
                  <a:pt x="328725" y="56387"/>
                </a:moveTo>
                <a:lnTo>
                  <a:pt x="317106" y="45673"/>
                </a:lnTo>
                <a:lnTo>
                  <a:pt x="304857" y="36087"/>
                </a:lnTo>
                <a:lnTo>
                  <a:pt x="292046" y="27629"/>
                </a:lnTo>
                <a:lnTo>
                  <a:pt x="278746" y="20299"/>
                </a:lnTo>
                <a:lnTo>
                  <a:pt x="265024" y="14096"/>
                </a:lnTo>
                <a:lnTo>
                  <a:pt x="250953" y="9021"/>
                </a:lnTo>
                <a:lnTo>
                  <a:pt x="236600" y="5074"/>
                </a:lnTo>
                <a:lnTo>
                  <a:pt x="222038" y="2255"/>
                </a:lnTo>
                <a:lnTo>
                  <a:pt x="207335" y="563"/>
                </a:lnTo>
                <a:lnTo>
                  <a:pt x="192563" y="0"/>
                </a:lnTo>
                <a:lnTo>
                  <a:pt x="177790" y="563"/>
                </a:lnTo>
                <a:lnTo>
                  <a:pt x="163087" y="2255"/>
                </a:lnTo>
                <a:lnTo>
                  <a:pt x="148525" y="5074"/>
                </a:lnTo>
                <a:lnTo>
                  <a:pt x="134173" y="9021"/>
                </a:lnTo>
                <a:lnTo>
                  <a:pt x="120101" y="14096"/>
                </a:lnTo>
                <a:lnTo>
                  <a:pt x="106380" y="20299"/>
                </a:lnTo>
                <a:lnTo>
                  <a:pt x="93079" y="27629"/>
                </a:lnTo>
                <a:lnTo>
                  <a:pt x="80268" y="36087"/>
                </a:lnTo>
                <a:lnTo>
                  <a:pt x="68019" y="45673"/>
                </a:lnTo>
                <a:lnTo>
                  <a:pt x="56400" y="56387"/>
                </a:lnTo>
                <a:lnTo>
                  <a:pt x="45684" y="68003"/>
                </a:lnTo>
                <a:lnTo>
                  <a:pt x="36096" y="80249"/>
                </a:lnTo>
                <a:lnTo>
                  <a:pt x="27636" y="93057"/>
                </a:lnTo>
                <a:lnTo>
                  <a:pt x="20304" y="106354"/>
                </a:lnTo>
                <a:lnTo>
                  <a:pt x="14100" y="120072"/>
                </a:lnTo>
                <a:lnTo>
                  <a:pt x="9024" y="134141"/>
                </a:lnTo>
                <a:lnTo>
                  <a:pt x="5076" y="148490"/>
                </a:lnTo>
                <a:lnTo>
                  <a:pt x="2256" y="163048"/>
                </a:lnTo>
                <a:lnTo>
                  <a:pt x="564" y="177748"/>
                </a:lnTo>
                <a:lnTo>
                  <a:pt x="0" y="192517"/>
                </a:lnTo>
                <a:lnTo>
                  <a:pt x="564" y="207286"/>
                </a:lnTo>
                <a:lnTo>
                  <a:pt x="2256" y="221985"/>
                </a:lnTo>
                <a:lnTo>
                  <a:pt x="5076" y="236544"/>
                </a:lnTo>
                <a:lnTo>
                  <a:pt x="9024" y="250893"/>
                </a:lnTo>
                <a:lnTo>
                  <a:pt x="14100" y="264961"/>
                </a:lnTo>
                <a:lnTo>
                  <a:pt x="20304" y="278680"/>
                </a:lnTo>
                <a:lnTo>
                  <a:pt x="27636" y="291977"/>
                </a:lnTo>
                <a:lnTo>
                  <a:pt x="36096" y="304785"/>
                </a:lnTo>
                <a:lnTo>
                  <a:pt x="45684" y="317032"/>
                </a:lnTo>
                <a:lnTo>
                  <a:pt x="56400" y="328648"/>
                </a:lnTo>
                <a:lnTo>
                  <a:pt x="68019" y="339361"/>
                </a:lnTo>
                <a:lnTo>
                  <a:pt x="80268" y="348947"/>
                </a:lnTo>
                <a:lnTo>
                  <a:pt x="93079" y="357405"/>
                </a:lnTo>
                <a:lnTo>
                  <a:pt x="106380" y="364736"/>
                </a:lnTo>
                <a:lnTo>
                  <a:pt x="120101" y="370938"/>
                </a:lnTo>
                <a:lnTo>
                  <a:pt x="134173" y="376013"/>
                </a:lnTo>
                <a:lnTo>
                  <a:pt x="148525" y="379960"/>
                </a:lnTo>
                <a:lnTo>
                  <a:pt x="163087" y="382779"/>
                </a:lnTo>
                <a:lnTo>
                  <a:pt x="177790" y="384471"/>
                </a:lnTo>
                <a:lnTo>
                  <a:pt x="192563" y="385035"/>
                </a:lnTo>
                <a:lnTo>
                  <a:pt x="207335" y="384471"/>
                </a:lnTo>
                <a:lnTo>
                  <a:pt x="222038" y="382779"/>
                </a:lnTo>
                <a:lnTo>
                  <a:pt x="236600" y="379960"/>
                </a:lnTo>
                <a:lnTo>
                  <a:pt x="250953" y="376013"/>
                </a:lnTo>
                <a:lnTo>
                  <a:pt x="265024" y="370938"/>
                </a:lnTo>
                <a:lnTo>
                  <a:pt x="278746" y="364736"/>
                </a:lnTo>
                <a:lnTo>
                  <a:pt x="292046" y="357405"/>
                </a:lnTo>
                <a:lnTo>
                  <a:pt x="304857" y="348947"/>
                </a:lnTo>
                <a:lnTo>
                  <a:pt x="317106" y="339361"/>
                </a:lnTo>
                <a:lnTo>
                  <a:pt x="328725" y="328648"/>
                </a:lnTo>
                <a:lnTo>
                  <a:pt x="339441" y="317032"/>
                </a:lnTo>
                <a:lnTo>
                  <a:pt x="349029" y="304785"/>
                </a:lnTo>
                <a:lnTo>
                  <a:pt x="357489" y="291977"/>
                </a:lnTo>
                <a:lnTo>
                  <a:pt x="364822" y="278680"/>
                </a:lnTo>
                <a:lnTo>
                  <a:pt x="371026" y="264961"/>
                </a:lnTo>
                <a:lnTo>
                  <a:pt x="376102" y="250893"/>
                </a:lnTo>
                <a:lnTo>
                  <a:pt x="380050" y="236544"/>
                </a:lnTo>
                <a:lnTo>
                  <a:pt x="382870" y="221985"/>
                </a:lnTo>
                <a:lnTo>
                  <a:pt x="384562" y="207286"/>
                </a:lnTo>
                <a:lnTo>
                  <a:pt x="385126" y="192517"/>
                </a:lnTo>
                <a:lnTo>
                  <a:pt x="384562" y="177748"/>
                </a:lnTo>
                <a:lnTo>
                  <a:pt x="382870" y="163048"/>
                </a:lnTo>
                <a:lnTo>
                  <a:pt x="380050" y="148490"/>
                </a:lnTo>
                <a:lnTo>
                  <a:pt x="376102" y="134141"/>
                </a:lnTo>
                <a:lnTo>
                  <a:pt x="371026" y="120072"/>
                </a:lnTo>
                <a:lnTo>
                  <a:pt x="364822" y="106354"/>
                </a:lnTo>
                <a:lnTo>
                  <a:pt x="357489" y="93057"/>
                </a:lnTo>
                <a:lnTo>
                  <a:pt x="349029" y="80249"/>
                </a:lnTo>
                <a:lnTo>
                  <a:pt x="339441" y="68003"/>
                </a:lnTo>
                <a:lnTo>
                  <a:pt x="328725" y="56387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499294" y="4046477"/>
            <a:ext cx="350115" cy="339737"/>
          </a:xfrm>
          <a:custGeom>
            <a:avLst/>
            <a:gdLst/>
            <a:ahLst/>
            <a:cxnLst/>
            <a:rect l="l" t="t" r="r" b="b"/>
            <a:pathLst>
              <a:path w="385127" h="385035">
                <a:moveTo>
                  <a:pt x="328726" y="56387"/>
                </a:moveTo>
                <a:lnTo>
                  <a:pt x="339442" y="68003"/>
                </a:lnTo>
                <a:lnTo>
                  <a:pt x="349030" y="80250"/>
                </a:lnTo>
                <a:lnTo>
                  <a:pt x="357490" y="93057"/>
                </a:lnTo>
                <a:lnTo>
                  <a:pt x="364822" y="106355"/>
                </a:lnTo>
                <a:lnTo>
                  <a:pt x="371027" y="120073"/>
                </a:lnTo>
                <a:lnTo>
                  <a:pt x="376103" y="134141"/>
                </a:lnTo>
                <a:lnTo>
                  <a:pt x="380051" y="148490"/>
                </a:lnTo>
                <a:lnTo>
                  <a:pt x="382871" y="163049"/>
                </a:lnTo>
                <a:lnTo>
                  <a:pt x="384563" y="177748"/>
                </a:lnTo>
                <a:lnTo>
                  <a:pt x="385127" y="192517"/>
                </a:lnTo>
                <a:lnTo>
                  <a:pt x="384563" y="207286"/>
                </a:lnTo>
                <a:lnTo>
                  <a:pt x="382871" y="221986"/>
                </a:lnTo>
                <a:lnTo>
                  <a:pt x="380051" y="236544"/>
                </a:lnTo>
                <a:lnTo>
                  <a:pt x="376103" y="250893"/>
                </a:lnTo>
                <a:lnTo>
                  <a:pt x="371027" y="264962"/>
                </a:lnTo>
                <a:lnTo>
                  <a:pt x="364822" y="278680"/>
                </a:lnTo>
                <a:lnTo>
                  <a:pt x="357490" y="291978"/>
                </a:lnTo>
                <a:lnTo>
                  <a:pt x="349030" y="304785"/>
                </a:lnTo>
                <a:lnTo>
                  <a:pt x="339442" y="317031"/>
                </a:lnTo>
                <a:lnTo>
                  <a:pt x="328726" y="328648"/>
                </a:lnTo>
                <a:lnTo>
                  <a:pt x="317107" y="339361"/>
                </a:lnTo>
                <a:lnTo>
                  <a:pt x="304857" y="348947"/>
                </a:lnTo>
                <a:lnTo>
                  <a:pt x="292047" y="357405"/>
                </a:lnTo>
                <a:lnTo>
                  <a:pt x="278746" y="364735"/>
                </a:lnTo>
                <a:lnTo>
                  <a:pt x="265025" y="370938"/>
                </a:lnTo>
                <a:lnTo>
                  <a:pt x="250953" y="376013"/>
                </a:lnTo>
                <a:lnTo>
                  <a:pt x="236601" y="379960"/>
                </a:lnTo>
                <a:lnTo>
                  <a:pt x="222038" y="382779"/>
                </a:lnTo>
                <a:lnTo>
                  <a:pt x="207336" y="384471"/>
                </a:lnTo>
                <a:lnTo>
                  <a:pt x="192563" y="385035"/>
                </a:lnTo>
                <a:lnTo>
                  <a:pt x="177791" y="384471"/>
                </a:lnTo>
                <a:lnTo>
                  <a:pt x="163088" y="382779"/>
                </a:lnTo>
                <a:lnTo>
                  <a:pt x="148526" y="379960"/>
                </a:lnTo>
                <a:lnTo>
                  <a:pt x="134173" y="376013"/>
                </a:lnTo>
                <a:lnTo>
                  <a:pt x="120102" y="370938"/>
                </a:lnTo>
                <a:lnTo>
                  <a:pt x="106380" y="364735"/>
                </a:lnTo>
                <a:lnTo>
                  <a:pt x="93079" y="357405"/>
                </a:lnTo>
                <a:lnTo>
                  <a:pt x="80269" y="348947"/>
                </a:lnTo>
                <a:lnTo>
                  <a:pt x="68019" y="339361"/>
                </a:lnTo>
                <a:lnTo>
                  <a:pt x="56400" y="328648"/>
                </a:lnTo>
                <a:lnTo>
                  <a:pt x="45684" y="317031"/>
                </a:lnTo>
                <a:lnTo>
                  <a:pt x="36096" y="304785"/>
                </a:lnTo>
                <a:lnTo>
                  <a:pt x="27636" y="291978"/>
                </a:lnTo>
                <a:lnTo>
                  <a:pt x="20304" y="278680"/>
                </a:lnTo>
                <a:lnTo>
                  <a:pt x="14100" y="264962"/>
                </a:lnTo>
                <a:lnTo>
                  <a:pt x="9024" y="250893"/>
                </a:lnTo>
                <a:lnTo>
                  <a:pt x="5076" y="236544"/>
                </a:lnTo>
                <a:lnTo>
                  <a:pt x="2256" y="221986"/>
                </a:lnTo>
                <a:lnTo>
                  <a:pt x="564" y="207286"/>
                </a:lnTo>
                <a:lnTo>
                  <a:pt x="0" y="192517"/>
                </a:lnTo>
                <a:lnTo>
                  <a:pt x="564" y="177748"/>
                </a:lnTo>
                <a:lnTo>
                  <a:pt x="2256" y="163049"/>
                </a:lnTo>
                <a:lnTo>
                  <a:pt x="5076" y="148490"/>
                </a:lnTo>
                <a:lnTo>
                  <a:pt x="9024" y="134141"/>
                </a:lnTo>
                <a:lnTo>
                  <a:pt x="14100" y="120073"/>
                </a:lnTo>
                <a:lnTo>
                  <a:pt x="20304" y="106355"/>
                </a:lnTo>
                <a:lnTo>
                  <a:pt x="27636" y="93057"/>
                </a:lnTo>
                <a:lnTo>
                  <a:pt x="36096" y="80250"/>
                </a:lnTo>
                <a:lnTo>
                  <a:pt x="45684" y="68003"/>
                </a:lnTo>
                <a:lnTo>
                  <a:pt x="56400" y="56387"/>
                </a:lnTo>
                <a:lnTo>
                  <a:pt x="68019" y="45673"/>
                </a:lnTo>
                <a:lnTo>
                  <a:pt x="80269" y="36087"/>
                </a:lnTo>
                <a:lnTo>
                  <a:pt x="93079" y="27629"/>
                </a:lnTo>
                <a:lnTo>
                  <a:pt x="106380" y="20299"/>
                </a:lnTo>
                <a:lnTo>
                  <a:pt x="120102" y="14096"/>
                </a:lnTo>
                <a:lnTo>
                  <a:pt x="134173" y="9021"/>
                </a:lnTo>
                <a:lnTo>
                  <a:pt x="148526" y="5074"/>
                </a:lnTo>
                <a:lnTo>
                  <a:pt x="163088" y="2255"/>
                </a:lnTo>
                <a:lnTo>
                  <a:pt x="177791" y="563"/>
                </a:lnTo>
                <a:lnTo>
                  <a:pt x="192563" y="0"/>
                </a:lnTo>
                <a:lnTo>
                  <a:pt x="207336" y="563"/>
                </a:lnTo>
                <a:lnTo>
                  <a:pt x="222038" y="2255"/>
                </a:lnTo>
                <a:lnTo>
                  <a:pt x="236601" y="5074"/>
                </a:lnTo>
                <a:lnTo>
                  <a:pt x="250953" y="9021"/>
                </a:lnTo>
                <a:lnTo>
                  <a:pt x="265025" y="14096"/>
                </a:lnTo>
                <a:lnTo>
                  <a:pt x="278746" y="20299"/>
                </a:lnTo>
                <a:lnTo>
                  <a:pt x="292047" y="27629"/>
                </a:lnTo>
                <a:lnTo>
                  <a:pt x="304857" y="36087"/>
                </a:lnTo>
                <a:lnTo>
                  <a:pt x="317107" y="45673"/>
                </a:lnTo>
                <a:lnTo>
                  <a:pt x="328726" y="56387"/>
                </a:lnTo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942774" y="4046477"/>
            <a:ext cx="350115" cy="339737"/>
          </a:xfrm>
          <a:custGeom>
            <a:avLst/>
            <a:gdLst/>
            <a:ahLst/>
            <a:cxnLst/>
            <a:rect l="l" t="t" r="r" b="b"/>
            <a:pathLst>
              <a:path w="385127" h="385035">
                <a:moveTo>
                  <a:pt x="328726" y="56387"/>
                </a:moveTo>
                <a:lnTo>
                  <a:pt x="317107" y="45673"/>
                </a:lnTo>
                <a:lnTo>
                  <a:pt x="304858" y="36087"/>
                </a:lnTo>
                <a:lnTo>
                  <a:pt x="292047" y="27629"/>
                </a:lnTo>
                <a:lnTo>
                  <a:pt x="278746" y="20299"/>
                </a:lnTo>
                <a:lnTo>
                  <a:pt x="265025" y="14096"/>
                </a:lnTo>
                <a:lnTo>
                  <a:pt x="250953" y="9021"/>
                </a:lnTo>
                <a:lnTo>
                  <a:pt x="236601" y="5074"/>
                </a:lnTo>
                <a:lnTo>
                  <a:pt x="222039" y="2255"/>
                </a:lnTo>
                <a:lnTo>
                  <a:pt x="207336" y="563"/>
                </a:lnTo>
                <a:lnTo>
                  <a:pt x="192563" y="0"/>
                </a:lnTo>
                <a:lnTo>
                  <a:pt x="177791" y="563"/>
                </a:lnTo>
                <a:lnTo>
                  <a:pt x="163088" y="2255"/>
                </a:lnTo>
                <a:lnTo>
                  <a:pt x="148526" y="5074"/>
                </a:lnTo>
                <a:lnTo>
                  <a:pt x="134173" y="9021"/>
                </a:lnTo>
                <a:lnTo>
                  <a:pt x="120102" y="14096"/>
                </a:lnTo>
                <a:lnTo>
                  <a:pt x="106380" y="20299"/>
                </a:lnTo>
                <a:lnTo>
                  <a:pt x="93079" y="27629"/>
                </a:lnTo>
                <a:lnTo>
                  <a:pt x="80269" y="36087"/>
                </a:lnTo>
                <a:lnTo>
                  <a:pt x="68019" y="45673"/>
                </a:lnTo>
                <a:lnTo>
                  <a:pt x="56400" y="56387"/>
                </a:lnTo>
                <a:lnTo>
                  <a:pt x="45684" y="68003"/>
                </a:lnTo>
                <a:lnTo>
                  <a:pt x="36096" y="80249"/>
                </a:lnTo>
                <a:lnTo>
                  <a:pt x="27636" y="93057"/>
                </a:lnTo>
                <a:lnTo>
                  <a:pt x="20304" y="106354"/>
                </a:lnTo>
                <a:lnTo>
                  <a:pt x="14100" y="120072"/>
                </a:lnTo>
                <a:lnTo>
                  <a:pt x="9024" y="134141"/>
                </a:lnTo>
                <a:lnTo>
                  <a:pt x="5076" y="148490"/>
                </a:lnTo>
                <a:lnTo>
                  <a:pt x="2256" y="163048"/>
                </a:lnTo>
                <a:lnTo>
                  <a:pt x="564" y="177748"/>
                </a:lnTo>
                <a:lnTo>
                  <a:pt x="0" y="192517"/>
                </a:lnTo>
                <a:lnTo>
                  <a:pt x="564" y="207286"/>
                </a:lnTo>
                <a:lnTo>
                  <a:pt x="2256" y="221985"/>
                </a:lnTo>
                <a:lnTo>
                  <a:pt x="5076" y="236544"/>
                </a:lnTo>
                <a:lnTo>
                  <a:pt x="9024" y="250893"/>
                </a:lnTo>
                <a:lnTo>
                  <a:pt x="14100" y="264961"/>
                </a:lnTo>
                <a:lnTo>
                  <a:pt x="20304" y="278680"/>
                </a:lnTo>
                <a:lnTo>
                  <a:pt x="27636" y="291977"/>
                </a:lnTo>
                <a:lnTo>
                  <a:pt x="36096" y="304785"/>
                </a:lnTo>
                <a:lnTo>
                  <a:pt x="45684" y="317032"/>
                </a:lnTo>
                <a:lnTo>
                  <a:pt x="56400" y="328648"/>
                </a:lnTo>
                <a:lnTo>
                  <a:pt x="68019" y="339361"/>
                </a:lnTo>
                <a:lnTo>
                  <a:pt x="80269" y="348947"/>
                </a:lnTo>
                <a:lnTo>
                  <a:pt x="93079" y="357405"/>
                </a:lnTo>
                <a:lnTo>
                  <a:pt x="106380" y="364736"/>
                </a:lnTo>
                <a:lnTo>
                  <a:pt x="120102" y="370938"/>
                </a:lnTo>
                <a:lnTo>
                  <a:pt x="134173" y="376013"/>
                </a:lnTo>
                <a:lnTo>
                  <a:pt x="148526" y="379960"/>
                </a:lnTo>
                <a:lnTo>
                  <a:pt x="163088" y="382779"/>
                </a:lnTo>
                <a:lnTo>
                  <a:pt x="177791" y="384471"/>
                </a:lnTo>
                <a:lnTo>
                  <a:pt x="192563" y="385035"/>
                </a:lnTo>
                <a:lnTo>
                  <a:pt x="207336" y="384471"/>
                </a:lnTo>
                <a:lnTo>
                  <a:pt x="222039" y="382779"/>
                </a:lnTo>
                <a:lnTo>
                  <a:pt x="236601" y="379960"/>
                </a:lnTo>
                <a:lnTo>
                  <a:pt x="250953" y="376013"/>
                </a:lnTo>
                <a:lnTo>
                  <a:pt x="265025" y="370938"/>
                </a:lnTo>
                <a:lnTo>
                  <a:pt x="278746" y="364736"/>
                </a:lnTo>
                <a:lnTo>
                  <a:pt x="292047" y="357405"/>
                </a:lnTo>
                <a:lnTo>
                  <a:pt x="304858" y="348947"/>
                </a:lnTo>
                <a:lnTo>
                  <a:pt x="317107" y="339361"/>
                </a:lnTo>
                <a:lnTo>
                  <a:pt x="328726" y="328648"/>
                </a:lnTo>
                <a:lnTo>
                  <a:pt x="339442" y="317032"/>
                </a:lnTo>
                <a:lnTo>
                  <a:pt x="349030" y="304785"/>
                </a:lnTo>
                <a:lnTo>
                  <a:pt x="357491" y="291977"/>
                </a:lnTo>
                <a:lnTo>
                  <a:pt x="364823" y="278680"/>
                </a:lnTo>
                <a:lnTo>
                  <a:pt x="371027" y="264961"/>
                </a:lnTo>
                <a:lnTo>
                  <a:pt x="376103" y="250893"/>
                </a:lnTo>
                <a:lnTo>
                  <a:pt x="380051" y="236544"/>
                </a:lnTo>
                <a:lnTo>
                  <a:pt x="382871" y="221985"/>
                </a:lnTo>
                <a:lnTo>
                  <a:pt x="384563" y="207286"/>
                </a:lnTo>
                <a:lnTo>
                  <a:pt x="385127" y="192517"/>
                </a:lnTo>
                <a:lnTo>
                  <a:pt x="384563" y="177748"/>
                </a:lnTo>
                <a:lnTo>
                  <a:pt x="382871" y="163048"/>
                </a:lnTo>
                <a:lnTo>
                  <a:pt x="380051" y="148490"/>
                </a:lnTo>
                <a:lnTo>
                  <a:pt x="376103" y="134141"/>
                </a:lnTo>
                <a:lnTo>
                  <a:pt x="371027" y="120072"/>
                </a:lnTo>
                <a:lnTo>
                  <a:pt x="364823" y="106354"/>
                </a:lnTo>
                <a:lnTo>
                  <a:pt x="357491" y="93057"/>
                </a:lnTo>
                <a:lnTo>
                  <a:pt x="349030" y="80249"/>
                </a:lnTo>
                <a:lnTo>
                  <a:pt x="339442" y="68003"/>
                </a:lnTo>
                <a:lnTo>
                  <a:pt x="328726" y="56387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942773" y="4046477"/>
            <a:ext cx="350115" cy="339737"/>
          </a:xfrm>
          <a:custGeom>
            <a:avLst/>
            <a:gdLst/>
            <a:ahLst/>
            <a:cxnLst/>
            <a:rect l="l" t="t" r="r" b="b"/>
            <a:pathLst>
              <a:path w="385127" h="385035">
                <a:moveTo>
                  <a:pt x="328726" y="56387"/>
                </a:moveTo>
                <a:lnTo>
                  <a:pt x="339442" y="68003"/>
                </a:lnTo>
                <a:lnTo>
                  <a:pt x="349030" y="80250"/>
                </a:lnTo>
                <a:lnTo>
                  <a:pt x="357490" y="93057"/>
                </a:lnTo>
                <a:lnTo>
                  <a:pt x="364822" y="106355"/>
                </a:lnTo>
                <a:lnTo>
                  <a:pt x="371027" y="120073"/>
                </a:lnTo>
                <a:lnTo>
                  <a:pt x="376103" y="134141"/>
                </a:lnTo>
                <a:lnTo>
                  <a:pt x="380051" y="148490"/>
                </a:lnTo>
                <a:lnTo>
                  <a:pt x="382871" y="163049"/>
                </a:lnTo>
                <a:lnTo>
                  <a:pt x="384563" y="177748"/>
                </a:lnTo>
                <a:lnTo>
                  <a:pt x="385127" y="192517"/>
                </a:lnTo>
                <a:lnTo>
                  <a:pt x="384563" y="207286"/>
                </a:lnTo>
                <a:lnTo>
                  <a:pt x="382871" y="221986"/>
                </a:lnTo>
                <a:lnTo>
                  <a:pt x="380051" y="236544"/>
                </a:lnTo>
                <a:lnTo>
                  <a:pt x="376103" y="250893"/>
                </a:lnTo>
                <a:lnTo>
                  <a:pt x="371027" y="264962"/>
                </a:lnTo>
                <a:lnTo>
                  <a:pt x="364822" y="278680"/>
                </a:lnTo>
                <a:lnTo>
                  <a:pt x="357490" y="291978"/>
                </a:lnTo>
                <a:lnTo>
                  <a:pt x="349030" y="304785"/>
                </a:lnTo>
                <a:lnTo>
                  <a:pt x="339442" y="317031"/>
                </a:lnTo>
                <a:lnTo>
                  <a:pt x="328726" y="328648"/>
                </a:lnTo>
                <a:lnTo>
                  <a:pt x="317107" y="339361"/>
                </a:lnTo>
                <a:lnTo>
                  <a:pt x="304857" y="348947"/>
                </a:lnTo>
                <a:lnTo>
                  <a:pt x="292047" y="357405"/>
                </a:lnTo>
                <a:lnTo>
                  <a:pt x="278746" y="364735"/>
                </a:lnTo>
                <a:lnTo>
                  <a:pt x="265025" y="370938"/>
                </a:lnTo>
                <a:lnTo>
                  <a:pt x="250953" y="376013"/>
                </a:lnTo>
                <a:lnTo>
                  <a:pt x="236601" y="379960"/>
                </a:lnTo>
                <a:lnTo>
                  <a:pt x="222039" y="382779"/>
                </a:lnTo>
                <a:lnTo>
                  <a:pt x="207336" y="384471"/>
                </a:lnTo>
                <a:lnTo>
                  <a:pt x="192563" y="385035"/>
                </a:lnTo>
                <a:lnTo>
                  <a:pt x="177790" y="384471"/>
                </a:lnTo>
                <a:lnTo>
                  <a:pt x="163088" y="382779"/>
                </a:lnTo>
                <a:lnTo>
                  <a:pt x="148525" y="379960"/>
                </a:lnTo>
                <a:lnTo>
                  <a:pt x="134173" y="376013"/>
                </a:lnTo>
                <a:lnTo>
                  <a:pt x="120101" y="370938"/>
                </a:lnTo>
                <a:lnTo>
                  <a:pt x="106380" y="364735"/>
                </a:lnTo>
                <a:lnTo>
                  <a:pt x="93079" y="357405"/>
                </a:lnTo>
                <a:lnTo>
                  <a:pt x="80269" y="348947"/>
                </a:lnTo>
                <a:lnTo>
                  <a:pt x="68019" y="339361"/>
                </a:lnTo>
                <a:lnTo>
                  <a:pt x="56400" y="328648"/>
                </a:lnTo>
                <a:lnTo>
                  <a:pt x="45684" y="317031"/>
                </a:lnTo>
                <a:lnTo>
                  <a:pt x="36096" y="304785"/>
                </a:lnTo>
                <a:lnTo>
                  <a:pt x="27636" y="291978"/>
                </a:lnTo>
                <a:lnTo>
                  <a:pt x="20304" y="278680"/>
                </a:lnTo>
                <a:lnTo>
                  <a:pt x="14100" y="264962"/>
                </a:lnTo>
                <a:lnTo>
                  <a:pt x="9024" y="250893"/>
                </a:lnTo>
                <a:lnTo>
                  <a:pt x="5076" y="236544"/>
                </a:lnTo>
                <a:lnTo>
                  <a:pt x="2256" y="221986"/>
                </a:lnTo>
                <a:lnTo>
                  <a:pt x="564" y="207286"/>
                </a:lnTo>
                <a:lnTo>
                  <a:pt x="0" y="192517"/>
                </a:lnTo>
                <a:lnTo>
                  <a:pt x="564" y="177748"/>
                </a:lnTo>
                <a:lnTo>
                  <a:pt x="2256" y="163049"/>
                </a:lnTo>
                <a:lnTo>
                  <a:pt x="5076" y="148490"/>
                </a:lnTo>
                <a:lnTo>
                  <a:pt x="9024" y="134141"/>
                </a:lnTo>
                <a:lnTo>
                  <a:pt x="14100" y="120073"/>
                </a:lnTo>
                <a:lnTo>
                  <a:pt x="20304" y="106355"/>
                </a:lnTo>
                <a:lnTo>
                  <a:pt x="27636" y="93057"/>
                </a:lnTo>
                <a:lnTo>
                  <a:pt x="36096" y="80250"/>
                </a:lnTo>
                <a:lnTo>
                  <a:pt x="45684" y="68003"/>
                </a:lnTo>
                <a:lnTo>
                  <a:pt x="56400" y="56387"/>
                </a:lnTo>
                <a:lnTo>
                  <a:pt x="68019" y="45673"/>
                </a:lnTo>
                <a:lnTo>
                  <a:pt x="80269" y="36087"/>
                </a:lnTo>
                <a:lnTo>
                  <a:pt x="93079" y="27629"/>
                </a:lnTo>
                <a:lnTo>
                  <a:pt x="106380" y="20299"/>
                </a:lnTo>
                <a:lnTo>
                  <a:pt x="120101" y="14096"/>
                </a:lnTo>
                <a:lnTo>
                  <a:pt x="134173" y="9021"/>
                </a:lnTo>
                <a:lnTo>
                  <a:pt x="148525" y="5074"/>
                </a:lnTo>
                <a:lnTo>
                  <a:pt x="163088" y="2255"/>
                </a:lnTo>
                <a:lnTo>
                  <a:pt x="177790" y="563"/>
                </a:lnTo>
                <a:lnTo>
                  <a:pt x="192563" y="0"/>
                </a:lnTo>
                <a:lnTo>
                  <a:pt x="207336" y="563"/>
                </a:lnTo>
                <a:lnTo>
                  <a:pt x="222039" y="2255"/>
                </a:lnTo>
                <a:lnTo>
                  <a:pt x="236601" y="5074"/>
                </a:lnTo>
                <a:lnTo>
                  <a:pt x="250953" y="9021"/>
                </a:lnTo>
                <a:lnTo>
                  <a:pt x="265025" y="14096"/>
                </a:lnTo>
                <a:lnTo>
                  <a:pt x="278746" y="20299"/>
                </a:lnTo>
                <a:lnTo>
                  <a:pt x="292047" y="27629"/>
                </a:lnTo>
                <a:lnTo>
                  <a:pt x="304857" y="36087"/>
                </a:lnTo>
                <a:lnTo>
                  <a:pt x="317107" y="45673"/>
                </a:lnTo>
                <a:lnTo>
                  <a:pt x="328726" y="56387"/>
                </a:lnTo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8386252" y="4046477"/>
            <a:ext cx="350115" cy="339737"/>
          </a:xfrm>
          <a:custGeom>
            <a:avLst/>
            <a:gdLst/>
            <a:ahLst/>
            <a:cxnLst/>
            <a:rect l="l" t="t" r="r" b="b"/>
            <a:pathLst>
              <a:path w="385126" h="385035">
                <a:moveTo>
                  <a:pt x="328725" y="56387"/>
                </a:moveTo>
                <a:lnTo>
                  <a:pt x="317106" y="45673"/>
                </a:lnTo>
                <a:lnTo>
                  <a:pt x="304856" y="36087"/>
                </a:lnTo>
                <a:lnTo>
                  <a:pt x="292046" y="27629"/>
                </a:lnTo>
                <a:lnTo>
                  <a:pt x="278745" y="20299"/>
                </a:lnTo>
                <a:lnTo>
                  <a:pt x="265024" y="14096"/>
                </a:lnTo>
                <a:lnTo>
                  <a:pt x="250952" y="9021"/>
                </a:lnTo>
                <a:lnTo>
                  <a:pt x="236600" y="5074"/>
                </a:lnTo>
                <a:lnTo>
                  <a:pt x="222037" y="2255"/>
                </a:lnTo>
                <a:lnTo>
                  <a:pt x="207335" y="563"/>
                </a:lnTo>
                <a:lnTo>
                  <a:pt x="192562" y="0"/>
                </a:lnTo>
                <a:lnTo>
                  <a:pt x="177790" y="563"/>
                </a:lnTo>
                <a:lnTo>
                  <a:pt x="163087" y="2255"/>
                </a:lnTo>
                <a:lnTo>
                  <a:pt x="148525" y="5074"/>
                </a:lnTo>
                <a:lnTo>
                  <a:pt x="134173" y="9021"/>
                </a:lnTo>
                <a:lnTo>
                  <a:pt x="120101" y="14096"/>
                </a:lnTo>
                <a:lnTo>
                  <a:pt x="106379" y="20299"/>
                </a:lnTo>
                <a:lnTo>
                  <a:pt x="93079" y="27629"/>
                </a:lnTo>
                <a:lnTo>
                  <a:pt x="80268" y="36087"/>
                </a:lnTo>
                <a:lnTo>
                  <a:pt x="68019" y="45673"/>
                </a:lnTo>
                <a:lnTo>
                  <a:pt x="56400" y="56387"/>
                </a:lnTo>
                <a:lnTo>
                  <a:pt x="45684" y="68003"/>
                </a:lnTo>
                <a:lnTo>
                  <a:pt x="36096" y="80249"/>
                </a:lnTo>
                <a:lnTo>
                  <a:pt x="27636" y="93057"/>
                </a:lnTo>
                <a:lnTo>
                  <a:pt x="20304" y="106354"/>
                </a:lnTo>
                <a:lnTo>
                  <a:pt x="14100" y="120072"/>
                </a:lnTo>
                <a:lnTo>
                  <a:pt x="9024" y="134141"/>
                </a:lnTo>
                <a:lnTo>
                  <a:pt x="5076" y="148490"/>
                </a:lnTo>
                <a:lnTo>
                  <a:pt x="2256" y="163048"/>
                </a:lnTo>
                <a:lnTo>
                  <a:pt x="564" y="177748"/>
                </a:lnTo>
                <a:lnTo>
                  <a:pt x="0" y="192517"/>
                </a:lnTo>
                <a:lnTo>
                  <a:pt x="564" y="207286"/>
                </a:lnTo>
                <a:lnTo>
                  <a:pt x="2256" y="221985"/>
                </a:lnTo>
                <a:lnTo>
                  <a:pt x="5076" y="236544"/>
                </a:lnTo>
                <a:lnTo>
                  <a:pt x="9024" y="250893"/>
                </a:lnTo>
                <a:lnTo>
                  <a:pt x="14100" y="264961"/>
                </a:lnTo>
                <a:lnTo>
                  <a:pt x="20304" y="278680"/>
                </a:lnTo>
                <a:lnTo>
                  <a:pt x="27636" y="291977"/>
                </a:lnTo>
                <a:lnTo>
                  <a:pt x="36096" y="304785"/>
                </a:lnTo>
                <a:lnTo>
                  <a:pt x="45684" y="317032"/>
                </a:lnTo>
                <a:lnTo>
                  <a:pt x="56400" y="328648"/>
                </a:lnTo>
                <a:lnTo>
                  <a:pt x="68019" y="339361"/>
                </a:lnTo>
                <a:lnTo>
                  <a:pt x="80268" y="348947"/>
                </a:lnTo>
                <a:lnTo>
                  <a:pt x="93079" y="357405"/>
                </a:lnTo>
                <a:lnTo>
                  <a:pt x="106379" y="364736"/>
                </a:lnTo>
                <a:lnTo>
                  <a:pt x="120101" y="370938"/>
                </a:lnTo>
                <a:lnTo>
                  <a:pt x="134173" y="376013"/>
                </a:lnTo>
                <a:lnTo>
                  <a:pt x="148525" y="379960"/>
                </a:lnTo>
                <a:lnTo>
                  <a:pt x="163087" y="382779"/>
                </a:lnTo>
                <a:lnTo>
                  <a:pt x="177790" y="384471"/>
                </a:lnTo>
                <a:lnTo>
                  <a:pt x="192562" y="385035"/>
                </a:lnTo>
                <a:lnTo>
                  <a:pt x="207335" y="384471"/>
                </a:lnTo>
                <a:lnTo>
                  <a:pt x="222037" y="382779"/>
                </a:lnTo>
                <a:lnTo>
                  <a:pt x="236600" y="379960"/>
                </a:lnTo>
                <a:lnTo>
                  <a:pt x="250952" y="376013"/>
                </a:lnTo>
                <a:lnTo>
                  <a:pt x="265024" y="370938"/>
                </a:lnTo>
                <a:lnTo>
                  <a:pt x="278745" y="364736"/>
                </a:lnTo>
                <a:lnTo>
                  <a:pt x="292046" y="357405"/>
                </a:lnTo>
                <a:lnTo>
                  <a:pt x="304856" y="348947"/>
                </a:lnTo>
                <a:lnTo>
                  <a:pt x="317106" y="339361"/>
                </a:lnTo>
                <a:lnTo>
                  <a:pt x="328725" y="328648"/>
                </a:lnTo>
                <a:lnTo>
                  <a:pt x="339441" y="317032"/>
                </a:lnTo>
                <a:lnTo>
                  <a:pt x="349029" y="304785"/>
                </a:lnTo>
                <a:lnTo>
                  <a:pt x="357489" y="291977"/>
                </a:lnTo>
                <a:lnTo>
                  <a:pt x="364822" y="278680"/>
                </a:lnTo>
                <a:lnTo>
                  <a:pt x="371026" y="264961"/>
                </a:lnTo>
                <a:lnTo>
                  <a:pt x="376102" y="250893"/>
                </a:lnTo>
                <a:lnTo>
                  <a:pt x="380050" y="236544"/>
                </a:lnTo>
                <a:lnTo>
                  <a:pt x="382870" y="221985"/>
                </a:lnTo>
                <a:lnTo>
                  <a:pt x="384562" y="207286"/>
                </a:lnTo>
                <a:lnTo>
                  <a:pt x="385126" y="192517"/>
                </a:lnTo>
                <a:lnTo>
                  <a:pt x="384562" y="177748"/>
                </a:lnTo>
                <a:lnTo>
                  <a:pt x="382870" y="163048"/>
                </a:lnTo>
                <a:lnTo>
                  <a:pt x="380050" y="148490"/>
                </a:lnTo>
                <a:lnTo>
                  <a:pt x="376102" y="134141"/>
                </a:lnTo>
                <a:lnTo>
                  <a:pt x="371026" y="120072"/>
                </a:lnTo>
                <a:lnTo>
                  <a:pt x="364822" y="106354"/>
                </a:lnTo>
                <a:lnTo>
                  <a:pt x="357489" y="93057"/>
                </a:lnTo>
                <a:lnTo>
                  <a:pt x="349029" y="80249"/>
                </a:lnTo>
                <a:lnTo>
                  <a:pt x="339441" y="68003"/>
                </a:lnTo>
                <a:lnTo>
                  <a:pt x="328725" y="56387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386251" y="4046477"/>
            <a:ext cx="350115" cy="339737"/>
          </a:xfrm>
          <a:custGeom>
            <a:avLst/>
            <a:gdLst/>
            <a:ahLst/>
            <a:cxnLst/>
            <a:rect l="l" t="t" r="r" b="b"/>
            <a:pathLst>
              <a:path w="385126" h="385035">
                <a:moveTo>
                  <a:pt x="328725" y="56387"/>
                </a:moveTo>
                <a:lnTo>
                  <a:pt x="339441" y="68003"/>
                </a:lnTo>
                <a:lnTo>
                  <a:pt x="349029" y="80250"/>
                </a:lnTo>
                <a:lnTo>
                  <a:pt x="357490" y="93057"/>
                </a:lnTo>
                <a:lnTo>
                  <a:pt x="364822" y="106355"/>
                </a:lnTo>
                <a:lnTo>
                  <a:pt x="371026" y="120073"/>
                </a:lnTo>
                <a:lnTo>
                  <a:pt x="376102" y="134141"/>
                </a:lnTo>
                <a:lnTo>
                  <a:pt x="380050" y="148490"/>
                </a:lnTo>
                <a:lnTo>
                  <a:pt x="382870" y="163049"/>
                </a:lnTo>
                <a:lnTo>
                  <a:pt x="384562" y="177748"/>
                </a:lnTo>
                <a:lnTo>
                  <a:pt x="385126" y="192517"/>
                </a:lnTo>
                <a:lnTo>
                  <a:pt x="384562" y="207286"/>
                </a:lnTo>
                <a:lnTo>
                  <a:pt x="382870" y="221986"/>
                </a:lnTo>
                <a:lnTo>
                  <a:pt x="380050" y="236544"/>
                </a:lnTo>
                <a:lnTo>
                  <a:pt x="376102" y="250893"/>
                </a:lnTo>
                <a:lnTo>
                  <a:pt x="371026" y="264962"/>
                </a:lnTo>
                <a:lnTo>
                  <a:pt x="364822" y="278680"/>
                </a:lnTo>
                <a:lnTo>
                  <a:pt x="357490" y="291978"/>
                </a:lnTo>
                <a:lnTo>
                  <a:pt x="349029" y="304785"/>
                </a:lnTo>
                <a:lnTo>
                  <a:pt x="339441" y="317031"/>
                </a:lnTo>
                <a:lnTo>
                  <a:pt x="328725" y="328648"/>
                </a:lnTo>
                <a:lnTo>
                  <a:pt x="317106" y="339361"/>
                </a:lnTo>
                <a:lnTo>
                  <a:pt x="304857" y="348947"/>
                </a:lnTo>
                <a:lnTo>
                  <a:pt x="292046" y="357405"/>
                </a:lnTo>
                <a:lnTo>
                  <a:pt x="278745" y="364735"/>
                </a:lnTo>
                <a:lnTo>
                  <a:pt x="265024" y="370938"/>
                </a:lnTo>
                <a:lnTo>
                  <a:pt x="250952" y="376013"/>
                </a:lnTo>
                <a:lnTo>
                  <a:pt x="236600" y="379960"/>
                </a:lnTo>
                <a:lnTo>
                  <a:pt x="222038" y="382779"/>
                </a:lnTo>
                <a:lnTo>
                  <a:pt x="207335" y="384471"/>
                </a:lnTo>
                <a:lnTo>
                  <a:pt x="192562" y="385035"/>
                </a:lnTo>
                <a:lnTo>
                  <a:pt x="177790" y="384471"/>
                </a:lnTo>
                <a:lnTo>
                  <a:pt x="163087" y="382779"/>
                </a:lnTo>
                <a:lnTo>
                  <a:pt x="148525" y="379960"/>
                </a:lnTo>
                <a:lnTo>
                  <a:pt x="134173" y="376013"/>
                </a:lnTo>
                <a:lnTo>
                  <a:pt x="120101" y="370938"/>
                </a:lnTo>
                <a:lnTo>
                  <a:pt x="106380" y="364735"/>
                </a:lnTo>
                <a:lnTo>
                  <a:pt x="93079" y="357405"/>
                </a:lnTo>
                <a:lnTo>
                  <a:pt x="80268" y="348947"/>
                </a:lnTo>
                <a:lnTo>
                  <a:pt x="68019" y="339361"/>
                </a:lnTo>
                <a:lnTo>
                  <a:pt x="56400" y="328648"/>
                </a:lnTo>
                <a:lnTo>
                  <a:pt x="45684" y="317031"/>
                </a:lnTo>
                <a:lnTo>
                  <a:pt x="36096" y="304785"/>
                </a:lnTo>
                <a:lnTo>
                  <a:pt x="27636" y="291978"/>
                </a:lnTo>
                <a:lnTo>
                  <a:pt x="20304" y="278680"/>
                </a:lnTo>
                <a:lnTo>
                  <a:pt x="14100" y="264962"/>
                </a:lnTo>
                <a:lnTo>
                  <a:pt x="9024" y="250893"/>
                </a:lnTo>
                <a:lnTo>
                  <a:pt x="5076" y="236544"/>
                </a:lnTo>
                <a:lnTo>
                  <a:pt x="2256" y="221986"/>
                </a:lnTo>
                <a:lnTo>
                  <a:pt x="564" y="207286"/>
                </a:lnTo>
                <a:lnTo>
                  <a:pt x="0" y="192517"/>
                </a:lnTo>
                <a:lnTo>
                  <a:pt x="564" y="177748"/>
                </a:lnTo>
                <a:lnTo>
                  <a:pt x="2256" y="163049"/>
                </a:lnTo>
                <a:lnTo>
                  <a:pt x="5076" y="148490"/>
                </a:lnTo>
                <a:lnTo>
                  <a:pt x="9024" y="134141"/>
                </a:lnTo>
                <a:lnTo>
                  <a:pt x="14100" y="120073"/>
                </a:lnTo>
                <a:lnTo>
                  <a:pt x="20304" y="106355"/>
                </a:lnTo>
                <a:lnTo>
                  <a:pt x="27636" y="93057"/>
                </a:lnTo>
                <a:lnTo>
                  <a:pt x="36096" y="80250"/>
                </a:lnTo>
                <a:lnTo>
                  <a:pt x="45684" y="68003"/>
                </a:lnTo>
                <a:lnTo>
                  <a:pt x="56400" y="56387"/>
                </a:lnTo>
                <a:lnTo>
                  <a:pt x="68019" y="45673"/>
                </a:lnTo>
                <a:lnTo>
                  <a:pt x="80268" y="36087"/>
                </a:lnTo>
                <a:lnTo>
                  <a:pt x="93079" y="27629"/>
                </a:lnTo>
                <a:lnTo>
                  <a:pt x="106380" y="20299"/>
                </a:lnTo>
                <a:lnTo>
                  <a:pt x="120101" y="14096"/>
                </a:lnTo>
                <a:lnTo>
                  <a:pt x="134173" y="9021"/>
                </a:lnTo>
                <a:lnTo>
                  <a:pt x="148525" y="5074"/>
                </a:lnTo>
                <a:lnTo>
                  <a:pt x="163087" y="2255"/>
                </a:lnTo>
                <a:lnTo>
                  <a:pt x="177790" y="563"/>
                </a:lnTo>
                <a:lnTo>
                  <a:pt x="192562" y="0"/>
                </a:lnTo>
                <a:lnTo>
                  <a:pt x="207335" y="563"/>
                </a:lnTo>
                <a:lnTo>
                  <a:pt x="222038" y="2255"/>
                </a:lnTo>
                <a:lnTo>
                  <a:pt x="236600" y="5074"/>
                </a:lnTo>
                <a:lnTo>
                  <a:pt x="250952" y="9021"/>
                </a:lnTo>
                <a:lnTo>
                  <a:pt x="265024" y="14096"/>
                </a:lnTo>
                <a:lnTo>
                  <a:pt x="278745" y="20299"/>
                </a:lnTo>
                <a:lnTo>
                  <a:pt x="292046" y="27629"/>
                </a:lnTo>
                <a:lnTo>
                  <a:pt x="304857" y="36087"/>
                </a:lnTo>
                <a:lnTo>
                  <a:pt x="317106" y="45673"/>
                </a:lnTo>
                <a:lnTo>
                  <a:pt x="328725" y="56387"/>
                </a:lnTo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791666" y="3664562"/>
            <a:ext cx="208846" cy="353315"/>
          </a:xfrm>
          <a:custGeom>
            <a:avLst/>
            <a:gdLst/>
            <a:ahLst/>
            <a:cxnLst/>
            <a:rect l="l" t="t" r="r" b="b"/>
            <a:pathLst>
              <a:path w="229731" h="400424">
                <a:moveTo>
                  <a:pt x="229731" y="0"/>
                </a:moveTo>
                <a:lnTo>
                  <a:pt x="0" y="400424"/>
                </a:lnTo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768441" y="4009425"/>
            <a:ext cx="38411" cy="47744"/>
          </a:xfrm>
          <a:custGeom>
            <a:avLst/>
            <a:gdLst/>
            <a:ahLst/>
            <a:cxnLst/>
            <a:rect l="l" t="t" r="r" b="b"/>
            <a:pathLst>
              <a:path w="42252" h="54110">
                <a:moveTo>
                  <a:pt x="0" y="54110"/>
                </a:moveTo>
                <a:lnTo>
                  <a:pt x="42252" y="19157"/>
                </a:lnTo>
                <a:lnTo>
                  <a:pt x="8845" y="0"/>
                </a:lnTo>
                <a:lnTo>
                  <a:pt x="0" y="54110"/>
                </a:lnTo>
                <a:close/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985329" y="3625268"/>
            <a:ext cx="38412" cy="47744"/>
          </a:xfrm>
          <a:custGeom>
            <a:avLst/>
            <a:gdLst/>
            <a:ahLst/>
            <a:cxnLst/>
            <a:rect l="l" t="t" r="r" b="b"/>
            <a:pathLst>
              <a:path w="42253" h="54110">
                <a:moveTo>
                  <a:pt x="42253" y="0"/>
                </a:moveTo>
                <a:lnTo>
                  <a:pt x="0" y="34954"/>
                </a:lnTo>
                <a:lnTo>
                  <a:pt x="33407" y="54110"/>
                </a:lnTo>
                <a:lnTo>
                  <a:pt x="42253" y="0"/>
                </a:lnTo>
                <a:close/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8117829" y="3694851"/>
            <a:ext cx="0" cy="292739"/>
          </a:xfrm>
          <a:custGeom>
            <a:avLst/>
            <a:gdLst/>
            <a:ahLst/>
            <a:cxnLst/>
            <a:rect l="l" t="t" r="r" b="b"/>
            <a:pathLst>
              <a:path h="331771">
                <a:moveTo>
                  <a:pt x="0" y="0"/>
                </a:moveTo>
                <a:lnTo>
                  <a:pt x="0" y="331771"/>
                </a:lnTo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8100323" y="3987590"/>
            <a:ext cx="35012" cy="45297"/>
          </a:xfrm>
          <a:custGeom>
            <a:avLst/>
            <a:gdLst/>
            <a:ahLst/>
            <a:cxnLst/>
            <a:rect l="l" t="t" r="r" b="b"/>
            <a:pathLst>
              <a:path w="38513" h="51337">
                <a:moveTo>
                  <a:pt x="19256" y="51337"/>
                </a:moveTo>
                <a:lnTo>
                  <a:pt x="38513" y="0"/>
                </a:lnTo>
                <a:lnTo>
                  <a:pt x="0" y="0"/>
                </a:lnTo>
                <a:lnTo>
                  <a:pt x="19256" y="51337"/>
                </a:lnTo>
                <a:close/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8100323" y="3649553"/>
            <a:ext cx="35012" cy="45297"/>
          </a:xfrm>
          <a:custGeom>
            <a:avLst/>
            <a:gdLst/>
            <a:ahLst/>
            <a:cxnLst/>
            <a:rect l="l" t="t" r="r" b="b"/>
            <a:pathLst>
              <a:path w="38513" h="51337">
                <a:moveTo>
                  <a:pt x="19256" y="0"/>
                </a:moveTo>
                <a:lnTo>
                  <a:pt x="0" y="51337"/>
                </a:lnTo>
                <a:lnTo>
                  <a:pt x="38513" y="51337"/>
                </a:lnTo>
                <a:lnTo>
                  <a:pt x="19256" y="0"/>
                </a:lnTo>
                <a:close/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8235145" y="3664562"/>
            <a:ext cx="208847" cy="353315"/>
          </a:xfrm>
          <a:custGeom>
            <a:avLst/>
            <a:gdLst/>
            <a:ahLst/>
            <a:cxnLst/>
            <a:rect l="l" t="t" r="r" b="b"/>
            <a:pathLst>
              <a:path w="229732" h="400424">
                <a:moveTo>
                  <a:pt x="0" y="0"/>
                </a:moveTo>
                <a:lnTo>
                  <a:pt x="229732" y="400424"/>
                </a:lnTo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8428808" y="4009425"/>
            <a:ext cx="38412" cy="47744"/>
          </a:xfrm>
          <a:custGeom>
            <a:avLst/>
            <a:gdLst/>
            <a:ahLst/>
            <a:cxnLst/>
            <a:rect l="l" t="t" r="r" b="b"/>
            <a:pathLst>
              <a:path w="42253" h="54110">
                <a:moveTo>
                  <a:pt x="42253" y="54110"/>
                </a:moveTo>
                <a:lnTo>
                  <a:pt x="33407" y="0"/>
                </a:lnTo>
                <a:lnTo>
                  <a:pt x="0" y="19156"/>
                </a:lnTo>
                <a:lnTo>
                  <a:pt x="42253" y="54110"/>
                </a:lnTo>
                <a:close/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211918" y="3625268"/>
            <a:ext cx="38411" cy="47744"/>
          </a:xfrm>
          <a:custGeom>
            <a:avLst/>
            <a:gdLst/>
            <a:ahLst/>
            <a:cxnLst/>
            <a:rect l="l" t="t" r="r" b="b"/>
            <a:pathLst>
              <a:path w="42252" h="54110">
                <a:moveTo>
                  <a:pt x="0" y="0"/>
                </a:moveTo>
                <a:lnTo>
                  <a:pt x="8845" y="54110"/>
                </a:lnTo>
                <a:lnTo>
                  <a:pt x="42252" y="34954"/>
                </a:lnTo>
                <a:lnTo>
                  <a:pt x="0" y="0"/>
                </a:lnTo>
                <a:close/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7326062" y="2938741"/>
            <a:ext cx="597379" cy="397879"/>
          </a:xfrm>
          <a:custGeom>
            <a:avLst/>
            <a:gdLst/>
            <a:ahLst/>
            <a:cxnLst/>
            <a:rect l="l" t="t" r="r" b="b"/>
            <a:pathLst>
              <a:path w="657117" h="450930">
                <a:moveTo>
                  <a:pt x="0" y="0"/>
                </a:moveTo>
                <a:lnTo>
                  <a:pt x="657117" y="450930"/>
                </a:lnTo>
              </a:path>
            </a:pathLst>
          </a:custGeom>
          <a:ln w="641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913534" y="3322618"/>
            <a:ext cx="48395" cy="39640"/>
          </a:xfrm>
          <a:custGeom>
            <a:avLst/>
            <a:gdLst/>
            <a:ahLst/>
            <a:cxnLst/>
            <a:rect l="l" t="t" r="r" b="b"/>
            <a:pathLst>
              <a:path w="53234" h="44925">
                <a:moveTo>
                  <a:pt x="53234" y="44925"/>
                </a:moveTo>
                <a:lnTo>
                  <a:pt x="21794" y="0"/>
                </a:lnTo>
                <a:lnTo>
                  <a:pt x="0" y="31744"/>
                </a:lnTo>
                <a:lnTo>
                  <a:pt x="53234" y="44925"/>
                </a:lnTo>
                <a:close/>
              </a:path>
            </a:pathLst>
          </a:custGeom>
          <a:ln w="641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287574" y="2913106"/>
            <a:ext cx="48395" cy="39640"/>
          </a:xfrm>
          <a:custGeom>
            <a:avLst/>
            <a:gdLst/>
            <a:ahLst/>
            <a:cxnLst/>
            <a:rect l="l" t="t" r="r" b="b"/>
            <a:pathLst>
              <a:path w="53234" h="44925">
                <a:moveTo>
                  <a:pt x="0" y="0"/>
                </a:moveTo>
                <a:lnTo>
                  <a:pt x="31439" y="44925"/>
                </a:lnTo>
                <a:lnTo>
                  <a:pt x="53234" y="13180"/>
                </a:lnTo>
                <a:lnTo>
                  <a:pt x="0" y="0"/>
                </a:lnTo>
                <a:close/>
              </a:path>
            </a:pathLst>
          </a:custGeom>
          <a:ln w="641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945998" y="2638759"/>
            <a:ext cx="364629" cy="353904"/>
          </a:xfrm>
          <a:custGeom>
            <a:avLst/>
            <a:gdLst/>
            <a:ahLst/>
            <a:cxnLst/>
            <a:rect l="l" t="t" r="r" b="b"/>
            <a:pathLst>
              <a:path w="401092" h="401091">
                <a:moveTo>
                  <a:pt x="342353" y="58738"/>
                </a:moveTo>
                <a:lnTo>
                  <a:pt x="330253" y="47578"/>
                </a:lnTo>
                <a:lnTo>
                  <a:pt x="317495" y="37592"/>
                </a:lnTo>
                <a:lnTo>
                  <a:pt x="304154" y="28781"/>
                </a:lnTo>
                <a:lnTo>
                  <a:pt x="290302" y="21145"/>
                </a:lnTo>
                <a:lnTo>
                  <a:pt x="276011" y="14684"/>
                </a:lnTo>
                <a:lnTo>
                  <a:pt x="261356" y="9398"/>
                </a:lnTo>
                <a:lnTo>
                  <a:pt x="246409" y="5286"/>
                </a:lnTo>
                <a:lnTo>
                  <a:pt x="231243" y="2349"/>
                </a:lnTo>
                <a:lnTo>
                  <a:pt x="215931" y="587"/>
                </a:lnTo>
                <a:lnTo>
                  <a:pt x="200546" y="0"/>
                </a:lnTo>
                <a:lnTo>
                  <a:pt x="185161" y="587"/>
                </a:lnTo>
                <a:lnTo>
                  <a:pt x="169849" y="2349"/>
                </a:lnTo>
                <a:lnTo>
                  <a:pt x="154683" y="5286"/>
                </a:lnTo>
                <a:lnTo>
                  <a:pt x="139735" y="9398"/>
                </a:lnTo>
                <a:lnTo>
                  <a:pt x="125080" y="14684"/>
                </a:lnTo>
                <a:lnTo>
                  <a:pt x="110790" y="21145"/>
                </a:lnTo>
                <a:lnTo>
                  <a:pt x="96938" y="28781"/>
                </a:lnTo>
                <a:lnTo>
                  <a:pt x="83596" y="37592"/>
                </a:lnTo>
                <a:lnTo>
                  <a:pt x="70839" y="47578"/>
                </a:lnTo>
                <a:lnTo>
                  <a:pt x="58738" y="58738"/>
                </a:lnTo>
                <a:lnTo>
                  <a:pt x="47578" y="70839"/>
                </a:lnTo>
                <a:lnTo>
                  <a:pt x="37592" y="83596"/>
                </a:lnTo>
                <a:lnTo>
                  <a:pt x="28781" y="96937"/>
                </a:lnTo>
                <a:lnTo>
                  <a:pt x="21145" y="110789"/>
                </a:lnTo>
                <a:lnTo>
                  <a:pt x="14684" y="125079"/>
                </a:lnTo>
                <a:lnTo>
                  <a:pt x="9398" y="139735"/>
                </a:lnTo>
                <a:lnTo>
                  <a:pt x="5286" y="154682"/>
                </a:lnTo>
                <a:lnTo>
                  <a:pt x="2349" y="169848"/>
                </a:lnTo>
                <a:lnTo>
                  <a:pt x="587" y="185160"/>
                </a:lnTo>
                <a:lnTo>
                  <a:pt x="0" y="200545"/>
                </a:lnTo>
                <a:lnTo>
                  <a:pt x="587" y="215930"/>
                </a:lnTo>
                <a:lnTo>
                  <a:pt x="2349" y="231242"/>
                </a:lnTo>
                <a:lnTo>
                  <a:pt x="5286" y="246408"/>
                </a:lnTo>
                <a:lnTo>
                  <a:pt x="9398" y="261355"/>
                </a:lnTo>
                <a:lnTo>
                  <a:pt x="14684" y="276010"/>
                </a:lnTo>
                <a:lnTo>
                  <a:pt x="21145" y="290300"/>
                </a:lnTo>
                <a:lnTo>
                  <a:pt x="28781" y="304153"/>
                </a:lnTo>
                <a:lnTo>
                  <a:pt x="37592" y="317494"/>
                </a:lnTo>
                <a:lnTo>
                  <a:pt x="47578" y="330252"/>
                </a:lnTo>
                <a:lnTo>
                  <a:pt x="58738" y="342352"/>
                </a:lnTo>
                <a:lnTo>
                  <a:pt x="70839" y="353512"/>
                </a:lnTo>
                <a:lnTo>
                  <a:pt x="83596" y="363498"/>
                </a:lnTo>
                <a:lnTo>
                  <a:pt x="96938" y="372309"/>
                </a:lnTo>
                <a:lnTo>
                  <a:pt x="110790" y="379945"/>
                </a:lnTo>
                <a:lnTo>
                  <a:pt x="125080" y="386406"/>
                </a:lnTo>
                <a:lnTo>
                  <a:pt x="139735" y="391693"/>
                </a:lnTo>
                <a:lnTo>
                  <a:pt x="154683" y="395804"/>
                </a:lnTo>
                <a:lnTo>
                  <a:pt x="169849" y="398741"/>
                </a:lnTo>
                <a:lnTo>
                  <a:pt x="185161" y="400504"/>
                </a:lnTo>
                <a:lnTo>
                  <a:pt x="200546" y="401091"/>
                </a:lnTo>
                <a:lnTo>
                  <a:pt x="215931" y="400504"/>
                </a:lnTo>
                <a:lnTo>
                  <a:pt x="231243" y="398741"/>
                </a:lnTo>
                <a:lnTo>
                  <a:pt x="246409" y="395804"/>
                </a:lnTo>
                <a:lnTo>
                  <a:pt x="261356" y="391693"/>
                </a:lnTo>
                <a:lnTo>
                  <a:pt x="276011" y="386406"/>
                </a:lnTo>
                <a:lnTo>
                  <a:pt x="290302" y="379945"/>
                </a:lnTo>
                <a:lnTo>
                  <a:pt x="304154" y="372309"/>
                </a:lnTo>
                <a:lnTo>
                  <a:pt x="317495" y="363498"/>
                </a:lnTo>
                <a:lnTo>
                  <a:pt x="330253" y="353512"/>
                </a:lnTo>
                <a:lnTo>
                  <a:pt x="342353" y="342352"/>
                </a:lnTo>
                <a:lnTo>
                  <a:pt x="353514" y="330252"/>
                </a:lnTo>
                <a:lnTo>
                  <a:pt x="363499" y="317494"/>
                </a:lnTo>
                <a:lnTo>
                  <a:pt x="372310" y="304153"/>
                </a:lnTo>
                <a:lnTo>
                  <a:pt x="379946" y="290300"/>
                </a:lnTo>
                <a:lnTo>
                  <a:pt x="386407" y="276010"/>
                </a:lnTo>
                <a:lnTo>
                  <a:pt x="391694" y="261355"/>
                </a:lnTo>
                <a:lnTo>
                  <a:pt x="395806" y="246408"/>
                </a:lnTo>
                <a:lnTo>
                  <a:pt x="398743" y="231242"/>
                </a:lnTo>
                <a:lnTo>
                  <a:pt x="400505" y="215930"/>
                </a:lnTo>
                <a:lnTo>
                  <a:pt x="401092" y="200545"/>
                </a:lnTo>
                <a:lnTo>
                  <a:pt x="400505" y="185160"/>
                </a:lnTo>
                <a:lnTo>
                  <a:pt x="398743" y="169848"/>
                </a:lnTo>
                <a:lnTo>
                  <a:pt x="395806" y="154682"/>
                </a:lnTo>
                <a:lnTo>
                  <a:pt x="391694" y="139735"/>
                </a:lnTo>
                <a:lnTo>
                  <a:pt x="386407" y="125079"/>
                </a:lnTo>
                <a:lnTo>
                  <a:pt x="379946" y="110789"/>
                </a:lnTo>
                <a:lnTo>
                  <a:pt x="372310" y="96937"/>
                </a:lnTo>
                <a:lnTo>
                  <a:pt x="363499" y="83596"/>
                </a:lnTo>
                <a:lnTo>
                  <a:pt x="353514" y="70839"/>
                </a:lnTo>
                <a:lnTo>
                  <a:pt x="342353" y="58738"/>
                </a:lnTo>
                <a:close/>
              </a:path>
            </a:pathLst>
          </a:custGeom>
          <a:solidFill>
            <a:srgbClr val="00C6FC"/>
          </a:solidFill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945997" y="2638759"/>
            <a:ext cx="364629" cy="353904"/>
          </a:xfrm>
          <a:custGeom>
            <a:avLst/>
            <a:gdLst/>
            <a:ahLst/>
            <a:cxnLst/>
            <a:rect l="l" t="t" r="r" b="b"/>
            <a:pathLst>
              <a:path w="401092" h="401091">
                <a:moveTo>
                  <a:pt x="342353" y="58738"/>
                </a:moveTo>
                <a:lnTo>
                  <a:pt x="353513" y="70838"/>
                </a:lnTo>
                <a:lnTo>
                  <a:pt x="363499" y="83596"/>
                </a:lnTo>
                <a:lnTo>
                  <a:pt x="372310" y="96937"/>
                </a:lnTo>
                <a:lnTo>
                  <a:pt x="379946" y="110789"/>
                </a:lnTo>
                <a:lnTo>
                  <a:pt x="386407" y="125080"/>
                </a:lnTo>
                <a:lnTo>
                  <a:pt x="391693" y="139735"/>
                </a:lnTo>
                <a:lnTo>
                  <a:pt x="395805" y="154682"/>
                </a:lnTo>
                <a:lnTo>
                  <a:pt x="398742" y="169848"/>
                </a:lnTo>
                <a:lnTo>
                  <a:pt x="400504" y="185160"/>
                </a:lnTo>
                <a:lnTo>
                  <a:pt x="401092" y="200545"/>
                </a:lnTo>
                <a:lnTo>
                  <a:pt x="400504" y="215930"/>
                </a:lnTo>
                <a:lnTo>
                  <a:pt x="398742" y="231242"/>
                </a:lnTo>
                <a:lnTo>
                  <a:pt x="395805" y="246408"/>
                </a:lnTo>
                <a:lnTo>
                  <a:pt x="391693" y="261355"/>
                </a:lnTo>
                <a:lnTo>
                  <a:pt x="386407" y="276010"/>
                </a:lnTo>
                <a:lnTo>
                  <a:pt x="379946" y="290300"/>
                </a:lnTo>
                <a:lnTo>
                  <a:pt x="372310" y="304153"/>
                </a:lnTo>
                <a:lnTo>
                  <a:pt x="363499" y="317494"/>
                </a:lnTo>
                <a:lnTo>
                  <a:pt x="353513" y="330251"/>
                </a:lnTo>
                <a:lnTo>
                  <a:pt x="342353" y="342352"/>
                </a:lnTo>
                <a:lnTo>
                  <a:pt x="330252" y="353512"/>
                </a:lnTo>
                <a:lnTo>
                  <a:pt x="317495" y="363498"/>
                </a:lnTo>
                <a:lnTo>
                  <a:pt x="304154" y="372309"/>
                </a:lnTo>
                <a:lnTo>
                  <a:pt x="290301" y="379945"/>
                </a:lnTo>
                <a:lnTo>
                  <a:pt x="276011" y="386406"/>
                </a:lnTo>
                <a:lnTo>
                  <a:pt x="261356" y="391693"/>
                </a:lnTo>
                <a:lnTo>
                  <a:pt x="246409" y="395805"/>
                </a:lnTo>
                <a:lnTo>
                  <a:pt x="231243" y="398741"/>
                </a:lnTo>
                <a:lnTo>
                  <a:pt x="215931" y="400504"/>
                </a:lnTo>
                <a:lnTo>
                  <a:pt x="200546" y="401091"/>
                </a:lnTo>
                <a:lnTo>
                  <a:pt x="185161" y="400504"/>
                </a:lnTo>
                <a:lnTo>
                  <a:pt x="169848" y="398741"/>
                </a:lnTo>
                <a:lnTo>
                  <a:pt x="154682" y="395805"/>
                </a:lnTo>
                <a:lnTo>
                  <a:pt x="139735" y="391693"/>
                </a:lnTo>
                <a:lnTo>
                  <a:pt x="125080" y="386406"/>
                </a:lnTo>
                <a:lnTo>
                  <a:pt x="110790" y="379945"/>
                </a:lnTo>
                <a:lnTo>
                  <a:pt x="96938" y="372309"/>
                </a:lnTo>
                <a:lnTo>
                  <a:pt x="83596" y="363498"/>
                </a:lnTo>
                <a:lnTo>
                  <a:pt x="70839" y="353512"/>
                </a:lnTo>
                <a:lnTo>
                  <a:pt x="58739" y="342352"/>
                </a:lnTo>
                <a:lnTo>
                  <a:pt x="47578" y="330251"/>
                </a:lnTo>
                <a:lnTo>
                  <a:pt x="37593" y="317494"/>
                </a:lnTo>
                <a:lnTo>
                  <a:pt x="28782" y="304153"/>
                </a:lnTo>
                <a:lnTo>
                  <a:pt x="21146" y="290300"/>
                </a:lnTo>
                <a:lnTo>
                  <a:pt x="14684" y="276010"/>
                </a:lnTo>
                <a:lnTo>
                  <a:pt x="9398" y="261355"/>
                </a:lnTo>
                <a:lnTo>
                  <a:pt x="5286" y="246408"/>
                </a:lnTo>
                <a:lnTo>
                  <a:pt x="2349" y="231242"/>
                </a:lnTo>
                <a:lnTo>
                  <a:pt x="587" y="215930"/>
                </a:lnTo>
                <a:lnTo>
                  <a:pt x="0" y="200545"/>
                </a:lnTo>
                <a:lnTo>
                  <a:pt x="587" y="185160"/>
                </a:lnTo>
                <a:lnTo>
                  <a:pt x="2349" y="169848"/>
                </a:lnTo>
                <a:lnTo>
                  <a:pt x="5286" y="154682"/>
                </a:lnTo>
                <a:lnTo>
                  <a:pt x="9398" y="139735"/>
                </a:lnTo>
                <a:lnTo>
                  <a:pt x="14684" y="125080"/>
                </a:lnTo>
                <a:lnTo>
                  <a:pt x="21146" y="110789"/>
                </a:lnTo>
                <a:lnTo>
                  <a:pt x="28782" y="96937"/>
                </a:lnTo>
                <a:lnTo>
                  <a:pt x="37593" y="83596"/>
                </a:lnTo>
                <a:lnTo>
                  <a:pt x="47578" y="70838"/>
                </a:lnTo>
                <a:lnTo>
                  <a:pt x="58739" y="58738"/>
                </a:lnTo>
                <a:lnTo>
                  <a:pt x="70839" y="47578"/>
                </a:lnTo>
                <a:lnTo>
                  <a:pt x="83596" y="37592"/>
                </a:lnTo>
                <a:lnTo>
                  <a:pt x="96938" y="28781"/>
                </a:lnTo>
                <a:lnTo>
                  <a:pt x="110790" y="21145"/>
                </a:lnTo>
                <a:lnTo>
                  <a:pt x="125080" y="14684"/>
                </a:lnTo>
                <a:lnTo>
                  <a:pt x="139735" y="9398"/>
                </a:lnTo>
                <a:lnTo>
                  <a:pt x="154682" y="5286"/>
                </a:lnTo>
                <a:lnTo>
                  <a:pt x="169848" y="2349"/>
                </a:lnTo>
                <a:lnTo>
                  <a:pt x="185161" y="587"/>
                </a:lnTo>
                <a:lnTo>
                  <a:pt x="200546" y="0"/>
                </a:lnTo>
                <a:lnTo>
                  <a:pt x="215931" y="587"/>
                </a:lnTo>
                <a:lnTo>
                  <a:pt x="231243" y="2349"/>
                </a:lnTo>
                <a:lnTo>
                  <a:pt x="246409" y="5286"/>
                </a:lnTo>
                <a:lnTo>
                  <a:pt x="261356" y="9398"/>
                </a:lnTo>
                <a:lnTo>
                  <a:pt x="276011" y="14684"/>
                </a:lnTo>
                <a:lnTo>
                  <a:pt x="290301" y="21145"/>
                </a:lnTo>
                <a:lnTo>
                  <a:pt x="304154" y="28781"/>
                </a:lnTo>
                <a:lnTo>
                  <a:pt x="317495" y="37592"/>
                </a:lnTo>
                <a:lnTo>
                  <a:pt x="330252" y="47578"/>
                </a:lnTo>
                <a:lnTo>
                  <a:pt x="342353" y="58738"/>
                </a:lnTo>
              </a:path>
            </a:pathLst>
          </a:custGeom>
          <a:ln w="190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5886836" y="3641486"/>
            <a:ext cx="173633" cy="421315"/>
          </a:xfrm>
          <a:custGeom>
            <a:avLst/>
            <a:gdLst/>
            <a:ahLst/>
            <a:cxnLst/>
            <a:rect l="l" t="t" r="r" b="b"/>
            <a:pathLst>
              <a:path w="190996" h="477490">
                <a:moveTo>
                  <a:pt x="0" y="477490"/>
                </a:moveTo>
                <a:lnTo>
                  <a:pt x="190996" y="0"/>
                </a:lnTo>
              </a:path>
            </a:pathLst>
          </a:custGeom>
          <a:ln w="57298">
            <a:solidFill>
              <a:srgbClr val="A67B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5964974" y="3296009"/>
            <a:ext cx="364629" cy="353904"/>
          </a:xfrm>
          <a:custGeom>
            <a:avLst/>
            <a:gdLst/>
            <a:ahLst/>
            <a:cxnLst/>
            <a:rect l="l" t="t" r="r" b="b"/>
            <a:pathLst>
              <a:path w="401092" h="401091">
                <a:moveTo>
                  <a:pt x="342353" y="58738"/>
                </a:moveTo>
                <a:lnTo>
                  <a:pt x="330253" y="47578"/>
                </a:lnTo>
                <a:lnTo>
                  <a:pt x="317495" y="37592"/>
                </a:lnTo>
                <a:lnTo>
                  <a:pt x="304154" y="28781"/>
                </a:lnTo>
                <a:lnTo>
                  <a:pt x="290302" y="21145"/>
                </a:lnTo>
                <a:lnTo>
                  <a:pt x="276011" y="14684"/>
                </a:lnTo>
                <a:lnTo>
                  <a:pt x="261356" y="9398"/>
                </a:lnTo>
                <a:lnTo>
                  <a:pt x="246409" y="5286"/>
                </a:lnTo>
                <a:lnTo>
                  <a:pt x="231243" y="2349"/>
                </a:lnTo>
                <a:lnTo>
                  <a:pt x="215931" y="587"/>
                </a:lnTo>
                <a:lnTo>
                  <a:pt x="200546" y="0"/>
                </a:lnTo>
                <a:lnTo>
                  <a:pt x="185161" y="587"/>
                </a:lnTo>
                <a:lnTo>
                  <a:pt x="169849" y="2349"/>
                </a:lnTo>
                <a:lnTo>
                  <a:pt x="154683" y="5286"/>
                </a:lnTo>
                <a:lnTo>
                  <a:pt x="139735" y="9398"/>
                </a:lnTo>
                <a:lnTo>
                  <a:pt x="125080" y="14684"/>
                </a:lnTo>
                <a:lnTo>
                  <a:pt x="110790" y="21145"/>
                </a:lnTo>
                <a:lnTo>
                  <a:pt x="96938" y="28781"/>
                </a:lnTo>
                <a:lnTo>
                  <a:pt x="83596" y="37592"/>
                </a:lnTo>
                <a:lnTo>
                  <a:pt x="70839" y="47578"/>
                </a:lnTo>
                <a:lnTo>
                  <a:pt x="58738" y="58738"/>
                </a:lnTo>
                <a:lnTo>
                  <a:pt x="47578" y="70839"/>
                </a:lnTo>
                <a:lnTo>
                  <a:pt x="37592" y="83596"/>
                </a:lnTo>
                <a:lnTo>
                  <a:pt x="28781" y="96938"/>
                </a:lnTo>
                <a:lnTo>
                  <a:pt x="21145" y="110790"/>
                </a:lnTo>
                <a:lnTo>
                  <a:pt x="14684" y="125080"/>
                </a:lnTo>
                <a:lnTo>
                  <a:pt x="9398" y="139735"/>
                </a:lnTo>
                <a:lnTo>
                  <a:pt x="5286" y="154683"/>
                </a:lnTo>
                <a:lnTo>
                  <a:pt x="2349" y="169849"/>
                </a:lnTo>
                <a:lnTo>
                  <a:pt x="587" y="185161"/>
                </a:lnTo>
                <a:lnTo>
                  <a:pt x="0" y="200546"/>
                </a:lnTo>
                <a:lnTo>
                  <a:pt x="587" y="215931"/>
                </a:lnTo>
                <a:lnTo>
                  <a:pt x="2349" y="231243"/>
                </a:lnTo>
                <a:lnTo>
                  <a:pt x="5286" y="246409"/>
                </a:lnTo>
                <a:lnTo>
                  <a:pt x="9398" y="261356"/>
                </a:lnTo>
                <a:lnTo>
                  <a:pt x="14684" y="276011"/>
                </a:lnTo>
                <a:lnTo>
                  <a:pt x="21145" y="290302"/>
                </a:lnTo>
                <a:lnTo>
                  <a:pt x="28781" y="304154"/>
                </a:lnTo>
                <a:lnTo>
                  <a:pt x="37592" y="317495"/>
                </a:lnTo>
                <a:lnTo>
                  <a:pt x="47578" y="330253"/>
                </a:lnTo>
                <a:lnTo>
                  <a:pt x="58738" y="342353"/>
                </a:lnTo>
                <a:lnTo>
                  <a:pt x="70839" y="353514"/>
                </a:lnTo>
                <a:lnTo>
                  <a:pt x="83596" y="363499"/>
                </a:lnTo>
                <a:lnTo>
                  <a:pt x="96938" y="372310"/>
                </a:lnTo>
                <a:lnTo>
                  <a:pt x="110790" y="379946"/>
                </a:lnTo>
                <a:lnTo>
                  <a:pt x="125080" y="386407"/>
                </a:lnTo>
                <a:lnTo>
                  <a:pt x="139735" y="391693"/>
                </a:lnTo>
                <a:lnTo>
                  <a:pt x="154683" y="395805"/>
                </a:lnTo>
                <a:lnTo>
                  <a:pt x="169849" y="398742"/>
                </a:lnTo>
                <a:lnTo>
                  <a:pt x="185161" y="400504"/>
                </a:lnTo>
                <a:lnTo>
                  <a:pt x="200546" y="401091"/>
                </a:lnTo>
                <a:lnTo>
                  <a:pt x="215931" y="400504"/>
                </a:lnTo>
                <a:lnTo>
                  <a:pt x="231243" y="398742"/>
                </a:lnTo>
                <a:lnTo>
                  <a:pt x="246409" y="395805"/>
                </a:lnTo>
                <a:lnTo>
                  <a:pt x="261356" y="391693"/>
                </a:lnTo>
                <a:lnTo>
                  <a:pt x="276011" y="386407"/>
                </a:lnTo>
                <a:lnTo>
                  <a:pt x="290302" y="379946"/>
                </a:lnTo>
                <a:lnTo>
                  <a:pt x="304154" y="372310"/>
                </a:lnTo>
                <a:lnTo>
                  <a:pt x="317495" y="363499"/>
                </a:lnTo>
                <a:lnTo>
                  <a:pt x="330253" y="353514"/>
                </a:lnTo>
                <a:lnTo>
                  <a:pt x="342353" y="342353"/>
                </a:lnTo>
                <a:lnTo>
                  <a:pt x="353514" y="330253"/>
                </a:lnTo>
                <a:lnTo>
                  <a:pt x="363499" y="317495"/>
                </a:lnTo>
                <a:lnTo>
                  <a:pt x="372310" y="304154"/>
                </a:lnTo>
                <a:lnTo>
                  <a:pt x="379946" y="290302"/>
                </a:lnTo>
                <a:lnTo>
                  <a:pt x="386407" y="276011"/>
                </a:lnTo>
                <a:lnTo>
                  <a:pt x="391694" y="261356"/>
                </a:lnTo>
                <a:lnTo>
                  <a:pt x="395806" y="246409"/>
                </a:lnTo>
                <a:lnTo>
                  <a:pt x="398743" y="231243"/>
                </a:lnTo>
                <a:lnTo>
                  <a:pt x="400505" y="215931"/>
                </a:lnTo>
                <a:lnTo>
                  <a:pt x="401092" y="200546"/>
                </a:lnTo>
                <a:lnTo>
                  <a:pt x="400505" y="185161"/>
                </a:lnTo>
                <a:lnTo>
                  <a:pt x="398743" y="169849"/>
                </a:lnTo>
                <a:lnTo>
                  <a:pt x="395806" y="154683"/>
                </a:lnTo>
                <a:lnTo>
                  <a:pt x="391694" y="139735"/>
                </a:lnTo>
                <a:lnTo>
                  <a:pt x="386407" y="125080"/>
                </a:lnTo>
                <a:lnTo>
                  <a:pt x="379946" y="110790"/>
                </a:lnTo>
                <a:lnTo>
                  <a:pt x="372310" y="96938"/>
                </a:lnTo>
                <a:lnTo>
                  <a:pt x="363499" y="83596"/>
                </a:lnTo>
                <a:lnTo>
                  <a:pt x="353514" y="70839"/>
                </a:lnTo>
                <a:lnTo>
                  <a:pt x="342353" y="58738"/>
                </a:lnTo>
                <a:close/>
              </a:path>
            </a:pathLst>
          </a:custGeom>
          <a:solidFill>
            <a:srgbClr val="0061FE"/>
          </a:solidFill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964973" y="3296009"/>
            <a:ext cx="364629" cy="353904"/>
          </a:xfrm>
          <a:custGeom>
            <a:avLst/>
            <a:gdLst/>
            <a:ahLst/>
            <a:cxnLst/>
            <a:rect l="l" t="t" r="r" b="b"/>
            <a:pathLst>
              <a:path w="401092" h="401091">
                <a:moveTo>
                  <a:pt x="342353" y="58738"/>
                </a:moveTo>
                <a:lnTo>
                  <a:pt x="353513" y="70838"/>
                </a:lnTo>
                <a:lnTo>
                  <a:pt x="363499" y="83596"/>
                </a:lnTo>
                <a:lnTo>
                  <a:pt x="372310" y="96937"/>
                </a:lnTo>
                <a:lnTo>
                  <a:pt x="379946" y="110789"/>
                </a:lnTo>
                <a:lnTo>
                  <a:pt x="386407" y="125080"/>
                </a:lnTo>
                <a:lnTo>
                  <a:pt x="391693" y="139735"/>
                </a:lnTo>
                <a:lnTo>
                  <a:pt x="395805" y="154682"/>
                </a:lnTo>
                <a:lnTo>
                  <a:pt x="398742" y="169848"/>
                </a:lnTo>
                <a:lnTo>
                  <a:pt x="400504" y="185160"/>
                </a:lnTo>
                <a:lnTo>
                  <a:pt x="401092" y="200545"/>
                </a:lnTo>
                <a:lnTo>
                  <a:pt x="400504" y="215930"/>
                </a:lnTo>
                <a:lnTo>
                  <a:pt x="398742" y="231242"/>
                </a:lnTo>
                <a:lnTo>
                  <a:pt x="395805" y="246408"/>
                </a:lnTo>
                <a:lnTo>
                  <a:pt x="391693" y="261355"/>
                </a:lnTo>
                <a:lnTo>
                  <a:pt x="386407" y="276010"/>
                </a:lnTo>
                <a:lnTo>
                  <a:pt x="379946" y="290300"/>
                </a:lnTo>
                <a:lnTo>
                  <a:pt x="372310" y="304153"/>
                </a:lnTo>
                <a:lnTo>
                  <a:pt x="363499" y="317494"/>
                </a:lnTo>
                <a:lnTo>
                  <a:pt x="353513" y="330251"/>
                </a:lnTo>
                <a:lnTo>
                  <a:pt x="342353" y="342352"/>
                </a:lnTo>
                <a:lnTo>
                  <a:pt x="330252" y="353512"/>
                </a:lnTo>
                <a:lnTo>
                  <a:pt x="317495" y="363498"/>
                </a:lnTo>
                <a:lnTo>
                  <a:pt x="304154" y="372309"/>
                </a:lnTo>
                <a:lnTo>
                  <a:pt x="290301" y="379945"/>
                </a:lnTo>
                <a:lnTo>
                  <a:pt x="276011" y="386406"/>
                </a:lnTo>
                <a:lnTo>
                  <a:pt x="261356" y="391693"/>
                </a:lnTo>
                <a:lnTo>
                  <a:pt x="246409" y="395805"/>
                </a:lnTo>
                <a:lnTo>
                  <a:pt x="231243" y="398741"/>
                </a:lnTo>
                <a:lnTo>
                  <a:pt x="215931" y="400504"/>
                </a:lnTo>
                <a:lnTo>
                  <a:pt x="200546" y="401091"/>
                </a:lnTo>
                <a:lnTo>
                  <a:pt x="185161" y="400504"/>
                </a:lnTo>
                <a:lnTo>
                  <a:pt x="169848" y="398741"/>
                </a:lnTo>
                <a:lnTo>
                  <a:pt x="154682" y="395805"/>
                </a:lnTo>
                <a:lnTo>
                  <a:pt x="139735" y="391693"/>
                </a:lnTo>
                <a:lnTo>
                  <a:pt x="125080" y="386406"/>
                </a:lnTo>
                <a:lnTo>
                  <a:pt x="110790" y="379945"/>
                </a:lnTo>
                <a:lnTo>
                  <a:pt x="96938" y="372309"/>
                </a:lnTo>
                <a:lnTo>
                  <a:pt x="83596" y="363498"/>
                </a:lnTo>
                <a:lnTo>
                  <a:pt x="70839" y="353512"/>
                </a:lnTo>
                <a:lnTo>
                  <a:pt x="58739" y="342352"/>
                </a:lnTo>
                <a:lnTo>
                  <a:pt x="47578" y="330251"/>
                </a:lnTo>
                <a:lnTo>
                  <a:pt x="37593" y="317494"/>
                </a:lnTo>
                <a:lnTo>
                  <a:pt x="28782" y="304153"/>
                </a:lnTo>
                <a:lnTo>
                  <a:pt x="21146" y="290300"/>
                </a:lnTo>
                <a:lnTo>
                  <a:pt x="14684" y="276010"/>
                </a:lnTo>
                <a:lnTo>
                  <a:pt x="9398" y="261355"/>
                </a:lnTo>
                <a:lnTo>
                  <a:pt x="5286" y="246408"/>
                </a:lnTo>
                <a:lnTo>
                  <a:pt x="2349" y="231242"/>
                </a:lnTo>
                <a:lnTo>
                  <a:pt x="587" y="215930"/>
                </a:lnTo>
                <a:lnTo>
                  <a:pt x="0" y="200545"/>
                </a:lnTo>
                <a:lnTo>
                  <a:pt x="587" y="185160"/>
                </a:lnTo>
                <a:lnTo>
                  <a:pt x="2349" y="169848"/>
                </a:lnTo>
                <a:lnTo>
                  <a:pt x="5286" y="154682"/>
                </a:lnTo>
                <a:lnTo>
                  <a:pt x="9398" y="139735"/>
                </a:lnTo>
                <a:lnTo>
                  <a:pt x="14684" y="125080"/>
                </a:lnTo>
                <a:lnTo>
                  <a:pt x="21146" y="110789"/>
                </a:lnTo>
                <a:lnTo>
                  <a:pt x="28782" y="96937"/>
                </a:lnTo>
                <a:lnTo>
                  <a:pt x="37593" y="83596"/>
                </a:lnTo>
                <a:lnTo>
                  <a:pt x="47578" y="70838"/>
                </a:lnTo>
                <a:lnTo>
                  <a:pt x="58739" y="58738"/>
                </a:lnTo>
                <a:lnTo>
                  <a:pt x="70839" y="47578"/>
                </a:lnTo>
                <a:lnTo>
                  <a:pt x="83596" y="37592"/>
                </a:lnTo>
                <a:lnTo>
                  <a:pt x="96938" y="28781"/>
                </a:lnTo>
                <a:lnTo>
                  <a:pt x="110790" y="21145"/>
                </a:lnTo>
                <a:lnTo>
                  <a:pt x="125080" y="14684"/>
                </a:lnTo>
                <a:lnTo>
                  <a:pt x="139735" y="9398"/>
                </a:lnTo>
                <a:lnTo>
                  <a:pt x="154682" y="5286"/>
                </a:lnTo>
                <a:lnTo>
                  <a:pt x="169848" y="2349"/>
                </a:lnTo>
                <a:lnTo>
                  <a:pt x="185161" y="587"/>
                </a:lnTo>
                <a:lnTo>
                  <a:pt x="200546" y="0"/>
                </a:lnTo>
                <a:lnTo>
                  <a:pt x="215931" y="587"/>
                </a:lnTo>
                <a:lnTo>
                  <a:pt x="231243" y="2349"/>
                </a:lnTo>
                <a:lnTo>
                  <a:pt x="246409" y="5286"/>
                </a:lnTo>
                <a:lnTo>
                  <a:pt x="261356" y="9398"/>
                </a:lnTo>
                <a:lnTo>
                  <a:pt x="276011" y="14684"/>
                </a:lnTo>
                <a:lnTo>
                  <a:pt x="290301" y="21145"/>
                </a:lnTo>
                <a:lnTo>
                  <a:pt x="304154" y="28781"/>
                </a:lnTo>
                <a:lnTo>
                  <a:pt x="317495" y="37592"/>
                </a:lnTo>
                <a:lnTo>
                  <a:pt x="330252" y="47578"/>
                </a:lnTo>
                <a:lnTo>
                  <a:pt x="342353" y="58738"/>
                </a:lnTo>
              </a:path>
            </a:pathLst>
          </a:custGeom>
          <a:ln w="190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626391" y="4045948"/>
            <a:ext cx="364628" cy="353905"/>
          </a:xfrm>
          <a:custGeom>
            <a:avLst/>
            <a:gdLst/>
            <a:ahLst/>
            <a:cxnLst/>
            <a:rect l="l" t="t" r="r" b="b"/>
            <a:pathLst>
              <a:path w="401091" h="401092">
                <a:moveTo>
                  <a:pt x="342352" y="58738"/>
                </a:moveTo>
                <a:lnTo>
                  <a:pt x="330252" y="47578"/>
                </a:lnTo>
                <a:lnTo>
                  <a:pt x="317494" y="37592"/>
                </a:lnTo>
                <a:lnTo>
                  <a:pt x="304153" y="28781"/>
                </a:lnTo>
                <a:lnTo>
                  <a:pt x="290301" y="21145"/>
                </a:lnTo>
                <a:lnTo>
                  <a:pt x="276011" y="14684"/>
                </a:lnTo>
                <a:lnTo>
                  <a:pt x="261355" y="9398"/>
                </a:lnTo>
                <a:lnTo>
                  <a:pt x="246408" y="5286"/>
                </a:lnTo>
                <a:lnTo>
                  <a:pt x="231242" y="2349"/>
                </a:lnTo>
                <a:lnTo>
                  <a:pt x="215930" y="587"/>
                </a:lnTo>
                <a:lnTo>
                  <a:pt x="200545" y="0"/>
                </a:lnTo>
                <a:lnTo>
                  <a:pt x="185160" y="587"/>
                </a:lnTo>
                <a:lnTo>
                  <a:pt x="169848" y="2349"/>
                </a:lnTo>
                <a:lnTo>
                  <a:pt x="154682" y="5286"/>
                </a:lnTo>
                <a:lnTo>
                  <a:pt x="139734" y="9398"/>
                </a:lnTo>
                <a:lnTo>
                  <a:pt x="125079" y="14684"/>
                </a:lnTo>
                <a:lnTo>
                  <a:pt x="110789" y="21145"/>
                </a:lnTo>
                <a:lnTo>
                  <a:pt x="96937" y="28781"/>
                </a:lnTo>
                <a:lnTo>
                  <a:pt x="83595" y="37592"/>
                </a:lnTo>
                <a:lnTo>
                  <a:pt x="70838" y="47578"/>
                </a:lnTo>
                <a:lnTo>
                  <a:pt x="58737" y="58738"/>
                </a:lnTo>
                <a:lnTo>
                  <a:pt x="47577" y="70839"/>
                </a:lnTo>
                <a:lnTo>
                  <a:pt x="37592" y="83596"/>
                </a:lnTo>
                <a:lnTo>
                  <a:pt x="28781" y="96938"/>
                </a:lnTo>
                <a:lnTo>
                  <a:pt x="21145" y="110790"/>
                </a:lnTo>
                <a:lnTo>
                  <a:pt x="14684" y="125080"/>
                </a:lnTo>
                <a:lnTo>
                  <a:pt x="9398" y="139735"/>
                </a:lnTo>
                <a:lnTo>
                  <a:pt x="5286" y="154683"/>
                </a:lnTo>
                <a:lnTo>
                  <a:pt x="2349" y="169849"/>
                </a:lnTo>
                <a:lnTo>
                  <a:pt x="587" y="185161"/>
                </a:lnTo>
                <a:lnTo>
                  <a:pt x="0" y="200546"/>
                </a:lnTo>
                <a:lnTo>
                  <a:pt x="587" y="215931"/>
                </a:lnTo>
                <a:lnTo>
                  <a:pt x="2349" y="231243"/>
                </a:lnTo>
                <a:lnTo>
                  <a:pt x="5286" y="246409"/>
                </a:lnTo>
                <a:lnTo>
                  <a:pt x="9398" y="261356"/>
                </a:lnTo>
                <a:lnTo>
                  <a:pt x="14684" y="276011"/>
                </a:lnTo>
                <a:lnTo>
                  <a:pt x="21145" y="290302"/>
                </a:lnTo>
                <a:lnTo>
                  <a:pt x="28781" y="304154"/>
                </a:lnTo>
                <a:lnTo>
                  <a:pt x="37592" y="317495"/>
                </a:lnTo>
                <a:lnTo>
                  <a:pt x="47577" y="330253"/>
                </a:lnTo>
                <a:lnTo>
                  <a:pt x="58737" y="342353"/>
                </a:lnTo>
                <a:lnTo>
                  <a:pt x="70838" y="353514"/>
                </a:lnTo>
                <a:lnTo>
                  <a:pt x="83595" y="363499"/>
                </a:lnTo>
                <a:lnTo>
                  <a:pt x="96937" y="372310"/>
                </a:lnTo>
                <a:lnTo>
                  <a:pt x="110789" y="379946"/>
                </a:lnTo>
                <a:lnTo>
                  <a:pt x="125079" y="386407"/>
                </a:lnTo>
                <a:lnTo>
                  <a:pt x="139734" y="391694"/>
                </a:lnTo>
                <a:lnTo>
                  <a:pt x="154682" y="395806"/>
                </a:lnTo>
                <a:lnTo>
                  <a:pt x="169848" y="398743"/>
                </a:lnTo>
                <a:lnTo>
                  <a:pt x="185160" y="400505"/>
                </a:lnTo>
                <a:lnTo>
                  <a:pt x="200545" y="401092"/>
                </a:lnTo>
                <a:lnTo>
                  <a:pt x="215930" y="400505"/>
                </a:lnTo>
                <a:lnTo>
                  <a:pt x="231242" y="398743"/>
                </a:lnTo>
                <a:lnTo>
                  <a:pt x="246408" y="395806"/>
                </a:lnTo>
                <a:lnTo>
                  <a:pt x="261355" y="391694"/>
                </a:lnTo>
                <a:lnTo>
                  <a:pt x="276011" y="386407"/>
                </a:lnTo>
                <a:lnTo>
                  <a:pt x="290301" y="379946"/>
                </a:lnTo>
                <a:lnTo>
                  <a:pt x="304153" y="372310"/>
                </a:lnTo>
                <a:lnTo>
                  <a:pt x="317494" y="363499"/>
                </a:lnTo>
                <a:lnTo>
                  <a:pt x="330252" y="353514"/>
                </a:lnTo>
                <a:lnTo>
                  <a:pt x="342352" y="342353"/>
                </a:lnTo>
                <a:lnTo>
                  <a:pt x="353513" y="330253"/>
                </a:lnTo>
                <a:lnTo>
                  <a:pt x="363498" y="317495"/>
                </a:lnTo>
                <a:lnTo>
                  <a:pt x="372309" y="304154"/>
                </a:lnTo>
                <a:lnTo>
                  <a:pt x="379945" y="290302"/>
                </a:lnTo>
                <a:lnTo>
                  <a:pt x="386407" y="276011"/>
                </a:lnTo>
                <a:lnTo>
                  <a:pt x="391693" y="261356"/>
                </a:lnTo>
                <a:lnTo>
                  <a:pt x="395805" y="246409"/>
                </a:lnTo>
                <a:lnTo>
                  <a:pt x="398742" y="231243"/>
                </a:lnTo>
                <a:lnTo>
                  <a:pt x="400504" y="215931"/>
                </a:lnTo>
                <a:lnTo>
                  <a:pt x="401091" y="200546"/>
                </a:lnTo>
                <a:lnTo>
                  <a:pt x="400504" y="185161"/>
                </a:lnTo>
                <a:lnTo>
                  <a:pt x="398742" y="169849"/>
                </a:lnTo>
                <a:lnTo>
                  <a:pt x="395805" y="154683"/>
                </a:lnTo>
                <a:lnTo>
                  <a:pt x="391693" y="139735"/>
                </a:lnTo>
                <a:lnTo>
                  <a:pt x="386407" y="125080"/>
                </a:lnTo>
                <a:lnTo>
                  <a:pt x="379945" y="110790"/>
                </a:lnTo>
                <a:lnTo>
                  <a:pt x="372309" y="96938"/>
                </a:lnTo>
                <a:lnTo>
                  <a:pt x="363498" y="83596"/>
                </a:lnTo>
                <a:lnTo>
                  <a:pt x="353513" y="70839"/>
                </a:lnTo>
                <a:lnTo>
                  <a:pt x="342352" y="58738"/>
                </a:lnTo>
                <a:close/>
              </a:path>
            </a:pathLst>
          </a:custGeom>
          <a:solidFill>
            <a:srgbClr val="76BA40"/>
          </a:solidFill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626391" y="4045949"/>
            <a:ext cx="364628" cy="353904"/>
          </a:xfrm>
          <a:custGeom>
            <a:avLst/>
            <a:gdLst/>
            <a:ahLst/>
            <a:cxnLst/>
            <a:rect l="l" t="t" r="r" b="b"/>
            <a:pathLst>
              <a:path w="401091" h="401091">
                <a:moveTo>
                  <a:pt x="342352" y="58738"/>
                </a:moveTo>
                <a:lnTo>
                  <a:pt x="353512" y="70838"/>
                </a:lnTo>
                <a:lnTo>
                  <a:pt x="363498" y="83596"/>
                </a:lnTo>
                <a:lnTo>
                  <a:pt x="372309" y="96937"/>
                </a:lnTo>
                <a:lnTo>
                  <a:pt x="379945" y="110789"/>
                </a:lnTo>
                <a:lnTo>
                  <a:pt x="386406" y="125080"/>
                </a:lnTo>
                <a:lnTo>
                  <a:pt x="391693" y="139735"/>
                </a:lnTo>
                <a:lnTo>
                  <a:pt x="395805" y="154682"/>
                </a:lnTo>
                <a:lnTo>
                  <a:pt x="398741" y="169848"/>
                </a:lnTo>
                <a:lnTo>
                  <a:pt x="400504" y="185160"/>
                </a:lnTo>
                <a:lnTo>
                  <a:pt x="401091" y="200545"/>
                </a:lnTo>
                <a:lnTo>
                  <a:pt x="400504" y="215930"/>
                </a:lnTo>
                <a:lnTo>
                  <a:pt x="398741" y="231242"/>
                </a:lnTo>
                <a:lnTo>
                  <a:pt x="395805" y="246408"/>
                </a:lnTo>
                <a:lnTo>
                  <a:pt x="391693" y="261355"/>
                </a:lnTo>
                <a:lnTo>
                  <a:pt x="386406" y="276010"/>
                </a:lnTo>
                <a:lnTo>
                  <a:pt x="379945" y="290300"/>
                </a:lnTo>
                <a:lnTo>
                  <a:pt x="372309" y="304153"/>
                </a:lnTo>
                <a:lnTo>
                  <a:pt x="363498" y="317494"/>
                </a:lnTo>
                <a:lnTo>
                  <a:pt x="353512" y="330251"/>
                </a:lnTo>
                <a:lnTo>
                  <a:pt x="342352" y="342352"/>
                </a:lnTo>
                <a:lnTo>
                  <a:pt x="330251" y="353512"/>
                </a:lnTo>
                <a:lnTo>
                  <a:pt x="317494" y="363498"/>
                </a:lnTo>
                <a:lnTo>
                  <a:pt x="304153" y="372309"/>
                </a:lnTo>
                <a:lnTo>
                  <a:pt x="290300" y="379945"/>
                </a:lnTo>
                <a:lnTo>
                  <a:pt x="276010" y="386406"/>
                </a:lnTo>
                <a:lnTo>
                  <a:pt x="261355" y="391693"/>
                </a:lnTo>
                <a:lnTo>
                  <a:pt x="246408" y="395805"/>
                </a:lnTo>
                <a:lnTo>
                  <a:pt x="231242" y="398741"/>
                </a:lnTo>
                <a:lnTo>
                  <a:pt x="215930" y="400504"/>
                </a:lnTo>
                <a:lnTo>
                  <a:pt x="200545" y="401091"/>
                </a:lnTo>
                <a:lnTo>
                  <a:pt x="185159" y="400504"/>
                </a:lnTo>
                <a:lnTo>
                  <a:pt x="169847" y="398741"/>
                </a:lnTo>
                <a:lnTo>
                  <a:pt x="154681" y="395805"/>
                </a:lnTo>
                <a:lnTo>
                  <a:pt x="139734" y="391693"/>
                </a:lnTo>
                <a:lnTo>
                  <a:pt x="125079" y="386406"/>
                </a:lnTo>
                <a:lnTo>
                  <a:pt x="110789" y="379945"/>
                </a:lnTo>
                <a:lnTo>
                  <a:pt x="96937" y="372309"/>
                </a:lnTo>
                <a:lnTo>
                  <a:pt x="83596" y="363498"/>
                </a:lnTo>
                <a:lnTo>
                  <a:pt x="70838" y="353512"/>
                </a:lnTo>
                <a:lnTo>
                  <a:pt x="58738" y="342352"/>
                </a:lnTo>
                <a:lnTo>
                  <a:pt x="47578" y="330251"/>
                </a:lnTo>
                <a:lnTo>
                  <a:pt x="37592" y="317494"/>
                </a:lnTo>
                <a:lnTo>
                  <a:pt x="28781" y="304153"/>
                </a:lnTo>
                <a:lnTo>
                  <a:pt x="21145" y="290300"/>
                </a:lnTo>
                <a:lnTo>
                  <a:pt x="14684" y="276010"/>
                </a:lnTo>
                <a:lnTo>
                  <a:pt x="9398" y="261355"/>
                </a:lnTo>
                <a:lnTo>
                  <a:pt x="5286" y="246408"/>
                </a:lnTo>
                <a:lnTo>
                  <a:pt x="2349" y="231242"/>
                </a:lnTo>
                <a:lnTo>
                  <a:pt x="587" y="215930"/>
                </a:lnTo>
                <a:lnTo>
                  <a:pt x="0" y="200545"/>
                </a:lnTo>
                <a:lnTo>
                  <a:pt x="587" y="185160"/>
                </a:lnTo>
                <a:lnTo>
                  <a:pt x="2349" y="169848"/>
                </a:lnTo>
                <a:lnTo>
                  <a:pt x="5286" y="154682"/>
                </a:lnTo>
                <a:lnTo>
                  <a:pt x="9398" y="139735"/>
                </a:lnTo>
                <a:lnTo>
                  <a:pt x="14684" y="125080"/>
                </a:lnTo>
                <a:lnTo>
                  <a:pt x="21145" y="110789"/>
                </a:lnTo>
                <a:lnTo>
                  <a:pt x="28781" y="96937"/>
                </a:lnTo>
                <a:lnTo>
                  <a:pt x="37592" y="83596"/>
                </a:lnTo>
                <a:lnTo>
                  <a:pt x="47578" y="70838"/>
                </a:lnTo>
                <a:lnTo>
                  <a:pt x="58738" y="58738"/>
                </a:lnTo>
                <a:lnTo>
                  <a:pt x="70838" y="47578"/>
                </a:lnTo>
                <a:lnTo>
                  <a:pt x="83596" y="37592"/>
                </a:lnTo>
                <a:lnTo>
                  <a:pt x="96937" y="28781"/>
                </a:lnTo>
                <a:lnTo>
                  <a:pt x="110789" y="21145"/>
                </a:lnTo>
                <a:lnTo>
                  <a:pt x="125079" y="14684"/>
                </a:lnTo>
                <a:lnTo>
                  <a:pt x="139734" y="9398"/>
                </a:lnTo>
                <a:lnTo>
                  <a:pt x="154681" y="5286"/>
                </a:lnTo>
                <a:lnTo>
                  <a:pt x="169847" y="2349"/>
                </a:lnTo>
                <a:lnTo>
                  <a:pt x="185159" y="587"/>
                </a:lnTo>
                <a:lnTo>
                  <a:pt x="200545" y="0"/>
                </a:lnTo>
                <a:lnTo>
                  <a:pt x="215930" y="587"/>
                </a:lnTo>
                <a:lnTo>
                  <a:pt x="231242" y="2349"/>
                </a:lnTo>
                <a:lnTo>
                  <a:pt x="246408" y="5286"/>
                </a:lnTo>
                <a:lnTo>
                  <a:pt x="261355" y="9398"/>
                </a:lnTo>
                <a:lnTo>
                  <a:pt x="276010" y="14684"/>
                </a:lnTo>
                <a:lnTo>
                  <a:pt x="290300" y="21145"/>
                </a:lnTo>
                <a:lnTo>
                  <a:pt x="304153" y="28781"/>
                </a:lnTo>
                <a:lnTo>
                  <a:pt x="317494" y="37592"/>
                </a:lnTo>
                <a:lnTo>
                  <a:pt x="330251" y="47578"/>
                </a:lnTo>
                <a:lnTo>
                  <a:pt x="342352" y="58738"/>
                </a:lnTo>
              </a:path>
            </a:pathLst>
          </a:custGeom>
          <a:ln w="190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7492942" y="4045948"/>
            <a:ext cx="364629" cy="353905"/>
          </a:xfrm>
          <a:custGeom>
            <a:avLst/>
            <a:gdLst/>
            <a:ahLst/>
            <a:cxnLst/>
            <a:rect l="l" t="t" r="r" b="b"/>
            <a:pathLst>
              <a:path w="401092" h="401092">
                <a:moveTo>
                  <a:pt x="342353" y="58738"/>
                </a:moveTo>
                <a:lnTo>
                  <a:pt x="330253" y="47578"/>
                </a:lnTo>
                <a:lnTo>
                  <a:pt x="317495" y="37592"/>
                </a:lnTo>
                <a:lnTo>
                  <a:pt x="304154" y="28781"/>
                </a:lnTo>
                <a:lnTo>
                  <a:pt x="290302" y="21145"/>
                </a:lnTo>
                <a:lnTo>
                  <a:pt x="276012" y="14684"/>
                </a:lnTo>
                <a:lnTo>
                  <a:pt x="261357" y="9398"/>
                </a:lnTo>
                <a:lnTo>
                  <a:pt x="246409" y="5286"/>
                </a:lnTo>
                <a:lnTo>
                  <a:pt x="231243" y="2349"/>
                </a:lnTo>
                <a:lnTo>
                  <a:pt x="215931" y="587"/>
                </a:lnTo>
                <a:lnTo>
                  <a:pt x="200546" y="0"/>
                </a:lnTo>
                <a:lnTo>
                  <a:pt x="185161" y="587"/>
                </a:lnTo>
                <a:lnTo>
                  <a:pt x="169849" y="2349"/>
                </a:lnTo>
                <a:lnTo>
                  <a:pt x="154683" y="5286"/>
                </a:lnTo>
                <a:lnTo>
                  <a:pt x="139736" y="9398"/>
                </a:lnTo>
                <a:lnTo>
                  <a:pt x="125081" y="14684"/>
                </a:lnTo>
                <a:lnTo>
                  <a:pt x="110790" y="21145"/>
                </a:lnTo>
                <a:lnTo>
                  <a:pt x="96938" y="28781"/>
                </a:lnTo>
                <a:lnTo>
                  <a:pt x="83597" y="37592"/>
                </a:lnTo>
                <a:lnTo>
                  <a:pt x="70840" y="47578"/>
                </a:lnTo>
                <a:lnTo>
                  <a:pt x="58739" y="58738"/>
                </a:lnTo>
                <a:lnTo>
                  <a:pt x="47579" y="70839"/>
                </a:lnTo>
                <a:lnTo>
                  <a:pt x="37593" y="83596"/>
                </a:lnTo>
                <a:lnTo>
                  <a:pt x="28782" y="96938"/>
                </a:lnTo>
                <a:lnTo>
                  <a:pt x="21146" y="110790"/>
                </a:lnTo>
                <a:lnTo>
                  <a:pt x="14684" y="125080"/>
                </a:lnTo>
                <a:lnTo>
                  <a:pt x="9398" y="139735"/>
                </a:lnTo>
                <a:lnTo>
                  <a:pt x="5286" y="154683"/>
                </a:lnTo>
                <a:lnTo>
                  <a:pt x="2349" y="169849"/>
                </a:lnTo>
                <a:lnTo>
                  <a:pt x="587" y="185161"/>
                </a:lnTo>
                <a:lnTo>
                  <a:pt x="0" y="200546"/>
                </a:lnTo>
                <a:lnTo>
                  <a:pt x="587" y="215931"/>
                </a:lnTo>
                <a:lnTo>
                  <a:pt x="2349" y="231243"/>
                </a:lnTo>
                <a:lnTo>
                  <a:pt x="5286" y="246409"/>
                </a:lnTo>
                <a:lnTo>
                  <a:pt x="9398" y="261356"/>
                </a:lnTo>
                <a:lnTo>
                  <a:pt x="14684" y="276011"/>
                </a:lnTo>
                <a:lnTo>
                  <a:pt x="21146" y="290302"/>
                </a:lnTo>
                <a:lnTo>
                  <a:pt x="28782" y="304154"/>
                </a:lnTo>
                <a:lnTo>
                  <a:pt x="37593" y="317495"/>
                </a:lnTo>
                <a:lnTo>
                  <a:pt x="47579" y="330253"/>
                </a:lnTo>
                <a:lnTo>
                  <a:pt x="58739" y="342353"/>
                </a:lnTo>
                <a:lnTo>
                  <a:pt x="70840" y="353514"/>
                </a:lnTo>
                <a:lnTo>
                  <a:pt x="83597" y="363499"/>
                </a:lnTo>
                <a:lnTo>
                  <a:pt x="96938" y="372310"/>
                </a:lnTo>
                <a:lnTo>
                  <a:pt x="110790" y="379946"/>
                </a:lnTo>
                <a:lnTo>
                  <a:pt x="125081" y="386407"/>
                </a:lnTo>
                <a:lnTo>
                  <a:pt x="139736" y="391694"/>
                </a:lnTo>
                <a:lnTo>
                  <a:pt x="154683" y="395806"/>
                </a:lnTo>
                <a:lnTo>
                  <a:pt x="169849" y="398743"/>
                </a:lnTo>
                <a:lnTo>
                  <a:pt x="185161" y="400505"/>
                </a:lnTo>
                <a:lnTo>
                  <a:pt x="200546" y="401092"/>
                </a:lnTo>
                <a:lnTo>
                  <a:pt x="215931" y="400505"/>
                </a:lnTo>
                <a:lnTo>
                  <a:pt x="231243" y="398743"/>
                </a:lnTo>
                <a:lnTo>
                  <a:pt x="246409" y="395806"/>
                </a:lnTo>
                <a:lnTo>
                  <a:pt x="261357" y="391694"/>
                </a:lnTo>
                <a:lnTo>
                  <a:pt x="276012" y="386407"/>
                </a:lnTo>
                <a:lnTo>
                  <a:pt x="290302" y="379946"/>
                </a:lnTo>
                <a:lnTo>
                  <a:pt x="304154" y="372310"/>
                </a:lnTo>
                <a:lnTo>
                  <a:pt x="317495" y="363499"/>
                </a:lnTo>
                <a:lnTo>
                  <a:pt x="330253" y="353514"/>
                </a:lnTo>
                <a:lnTo>
                  <a:pt x="342353" y="342353"/>
                </a:lnTo>
                <a:lnTo>
                  <a:pt x="353513" y="330253"/>
                </a:lnTo>
                <a:lnTo>
                  <a:pt x="363499" y="317495"/>
                </a:lnTo>
                <a:lnTo>
                  <a:pt x="372310" y="304154"/>
                </a:lnTo>
                <a:lnTo>
                  <a:pt x="379946" y="290302"/>
                </a:lnTo>
                <a:lnTo>
                  <a:pt x="386407" y="276011"/>
                </a:lnTo>
                <a:lnTo>
                  <a:pt x="391694" y="261356"/>
                </a:lnTo>
                <a:lnTo>
                  <a:pt x="395805" y="246409"/>
                </a:lnTo>
                <a:lnTo>
                  <a:pt x="398742" y="231243"/>
                </a:lnTo>
                <a:lnTo>
                  <a:pt x="400504" y="215931"/>
                </a:lnTo>
                <a:lnTo>
                  <a:pt x="401092" y="200546"/>
                </a:lnTo>
                <a:lnTo>
                  <a:pt x="400504" y="185161"/>
                </a:lnTo>
                <a:lnTo>
                  <a:pt x="398742" y="169849"/>
                </a:lnTo>
                <a:lnTo>
                  <a:pt x="395805" y="154683"/>
                </a:lnTo>
                <a:lnTo>
                  <a:pt x="391694" y="139735"/>
                </a:lnTo>
                <a:lnTo>
                  <a:pt x="386407" y="125080"/>
                </a:lnTo>
                <a:lnTo>
                  <a:pt x="379946" y="110790"/>
                </a:lnTo>
                <a:lnTo>
                  <a:pt x="372310" y="96938"/>
                </a:lnTo>
                <a:lnTo>
                  <a:pt x="363499" y="83596"/>
                </a:lnTo>
                <a:lnTo>
                  <a:pt x="353513" y="70839"/>
                </a:lnTo>
                <a:lnTo>
                  <a:pt x="342353" y="58738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7492942" y="4045949"/>
            <a:ext cx="364629" cy="353904"/>
          </a:xfrm>
          <a:custGeom>
            <a:avLst/>
            <a:gdLst/>
            <a:ahLst/>
            <a:cxnLst/>
            <a:rect l="l" t="t" r="r" b="b"/>
            <a:pathLst>
              <a:path w="401092" h="401091">
                <a:moveTo>
                  <a:pt x="342353" y="58738"/>
                </a:moveTo>
                <a:lnTo>
                  <a:pt x="353513" y="70838"/>
                </a:lnTo>
                <a:lnTo>
                  <a:pt x="363499" y="83596"/>
                </a:lnTo>
                <a:lnTo>
                  <a:pt x="372310" y="96937"/>
                </a:lnTo>
                <a:lnTo>
                  <a:pt x="379946" y="110789"/>
                </a:lnTo>
                <a:lnTo>
                  <a:pt x="386407" y="125080"/>
                </a:lnTo>
                <a:lnTo>
                  <a:pt x="391693" y="139735"/>
                </a:lnTo>
                <a:lnTo>
                  <a:pt x="395805" y="154682"/>
                </a:lnTo>
                <a:lnTo>
                  <a:pt x="398742" y="169848"/>
                </a:lnTo>
                <a:lnTo>
                  <a:pt x="400504" y="185160"/>
                </a:lnTo>
                <a:lnTo>
                  <a:pt x="401092" y="200545"/>
                </a:lnTo>
                <a:lnTo>
                  <a:pt x="400504" y="215930"/>
                </a:lnTo>
                <a:lnTo>
                  <a:pt x="398742" y="231242"/>
                </a:lnTo>
                <a:lnTo>
                  <a:pt x="395805" y="246408"/>
                </a:lnTo>
                <a:lnTo>
                  <a:pt x="391693" y="261355"/>
                </a:lnTo>
                <a:lnTo>
                  <a:pt x="386407" y="276010"/>
                </a:lnTo>
                <a:lnTo>
                  <a:pt x="379946" y="290300"/>
                </a:lnTo>
                <a:lnTo>
                  <a:pt x="372310" y="304153"/>
                </a:lnTo>
                <a:lnTo>
                  <a:pt x="363499" y="317494"/>
                </a:lnTo>
                <a:lnTo>
                  <a:pt x="353513" y="330251"/>
                </a:lnTo>
                <a:lnTo>
                  <a:pt x="342353" y="342352"/>
                </a:lnTo>
                <a:lnTo>
                  <a:pt x="330252" y="353512"/>
                </a:lnTo>
                <a:lnTo>
                  <a:pt x="317495" y="363498"/>
                </a:lnTo>
                <a:lnTo>
                  <a:pt x="304154" y="372309"/>
                </a:lnTo>
                <a:lnTo>
                  <a:pt x="290301" y="379945"/>
                </a:lnTo>
                <a:lnTo>
                  <a:pt x="276011" y="386406"/>
                </a:lnTo>
                <a:lnTo>
                  <a:pt x="261356" y="391693"/>
                </a:lnTo>
                <a:lnTo>
                  <a:pt x="246409" y="395805"/>
                </a:lnTo>
                <a:lnTo>
                  <a:pt x="231243" y="398741"/>
                </a:lnTo>
                <a:lnTo>
                  <a:pt x="215931" y="400504"/>
                </a:lnTo>
                <a:lnTo>
                  <a:pt x="200546" y="401091"/>
                </a:lnTo>
                <a:lnTo>
                  <a:pt x="185161" y="400504"/>
                </a:lnTo>
                <a:lnTo>
                  <a:pt x="169848" y="398741"/>
                </a:lnTo>
                <a:lnTo>
                  <a:pt x="154682" y="395805"/>
                </a:lnTo>
                <a:lnTo>
                  <a:pt x="139735" y="391693"/>
                </a:lnTo>
                <a:lnTo>
                  <a:pt x="125080" y="386406"/>
                </a:lnTo>
                <a:lnTo>
                  <a:pt x="110790" y="379945"/>
                </a:lnTo>
                <a:lnTo>
                  <a:pt x="96938" y="372309"/>
                </a:lnTo>
                <a:lnTo>
                  <a:pt x="83596" y="363498"/>
                </a:lnTo>
                <a:lnTo>
                  <a:pt x="70839" y="353512"/>
                </a:lnTo>
                <a:lnTo>
                  <a:pt x="58739" y="342352"/>
                </a:lnTo>
                <a:lnTo>
                  <a:pt x="47578" y="330251"/>
                </a:lnTo>
                <a:lnTo>
                  <a:pt x="37593" y="317494"/>
                </a:lnTo>
                <a:lnTo>
                  <a:pt x="28782" y="304153"/>
                </a:lnTo>
                <a:lnTo>
                  <a:pt x="21146" y="290300"/>
                </a:lnTo>
                <a:lnTo>
                  <a:pt x="14684" y="276010"/>
                </a:lnTo>
                <a:lnTo>
                  <a:pt x="9398" y="261355"/>
                </a:lnTo>
                <a:lnTo>
                  <a:pt x="5286" y="246408"/>
                </a:lnTo>
                <a:lnTo>
                  <a:pt x="2349" y="231242"/>
                </a:lnTo>
                <a:lnTo>
                  <a:pt x="587" y="215930"/>
                </a:lnTo>
                <a:lnTo>
                  <a:pt x="0" y="200545"/>
                </a:lnTo>
                <a:lnTo>
                  <a:pt x="587" y="185160"/>
                </a:lnTo>
                <a:lnTo>
                  <a:pt x="2349" y="169848"/>
                </a:lnTo>
                <a:lnTo>
                  <a:pt x="5286" y="154682"/>
                </a:lnTo>
                <a:lnTo>
                  <a:pt x="9398" y="139735"/>
                </a:lnTo>
                <a:lnTo>
                  <a:pt x="14684" y="125080"/>
                </a:lnTo>
                <a:lnTo>
                  <a:pt x="21146" y="110789"/>
                </a:lnTo>
                <a:lnTo>
                  <a:pt x="28782" y="96937"/>
                </a:lnTo>
                <a:lnTo>
                  <a:pt x="37593" y="83596"/>
                </a:lnTo>
                <a:lnTo>
                  <a:pt x="47578" y="70838"/>
                </a:lnTo>
                <a:lnTo>
                  <a:pt x="58739" y="58738"/>
                </a:lnTo>
                <a:lnTo>
                  <a:pt x="70839" y="47578"/>
                </a:lnTo>
                <a:lnTo>
                  <a:pt x="83596" y="37592"/>
                </a:lnTo>
                <a:lnTo>
                  <a:pt x="96938" y="28781"/>
                </a:lnTo>
                <a:lnTo>
                  <a:pt x="110790" y="21145"/>
                </a:lnTo>
                <a:lnTo>
                  <a:pt x="125080" y="14684"/>
                </a:lnTo>
                <a:lnTo>
                  <a:pt x="139735" y="9398"/>
                </a:lnTo>
                <a:lnTo>
                  <a:pt x="154682" y="5286"/>
                </a:lnTo>
                <a:lnTo>
                  <a:pt x="169848" y="2349"/>
                </a:lnTo>
                <a:lnTo>
                  <a:pt x="185161" y="587"/>
                </a:lnTo>
                <a:lnTo>
                  <a:pt x="200546" y="0"/>
                </a:lnTo>
                <a:lnTo>
                  <a:pt x="215931" y="587"/>
                </a:lnTo>
                <a:lnTo>
                  <a:pt x="231243" y="2349"/>
                </a:lnTo>
                <a:lnTo>
                  <a:pt x="246409" y="5286"/>
                </a:lnTo>
                <a:lnTo>
                  <a:pt x="261356" y="9398"/>
                </a:lnTo>
                <a:lnTo>
                  <a:pt x="276011" y="14684"/>
                </a:lnTo>
                <a:lnTo>
                  <a:pt x="290301" y="21145"/>
                </a:lnTo>
                <a:lnTo>
                  <a:pt x="304154" y="28781"/>
                </a:lnTo>
                <a:lnTo>
                  <a:pt x="317495" y="37592"/>
                </a:lnTo>
                <a:lnTo>
                  <a:pt x="330252" y="47578"/>
                </a:lnTo>
                <a:lnTo>
                  <a:pt x="342353" y="58738"/>
                </a:lnTo>
              </a:path>
            </a:pathLst>
          </a:custGeom>
          <a:ln w="190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7935707" y="4045948"/>
            <a:ext cx="364628" cy="353905"/>
          </a:xfrm>
          <a:custGeom>
            <a:avLst/>
            <a:gdLst/>
            <a:ahLst/>
            <a:cxnLst/>
            <a:rect l="l" t="t" r="r" b="b"/>
            <a:pathLst>
              <a:path w="401091" h="401092">
                <a:moveTo>
                  <a:pt x="342352" y="58738"/>
                </a:moveTo>
                <a:lnTo>
                  <a:pt x="330252" y="47578"/>
                </a:lnTo>
                <a:lnTo>
                  <a:pt x="317494" y="37592"/>
                </a:lnTo>
                <a:lnTo>
                  <a:pt x="304153" y="28781"/>
                </a:lnTo>
                <a:lnTo>
                  <a:pt x="290301" y="21145"/>
                </a:lnTo>
                <a:lnTo>
                  <a:pt x="276011" y="14684"/>
                </a:lnTo>
                <a:lnTo>
                  <a:pt x="261356" y="9398"/>
                </a:lnTo>
                <a:lnTo>
                  <a:pt x="246409" y="5286"/>
                </a:lnTo>
                <a:lnTo>
                  <a:pt x="231242" y="2349"/>
                </a:lnTo>
                <a:lnTo>
                  <a:pt x="215930" y="587"/>
                </a:lnTo>
                <a:lnTo>
                  <a:pt x="200545" y="0"/>
                </a:lnTo>
                <a:lnTo>
                  <a:pt x="185160" y="587"/>
                </a:lnTo>
                <a:lnTo>
                  <a:pt x="169848" y="2349"/>
                </a:lnTo>
                <a:lnTo>
                  <a:pt x="154682" y="5286"/>
                </a:lnTo>
                <a:lnTo>
                  <a:pt x="139735" y="9398"/>
                </a:lnTo>
                <a:lnTo>
                  <a:pt x="125080" y="14684"/>
                </a:lnTo>
                <a:lnTo>
                  <a:pt x="110789" y="21145"/>
                </a:lnTo>
                <a:lnTo>
                  <a:pt x="96937" y="28781"/>
                </a:lnTo>
                <a:lnTo>
                  <a:pt x="83596" y="37592"/>
                </a:lnTo>
                <a:lnTo>
                  <a:pt x="70839" y="47578"/>
                </a:lnTo>
                <a:lnTo>
                  <a:pt x="58738" y="58738"/>
                </a:lnTo>
                <a:lnTo>
                  <a:pt x="47578" y="70839"/>
                </a:lnTo>
                <a:lnTo>
                  <a:pt x="37592" y="83596"/>
                </a:lnTo>
                <a:lnTo>
                  <a:pt x="28781" y="96938"/>
                </a:lnTo>
                <a:lnTo>
                  <a:pt x="21145" y="110790"/>
                </a:lnTo>
                <a:lnTo>
                  <a:pt x="14684" y="125080"/>
                </a:lnTo>
                <a:lnTo>
                  <a:pt x="9398" y="139735"/>
                </a:lnTo>
                <a:lnTo>
                  <a:pt x="5286" y="154683"/>
                </a:lnTo>
                <a:lnTo>
                  <a:pt x="2349" y="169849"/>
                </a:lnTo>
                <a:lnTo>
                  <a:pt x="587" y="185161"/>
                </a:lnTo>
                <a:lnTo>
                  <a:pt x="0" y="200546"/>
                </a:lnTo>
                <a:lnTo>
                  <a:pt x="587" y="215931"/>
                </a:lnTo>
                <a:lnTo>
                  <a:pt x="2349" y="231243"/>
                </a:lnTo>
                <a:lnTo>
                  <a:pt x="5286" y="246409"/>
                </a:lnTo>
                <a:lnTo>
                  <a:pt x="9398" y="261356"/>
                </a:lnTo>
                <a:lnTo>
                  <a:pt x="14684" y="276011"/>
                </a:lnTo>
                <a:lnTo>
                  <a:pt x="21145" y="290302"/>
                </a:lnTo>
                <a:lnTo>
                  <a:pt x="28781" y="304154"/>
                </a:lnTo>
                <a:lnTo>
                  <a:pt x="37592" y="317495"/>
                </a:lnTo>
                <a:lnTo>
                  <a:pt x="47578" y="330253"/>
                </a:lnTo>
                <a:lnTo>
                  <a:pt x="58738" y="342353"/>
                </a:lnTo>
                <a:lnTo>
                  <a:pt x="70839" y="353514"/>
                </a:lnTo>
                <a:lnTo>
                  <a:pt x="83596" y="363499"/>
                </a:lnTo>
                <a:lnTo>
                  <a:pt x="96937" y="372310"/>
                </a:lnTo>
                <a:lnTo>
                  <a:pt x="110789" y="379946"/>
                </a:lnTo>
                <a:lnTo>
                  <a:pt x="125080" y="386407"/>
                </a:lnTo>
                <a:lnTo>
                  <a:pt x="139735" y="391694"/>
                </a:lnTo>
                <a:lnTo>
                  <a:pt x="154682" y="395806"/>
                </a:lnTo>
                <a:lnTo>
                  <a:pt x="169848" y="398743"/>
                </a:lnTo>
                <a:lnTo>
                  <a:pt x="185160" y="400505"/>
                </a:lnTo>
                <a:lnTo>
                  <a:pt x="200545" y="401092"/>
                </a:lnTo>
                <a:lnTo>
                  <a:pt x="215930" y="400505"/>
                </a:lnTo>
                <a:lnTo>
                  <a:pt x="231242" y="398743"/>
                </a:lnTo>
                <a:lnTo>
                  <a:pt x="246409" y="395806"/>
                </a:lnTo>
                <a:lnTo>
                  <a:pt x="261356" y="391694"/>
                </a:lnTo>
                <a:lnTo>
                  <a:pt x="276011" y="386407"/>
                </a:lnTo>
                <a:lnTo>
                  <a:pt x="290301" y="379946"/>
                </a:lnTo>
                <a:lnTo>
                  <a:pt x="304153" y="372310"/>
                </a:lnTo>
                <a:lnTo>
                  <a:pt x="317494" y="363499"/>
                </a:lnTo>
                <a:lnTo>
                  <a:pt x="330252" y="353514"/>
                </a:lnTo>
                <a:lnTo>
                  <a:pt x="342352" y="342353"/>
                </a:lnTo>
                <a:lnTo>
                  <a:pt x="353512" y="330253"/>
                </a:lnTo>
                <a:lnTo>
                  <a:pt x="363498" y="317495"/>
                </a:lnTo>
                <a:lnTo>
                  <a:pt x="372309" y="304154"/>
                </a:lnTo>
                <a:lnTo>
                  <a:pt x="379945" y="290302"/>
                </a:lnTo>
                <a:lnTo>
                  <a:pt x="386406" y="276011"/>
                </a:lnTo>
                <a:lnTo>
                  <a:pt x="391693" y="261356"/>
                </a:lnTo>
                <a:lnTo>
                  <a:pt x="395804" y="246409"/>
                </a:lnTo>
                <a:lnTo>
                  <a:pt x="398741" y="231243"/>
                </a:lnTo>
                <a:lnTo>
                  <a:pt x="400504" y="215931"/>
                </a:lnTo>
                <a:lnTo>
                  <a:pt x="401091" y="200546"/>
                </a:lnTo>
                <a:lnTo>
                  <a:pt x="400504" y="185161"/>
                </a:lnTo>
                <a:lnTo>
                  <a:pt x="398741" y="169849"/>
                </a:lnTo>
                <a:lnTo>
                  <a:pt x="395804" y="154683"/>
                </a:lnTo>
                <a:lnTo>
                  <a:pt x="391693" y="139735"/>
                </a:lnTo>
                <a:lnTo>
                  <a:pt x="386406" y="125080"/>
                </a:lnTo>
                <a:lnTo>
                  <a:pt x="379945" y="110790"/>
                </a:lnTo>
                <a:lnTo>
                  <a:pt x="372309" y="96938"/>
                </a:lnTo>
                <a:lnTo>
                  <a:pt x="363498" y="83596"/>
                </a:lnTo>
                <a:lnTo>
                  <a:pt x="353512" y="70839"/>
                </a:lnTo>
                <a:lnTo>
                  <a:pt x="342352" y="58738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7935706" y="4045949"/>
            <a:ext cx="364629" cy="353904"/>
          </a:xfrm>
          <a:custGeom>
            <a:avLst/>
            <a:gdLst/>
            <a:ahLst/>
            <a:cxnLst/>
            <a:rect l="l" t="t" r="r" b="b"/>
            <a:pathLst>
              <a:path w="401092" h="401091">
                <a:moveTo>
                  <a:pt x="342353" y="58738"/>
                </a:moveTo>
                <a:lnTo>
                  <a:pt x="353513" y="70838"/>
                </a:lnTo>
                <a:lnTo>
                  <a:pt x="363499" y="83596"/>
                </a:lnTo>
                <a:lnTo>
                  <a:pt x="372310" y="96937"/>
                </a:lnTo>
                <a:lnTo>
                  <a:pt x="379946" y="110789"/>
                </a:lnTo>
                <a:lnTo>
                  <a:pt x="386407" y="125080"/>
                </a:lnTo>
                <a:lnTo>
                  <a:pt x="391693" y="139735"/>
                </a:lnTo>
                <a:lnTo>
                  <a:pt x="395805" y="154682"/>
                </a:lnTo>
                <a:lnTo>
                  <a:pt x="398742" y="169848"/>
                </a:lnTo>
                <a:lnTo>
                  <a:pt x="400504" y="185160"/>
                </a:lnTo>
                <a:lnTo>
                  <a:pt x="401092" y="200545"/>
                </a:lnTo>
                <a:lnTo>
                  <a:pt x="400504" y="215930"/>
                </a:lnTo>
                <a:lnTo>
                  <a:pt x="398742" y="231242"/>
                </a:lnTo>
                <a:lnTo>
                  <a:pt x="395805" y="246408"/>
                </a:lnTo>
                <a:lnTo>
                  <a:pt x="391693" y="261355"/>
                </a:lnTo>
                <a:lnTo>
                  <a:pt x="386407" y="276010"/>
                </a:lnTo>
                <a:lnTo>
                  <a:pt x="379946" y="290300"/>
                </a:lnTo>
                <a:lnTo>
                  <a:pt x="372310" y="304153"/>
                </a:lnTo>
                <a:lnTo>
                  <a:pt x="363499" y="317494"/>
                </a:lnTo>
                <a:lnTo>
                  <a:pt x="353513" y="330251"/>
                </a:lnTo>
                <a:lnTo>
                  <a:pt x="342353" y="342352"/>
                </a:lnTo>
                <a:lnTo>
                  <a:pt x="330252" y="353512"/>
                </a:lnTo>
                <a:lnTo>
                  <a:pt x="317495" y="363498"/>
                </a:lnTo>
                <a:lnTo>
                  <a:pt x="304154" y="372309"/>
                </a:lnTo>
                <a:lnTo>
                  <a:pt x="290301" y="379945"/>
                </a:lnTo>
                <a:lnTo>
                  <a:pt x="276011" y="386406"/>
                </a:lnTo>
                <a:lnTo>
                  <a:pt x="261356" y="391693"/>
                </a:lnTo>
                <a:lnTo>
                  <a:pt x="246409" y="395805"/>
                </a:lnTo>
                <a:lnTo>
                  <a:pt x="231243" y="398741"/>
                </a:lnTo>
                <a:lnTo>
                  <a:pt x="215931" y="400504"/>
                </a:lnTo>
                <a:lnTo>
                  <a:pt x="200546" y="401091"/>
                </a:lnTo>
                <a:lnTo>
                  <a:pt x="185161" y="400504"/>
                </a:lnTo>
                <a:lnTo>
                  <a:pt x="169848" y="398741"/>
                </a:lnTo>
                <a:lnTo>
                  <a:pt x="154682" y="395805"/>
                </a:lnTo>
                <a:lnTo>
                  <a:pt x="139735" y="391693"/>
                </a:lnTo>
                <a:lnTo>
                  <a:pt x="125080" y="386406"/>
                </a:lnTo>
                <a:lnTo>
                  <a:pt x="110790" y="379945"/>
                </a:lnTo>
                <a:lnTo>
                  <a:pt x="96938" y="372309"/>
                </a:lnTo>
                <a:lnTo>
                  <a:pt x="83596" y="363498"/>
                </a:lnTo>
                <a:lnTo>
                  <a:pt x="70839" y="353512"/>
                </a:lnTo>
                <a:lnTo>
                  <a:pt x="58739" y="342352"/>
                </a:lnTo>
                <a:lnTo>
                  <a:pt x="47578" y="330251"/>
                </a:lnTo>
                <a:lnTo>
                  <a:pt x="37593" y="317494"/>
                </a:lnTo>
                <a:lnTo>
                  <a:pt x="28782" y="304153"/>
                </a:lnTo>
                <a:lnTo>
                  <a:pt x="21146" y="290300"/>
                </a:lnTo>
                <a:lnTo>
                  <a:pt x="14684" y="276010"/>
                </a:lnTo>
                <a:lnTo>
                  <a:pt x="9398" y="261355"/>
                </a:lnTo>
                <a:lnTo>
                  <a:pt x="5286" y="246408"/>
                </a:lnTo>
                <a:lnTo>
                  <a:pt x="2349" y="231242"/>
                </a:lnTo>
                <a:lnTo>
                  <a:pt x="587" y="215930"/>
                </a:lnTo>
                <a:lnTo>
                  <a:pt x="0" y="200545"/>
                </a:lnTo>
                <a:lnTo>
                  <a:pt x="587" y="185160"/>
                </a:lnTo>
                <a:lnTo>
                  <a:pt x="2349" y="169848"/>
                </a:lnTo>
                <a:lnTo>
                  <a:pt x="5286" y="154682"/>
                </a:lnTo>
                <a:lnTo>
                  <a:pt x="9398" y="139735"/>
                </a:lnTo>
                <a:lnTo>
                  <a:pt x="14684" y="125080"/>
                </a:lnTo>
                <a:lnTo>
                  <a:pt x="21146" y="110789"/>
                </a:lnTo>
                <a:lnTo>
                  <a:pt x="28782" y="96937"/>
                </a:lnTo>
                <a:lnTo>
                  <a:pt x="37593" y="83596"/>
                </a:lnTo>
                <a:lnTo>
                  <a:pt x="47578" y="70838"/>
                </a:lnTo>
                <a:lnTo>
                  <a:pt x="58739" y="58738"/>
                </a:lnTo>
                <a:lnTo>
                  <a:pt x="70839" y="47578"/>
                </a:lnTo>
                <a:lnTo>
                  <a:pt x="83596" y="37592"/>
                </a:lnTo>
                <a:lnTo>
                  <a:pt x="96938" y="28781"/>
                </a:lnTo>
                <a:lnTo>
                  <a:pt x="110790" y="21145"/>
                </a:lnTo>
                <a:lnTo>
                  <a:pt x="125080" y="14684"/>
                </a:lnTo>
                <a:lnTo>
                  <a:pt x="139735" y="9398"/>
                </a:lnTo>
                <a:lnTo>
                  <a:pt x="154682" y="5286"/>
                </a:lnTo>
                <a:lnTo>
                  <a:pt x="169848" y="2349"/>
                </a:lnTo>
                <a:lnTo>
                  <a:pt x="185161" y="587"/>
                </a:lnTo>
                <a:lnTo>
                  <a:pt x="200546" y="0"/>
                </a:lnTo>
                <a:lnTo>
                  <a:pt x="215931" y="587"/>
                </a:lnTo>
                <a:lnTo>
                  <a:pt x="231243" y="2349"/>
                </a:lnTo>
                <a:lnTo>
                  <a:pt x="246409" y="5286"/>
                </a:lnTo>
                <a:lnTo>
                  <a:pt x="261356" y="9398"/>
                </a:lnTo>
                <a:lnTo>
                  <a:pt x="276011" y="14684"/>
                </a:lnTo>
                <a:lnTo>
                  <a:pt x="290301" y="21145"/>
                </a:lnTo>
                <a:lnTo>
                  <a:pt x="304154" y="28781"/>
                </a:lnTo>
                <a:lnTo>
                  <a:pt x="317495" y="37592"/>
                </a:lnTo>
                <a:lnTo>
                  <a:pt x="330252" y="47578"/>
                </a:lnTo>
                <a:lnTo>
                  <a:pt x="342353" y="58738"/>
                </a:lnTo>
              </a:path>
            </a:pathLst>
          </a:custGeom>
          <a:ln w="190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8378471" y="4045948"/>
            <a:ext cx="364628" cy="353905"/>
          </a:xfrm>
          <a:custGeom>
            <a:avLst/>
            <a:gdLst/>
            <a:ahLst/>
            <a:cxnLst/>
            <a:rect l="l" t="t" r="r" b="b"/>
            <a:pathLst>
              <a:path w="401091" h="401092">
                <a:moveTo>
                  <a:pt x="342352" y="58738"/>
                </a:moveTo>
                <a:lnTo>
                  <a:pt x="330252" y="47578"/>
                </a:lnTo>
                <a:lnTo>
                  <a:pt x="317494" y="37592"/>
                </a:lnTo>
                <a:lnTo>
                  <a:pt x="304153" y="28781"/>
                </a:lnTo>
                <a:lnTo>
                  <a:pt x="290301" y="21145"/>
                </a:lnTo>
                <a:lnTo>
                  <a:pt x="276011" y="14684"/>
                </a:lnTo>
                <a:lnTo>
                  <a:pt x="261356" y="9398"/>
                </a:lnTo>
                <a:lnTo>
                  <a:pt x="246409" y="5286"/>
                </a:lnTo>
                <a:lnTo>
                  <a:pt x="231242" y="2349"/>
                </a:lnTo>
                <a:lnTo>
                  <a:pt x="215930" y="587"/>
                </a:lnTo>
                <a:lnTo>
                  <a:pt x="200545" y="0"/>
                </a:lnTo>
                <a:lnTo>
                  <a:pt x="185160" y="587"/>
                </a:lnTo>
                <a:lnTo>
                  <a:pt x="169848" y="2349"/>
                </a:lnTo>
                <a:lnTo>
                  <a:pt x="154682" y="5286"/>
                </a:lnTo>
                <a:lnTo>
                  <a:pt x="139735" y="9398"/>
                </a:lnTo>
                <a:lnTo>
                  <a:pt x="125080" y="14684"/>
                </a:lnTo>
                <a:lnTo>
                  <a:pt x="110789" y="21145"/>
                </a:lnTo>
                <a:lnTo>
                  <a:pt x="96937" y="28781"/>
                </a:lnTo>
                <a:lnTo>
                  <a:pt x="83596" y="37592"/>
                </a:lnTo>
                <a:lnTo>
                  <a:pt x="70839" y="47578"/>
                </a:lnTo>
                <a:lnTo>
                  <a:pt x="58738" y="58738"/>
                </a:lnTo>
                <a:lnTo>
                  <a:pt x="47578" y="70839"/>
                </a:lnTo>
                <a:lnTo>
                  <a:pt x="37592" y="83596"/>
                </a:lnTo>
                <a:lnTo>
                  <a:pt x="28781" y="96938"/>
                </a:lnTo>
                <a:lnTo>
                  <a:pt x="21145" y="110790"/>
                </a:lnTo>
                <a:lnTo>
                  <a:pt x="14684" y="125080"/>
                </a:lnTo>
                <a:lnTo>
                  <a:pt x="9398" y="139735"/>
                </a:lnTo>
                <a:lnTo>
                  <a:pt x="5286" y="154683"/>
                </a:lnTo>
                <a:lnTo>
                  <a:pt x="2349" y="169849"/>
                </a:lnTo>
                <a:lnTo>
                  <a:pt x="587" y="185161"/>
                </a:lnTo>
                <a:lnTo>
                  <a:pt x="0" y="200546"/>
                </a:lnTo>
                <a:lnTo>
                  <a:pt x="587" y="215931"/>
                </a:lnTo>
                <a:lnTo>
                  <a:pt x="2349" y="231243"/>
                </a:lnTo>
                <a:lnTo>
                  <a:pt x="5286" y="246409"/>
                </a:lnTo>
                <a:lnTo>
                  <a:pt x="9398" y="261356"/>
                </a:lnTo>
                <a:lnTo>
                  <a:pt x="14684" y="276011"/>
                </a:lnTo>
                <a:lnTo>
                  <a:pt x="21145" y="290302"/>
                </a:lnTo>
                <a:lnTo>
                  <a:pt x="28781" y="304154"/>
                </a:lnTo>
                <a:lnTo>
                  <a:pt x="37592" y="317495"/>
                </a:lnTo>
                <a:lnTo>
                  <a:pt x="47578" y="330253"/>
                </a:lnTo>
                <a:lnTo>
                  <a:pt x="58738" y="342353"/>
                </a:lnTo>
                <a:lnTo>
                  <a:pt x="70839" y="353514"/>
                </a:lnTo>
                <a:lnTo>
                  <a:pt x="83596" y="363499"/>
                </a:lnTo>
                <a:lnTo>
                  <a:pt x="96937" y="372310"/>
                </a:lnTo>
                <a:lnTo>
                  <a:pt x="110789" y="379946"/>
                </a:lnTo>
                <a:lnTo>
                  <a:pt x="125080" y="386407"/>
                </a:lnTo>
                <a:lnTo>
                  <a:pt x="139735" y="391694"/>
                </a:lnTo>
                <a:lnTo>
                  <a:pt x="154682" y="395806"/>
                </a:lnTo>
                <a:lnTo>
                  <a:pt x="169848" y="398743"/>
                </a:lnTo>
                <a:lnTo>
                  <a:pt x="185160" y="400505"/>
                </a:lnTo>
                <a:lnTo>
                  <a:pt x="200545" y="401092"/>
                </a:lnTo>
                <a:lnTo>
                  <a:pt x="215930" y="400505"/>
                </a:lnTo>
                <a:lnTo>
                  <a:pt x="231242" y="398743"/>
                </a:lnTo>
                <a:lnTo>
                  <a:pt x="246409" y="395806"/>
                </a:lnTo>
                <a:lnTo>
                  <a:pt x="261356" y="391694"/>
                </a:lnTo>
                <a:lnTo>
                  <a:pt x="276011" y="386407"/>
                </a:lnTo>
                <a:lnTo>
                  <a:pt x="290301" y="379946"/>
                </a:lnTo>
                <a:lnTo>
                  <a:pt x="304153" y="372310"/>
                </a:lnTo>
                <a:lnTo>
                  <a:pt x="317494" y="363499"/>
                </a:lnTo>
                <a:lnTo>
                  <a:pt x="330252" y="353514"/>
                </a:lnTo>
                <a:lnTo>
                  <a:pt x="342352" y="342353"/>
                </a:lnTo>
                <a:lnTo>
                  <a:pt x="353512" y="330253"/>
                </a:lnTo>
                <a:lnTo>
                  <a:pt x="363498" y="317495"/>
                </a:lnTo>
                <a:lnTo>
                  <a:pt x="372309" y="304154"/>
                </a:lnTo>
                <a:lnTo>
                  <a:pt x="379945" y="290302"/>
                </a:lnTo>
                <a:lnTo>
                  <a:pt x="386406" y="276011"/>
                </a:lnTo>
                <a:lnTo>
                  <a:pt x="391693" y="261356"/>
                </a:lnTo>
                <a:lnTo>
                  <a:pt x="395804" y="246409"/>
                </a:lnTo>
                <a:lnTo>
                  <a:pt x="398741" y="231243"/>
                </a:lnTo>
                <a:lnTo>
                  <a:pt x="400504" y="215931"/>
                </a:lnTo>
                <a:lnTo>
                  <a:pt x="401091" y="200546"/>
                </a:lnTo>
                <a:lnTo>
                  <a:pt x="400504" y="185161"/>
                </a:lnTo>
                <a:lnTo>
                  <a:pt x="398741" y="169849"/>
                </a:lnTo>
                <a:lnTo>
                  <a:pt x="395804" y="154683"/>
                </a:lnTo>
                <a:lnTo>
                  <a:pt x="391693" y="139735"/>
                </a:lnTo>
                <a:lnTo>
                  <a:pt x="386406" y="125080"/>
                </a:lnTo>
                <a:lnTo>
                  <a:pt x="379945" y="110790"/>
                </a:lnTo>
                <a:lnTo>
                  <a:pt x="372309" y="96938"/>
                </a:lnTo>
                <a:lnTo>
                  <a:pt x="363498" y="83596"/>
                </a:lnTo>
                <a:lnTo>
                  <a:pt x="353512" y="70839"/>
                </a:lnTo>
                <a:lnTo>
                  <a:pt x="342352" y="58738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8378468" y="4045949"/>
            <a:ext cx="364629" cy="353904"/>
          </a:xfrm>
          <a:custGeom>
            <a:avLst/>
            <a:gdLst/>
            <a:ahLst/>
            <a:cxnLst/>
            <a:rect l="l" t="t" r="r" b="b"/>
            <a:pathLst>
              <a:path w="401092" h="401091">
                <a:moveTo>
                  <a:pt x="342353" y="58738"/>
                </a:moveTo>
                <a:lnTo>
                  <a:pt x="353513" y="70838"/>
                </a:lnTo>
                <a:lnTo>
                  <a:pt x="363499" y="83596"/>
                </a:lnTo>
                <a:lnTo>
                  <a:pt x="372310" y="96937"/>
                </a:lnTo>
                <a:lnTo>
                  <a:pt x="379946" y="110789"/>
                </a:lnTo>
                <a:lnTo>
                  <a:pt x="386407" y="125080"/>
                </a:lnTo>
                <a:lnTo>
                  <a:pt x="391693" y="139735"/>
                </a:lnTo>
                <a:lnTo>
                  <a:pt x="395805" y="154682"/>
                </a:lnTo>
                <a:lnTo>
                  <a:pt x="398742" y="169848"/>
                </a:lnTo>
                <a:lnTo>
                  <a:pt x="400504" y="185160"/>
                </a:lnTo>
                <a:lnTo>
                  <a:pt x="401092" y="200545"/>
                </a:lnTo>
                <a:lnTo>
                  <a:pt x="400504" y="215930"/>
                </a:lnTo>
                <a:lnTo>
                  <a:pt x="398742" y="231242"/>
                </a:lnTo>
                <a:lnTo>
                  <a:pt x="395805" y="246408"/>
                </a:lnTo>
                <a:lnTo>
                  <a:pt x="391693" y="261355"/>
                </a:lnTo>
                <a:lnTo>
                  <a:pt x="386407" y="276010"/>
                </a:lnTo>
                <a:lnTo>
                  <a:pt x="379946" y="290300"/>
                </a:lnTo>
                <a:lnTo>
                  <a:pt x="372310" y="304153"/>
                </a:lnTo>
                <a:lnTo>
                  <a:pt x="363499" y="317494"/>
                </a:lnTo>
                <a:lnTo>
                  <a:pt x="353513" y="330251"/>
                </a:lnTo>
                <a:lnTo>
                  <a:pt x="342353" y="342352"/>
                </a:lnTo>
                <a:lnTo>
                  <a:pt x="330252" y="353512"/>
                </a:lnTo>
                <a:lnTo>
                  <a:pt x="317495" y="363498"/>
                </a:lnTo>
                <a:lnTo>
                  <a:pt x="304154" y="372309"/>
                </a:lnTo>
                <a:lnTo>
                  <a:pt x="290301" y="379945"/>
                </a:lnTo>
                <a:lnTo>
                  <a:pt x="276011" y="386406"/>
                </a:lnTo>
                <a:lnTo>
                  <a:pt x="261356" y="391693"/>
                </a:lnTo>
                <a:lnTo>
                  <a:pt x="246409" y="395805"/>
                </a:lnTo>
                <a:lnTo>
                  <a:pt x="231243" y="398741"/>
                </a:lnTo>
                <a:lnTo>
                  <a:pt x="215931" y="400504"/>
                </a:lnTo>
                <a:lnTo>
                  <a:pt x="200546" y="401091"/>
                </a:lnTo>
                <a:lnTo>
                  <a:pt x="185161" y="400504"/>
                </a:lnTo>
                <a:lnTo>
                  <a:pt x="169848" y="398741"/>
                </a:lnTo>
                <a:lnTo>
                  <a:pt x="154682" y="395805"/>
                </a:lnTo>
                <a:lnTo>
                  <a:pt x="139735" y="391693"/>
                </a:lnTo>
                <a:lnTo>
                  <a:pt x="125080" y="386406"/>
                </a:lnTo>
                <a:lnTo>
                  <a:pt x="110790" y="379945"/>
                </a:lnTo>
                <a:lnTo>
                  <a:pt x="96938" y="372309"/>
                </a:lnTo>
                <a:lnTo>
                  <a:pt x="83596" y="363498"/>
                </a:lnTo>
                <a:lnTo>
                  <a:pt x="70839" y="353512"/>
                </a:lnTo>
                <a:lnTo>
                  <a:pt x="58739" y="342352"/>
                </a:lnTo>
                <a:lnTo>
                  <a:pt x="47578" y="330251"/>
                </a:lnTo>
                <a:lnTo>
                  <a:pt x="37593" y="317494"/>
                </a:lnTo>
                <a:lnTo>
                  <a:pt x="28782" y="304153"/>
                </a:lnTo>
                <a:lnTo>
                  <a:pt x="21146" y="290300"/>
                </a:lnTo>
                <a:lnTo>
                  <a:pt x="14684" y="276010"/>
                </a:lnTo>
                <a:lnTo>
                  <a:pt x="9398" y="261355"/>
                </a:lnTo>
                <a:lnTo>
                  <a:pt x="5286" y="246408"/>
                </a:lnTo>
                <a:lnTo>
                  <a:pt x="2349" y="231242"/>
                </a:lnTo>
                <a:lnTo>
                  <a:pt x="587" y="215930"/>
                </a:lnTo>
                <a:lnTo>
                  <a:pt x="0" y="200545"/>
                </a:lnTo>
                <a:lnTo>
                  <a:pt x="587" y="185160"/>
                </a:lnTo>
                <a:lnTo>
                  <a:pt x="2349" y="169848"/>
                </a:lnTo>
                <a:lnTo>
                  <a:pt x="5286" y="154682"/>
                </a:lnTo>
                <a:lnTo>
                  <a:pt x="9398" y="139735"/>
                </a:lnTo>
                <a:lnTo>
                  <a:pt x="14684" y="125080"/>
                </a:lnTo>
                <a:lnTo>
                  <a:pt x="21146" y="110789"/>
                </a:lnTo>
                <a:lnTo>
                  <a:pt x="28782" y="96937"/>
                </a:lnTo>
                <a:lnTo>
                  <a:pt x="37593" y="83596"/>
                </a:lnTo>
                <a:lnTo>
                  <a:pt x="47578" y="70838"/>
                </a:lnTo>
                <a:lnTo>
                  <a:pt x="58739" y="58738"/>
                </a:lnTo>
                <a:lnTo>
                  <a:pt x="70839" y="47578"/>
                </a:lnTo>
                <a:lnTo>
                  <a:pt x="83596" y="37592"/>
                </a:lnTo>
                <a:lnTo>
                  <a:pt x="96938" y="28781"/>
                </a:lnTo>
                <a:lnTo>
                  <a:pt x="110790" y="21145"/>
                </a:lnTo>
                <a:lnTo>
                  <a:pt x="125080" y="14684"/>
                </a:lnTo>
                <a:lnTo>
                  <a:pt x="139735" y="9398"/>
                </a:lnTo>
                <a:lnTo>
                  <a:pt x="154682" y="5286"/>
                </a:lnTo>
                <a:lnTo>
                  <a:pt x="169848" y="2349"/>
                </a:lnTo>
                <a:lnTo>
                  <a:pt x="185161" y="587"/>
                </a:lnTo>
                <a:lnTo>
                  <a:pt x="200546" y="0"/>
                </a:lnTo>
                <a:lnTo>
                  <a:pt x="215931" y="587"/>
                </a:lnTo>
                <a:lnTo>
                  <a:pt x="231243" y="2349"/>
                </a:lnTo>
                <a:lnTo>
                  <a:pt x="246409" y="5286"/>
                </a:lnTo>
                <a:lnTo>
                  <a:pt x="261356" y="9398"/>
                </a:lnTo>
                <a:lnTo>
                  <a:pt x="276011" y="14684"/>
                </a:lnTo>
                <a:lnTo>
                  <a:pt x="290301" y="21145"/>
                </a:lnTo>
                <a:lnTo>
                  <a:pt x="304154" y="28781"/>
                </a:lnTo>
                <a:lnTo>
                  <a:pt x="317495" y="37592"/>
                </a:lnTo>
                <a:lnTo>
                  <a:pt x="330252" y="47578"/>
                </a:lnTo>
                <a:lnTo>
                  <a:pt x="342353" y="58738"/>
                </a:lnTo>
              </a:path>
            </a:pathLst>
          </a:custGeom>
          <a:ln w="190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133797" y="189507"/>
            <a:ext cx="8884227" cy="6471397"/>
          </a:xfrm>
          <a:custGeom>
            <a:avLst/>
            <a:gdLst/>
            <a:ahLst/>
            <a:cxnLst/>
            <a:rect l="l" t="t" r="r" b="b"/>
            <a:pathLst>
              <a:path w="9772650" h="7334250">
                <a:moveTo>
                  <a:pt x="9767222" y="0"/>
                </a:moveTo>
                <a:lnTo>
                  <a:pt x="0" y="0"/>
                </a:lnTo>
                <a:lnTo>
                  <a:pt x="0" y="7334250"/>
                </a:lnTo>
                <a:lnTo>
                  <a:pt x="9767222" y="733425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3448" y="2558239"/>
            <a:ext cx="2626134" cy="2984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6" defTabSz="820487">
              <a:lnSpc>
                <a:spcPts val="2257"/>
              </a:lnSpc>
              <a:spcBef>
                <a:spcPts val="112"/>
              </a:spcBef>
            </a:pPr>
            <a:r>
              <a:rPr sz="2200" dirty="0">
                <a:solidFill>
                  <a:prstClr val="black"/>
                </a:solidFill>
                <a:latin typeface="Arial"/>
                <a:cs typeface="Arial"/>
              </a:rPr>
              <a:t>collections of </a:t>
            </a:r>
            <a:r>
              <a:rPr sz="2200" b="1" dirty="0">
                <a:solidFill>
                  <a:prstClr val="black"/>
                </a:solidFill>
                <a:latin typeface="Arial"/>
                <a:cs typeface="Arial"/>
              </a:rPr>
              <a:t>nodes</a:t>
            </a:r>
            <a:endParaRPr sz="22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3446" y="3392443"/>
            <a:ext cx="1614484" cy="2984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6" defTabSz="820487">
              <a:lnSpc>
                <a:spcPts val="2257"/>
              </a:lnSpc>
              <a:spcBef>
                <a:spcPts val="112"/>
              </a:spcBef>
            </a:pPr>
            <a:r>
              <a:rPr sz="2200" dirty="0">
                <a:solidFill>
                  <a:prstClr val="black"/>
                </a:solidFill>
                <a:latin typeface="Arial"/>
                <a:cs typeface="Arial"/>
              </a:rPr>
              <a:t>family trees)</a:t>
            </a:r>
            <a:endParaRPr sz="22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3796" y="189507"/>
            <a:ext cx="8879293" cy="64713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820487">
              <a:lnSpc>
                <a:spcPts val="897"/>
              </a:lnSpc>
            </a:pPr>
            <a:endParaRPr sz="900" dirty="0">
              <a:solidFill>
                <a:prstClr val="black"/>
              </a:solidFill>
            </a:endParaRPr>
          </a:p>
          <a:p>
            <a:pPr marL="1623736" defTabSz="820487">
              <a:lnSpc>
                <a:spcPct val="95825"/>
              </a:lnSpc>
              <a:spcBef>
                <a:spcPts val="3967"/>
              </a:spcBef>
            </a:pPr>
            <a:r>
              <a:rPr sz="5700" spc="-206" dirty="0">
                <a:solidFill>
                  <a:prstClr val="black"/>
                </a:solidFill>
                <a:latin typeface="Arial"/>
                <a:cs typeface="Arial"/>
              </a:rPr>
              <a:t>T</a:t>
            </a:r>
            <a:r>
              <a:rPr sz="5700" dirty="0">
                <a:solidFill>
                  <a:prstClr val="black"/>
                </a:solidFill>
                <a:latin typeface="Arial"/>
                <a:cs typeface="Arial"/>
              </a:rPr>
              <a:t>ree</a:t>
            </a:r>
            <a:r>
              <a:rPr sz="5700" spc="-8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5700" spc="-628" dirty="0">
                <a:solidFill>
                  <a:prstClr val="black"/>
                </a:solidFill>
                <a:latin typeface="Arial"/>
                <a:cs typeface="Arial"/>
              </a:rPr>
              <a:t>T</a:t>
            </a:r>
            <a:r>
              <a:rPr sz="5700" dirty="0">
                <a:solidFill>
                  <a:prstClr val="black"/>
                </a:solidFill>
                <a:latin typeface="Arial"/>
                <a:cs typeface="Arial"/>
              </a:rPr>
              <a:t>erminology</a:t>
            </a:r>
          </a:p>
          <a:p>
            <a:pPr marL="39996" defTabSz="820487">
              <a:lnSpc>
                <a:spcPts val="3794"/>
              </a:lnSpc>
              <a:spcBef>
                <a:spcPts val="3700"/>
              </a:spcBef>
            </a:pPr>
            <a:r>
              <a:rPr sz="5700" baseline="-8282" dirty="0">
                <a:solidFill>
                  <a:prstClr val="black"/>
                </a:solidFill>
                <a:latin typeface="Arial"/>
                <a:cs typeface="Arial"/>
              </a:rPr>
              <a:t>•</a:t>
            </a:r>
            <a:r>
              <a:rPr sz="5700" spc="667" baseline="-8282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prstClr val="black"/>
                </a:solidFill>
                <a:latin typeface="Arial"/>
                <a:cs typeface="Arial"/>
              </a:rPr>
              <a:t>Just like Linked Lists, </a:t>
            </a:r>
            <a:r>
              <a:rPr sz="2200" b="1" spc="-120" dirty="0">
                <a:solidFill>
                  <a:prstClr val="black"/>
                </a:solidFill>
                <a:latin typeface="Arial"/>
                <a:cs typeface="Arial"/>
              </a:rPr>
              <a:t>T</a:t>
            </a:r>
            <a:r>
              <a:rPr sz="2200" b="1" dirty="0">
                <a:solidFill>
                  <a:prstClr val="black"/>
                </a:solidFill>
                <a:latin typeface="Arial"/>
                <a:cs typeface="Arial"/>
              </a:rPr>
              <a:t>rees </a:t>
            </a:r>
            <a:r>
              <a:rPr sz="2200" dirty="0">
                <a:solidFill>
                  <a:prstClr val="black"/>
                </a:solidFill>
                <a:latin typeface="Arial"/>
                <a:cs typeface="Arial"/>
              </a:rPr>
              <a:t>are</a:t>
            </a:r>
          </a:p>
          <a:p>
            <a:pPr marL="39996" defTabSz="820487">
              <a:lnSpc>
                <a:spcPts val="3794"/>
              </a:lnSpc>
              <a:spcBef>
                <a:spcPts val="2883"/>
              </a:spcBef>
            </a:pPr>
            <a:r>
              <a:rPr sz="5700" baseline="-8282" dirty="0">
                <a:solidFill>
                  <a:prstClr val="black"/>
                </a:solidFill>
                <a:latin typeface="Arial"/>
                <a:cs typeface="Arial"/>
              </a:rPr>
              <a:t>•</a:t>
            </a:r>
            <a:r>
              <a:rPr sz="5700" spc="667" baseline="-8282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prstClr val="black"/>
                </a:solidFill>
                <a:latin typeface="Arial"/>
                <a:cs typeface="Arial"/>
              </a:rPr>
              <a:t>Conceptualize trees upside down (</a:t>
            </a:r>
            <a:r>
              <a:rPr sz="2200" dirty="0" smtClean="0">
                <a:solidFill>
                  <a:prstClr val="black"/>
                </a:solidFill>
                <a:latin typeface="Arial"/>
                <a:cs typeface="Arial"/>
              </a:rPr>
              <a:t>like</a:t>
            </a:r>
            <a:endParaRPr lang="en-US" sz="22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39996" defTabSz="820487">
              <a:lnSpc>
                <a:spcPts val="3794"/>
              </a:lnSpc>
              <a:spcBef>
                <a:spcPts val="2883"/>
              </a:spcBef>
            </a:pPr>
            <a:endParaRPr lang="en-US" sz="2200" baseline="-8282" dirty="0">
              <a:solidFill>
                <a:prstClr val="black"/>
              </a:solidFill>
              <a:latin typeface="Arial"/>
              <a:cs typeface="Arial"/>
            </a:endParaRPr>
          </a:p>
          <a:p>
            <a:pPr marL="39996" defTabSz="820487">
              <a:spcBef>
                <a:spcPts val="2883"/>
              </a:spcBef>
            </a:pPr>
            <a:r>
              <a:rPr sz="5700" baseline="-8282" dirty="0" smtClean="0">
                <a:solidFill>
                  <a:prstClr val="black"/>
                </a:solidFill>
                <a:latin typeface="Arial"/>
                <a:cs typeface="Arial"/>
              </a:rPr>
              <a:t>•</a:t>
            </a:r>
            <a:r>
              <a:rPr sz="5700" spc="667" baseline="-8282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sz="3200" spc="667" baseline="-8282" dirty="0">
                <a:solidFill>
                  <a:prstClr val="black"/>
                </a:solidFill>
                <a:latin typeface="Arial"/>
                <a:cs typeface="Arial"/>
              </a:rPr>
              <a:t>node: the item of information plus the branches to each node</a:t>
            </a:r>
            <a:r>
              <a:rPr lang="en-US" sz="3200" spc="667" baseline="-8282" dirty="0" smtClean="0">
                <a:solidFill>
                  <a:prstClr val="black"/>
                </a:solidFill>
                <a:latin typeface="Arial"/>
                <a:cs typeface="Arial"/>
              </a:rPr>
              <a:t>.</a:t>
            </a:r>
            <a:endParaRPr lang="en-US" sz="5700" spc="667" baseline="-8282" dirty="0" smtClean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942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6892429" y="2599766"/>
            <a:ext cx="478490" cy="4643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56616" y="2639401"/>
            <a:ext cx="350115" cy="339737"/>
          </a:xfrm>
          <a:custGeom>
            <a:avLst/>
            <a:gdLst/>
            <a:ahLst/>
            <a:cxnLst/>
            <a:rect l="l" t="t" r="r" b="b"/>
            <a:pathLst>
              <a:path w="385126" h="385035">
                <a:moveTo>
                  <a:pt x="328725" y="56387"/>
                </a:moveTo>
                <a:lnTo>
                  <a:pt x="317106" y="45673"/>
                </a:lnTo>
                <a:lnTo>
                  <a:pt x="304857" y="36087"/>
                </a:lnTo>
                <a:lnTo>
                  <a:pt x="292046" y="27629"/>
                </a:lnTo>
                <a:lnTo>
                  <a:pt x="278746" y="20299"/>
                </a:lnTo>
                <a:lnTo>
                  <a:pt x="265024" y="14096"/>
                </a:lnTo>
                <a:lnTo>
                  <a:pt x="250953" y="9021"/>
                </a:lnTo>
                <a:lnTo>
                  <a:pt x="236600" y="5074"/>
                </a:lnTo>
                <a:lnTo>
                  <a:pt x="222038" y="2255"/>
                </a:lnTo>
                <a:lnTo>
                  <a:pt x="207335" y="563"/>
                </a:lnTo>
                <a:lnTo>
                  <a:pt x="192563" y="0"/>
                </a:lnTo>
                <a:lnTo>
                  <a:pt x="177790" y="563"/>
                </a:lnTo>
                <a:lnTo>
                  <a:pt x="163087" y="2255"/>
                </a:lnTo>
                <a:lnTo>
                  <a:pt x="148525" y="5074"/>
                </a:lnTo>
                <a:lnTo>
                  <a:pt x="134173" y="9021"/>
                </a:lnTo>
                <a:lnTo>
                  <a:pt x="120101" y="14096"/>
                </a:lnTo>
                <a:lnTo>
                  <a:pt x="106380" y="20299"/>
                </a:lnTo>
                <a:lnTo>
                  <a:pt x="93079" y="27629"/>
                </a:lnTo>
                <a:lnTo>
                  <a:pt x="80268" y="36087"/>
                </a:lnTo>
                <a:lnTo>
                  <a:pt x="68019" y="45673"/>
                </a:lnTo>
                <a:lnTo>
                  <a:pt x="56400" y="56387"/>
                </a:lnTo>
                <a:lnTo>
                  <a:pt x="45684" y="68003"/>
                </a:lnTo>
                <a:lnTo>
                  <a:pt x="36096" y="80249"/>
                </a:lnTo>
                <a:lnTo>
                  <a:pt x="27636" y="93057"/>
                </a:lnTo>
                <a:lnTo>
                  <a:pt x="20304" y="106354"/>
                </a:lnTo>
                <a:lnTo>
                  <a:pt x="14100" y="120073"/>
                </a:lnTo>
                <a:lnTo>
                  <a:pt x="9024" y="134141"/>
                </a:lnTo>
                <a:lnTo>
                  <a:pt x="5076" y="148490"/>
                </a:lnTo>
                <a:lnTo>
                  <a:pt x="2256" y="163049"/>
                </a:lnTo>
                <a:lnTo>
                  <a:pt x="564" y="177748"/>
                </a:lnTo>
                <a:lnTo>
                  <a:pt x="0" y="192517"/>
                </a:lnTo>
                <a:lnTo>
                  <a:pt x="564" y="207286"/>
                </a:lnTo>
                <a:lnTo>
                  <a:pt x="2256" y="221986"/>
                </a:lnTo>
                <a:lnTo>
                  <a:pt x="5076" y="236545"/>
                </a:lnTo>
                <a:lnTo>
                  <a:pt x="9024" y="250893"/>
                </a:lnTo>
                <a:lnTo>
                  <a:pt x="14100" y="264962"/>
                </a:lnTo>
                <a:lnTo>
                  <a:pt x="20304" y="278680"/>
                </a:lnTo>
                <a:lnTo>
                  <a:pt x="27636" y="291978"/>
                </a:lnTo>
                <a:lnTo>
                  <a:pt x="36096" y="304785"/>
                </a:lnTo>
                <a:lnTo>
                  <a:pt x="45684" y="317032"/>
                </a:lnTo>
                <a:lnTo>
                  <a:pt x="56400" y="328648"/>
                </a:lnTo>
                <a:lnTo>
                  <a:pt x="68019" y="339361"/>
                </a:lnTo>
                <a:lnTo>
                  <a:pt x="80268" y="348947"/>
                </a:lnTo>
                <a:lnTo>
                  <a:pt x="93079" y="357405"/>
                </a:lnTo>
                <a:lnTo>
                  <a:pt x="106380" y="364736"/>
                </a:lnTo>
                <a:lnTo>
                  <a:pt x="120101" y="370938"/>
                </a:lnTo>
                <a:lnTo>
                  <a:pt x="134173" y="376013"/>
                </a:lnTo>
                <a:lnTo>
                  <a:pt x="148525" y="379960"/>
                </a:lnTo>
                <a:lnTo>
                  <a:pt x="163087" y="382779"/>
                </a:lnTo>
                <a:lnTo>
                  <a:pt x="177790" y="384471"/>
                </a:lnTo>
                <a:lnTo>
                  <a:pt x="192563" y="385035"/>
                </a:lnTo>
                <a:lnTo>
                  <a:pt x="207335" y="384471"/>
                </a:lnTo>
                <a:lnTo>
                  <a:pt x="222038" y="382779"/>
                </a:lnTo>
                <a:lnTo>
                  <a:pt x="236600" y="379960"/>
                </a:lnTo>
                <a:lnTo>
                  <a:pt x="250953" y="376013"/>
                </a:lnTo>
                <a:lnTo>
                  <a:pt x="265024" y="370938"/>
                </a:lnTo>
                <a:lnTo>
                  <a:pt x="278746" y="364736"/>
                </a:lnTo>
                <a:lnTo>
                  <a:pt x="292046" y="357405"/>
                </a:lnTo>
                <a:lnTo>
                  <a:pt x="304857" y="348947"/>
                </a:lnTo>
                <a:lnTo>
                  <a:pt x="317106" y="339361"/>
                </a:lnTo>
                <a:lnTo>
                  <a:pt x="328725" y="328648"/>
                </a:lnTo>
                <a:lnTo>
                  <a:pt x="339441" y="317032"/>
                </a:lnTo>
                <a:lnTo>
                  <a:pt x="349029" y="304785"/>
                </a:lnTo>
                <a:lnTo>
                  <a:pt x="357489" y="291978"/>
                </a:lnTo>
                <a:lnTo>
                  <a:pt x="364822" y="278680"/>
                </a:lnTo>
                <a:lnTo>
                  <a:pt x="371026" y="264962"/>
                </a:lnTo>
                <a:lnTo>
                  <a:pt x="376102" y="250893"/>
                </a:lnTo>
                <a:lnTo>
                  <a:pt x="380050" y="236545"/>
                </a:lnTo>
                <a:lnTo>
                  <a:pt x="382870" y="221986"/>
                </a:lnTo>
                <a:lnTo>
                  <a:pt x="384562" y="207286"/>
                </a:lnTo>
                <a:lnTo>
                  <a:pt x="385126" y="192517"/>
                </a:lnTo>
                <a:lnTo>
                  <a:pt x="384562" y="177748"/>
                </a:lnTo>
                <a:lnTo>
                  <a:pt x="382870" y="163049"/>
                </a:lnTo>
                <a:lnTo>
                  <a:pt x="380050" y="148490"/>
                </a:lnTo>
                <a:lnTo>
                  <a:pt x="376102" y="134141"/>
                </a:lnTo>
                <a:lnTo>
                  <a:pt x="371026" y="120073"/>
                </a:lnTo>
                <a:lnTo>
                  <a:pt x="364822" y="106354"/>
                </a:lnTo>
                <a:lnTo>
                  <a:pt x="357489" y="93057"/>
                </a:lnTo>
                <a:lnTo>
                  <a:pt x="349029" y="80249"/>
                </a:lnTo>
                <a:lnTo>
                  <a:pt x="339441" y="68003"/>
                </a:lnTo>
                <a:lnTo>
                  <a:pt x="328725" y="56387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56616" y="2639402"/>
            <a:ext cx="350115" cy="339737"/>
          </a:xfrm>
          <a:custGeom>
            <a:avLst/>
            <a:gdLst/>
            <a:ahLst/>
            <a:cxnLst/>
            <a:rect l="l" t="t" r="r" b="b"/>
            <a:pathLst>
              <a:path w="385127" h="385035">
                <a:moveTo>
                  <a:pt x="328726" y="56387"/>
                </a:moveTo>
                <a:lnTo>
                  <a:pt x="339442" y="68003"/>
                </a:lnTo>
                <a:lnTo>
                  <a:pt x="349030" y="80250"/>
                </a:lnTo>
                <a:lnTo>
                  <a:pt x="357490" y="93057"/>
                </a:lnTo>
                <a:lnTo>
                  <a:pt x="364822" y="106354"/>
                </a:lnTo>
                <a:lnTo>
                  <a:pt x="371027" y="120073"/>
                </a:lnTo>
                <a:lnTo>
                  <a:pt x="376103" y="134141"/>
                </a:lnTo>
                <a:lnTo>
                  <a:pt x="380051" y="148490"/>
                </a:lnTo>
                <a:lnTo>
                  <a:pt x="382871" y="163049"/>
                </a:lnTo>
                <a:lnTo>
                  <a:pt x="384563" y="177748"/>
                </a:lnTo>
                <a:lnTo>
                  <a:pt x="385127" y="192517"/>
                </a:lnTo>
                <a:lnTo>
                  <a:pt x="384563" y="207286"/>
                </a:lnTo>
                <a:lnTo>
                  <a:pt x="382871" y="221985"/>
                </a:lnTo>
                <a:lnTo>
                  <a:pt x="380051" y="236544"/>
                </a:lnTo>
                <a:lnTo>
                  <a:pt x="376103" y="250893"/>
                </a:lnTo>
                <a:lnTo>
                  <a:pt x="371027" y="264961"/>
                </a:lnTo>
                <a:lnTo>
                  <a:pt x="364822" y="278680"/>
                </a:lnTo>
                <a:lnTo>
                  <a:pt x="357490" y="291977"/>
                </a:lnTo>
                <a:lnTo>
                  <a:pt x="349030" y="304785"/>
                </a:lnTo>
                <a:lnTo>
                  <a:pt x="339442" y="317031"/>
                </a:lnTo>
                <a:lnTo>
                  <a:pt x="328726" y="328647"/>
                </a:lnTo>
                <a:lnTo>
                  <a:pt x="317107" y="339361"/>
                </a:lnTo>
                <a:lnTo>
                  <a:pt x="304857" y="348947"/>
                </a:lnTo>
                <a:lnTo>
                  <a:pt x="292047" y="357405"/>
                </a:lnTo>
                <a:lnTo>
                  <a:pt x="278746" y="364735"/>
                </a:lnTo>
                <a:lnTo>
                  <a:pt x="265025" y="370938"/>
                </a:lnTo>
                <a:lnTo>
                  <a:pt x="250953" y="376013"/>
                </a:lnTo>
                <a:lnTo>
                  <a:pt x="236601" y="379960"/>
                </a:lnTo>
                <a:lnTo>
                  <a:pt x="222039" y="382779"/>
                </a:lnTo>
                <a:lnTo>
                  <a:pt x="207336" y="384471"/>
                </a:lnTo>
                <a:lnTo>
                  <a:pt x="192563" y="385035"/>
                </a:lnTo>
                <a:lnTo>
                  <a:pt x="177790" y="384471"/>
                </a:lnTo>
                <a:lnTo>
                  <a:pt x="163088" y="382779"/>
                </a:lnTo>
                <a:lnTo>
                  <a:pt x="148525" y="379960"/>
                </a:lnTo>
                <a:lnTo>
                  <a:pt x="134173" y="376013"/>
                </a:lnTo>
                <a:lnTo>
                  <a:pt x="120101" y="370938"/>
                </a:lnTo>
                <a:lnTo>
                  <a:pt x="106380" y="364735"/>
                </a:lnTo>
                <a:lnTo>
                  <a:pt x="93079" y="357405"/>
                </a:lnTo>
                <a:lnTo>
                  <a:pt x="80269" y="348947"/>
                </a:lnTo>
                <a:lnTo>
                  <a:pt x="68019" y="339361"/>
                </a:lnTo>
                <a:lnTo>
                  <a:pt x="56400" y="328647"/>
                </a:lnTo>
                <a:lnTo>
                  <a:pt x="45684" y="317031"/>
                </a:lnTo>
                <a:lnTo>
                  <a:pt x="36096" y="304785"/>
                </a:lnTo>
                <a:lnTo>
                  <a:pt x="27636" y="291977"/>
                </a:lnTo>
                <a:lnTo>
                  <a:pt x="20304" y="278680"/>
                </a:lnTo>
                <a:lnTo>
                  <a:pt x="14100" y="264961"/>
                </a:lnTo>
                <a:lnTo>
                  <a:pt x="9024" y="250893"/>
                </a:lnTo>
                <a:lnTo>
                  <a:pt x="5076" y="236544"/>
                </a:lnTo>
                <a:lnTo>
                  <a:pt x="2256" y="221985"/>
                </a:lnTo>
                <a:lnTo>
                  <a:pt x="564" y="207286"/>
                </a:lnTo>
                <a:lnTo>
                  <a:pt x="0" y="192517"/>
                </a:lnTo>
                <a:lnTo>
                  <a:pt x="564" y="177748"/>
                </a:lnTo>
                <a:lnTo>
                  <a:pt x="2256" y="163049"/>
                </a:lnTo>
                <a:lnTo>
                  <a:pt x="5076" y="148490"/>
                </a:lnTo>
                <a:lnTo>
                  <a:pt x="9024" y="134141"/>
                </a:lnTo>
                <a:lnTo>
                  <a:pt x="14100" y="120073"/>
                </a:lnTo>
                <a:lnTo>
                  <a:pt x="20304" y="106354"/>
                </a:lnTo>
                <a:lnTo>
                  <a:pt x="27636" y="93057"/>
                </a:lnTo>
                <a:lnTo>
                  <a:pt x="36096" y="80250"/>
                </a:lnTo>
                <a:lnTo>
                  <a:pt x="45684" y="68003"/>
                </a:lnTo>
                <a:lnTo>
                  <a:pt x="56400" y="56387"/>
                </a:lnTo>
                <a:lnTo>
                  <a:pt x="68019" y="45673"/>
                </a:lnTo>
                <a:lnTo>
                  <a:pt x="80269" y="36087"/>
                </a:lnTo>
                <a:lnTo>
                  <a:pt x="93079" y="27629"/>
                </a:lnTo>
                <a:lnTo>
                  <a:pt x="106380" y="20299"/>
                </a:lnTo>
                <a:lnTo>
                  <a:pt x="120101" y="14096"/>
                </a:lnTo>
                <a:lnTo>
                  <a:pt x="134173" y="9021"/>
                </a:lnTo>
                <a:lnTo>
                  <a:pt x="148525" y="5074"/>
                </a:lnTo>
                <a:lnTo>
                  <a:pt x="163088" y="2255"/>
                </a:lnTo>
                <a:lnTo>
                  <a:pt x="177790" y="563"/>
                </a:lnTo>
                <a:lnTo>
                  <a:pt x="192563" y="0"/>
                </a:lnTo>
                <a:lnTo>
                  <a:pt x="207336" y="563"/>
                </a:lnTo>
                <a:lnTo>
                  <a:pt x="222039" y="2255"/>
                </a:lnTo>
                <a:lnTo>
                  <a:pt x="236601" y="5074"/>
                </a:lnTo>
                <a:lnTo>
                  <a:pt x="250953" y="9021"/>
                </a:lnTo>
                <a:lnTo>
                  <a:pt x="265025" y="14096"/>
                </a:lnTo>
                <a:lnTo>
                  <a:pt x="278746" y="20299"/>
                </a:lnTo>
                <a:lnTo>
                  <a:pt x="292047" y="27629"/>
                </a:lnTo>
                <a:lnTo>
                  <a:pt x="304857" y="36087"/>
                </a:lnTo>
                <a:lnTo>
                  <a:pt x="317107" y="45673"/>
                </a:lnTo>
                <a:lnTo>
                  <a:pt x="328726" y="56387"/>
                </a:lnTo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92429" y="3256588"/>
            <a:ext cx="478490" cy="4643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6956616" y="3296226"/>
            <a:ext cx="350115" cy="339737"/>
          </a:xfrm>
          <a:custGeom>
            <a:avLst/>
            <a:gdLst/>
            <a:ahLst/>
            <a:cxnLst/>
            <a:rect l="l" t="t" r="r" b="b"/>
            <a:pathLst>
              <a:path w="385126" h="385035">
                <a:moveTo>
                  <a:pt x="328725" y="56387"/>
                </a:moveTo>
                <a:lnTo>
                  <a:pt x="317106" y="45673"/>
                </a:lnTo>
                <a:lnTo>
                  <a:pt x="304857" y="36087"/>
                </a:lnTo>
                <a:lnTo>
                  <a:pt x="292046" y="27629"/>
                </a:lnTo>
                <a:lnTo>
                  <a:pt x="278746" y="20299"/>
                </a:lnTo>
                <a:lnTo>
                  <a:pt x="265024" y="14096"/>
                </a:lnTo>
                <a:lnTo>
                  <a:pt x="250953" y="9021"/>
                </a:lnTo>
                <a:lnTo>
                  <a:pt x="236600" y="5074"/>
                </a:lnTo>
                <a:lnTo>
                  <a:pt x="222038" y="2255"/>
                </a:lnTo>
                <a:lnTo>
                  <a:pt x="207335" y="563"/>
                </a:lnTo>
                <a:lnTo>
                  <a:pt x="192563" y="0"/>
                </a:lnTo>
                <a:lnTo>
                  <a:pt x="177790" y="563"/>
                </a:lnTo>
                <a:lnTo>
                  <a:pt x="163087" y="2255"/>
                </a:lnTo>
                <a:lnTo>
                  <a:pt x="148525" y="5074"/>
                </a:lnTo>
                <a:lnTo>
                  <a:pt x="134173" y="9021"/>
                </a:lnTo>
                <a:lnTo>
                  <a:pt x="120101" y="14096"/>
                </a:lnTo>
                <a:lnTo>
                  <a:pt x="106380" y="20299"/>
                </a:lnTo>
                <a:lnTo>
                  <a:pt x="93079" y="27629"/>
                </a:lnTo>
                <a:lnTo>
                  <a:pt x="80268" y="36087"/>
                </a:lnTo>
                <a:lnTo>
                  <a:pt x="68019" y="45673"/>
                </a:lnTo>
                <a:lnTo>
                  <a:pt x="56400" y="56387"/>
                </a:lnTo>
                <a:lnTo>
                  <a:pt x="45684" y="68003"/>
                </a:lnTo>
                <a:lnTo>
                  <a:pt x="36096" y="80249"/>
                </a:lnTo>
                <a:lnTo>
                  <a:pt x="27636" y="93057"/>
                </a:lnTo>
                <a:lnTo>
                  <a:pt x="20304" y="106354"/>
                </a:lnTo>
                <a:lnTo>
                  <a:pt x="14100" y="120073"/>
                </a:lnTo>
                <a:lnTo>
                  <a:pt x="9024" y="134141"/>
                </a:lnTo>
                <a:lnTo>
                  <a:pt x="5076" y="148490"/>
                </a:lnTo>
                <a:lnTo>
                  <a:pt x="2256" y="163049"/>
                </a:lnTo>
                <a:lnTo>
                  <a:pt x="564" y="177748"/>
                </a:lnTo>
                <a:lnTo>
                  <a:pt x="0" y="192517"/>
                </a:lnTo>
                <a:lnTo>
                  <a:pt x="564" y="207286"/>
                </a:lnTo>
                <a:lnTo>
                  <a:pt x="2256" y="221986"/>
                </a:lnTo>
                <a:lnTo>
                  <a:pt x="5076" y="236545"/>
                </a:lnTo>
                <a:lnTo>
                  <a:pt x="9024" y="250893"/>
                </a:lnTo>
                <a:lnTo>
                  <a:pt x="14100" y="264962"/>
                </a:lnTo>
                <a:lnTo>
                  <a:pt x="20304" y="278680"/>
                </a:lnTo>
                <a:lnTo>
                  <a:pt x="27636" y="291978"/>
                </a:lnTo>
                <a:lnTo>
                  <a:pt x="36096" y="304785"/>
                </a:lnTo>
                <a:lnTo>
                  <a:pt x="45684" y="317032"/>
                </a:lnTo>
                <a:lnTo>
                  <a:pt x="56400" y="328648"/>
                </a:lnTo>
                <a:lnTo>
                  <a:pt x="68019" y="339361"/>
                </a:lnTo>
                <a:lnTo>
                  <a:pt x="80268" y="348947"/>
                </a:lnTo>
                <a:lnTo>
                  <a:pt x="93079" y="357405"/>
                </a:lnTo>
                <a:lnTo>
                  <a:pt x="106380" y="364736"/>
                </a:lnTo>
                <a:lnTo>
                  <a:pt x="120101" y="370938"/>
                </a:lnTo>
                <a:lnTo>
                  <a:pt x="134173" y="376013"/>
                </a:lnTo>
                <a:lnTo>
                  <a:pt x="148525" y="379960"/>
                </a:lnTo>
                <a:lnTo>
                  <a:pt x="163087" y="382779"/>
                </a:lnTo>
                <a:lnTo>
                  <a:pt x="177790" y="384471"/>
                </a:lnTo>
                <a:lnTo>
                  <a:pt x="192563" y="385035"/>
                </a:lnTo>
                <a:lnTo>
                  <a:pt x="207335" y="384471"/>
                </a:lnTo>
                <a:lnTo>
                  <a:pt x="222038" y="382779"/>
                </a:lnTo>
                <a:lnTo>
                  <a:pt x="236600" y="379960"/>
                </a:lnTo>
                <a:lnTo>
                  <a:pt x="250953" y="376013"/>
                </a:lnTo>
                <a:lnTo>
                  <a:pt x="265024" y="370938"/>
                </a:lnTo>
                <a:lnTo>
                  <a:pt x="278746" y="364736"/>
                </a:lnTo>
                <a:lnTo>
                  <a:pt x="292046" y="357405"/>
                </a:lnTo>
                <a:lnTo>
                  <a:pt x="304857" y="348947"/>
                </a:lnTo>
                <a:lnTo>
                  <a:pt x="317106" y="339361"/>
                </a:lnTo>
                <a:lnTo>
                  <a:pt x="328725" y="328648"/>
                </a:lnTo>
                <a:lnTo>
                  <a:pt x="339441" y="317032"/>
                </a:lnTo>
                <a:lnTo>
                  <a:pt x="349029" y="304785"/>
                </a:lnTo>
                <a:lnTo>
                  <a:pt x="357489" y="291978"/>
                </a:lnTo>
                <a:lnTo>
                  <a:pt x="364822" y="278680"/>
                </a:lnTo>
                <a:lnTo>
                  <a:pt x="371026" y="264962"/>
                </a:lnTo>
                <a:lnTo>
                  <a:pt x="376102" y="250893"/>
                </a:lnTo>
                <a:lnTo>
                  <a:pt x="380050" y="236545"/>
                </a:lnTo>
                <a:lnTo>
                  <a:pt x="382870" y="221986"/>
                </a:lnTo>
                <a:lnTo>
                  <a:pt x="384562" y="207286"/>
                </a:lnTo>
                <a:lnTo>
                  <a:pt x="385126" y="192517"/>
                </a:lnTo>
                <a:lnTo>
                  <a:pt x="384562" y="177748"/>
                </a:lnTo>
                <a:lnTo>
                  <a:pt x="382870" y="163049"/>
                </a:lnTo>
                <a:lnTo>
                  <a:pt x="380050" y="148490"/>
                </a:lnTo>
                <a:lnTo>
                  <a:pt x="376102" y="134141"/>
                </a:lnTo>
                <a:lnTo>
                  <a:pt x="371026" y="120073"/>
                </a:lnTo>
                <a:lnTo>
                  <a:pt x="364822" y="106354"/>
                </a:lnTo>
                <a:lnTo>
                  <a:pt x="357489" y="93057"/>
                </a:lnTo>
                <a:lnTo>
                  <a:pt x="349029" y="80249"/>
                </a:lnTo>
                <a:lnTo>
                  <a:pt x="339441" y="68003"/>
                </a:lnTo>
                <a:lnTo>
                  <a:pt x="328725" y="56387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956616" y="3296226"/>
            <a:ext cx="350115" cy="339737"/>
          </a:xfrm>
          <a:custGeom>
            <a:avLst/>
            <a:gdLst/>
            <a:ahLst/>
            <a:cxnLst/>
            <a:rect l="l" t="t" r="r" b="b"/>
            <a:pathLst>
              <a:path w="385127" h="385035">
                <a:moveTo>
                  <a:pt x="328726" y="56387"/>
                </a:moveTo>
                <a:lnTo>
                  <a:pt x="339442" y="68003"/>
                </a:lnTo>
                <a:lnTo>
                  <a:pt x="349030" y="80250"/>
                </a:lnTo>
                <a:lnTo>
                  <a:pt x="357490" y="93057"/>
                </a:lnTo>
                <a:lnTo>
                  <a:pt x="364822" y="106355"/>
                </a:lnTo>
                <a:lnTo>
                  <a:pt x="371027" y="120073"/>
                </a:lnTo>
                <a:lnTo>
                  <a:pt x="376103" y="134141"/>
                </a:lnTo>
                <a:lnTo>
                  <a:pt x="380051" y="148490"/>
                </a:lnTo>
                <a:lnTo>
                  <a:pt x="382871" y="163049"/>
                </a:lnTo>
                <a:lnTo>
                  <a:pt x="384563" y="177748"/>
                </a:lnTo>
                <a:lnTo>
                  <a:pt x="385127" y="192517"/>
                </a:lnTo>
                <a:lnTo>
                  <a:pt x="384563" y="207286"/>
                </a:lnTo>
                <a:lnTo>
                  <a:pt x="382871" y="221986"/>
                </a:lnTo>
                <a:lnTo>
                  <a:pt x="380051" y="236544"/>
                </a:lnTo>
                <a:lnTo>
                  <a:pt x="376103" y="250893"/>
                </a:lnTo>
                <a:lnTo>
                  <a:pt x="371027" y="264962"/>
                </a:lnTo>
                <a:lnTo>
                  <a:pt x="364822" y="278680"/>
                </a:lnTo>
                <a:lnTo>
                  <a:pt x="357490" y="291978"/>
                </a:lnTo>
                <a:lnTo>
                  <a:pt x="349030" y="304785"/>
                </a:lnTo>
                <a:lnTo>
                  <a:pt x="339442" y="317031"/>
                </a:lnTo>
                <a:lnTo>
                  <a:pt x="328726" y="328648"/>
                </a:lnTo>
                <a:lnTo>
                  <a:pt x="317107" y="339361"/>
                </a:lnTo>
                <a:lnTo>
                  <a:pt x="304857" y="348947"/>
                </a:lnTo>
                <a:lnTo>
                  <a:pt x="292047" y="357405"/>
                </a:lnTo>
                <a:lnTo>
                  <a:pt x="278746" y="364736"/>
                </a:lnTo>
                <a:lnTo>
                  <a:pt x="265025" y="370938"/>
                </a:lnTo>
                <a:lnTo>
                  <a:pt x="250953" y="376013"/>
                </a:lnTo>
                <a:lnTo>
                  <a:pt x="236601" y="379961"/>
                </a:lnTo>
                <a:lnTo>
                  <a:pt x="222039" y="382780"/>
                </a:lnTo>
                <a:lnTo>
                  <a:pt x="207336" y="384472"/>
                </a:lnTo>
                <a:lnTo>
                  <a:pt x="192563" y="385035"/>
                </a:lnTo>
                <a:lnTo>
                  <a:pt x="177790" y="384472"/>
                </a:lnTo>
                <a:lnTo>
                  <a:pt x="163088" y="382780"/>
                </a:lnTo>
                <a:lnTo>
                  <a:pt x="148525" y="379961"/>
                </a:lnTo>
                <a:lnTo>
                  <a:pt x="134173" y="376013"/>
                </a:lnTo>
                <a:lnTo>
                  <a:pt x="120101" y="370938"/>
                </a:lnTo>
                <a:lnTo>
                  <a:pt x="106380" y="364736"/>
                </a:lnTo>
                <a:lnTo>
                  <a:pt x="93079" y="357405"/>
                </a:lnTo>
                <a:lnTo>
                  <a:pt x="80269" y="348947"/>
                </a:lnTo>
                <a:lnTo>
                  <a:pt x="68019" y="339361"/>
                </a:lnTo>
                <a:lnTo>
                  <a:pt x="56400" y="328648"/>
                </a:lnTo>
                <a:lnTo>
                  <a:pt x="45684" y="317031"/>
                </a:lnTo>
                <a:lnTo>
                  <a:pt x="36096" y="304785"/>
                </a:lnTo>
                <a:lnTo>
                  <a:pt x="27636" y="291978"/>
                </a:lnTo>
                <a:lnTo>
                  <a:pt x="20304" y="278680"/>
                </a:lnTo>
                <a:lnTo>
                  <a:pt x="14100" y="264962"/>
                </a:lnTo>
                <a:lnTo>
                  <a:pt x="9024" y="250893"/>
                </a:lnTo>
                <a:lnTo>
                  <a:pt x="5076" y="236544"/>
                </a:lnTo>
                <a:lnTo>
                  <a:pt x="2256" y="221986"/>
                </a:lnTo>
                <a:lnTo>
                  <a:pt x="564" y="207286"/>
                </a:lnTo>
                <a:lnTo>
                  <a:pt x="0" y="192517"/>
                </a:lnTo>
                <a:lnTo>
                  <a:pt x="564" y="177748"/>
                </a:lnTo>
                <a:lnTo>
                  <a:pt x="2256" y="163049"/>
                </a:lnTo>
                <a:lnTo>
                  <a:pt x="5076" y="148490"/>
                </a:lnTo>
                <a:lnTo>
                  <a:pt x="9024" y="134141"/>
                </a:lnTo>
                <a:lnTo>
                  <a:pt x="14100" y="120073"/>
                </a:lnTo>
                <a:lnTo>
                  <a:pt x="20304" y="106355"/>
                </a:lnTo>
                <a:lnTo>
                  <a:pt x="27636" y="93057"/>
                </a:lnTo>
                <a:lnTo>
                  <a:pt x="36096" y="80250"/>
                </a:lnTo>
                <a:lnTo>
                  <a:pt x="45684" y="68003"/>
                </a:lnTo>
                <a:lnTo>
                  <a:pt x="56400" y="56387"/>
                </a:lnTo>
                <a:lnTo>
                  <a:pt x="68019" y="45673"/>
                </a:lnTo>
                <a:lnTo>
                  <a:pt x="80269" y="36087"/>
                </a:lnTo>
                <a:lnTo>
                  <a:pt x="93079" y="27629"/>
                </a:lnTo>
                <a:lnTo>
                  <a:pt x="106380" y="20299"/>
                </a:lnTo>
                <a:lnTo>
                  <a:pt x="120101" y="14096"/>
                </a:lnTo>
                <a:lnTo>
                  <a:pt x="134173" y="9021"/>
                </a:lnTo>
                <a:lnTo>
                  <a:pt x="148525" y="5074"/>
                </a:lnTo>
                <a:lnTo>
                  <a:pt x="163088" y="2255"/>
                </a:lnTo>
                <a:lnTo>
                  <a:pt x="177790" y="563"/>
                </a:lnTo>
                <a:lnTo>
                  <a:pt x="192563" y="0"/>
                </a:lnTo>
                <a:lnTo>
                  <a:pt x="207336" y="563"/>
                </a:lnTo>
                <a:lnTo>
                  <a:pt x="222039" y="2255"/>
                </a:lnTo>
                <a:lnTo>
                  <a:pt x="236601" y="5074"/>
                </a:lnTo>
                <a:lnTo>
                  <a:pt x="250953" y="9021"/>
                </a:lnTo>
                <a:lnTo>
                  <a:pt x="265025" y="14096"/>
                </a:lnTo>
                <a:lnTo>
                  <a:pt x="278746" y="20299"/>
                </a:lnTo>
                <a:lnTo>
                  <a:pt x="292047" y="27629"/>
                </a:lnTo>
                <a:lnTo>
                  <a:pt x="304857" y="36087"/>
                </a:lnTo>
                <a:lnTo>
                  <a:pt x="317107" y="45673"/>
                </a:lnTo>
                <a:lnTo>
                  <a:pt x="328726" y="56387"/>
                </a:lnTo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131673" y="3038025"/>
            <a:ext cx="0" cy="199312"/>
          </a:xfrm>
          <a:custGeom>
            <a:avLst/>
            <a:gdLst/>
            <a:ahLst/>
            <a:cxnLst/>
            <a:rect l="l" t="t" r="r" b="b"/>
            <a:pathLst>
              <a:path h="225887">
                <a:moveTo>
                  <a:pt x="0" y="0"/>
                </a:moveTo>
                <a:lnTo>
                  <a:pt x="0" y="225887"/>
                </a:lnTo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114166" y="3237339"/>
            <a:ext cx="35011" cy="45297"/>
          </a:xfrm>
          <a:custGeom>
            <a:avLst/>
            <a:gdLst/>
            <a:ahLst/>
            <a:cxnLst/>
            <a:rect l="l" t="t" r="r" b="b"/>
            <a:pathLst>
              <a:path w="38512" h="51337">
                <a:moveTo>
                  <a:pt x="19256" y="51337"/>
                </a:moveTo>
                <a:lnTo>
                  <a:pt x="38512" y="0"/>
                </a:lnTo>
                <a:lnTo>
                  <a:pt x="0" y="0"/>
                </a:lnTo>
                <a:lnTo>
                  <a:pt x="19256" y="51337"/>
                </a:lnTo>
                <a:close/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114166" y="2992728"/>
            <a:ext cx="35011" cy="45297"/>
          </a:xfrm>
          <a:custGeom>
            <a:avLst/>
            <a:gdLst/>
            <a:ahLst/>
            <a:cxnLst/>
            <a:rect l="l" t="t" r="r" b="b"/>
            <a:pathLst>
              <a:path w="38512" h="51337">
                <a:moveTo>
                  <a:pt x="19256" y="0"/>
                </a:moveTo>
                <a:lnTo>
                  <a:pt x="0" y="51337"/>
                </a:lnTo>
                <a:lnTo>
                  <a:pt x="38512" y="51337"/>
                </a:lnTo>
                <a:lnTo>
                  <a:pt x="19256" y="0"/>
                </a:lnTo>
                <a:close/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906271" y="3256588"/>
            <a:ext cx="478490" cy="4643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970459" y="3296226"/>
            <a:ext cx="350115" cy="339737"/>
          </a:xfrm>
          <a:custGeom>
            <a:avLst/>
            <a:gdLst/>
            <a:ahLst/>
            <a:cxnLst/>
            <a:rect l="l" t="t" r="r" b="b"/>
            <a:pathLst>
              <a:path w="385126" h="385035">
                <a:moveTo>
                  <a:pt x="328726" y="56387"/>
                </a:moveTo>
                <a:lnTo>
                  <a:pt x="317107" y="45673"/>
                </a:lnTo>
                <a:lnTo>
                  <a:pt x="304858" y="36087"/>
                </a:lnTo>
                <a:lnTo>
                  <a:pt x="292047" y="27629"/>
                </a:lnTo>
                <a:lnTo>
                  <a:pt x="278746" y="20299"/>
                </a:lnTo>
                <a:lnTo>
                  <a:pt x="265025" y="14096"/>
                </a:lnTo>
                <a:lnTo>
                  <a:pt x="250953" y="9021"/>
                </a:lnTo>
                <a:lnTo>
                  <a:pt x="236601" y="5074"/>
                </a:lnTo>
                <a:lnTo>
                  <a:pt x="222038" y="2255"/>
                </a:lnTo>
                <a:lnTo>
                  <a:pt x="207336" y="563"/>
                </a:lnTo>
                <a:lnTo>
                  <a:pt x="192563" y="0"/>
                </a:lnTo>
                <a:lnTo>
                  <a:pt x="177790" y="563"/>
                </a:lnTo>
                <a:lnTo>
                  <a:pt x="163088" y="2255"/>
                </a:lnTo>
                <a:lnTo>
                  <a:pt x="148525" y="5074"/>
                </a:lnTo>
                <a:lnTo>
                  <a:pt x="134173" y="9021"/>
                </a:lnTo>
                <a:lnTo>
                  <a:pt x="120101" y="14096"/>
                </a:lnTo>
                <a:lnTo>
                  <a:pt x="106380" y="20299"/>
                </a:lnTo>
                <a:lnTo>
                  <a:pt x="93079" y="27629"/>
                </a:lnTo>
                <a:lnTo>
                  <a:pt x="80268" y="36087"/>
                </a:lnTo>
                <a:lnTo>
                  <a:pt x="68019" y="45673"/>
                </a:lnTo>
                <a:lnTo>
                  <a:pt x="56400" y="56387"/>
                </a:lnTo>
                <a:lnTo>
                  <a:pt x="45684" y="68003"/>
                </a:lnTo>
                <a:lnTo>
                  <a:pt x="36096" y="80249"/>
                </a:lnTo>
                <a:lnTo>
                  <a:pt x="27636" y="93057"/>
                </a:lnTo>
                <a:lnTo>
                  <a:pt x="20304" y="106354"/>
                </a:lnTo>
                <a:lnTo>
                  <a:pt x="14100" y="120073"/>
                </a:lnTo>
                <a:lnTo>
                  <a:pt x="9024" y="134141"/>
                </a:lnTo>
                <a:lnTo>
                  <a:pt x="5076" y="148490"/>
                </a:lnTo>
                <a:lnTo>
                  <a:pt x="2256" y="163049"/>
                </a:lnTo>
                <a:lnTo>
                  <a:pt x="564" y="177748"/>
                </a:lnTo>
                <a:lnTo>
                  <a:pt x="0" y="192517"/>
                </a:lnTo>
                <a:lnTo>
                  <a:pt x="564" y="207286"/>
                </a:lnTo>
                <a:lnTo>
                  <a:pt x="2256" y="221986"/>
                </a:lnTo>
                <a:lnTo>
                  <a:pt x="5076" y="236545"/>
                </a:lnTo>
                <a:lnTo>
                  <a:pt x="9024" y="250893"/>
                </a:lnTo>
                <a:lnTo>
                  <a:pt x="14100" y="264962"/>
                </a:lnTo>
                <a:lnTo>
                  <a:pt x="20304" y="278680"/>
                </a:lnTo>
                <a:lnTo>
                  <a:pt x="27636" y="291978"/>
                </a:lnTo>
                <a:lnTo>
                  <a:pt x="36096" y="304785"/>
                </a:lnTo>
                <a:lnTo>
                  <a:pt x="45684" y="317032"/>
                </a:lnTo>
                <a:lnTo>
                  <a:pt x="56400" y="328648"/>
                </a:lnTo>
                <a:lnTo>
                  <a:pt x="68019" y="339361"/>
                </a:lnTo>
                <a:lnTo>
                  <a:pt x="80268" y="348947"/>
                </a:lnTo>
                <a:lnTo>
                  <a:pt x="93079" y="357405"/>
                </a:lnTo>
                <a:lnTo>
                  <a:pt x="106380" y="364736"/>
                </a:lnTo>
                <a:lnTo>
                  <a:pt x="120101" y="370938"/>
                </a:lnTo>
                <a:lnTo>
                  <a:pt x="134173" y="376013"/>
                </a:lnTo>
                <a:lnTo>
                  <a:pt x="148525" y="379960"/>
                </a:lnTo>
                <a:lnTo>
                  <a:pt x="163088" y="382779"/>
                </a:lnTo>
                <a:lnTo>
                  <a:pt x="177790" y="384471"/>
                </a:lnTo>
                <a:lnTo>
                  <a:pt x="192563" y="385035"/>
                </a:lnTo>
                <a:lnTo>
                  <a:pt x="207336" y="384471"/>
                </a:lnTo>
                <a:lnTo>
                  <a:pt x="222038" y="382779"/>
                </a:lnTo>
                <a:lnTo>
                  <a:pt x="236601" y="379960"/>
                </a:lnTo>
                <a:lnTo>
                  <a:pt x="250953" y="376013"/>
                </a:lnTo>
                <a:lnTo>
                  <a:pt x="265025" y="370938"/>
                </a:lnTo>
                <a:lnTo>
                  <a:pt x="278746" y="364736"/>
                </a:lnTo>
                <a:lnTo>
                  <a:pt x="292047" y="357405"/>
                </a:lnTo>
                <a:lnTo>
                  <a:pt x="304858" y="348947"/>
                </a:lnTo>
                <a:lnTo>
                  <a:pt x="317107" y="339361"/>
                </a:lnTo>
                <a:lnTo>
                  <a:pt x="328726" y="328648"/>
                </a:lnTo>
                <a:lnTo>
                  <a:pt x="339442" y="317032"/>
                </a:lnTo>
                <a:lnTo>
                  <a:pt x="349030" y="304785"/>
                </a:lnTo>
                <a:lnTo>
                  <a:pt x="357490" y="291978"/>
                </a:lnTo>
                <a:lnTo>
                  <a:pt x="364822" y="278680"/>
                </a:lnTo>
                <a:lnTo>
                  <a:pt x="371026" y="264962"/>
                </a:lnTo>
                <a:lnTo>
                  <a:pt x="376102" y="250893"/>
                </a:lnTo>
                <a:lnTo>
                  <a:pt x="380050" y="236545"/>
                </a:lnTo>
                <a:lnTo>
                  <a:pt x="382870" y="221986"/>
                </a:lnTo>
                <a:lnTo>
                  <a:pt x="384562" y="207286"/>
                </a:lnTo>
                <a:lnTo>
                  <a:pt x="385126" y="192517"/>
                </a:lnTo>
                <a:lnTo>
                  <a:pt x="384562" y="177748"/>
                </a:lnTo>
                <a:lnTo>
                  <a:pt x="382870" y="163049"/>
                </a:lnTo>
                <a:lnTo>
                  <a:pt x="380050" y="148490"/>
                </a:lnTo>
                <a:lnTo>
                  <a:pt x="376102" y="134141"/>
                </a:lnTo>
                <a:lnTo>
                  <a:pt x="371026" y="120073"/>
                </a:lnTo>
                <a:lnTo>
                  <a:pt x="364822" y="106354"/>
                </a:lnTo>
                <a:lnTo>
                  <a:pt x="357490" y="93057"/>
                </a:lnTo>
                <a:lnTo>
                  <a:pt x="349030" y="80249"/>
                </a:lnTo>
                <a:lnTo>
                  <a:pt x="339442" y="68003"/>
                </a:lnTo>
                <a:lnTo>
                  <a:pt x="328726" y="56387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970459" y="3296226"/>
            <a:ext cx="350115" cy="339737"/>
          </a:xfrm>
          <a:custGeom>
            <a:avLst/>
            <a:gdLst/>
            <a:ahLst/>
            <a:cxnLst/>
            <a:rect l="l" t="t" r="r" b="b"/>
            <a:pathLst>
              <a:path w="385127" h="385035">
                <a:moveTo>
                  <a:pt x="328725" y="56387"/>
                </a:moveTo>
                <a:lnTo>
                  <a:pt x="339442" y="68003"/>
                </a:lnTo>
                <a:lnTo>
                  <a:pt x="349030" y="80250"/>
                </a:lnTo>
                <a:lnTo>
                  <a:pt x="357490" y="93057"/>
                </a:lnTo>
                <a:lnTo>
                  <a:pt x="364822" y="106355"/>
                </a:lnTo>
                <a:lnTo>
                  <a:pt x="371026" y="120073"/>
                </a:lnTo>
                <a:lnTo>
                  <a:pt x="376103" y="134141"/>
                </a:lnTo>
                <a:lnTo>
                  <a:pt x="380051" y="148490"/>
                </a:lnTo>
                <a:lnTo>
                  <a:pt x="382871" y="163049"/>
                </a:lnTo>
                <a:lnTo>
                  <a:pt x="384563" y="177748"/>
                </a:lnTo>
                <a:lnTo>
                  <a:pt x="385127" y="192517"/>
                </a:lnTo>
                <a:lnTo>
                  <a:pt x="384563" y="207286"/>
                </a:lnTo>
                <a:lnTo>
                  <a:pt x="382871" y="221986"/>
                </a:lnTo>
                <a:lnTo>
                  <a:pt x="380051" y="236544"/>
                </a:lnTo>
                <a:lnTo>
                  <a:pt x="376103" y="250893"/>
                </a:lnTo>
                <a:lnTo>
                  <a:pt x="371026" y="264962"/>
                </a:lnTo>
                <a:lnTo>
                  <a:pt x="364822" y="278680"/>
                </a:lnTo>
                <a:lnTo>
                  <a:pt x="357490" y="291978"/>
                </a:lnTo>
                <a:lnTo>
                  <a:pt x="349030" y="304785"/>
                </a:lnTo>
                <a:lnTo>
                  <a:pt x="339442" y="317031"/>
                </a:lnTo>
                <a:lnTo>
                  <a:pt x="328725" y="328648"/>
                </a:lnTo>
                <a:lnTo>
                  <a:pt x="317107" y="339361"/>
                </a:lnTo>
                <a:lnTo>
                  <a:pt x="304857" y="348947"/>
                </a:lnTo>
                <a:lnTo>
                  <a:pt x="292047" y="357405"/>
                </a:lnTo>
                <a:lnTo>
                  <a:pt x="278746" y="364736"/>
                </a:lnTo>
                <a:lnTo>
                  <a:pt x="265025" y="370938"/>
                </a:lnTo>
                <a:lnTo>
                  <a:pt x="250953" y="376013"/>
                </a:lnTo>
                <a:lnTo>
                  <a:pt x="236601" y="379961"/>
                </a:lnTo>
                <a:lnTo>
                  <a:pt x="222038" y="382780"/>
                </a:lnTo>
                <a:lnTo>
                  <a:pt x="207336" y="384472"/>
                </a:lnTo>
                <a:lnTo>
                  <a:pt x="192563" y="385035"/>
                </a:lnTo>
                <a:lnTo>
                  <a:pt x="177790" y="384472"/>
                </a:lnTo>
                <a:lnTo>
                  <a:pt x="163088" y="382780"/>
                </a:lnTo>
                <a:lnTo>
                  <a:pt x="148525" y="379961"/>
                </a:lnTo>
                <a:lnTo>
                  <a:pt x="134173" y="376013"/>
                </a:lnTo>
                <a:lnTo>
                  <a:pt x="120101" y="370938"/>
                </a:lnTo>
                <a:lnTo>
                  <a:pt x="106380" y="364736"/>
                </a:lnTo>
                <a:lnTo>
                  <a:pt x="93079" y="357405"/>
                </a:lnTo>
                <a:lnTo>
                  <a:pt x="80269" y="348947"/>
                </a:lnTo>
                <a:lnTo>
                  <a:pt x="68019" y="339361"/>
                </a:lnTo>
                <a:lnTo>
                  <a:pt x="56400" y="328648"/>
                </a:lnTo>
                <a:lnTo>
                  <a:pt x="45684" y="317031"/>
                </a:lnTo>
                <a:lnTo>
                  <a:pt x="36096" y="304785"/>
                </a:lnTo>
                <a:lnTo>
                  <a:pt x="27636" y="291978"/>
                </a:lnTo>
                <a:lnTo>
                  <a:pt x="20304" y="278680"/>
                </a:lnTo>
                <a:lnTo>
                  <a:pt x="14100" y="264962"/>
                </a:lnTo>
                <a:lnTo>
                  <a:pt x="9024" y="250893"/>
                </a:lnTo>
                <a:lnTo>
                  <a:pt x="5076" y="236544"/>
                </a:lnTo>
                <a:lnTo>
                  <a:pt x="2256" y="221986"/>
                </a:lnTo>
                <a:lnTo>
                  <a:pt x="564" y="207286"/>
                </a:lnTo>
                <a:lnTo>
                  <a:pt x="0" y="192517"/>
                </a:lnTo>
                <a:lnTo>
                  <a:pt x="564" y="177748"/>
                </a:lnTo>
                <a:lnTo>
                  <a:pt x="2256" y="163049"/>
                </a:lnTo>
                <a:lnTo>
                  <a:pt x="5076" y="148490"/>
                </a:lnTo>
                <a:lnTo>
                  <a:pt x="9024" y="134141"/>
                </a:lnTo>
                <a:lnTo>
                  <a:pt x="14100" y="120073"/>
                </a:lnTo>
                <a:lnTo>
                  <a:pt x="20304" y="106355"/>
                </a:lnTo>
                <a:lnTo>
                  <a:pt x="27636" y="93057"/>
                </a:lnTo>
                <a:lnTo>
                  <a:pt x="36096" y="80250"/>
                </a:lnTo>
                <a:lnTo>
                  <a:pt x="45684" y="68003"/>
                </a:lnTo>
                <a:lnTo>
                  <a:pt x="56400" y="56387"/>
                </a:lnTo>
                <a:lnTo>
                  <a:pt x="68019" y="45673"/>
                </a:lnTo>
                <a:lnTo>
                  <a:pt x="80269" y="36087"/>
                </a:lnTo>
                <a:lnTo>
                  <a:pt x="93079" y="27629"/>
                </a:lnTo>
                <a:lnTo>
                  <a:pt x="106380" y="20299"/>
                </a:lnTo>
                <a:lnTo>
                  <a:pt x="120101" y="14096"/>
                </a:lnTo>
                <a:lnTo>
                  <a:pt x="134173" y="9021"/>
                </a:lnTo>
                <a:lnTo>
                  <a:pt x="148525" y="5074"/>
                </a:lnTo>
                <a:lnTo>
                  <a:pt x="163088" y="2255"/>
                </a:lnTo>
                <a:lnTo>
                  <a:pt x="177790" y="563"/>
                </a:lnTo>
                <a:lnTo>
                  <a:pt x="192563" y="0"/>
                </a:lnTo>
                <a:lnTo>
                  <a:pt x="207336" y="563"/>
                </a:lnTo>
                <a:lnTo>
                  <a:pt x="222038" y="2255"/>
                </a:lnTo>
                <a:lnTo>
                  <a:pt x="236601" y="5074"/>
                </a:lnTo>
                <a:lnTo>
                  <a:pt x="250953" y="9021"/>
                </a:lnTo>
                <a:lnTo>
                  <a:pt x="265025" y="14096"/>
                </a:lnTo>
                <a:lnTo>
                  <a:pt x="278746" y="20299"/>
                </a:lnTo>
                <a:lnTo>
                  <a:pt x="292047" y="27629"/>
                </a:lnTo>
                <a:lnTo>
                  <a:pt x="304857" y="36087"/>
                </a:lnTo>
                <a:lnTo>
                  <a:pt x="317107" y="45673"/>
                </a:lnTo>
                <a:lnTo>
                  <a:pt x="328725" y="56387"/>
                </a:lnTo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339904" y="2938741"/>
            <a:ext cx="597378" cy="397879"/>
          </a:xfrm>
          <a:custGeom>
            <a:avLst/>
            <a:gdLst/>
            <a:ahLst/>
            <a:cxnLst/>
            <a:rect l="l" t="t" r="r" b="b"/>
            <a:pathLst>
              <a:path w="657116" h="450930">
                <a:moveTo>
                  <a:pt x="657116" y="0"/>
                </a:moveTo>
                <a:lnTo>
                  <a:pt x="0" y="450930"/>
                </a:lnTo>
              </a:path>
            </a:pathLst>
          </a:custGeom>
          <a:ln w="641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301417" y="3322618"/>
            <a:ext cx="48395" cy="39640"/>
          </a:xfrm>
          <a:custGeom>
            <a:avLst/>
            <a:gdLst/>
            <a:ahLst/>
            <a:cxnLst/>
            <a:rect l="l" t="t" r="r" b="b"/>
            <a:pathLst>
              <a:path w="53234" h="44925">
                <a:moveTo>
                  <a:pt x="0" y="44925"/>
                </a:moveTo>
                <a:lnTo>
                  <a:pt x="53234" y="31744"/>
                </a:lnTo>
                <a:lnTo>
                  <a:pt x="31439" y="0"/>
                </a:lnTo>
                <a:lnTo>
                  <a:pt x="0" y="44925"/>
                </a:lnTo>
                <a:close/>
              </a:path>
            </a:pathLst>
          </a:custGeom>
          <a:ln w="641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927377" y="2913106"/>
            <a:ext cx="48393" cy="39640"/>
          </a:xfrm>
          <a:custGeom>
            <a:avLst/>
            <a:gdLst/>
            <a:ahLst/>
            <a:cxnLst/>
            <a:rect l="l" t="t" r="r" b="b"/>
            <a:pathLst>
              <a:path w="53232" h="44925">
                <a:moveTo>
                  <a:pt x="53232" y="0"/>
                </a:moveTo>
                <a:lnTo>
                  <a:pt x="0" y="13179"/>
                </a:lnTo>
                <a:lnTo>
                  <a:pt x="21793" y="44925"/>
                </a:lnTo>
                <a:lnTo>
                  <a:pt x="53232" y="0"/>
                </a:lnTo>
                <a:close/>
              </a:path>
            </a:pathLst>
          </a:custGeom>
          <a:ln w="641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567828" y="4006841"/>
            <a:ext cx="478490" cy="4643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632014" y="4046477"/>
            <a:ext cx="350115" cy="339737"/>
          </a:xfrm>
          <a:custGeom>
            <a:avLst/>
            <a:gdLst/>
            <a:ahLst/>
            <a:cxnLst/>
            <a:rect l="l" t="t" r="r" b="b"/>
            <a:pathLst>
              <a:path w="385126" h="385035">
                <a:moveTo>
                  <a:pt x="328726" y="56387"/>
                </a:moveTo>
                <a:lnTo>
                  <a:pt x="317107" y="45673"/>
                </a:lnTo>
                <a:lnTo>
                  <a:pt x="304857" y="36087"/>
                </a:lnTo>
                <a:lnTo>
                  <a:pt x="292047" y="27629"/>
                </a:lnTo>
                <a:lnTo>
                  <a:pt x="278746" y="20299"/>
                </a:lnTo>
                <a:lnTo>
                  <a:pt x="265025" y="14096"/>
                </a:lnTo>
                <a:lnTo>
                  <a:pt x="250953" y="9021"/>
                </a:lnTo>
                <a:lnTo>
                  <a:pt x="236601" y="5074"/>
                </a:lnTo>
                <a:lnTo>
                  <a:pt x="222038" y="2255"/>
                </a:lnTo>
                <a:lnTo>
                  <a:pt x="207336" y="563"/>
                </a:lnTo>
                <a:lnTo>
                  <a:pt x="192563" y="0"/>
                </a:lnTo>
                <a:lnTo>
                  <a:pt x="177791" y="563"/>
                </a:lnTo>
                <a:lnTo>
                  <a:pt x="163088" y="2255"/>
                </a:lnTo>
                <a:lnTo>
                  <a:pt x="148526" y="5074"/>
                </a:lnTo>
                <a:lnTo>
                  <a:pt x="134174" y="9021"/>
                </a:lnTo>
                <a:lnTo>
                  <a:pt x="120102" y="14096"/>
                </a:lnTo>
                <a:lnTo>
                  <a:pt x="106380" y="20299"/>
                </a:lnTo>
                <a:lnTo>
                  <a:pt x="93080" y="27629"/>
                </a:lnTo>
                <a:lnTo>
                  <a:pt x="80269" y="36087"/>
                </a:lnTo>
                <a:lnTo>
                  <a:pt x="68020" y="45673"/>
                </a:lnTo>
                <a:lnTo>
                  <a:pt x="56401" y="56387"/>
                </a:lnTo>
                <a:lnTo>
                  <a:pt x="45685" y="68003"/>
                </a:lnTo>
                <a:lnTo>
                  <a:pt x="36096" y="80249"/>
                </a:lnTo>
                <a:lnTo>
                  <a:pt x="27636" y="93057"/>
                </a:lnTo>
                <a:lnTo>
                  <a:pt x="20304" y="106354"/>
                </a:lnTo>
                <a:lnTo>
                  <a:pt x="14100" y="120072"/>
                </a:lnTo>
                <a:lnTo>
                  <a:pt x="9024" y="134141"/>
                </a:lnTo>
                <a:lnTo>
                  <a:pt x="5076" y="148490"/>
                </a:lnTo>
                <a:lnTo>
                  <a:pt x="2256" y="163048"/>
                </a:lnTo>
                <a:lnTo>
                  <a:pt x="564" y="177748"/>
                </a:lnTo>
                <a:lnTo>
                  <a:pt x="0" y="192517"/>
                </a:lnTo>
                <a:lnTo>
                  <a:pt x="564" y="207286"/>
                </a:lnTo>
                <a:lnTo>
                  <a:pt x="2256" y="221985"/>
                </a:lnTo>
                <a:lnTo>
                  <a:pt x="5076" y="236544"/>
                </a:lnTo>
                <a:lnTo>
                  <a:pt x="9024" y="250893"/>
                </a:lnTo>
                <a:lnTo>
                  <a:pt x="14100" y="264961"/>
                </a:lnTo>
                <a:lnTo>
                  <a:pt x="20304" y="278680"/>
                </a:lnTo>
                <a:lnTo>
                  <a:pt x="27636" y="291977"/>
                </a:lnTo>
                <a:lnTo>
                  <a:pt x="36096" y="304785"/>
                </a:lnTo>
                <a:lnTo>
                  <a:pt x="45685" y="317032"/>
                </a:lnTo>
                <a:lnTo>
                  <a:pt x="56401" y="328648"/>
                </a:lnTo>
                <a:lnTo>
                  <a:pt x="68020" y="339361"/>
                </a:lnTo>
                <a:lnTo>
                  <a:pt x="80269" y="348947"/>
                </a:lnTo>
                <a:lnTo>
                  <a:pt x="93080" y="357405"/>
                </a:lnTo>
                <a:lnTo>
                  <a:pt x="106380" y="364736"/>
                </a:lnTo>
                <a:lnTo>
                  <a:pt x="120102" y="370938"/>
                </a:lnTo>
                <a:lnTo>
                  <a:pt x="134174" y="376013"/>
                </a:lnTo>
                <a:lnTo>
                  <a:pt x="148526" y="379960"/>
                </a:lnTo>
                <a:lnTo>
                  <a:pt x="163088" y="382779"/>
                </a:lnTo>
                <a:lnTo>
                  <a:pt x="177791" y="384471"/>
                </a:lnTo>
                <a:lnTo>
                  <a:pt x="192563" y="385035"/>
                </a:lnTo>
                <a:lnTo>
                  <a:pt x="207336" y="384471"/>
                </a:lnTo>
                <a:lnTo>
                  <a:pt x="222038" y="382779"/>
                </a:lnTo>
                <a:lnTo>
                  <a:pt x="236601" y="379960"/>
                </a:lnTo>
                <a:lnTo>
                  <a:pt x="250953" y="376013"/>
                </a:lnTo>
                <a:lnTo>
                  <a:pt x="265025" y="370938"/>
                </a:lnTo>
                <a:lnTo>
                  <a:pt x="278746" y="364736"/>
                </a:lnTo>
                <a:lnTo>
                  <a:pt x="292047" y="357405"/>
                </a:lnTo>
                <a:lnTo>
                  <a:pt x="304857" y="348947"/>
                </a:lnTo>
                <a:lnTo>
                  <a:pt x="317107" y="339361"/>
                </a:lnTo>
                <a:lnTo>
                  <a:pt x="328726" y="328648"/>
                </a:lnTo>
                <a:lnTo>
                  <a:pt x="339442" y="317032"/>
                </a:lnTo>
                <a:lnTo>
                  <a:pt x="349030" y="304785"/>
                </a:lnTo>
                <a:lnTo>
                  <a:pt x="357490" y="291977"/>
                </a:lnTo>
                <a:lnTo>
                  <a:pt x="364822" y="278680"/>
                </a:lnTo>
                <a:lnTo>
                  <a:pt x="371026" y="264961"/>
                </a:lnTo>
                <a:lnTo>
                  <a:pt x="376102" y="250893"/>
                </a:lnTo>
                <a:lnTo>
                  <a:pt x="380050" y="236544"/>
                </a:lnTo>
                <a:lnTo>
                  <a:pt x="382870" y="221985"/>
                </a:lnTo>
                <a:lnTo>
                  <a:pt x="384562" y="207286"/>
                </a:lnTo>
                <a:lnTo>
                  <a:pt x="385126" y="192517"/>
                </a:lnTo>
                <a:lnTo>
                  <a:pt x="384562" y="177748"/>
                </a:lnTo>
                <a:lnTo>
                  <a:pt x="382870" y="163048"/>
                </a:lnTo>
                <a:lnTo>
                  <a:pt x="380050" y="148490"/>
                </a:lnTo>
                <a:lnTo>
                  <a:pt x="376102" y="134141"/>
                </a:lnTo>
                <a:lnTo>
                  <a:pt x="371026" y="120072"/>
                </a:lnTo>
                <a:lnTo>
                  <a:pt x="364822" y="106354"/>
                </a:lnTo>
                <a:lnTo>
                  <a:pt x="357490" y="93057"/>
                </a:lnTo>
                <a:lnTo>
                  <a:pt x="349030" y="80249"/>
                </a:lnTo>
                <a:lnTo>
                  <a:pt x="339442" y="68003"/>
                </a:lnTo>
                <a:lnTo>
                  <a:pt x="328726" y="56387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632014" y="4046477"/>
            <a:ext cx="350115" cy="339737"/>
          </a:xfrm>
          <a:custGeom>
            <a:avLst/>
            <a:gdLst/>
            <a:ahLst/>
            <a:cxnLst/>
            <a:rect l="l" t="t" r="r" b="b"/>
            <a:pathLst>
              <a:path w="385126" h="385035">
                <a:moveTo>
                  <a:pt x="328725" y="56387"/>
                </a:moveTo>
                <a:lnTo>
                  <a:pt x="339441" y="68003"/>
                </a:lnTo>
                <a:lnTo>
                  <a:pt x="349030" y="80250"/>
                </a:lnTo>
                <a:lnTo>
                  <a:pt x="357490" y="93057"/>
                </a:lnTo>
                <a:lnTo>
                  <a:pt x="364822" y="106355"/>
                </a:lnTo>
                <a:lnTo>
                  <a:pt x="371026" y="120073"/>
                </a:lnTo>
                <a:lnTo>
                  <a:pt x="376102" y="134141"/>
                </a:lnTo>
                <a:lnTo>
                  <a:pt x="380050" y="148490"/>
                </a:lnTo>
                <a:lnTo>
                  <a:pt x="382870" y="163049"/>
                </a:lnTo>
                <a:lnTo>
                  <a:pt x="384562" y="177748"/>
                </a:lnTo>
                <a:lnTo>
                  <a:pt x="385126" y="192517"/>
                </a:lnTo>
                <a:lnTo>
                  <a:pt x="384562" y="207286"/>
                </a:lnTo>
                <a:lnTo>
                  <a:pt x="382870" y="221986"/>
                </a:lnTo>
                <a:lnTo>
                  <a:pt x="380050" y="236544"/>
                </a:lnTo>
                <a:lnTo>
                  <a:pt x="376102" y="250893"/>
                </a:lnTo>
                <a:lnTo>
                  <a:pt x="371026" y="264962"/>
                </a:lnTo>
                <a:lnTo>
                  <a:pt x="364822" y="278680"/>
                </a:lnTo>
                <a:lnTo>
                  <a:pt x="357490" y="291978"/>
                </a:lnTo>
                <a:lnTo>
                  <a:pt x="349030" y="304785"/>
                </a:lnTo>
                <a:lnTo>
                  <a:pt x="339441" y="317031"/>
                </a:lnTo>
                <a:lnTo>
                  <a:pt x="328725" y="328648"/>
                </a:lnTo>
                <a:lnTo>
                  <a:pt x="317106" y="339361"/>
                </a:lnTo>
                <a:lnTo>
                  <a:pt x="304857" y="348947"/>
                </a:lnTo>
                <a:lnTo>
                  <a:pt x="292047" y="357405"/>
                </a:lnTo>
                <a:lnTo>
                  <a:pt x="278746" y="364735"/>
                </a:lnTo>
                <a:lnTo>
                  <a:pt x="265024" y="370938"/>
                </a:lnTo>
                <a:lnTo>
                  <a:pt x="250953" y="376013"/>
                </a:lnTo>
                <a:lnTo>
                  <a:pt x="236600" y="379960"/>
                </a:lnTo>
                <a:lnTo>
                  <a:pt x="222038" y="382779"/>
                </a:lnTo>
                <a:lnTo>
                  <a:pt x="207336" y="384471"/>
                </a:lnTo>
                <a:lnTo>
                  <a:pt x="192563" y="385035"/>
                </a:lnTo>
                <a:lnTo>
                  <a:pt x="177790" y="384471"/>
                </a:lnTo>
                <a:lnTo>
                  <a:pt x="163088" y="382779"/>
                </a:lnTo>
                <a:lnTo>
                  <a:pt x="148525" y="379960"/>
                </a:lnTo>
                <a:lnTo>
                  <a:pt x="134173" y="376013"/>
                </a:lnTo>
                <a:lnTo>
                  <a:pt x="120101" y="370938"/>
                </a:lnTo>
                <a:lnTo>
                  <a:pt x="106380" y="364735"/>
                </a:lnTo>
                <a:lnTo>
                  <a:pt x="93079" y="357405"/>
                </a:lnTo>
                <a:lnTo>
                  <a:pt x="80269" y="348947"/>
                </a:lnTo>
                <a:lnTo>
                  <a:pt x="68019" y="339361"/>
                </a:lnTo>
                <a:lnTo>
                  <a:pt x="56400" y="328648"/>
                </a:lnTo>
                <a:lnTo>
                  <a:pt x="45684" y="317031"/>
                </a:lnTo>
                <a:lnTo>
                  <a:pt x="36096" y="304785"/>
                </a:lnTo>
                <a:lnTo>
                  <a:pt x="27636" y="291978"/>
                </a:lnTo>
                <a:lnTo>
                  <a:pt x="20304" y="278680"/>
                </a:lnTo>
                <a:lnTo>
                  <a:pt x="14100" y="264962"/>
                </a:lnTo>
                <a:lnTo>
                  <a:pt x="9024" y="250893"/>
                </a:lnTo>
                <a:lnTo>
                  <a:pt x="5076" y="236544"/>
                </a:lnTo>
                <a:lnTo>
                  <a:pt x="2256" y="221986"/>
                </a:lnTo>
                <a:lnTo>
                  <a:pt x="564" y="207286"/>
                </a:lnTo>
                <a:lnTo>
                  <a:pt x="0" y="192517"/>
                </a:lnTo>
                <a:lnTo>
                  <a:pt x="564" y="177748"/>
                </a:lnTo>
                <a:lnTo>
                  <a:pt x="2256" y="163049"/>
                </a:lnTo>
                <a:lnTo>
                  <a:pt x="5076" y="148490"/>
                </a:lnTo>
                <a:lnTo>
                  <a:pt x="9024" y="134141"/>
                </a:lnTo>
                <a:lnTo>
                  <a:pt x="14100" y="120073"/>
                </a:lnTo>
                <a:lnTo>
                  <a:pt x="20304" y="106355"/>
                </a:lnTo>
                <a:lnTo>
                  <a:pt x="27636" y="93057"/>
                </a:lnTo>
                <a:lnTo>
                  <a:pt x="36096" y="80250"/>
                </a:lnTo>
                <a:lnTo>
                  <a:pt x="45684" y="68003"/>
                </a:lnTo>
                <a:lnTo>
                  <a:pt x="56400" y="56387"/>
                </a:lnTo>
                <a:lnTo>
                  <a:pt x="68019" y="45673"/>
                </a:lnTo>
                <a:lnTo>
                  <a:pt x="80269" y="36087"/>
                </a:lnTo>
                <a:lnTo>
                  <a:pt x="93079" y="27629"/>
                </a:lnTo>
                <a:lnTo>
                  <a:pt x="106380" y="20299"/>
                </a:lnTo>
                <a:lnTo>
                  <a:pt x="120101" y="14096"/>
                </a:lnTo>
                <a:lnTo>
                  <a:pt x="134173" y="9021"/>
                </a:lnTo>
                <a:lnTo>
                  <a:pt x="148525" y="5074"/>
                </a:lnTo>
                <a:lnTo>
                  <a:pt x="163088" y="2255"/>
                </a:lnTo>
                <a:lnTo>
                  <a:pt x="177790" y="563"/>
                </a:lnTo>
                <a:lnTo>
                  <a:pt x="192563" y="0"/>
                </a:lnTo>
                <a:lnTo>
                  <a:pt x="207336" y="563"/>
                </a:lnTo>
                <a:lnTo>
                  <a:pt x="222038" y="2255"/>
                </a:lnTo>
                <a:lnTo>
                  <a:pt x="236600" y="5074"/>
                </a:lnTo>
                <a:lnTo>
                  <a:pt x="250953" y="9021"/>
                </a:lnTo>
                <a:lnTo>
                  <a:pt x="265024" y="14096"/>
                </a:lnTo>
                <a:lnTo>
                  <a:pt x="278746" y="20299"/>
                </a:lnTo>
                <a:lnTo>
                  <a:pt x="292047" y="27629"/>
                </a:lnTo>
                <a:lnTo>
                  <a:pt x="304857" y="36087"/>
                </a:lnTo>
                <a:lnTo>
                  <a:pt x="317106" y="45673"/>
                </a:lnTo>
                <a:lnTo>
                  <a:pt x="328725" y="56387"/>
                </a:lnTo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901623" y="3675693"/>
            <a:ext cx="149340" cy="331052"/>
          </a:xfrm>
          <a:custGeom>
            <a:avLst/>
            <a:gdLst/>
            <a:ahLst/>
            <a:cxnLst/>
            <a:rect l="l" t="t" r="r" b="b"/>
            <a:pathLst>
              <a:path w="164274" h="375192">
                <a:moveTo>
                  <a:pt x="164274" y="0"/>
                </a:moveTo>
                <a:lnTo>
                  <a:pt x="0" y="375192"/>
                </a:lnTo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882905" y="3999933"/>
            <a:ext cx="34755" cy="48308"/>
          </a:xfrm>
          <a:custGeom>
            <a:avLst/>
            <a:gdLst/>
            <a:ahLst/>
            <a:cxnLst/>
            <a:rect l="l" t="t" r="r" b="b"/>
            <a:pathLst>
              <a:path w="38231" h="54749">
                <a:moveTo>
                  <a:pt x="0" y="54749"/>
                </a:moveTo>
                <a:lnTo>
                  <a:pt x="38231" y="15439"/>
                </a:lnTo>
                <a:lnTo>
                  <a:pt x="2951" y="0"/>
                </a:lnTo>
                <a:lnTo>
                  <a:pt x="0" y="54749"/>
                </a:lnTo>
                <a:close/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034928" y="3634198"/>
            <a:ext cx="34755" cy="48308"/>
          </a:xfrm>
          <a:custGeom>
            <a:avLst/>
            <a:gdLst/>
            <a:ahLst/>
            <a:cxnLst/>
            <a:rect l="l" t="t" r="r" b="b"/>
            <a:pathLst>
              <a:path w="38231" h="54749">
                <a:moveTo>
                  <a:pt x="38231" y="0"/>
                </a:moveTo>
                <a:lnTo>
                  <a:pt x="0" y="39309"/>
                </a:lnTo>
                <a:lnTo>
                  <a:pt x="35280" y="54749"/>
                </a:lnTo>
                <a:lnTo>
                  <a:pt x="38231" y="0"/>
                </a:lnTo>
                <a:close/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244717" y="4006841"/>
            <a:ext cx="478490" cy="4643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308904" y="4046477"/>
            <a:ext cx="350115" cy="339737"/>
          </a:xfrm>
          <a:custGeom>
            <a:avLst/>
            <a:gdLst/>
            <a:ahLst/>
            <a:cxnLst/>
            <a:rect l="l" t="t" r="r" b="b"/>
            <a:pathLst>
              <a:path w="385126" h="385035">
                <a:moveTo>
                  <a:pt x="328725" y="56387"/>
                </a:moveTo>
                <a:lnTo>
                  <a:pt x="317106" y="45673"/>
                </a:lnTo>
                <a:lnTo>
                  <a:pt x="304857" y="36087"/>
                </a:lnTo>
                <a:lnTo>
                  <a:pt x="292046" y="27629"/>
                </a:lnTo>
                <a:lnTo>
                  <a:pt x="278746" y="20299"/>
                </a:lnTo>
                <a:lnTo>
                  <a:pt x="265024" y="14096"/>
                </a:lnTo>
                <a:lnTo>
                  <a:pt x="250953" y="9021"/>
                </a:lnTo>
                <a:lnTo>
                  <a:pt x="236600" y="5074"/>
                </a:lnTo>
                <a:lnTo>
                  <a:pt x="222038" y="2255"/>
                </a:lnTo>
                <a:lnTo>
                  <a:pt x="207335" y="563"/>
                </a:lnTo>
                <a:lnTo>
                  <a:pt x="192563" y="0"/>
                </a:lnTo>
                <a:lnTo>
                  <a:pt x="177790" y="563"/>
                </a:lnTo>
                <a:lnTo>
                  <a:pt x="163087" y="2255"/>
                </a:lnTo>
                <a:lnTo>
                  <a:pt x="148525" y="5074"/>
                </a:lnTo>
                <a:lnTo>
                  <a:pt x="134173" y="9021"/>
                </a:lnTo>
                <a:lnTo>
                  <a:pt x="120101" y="14096"/>
                </a:lnTo>
                <a:lnTo>
                  <a:pt x="106380" y="20299"/>
                </a:lnTo>
                <a:lnTo>
                  <a:pt x="93079" y="27629"/>
                </a:lnTo>
                <a:lnTo>
                  <a:pt x="80268" y="36087"/>
                </a:lnTo>
                <a:lnTo>
                  <a:pt x="68019" y="45673"/>
                </a:lnTo>
                <a:lnTo>
                  <a:pt x="56400" y="56387"/>
                </a:lnTo>
                <a:lnTo>
                  <a:pt x="45684" y="68003"/>
                </a:lnTo>
                <a:lnTo>
                  <a:pt x="36096" y="80249"/>
                </a:lnTo>
                <a:lnTo>
                  <a:pt x="27636" y="93057"/>
                </a:lnTo>
                <a:lnTo>
                  <a:pt x="20304" y="106354"/>
                </a:lnTo>
                <a:lnTo>
                  <a:pt x="14100" y="120072"/>
                </a:lnTo>
                <a:lnTo>
                  <a:pt x="9024" y="134141"/>
                </a:lnTo>
                <a:lnTo>
                  <a:pt x="5076" y="148490"/>
                </a:lnTo>
                <a:lnTo>
                  <a:pt x="2256" y="163048"/>
                </a:lnTo>
                <a:lnTo>
                  <a:pt x="564" y="177748"/>
                </a:lnTo>
                <a:lnTo>
                  <a:pt x="0" y="192517"/>
                </a:lnTo>
                <a:lnTo>
                  <a:pt x="564" y="207286"/>
                </a:lnTo>
                <a:lnTo>
                  <a:pt x="2256" y="221985"/>
                </a:lnTo>
                <a:lnTo>
                  <a:pt x="5076" y="236544"/>
                </a:lnTo>
                <a:lnTo>
                  <a:pt x="9024" y="250893"/>
                </a:lnTo>
                <a:lnTo>
                  <a:pt x="14100" y="264961"/>
                </a:lnTo>
                <a:lnTo>
                  <a:pt x="20304" y="278680"/>
                </a:lnTo>
                <a:lnTo>
                  <a:pt x="27636" y="291977"/>
                </a:lnTo>
                <a:lnTo>
                  <a:pt x="36096" y="304785"/>
                </a:lnTo>
                <a:lnTo>
                  <a:pt x="45684" y="317032"/>
                </a:lnTo>
                <a:lnTo>
                  <a:pt x="56400" y="328648"/>
                </a:lnTo>
                <a:lnTo>
                  <a:pt x="68019" y="339361"/>
                </a:lnTo>
                <a:lnTo>
                  <a:pt x="80268" y="348947"/>
                </a:lnTo>
                <a:lnTo>
                  <a:pt x="93079" y="357405"/>
                </a:lnTo>
                <a:lnTo>
                  <a:pt x="106380" y="364736"/>
                </a:lnTo>
                <a:lnTo>
                  <a:pt x="120101" y="370938"/>
                </a:lnTo>
                <a:lnTo>
                  <a:pt x="134173" y="376013"/>
                </a:lnTo>
                <a:lnTo>
                  <a:pt x="148525" y="379960"/>
                </a:lnTo>
                <a:lnTo>
                  <a:pt x="163087" y="382779"/>
                </a:lnTo>
                <a:lnTo>
                  <a:pt x="177790" y="384471"/>
                </a:lnTo>
                <a:lnTo>
                  <a:pt x="192563" y="385035"/>
                </a:lnTo>
                <a:lnTo>
                  <a:pt x="207335" y="384471"/>
                </a:lnTo>
                <a:lnTo>
                  <a:pt x="222038" y="382779"/>
                </a:lnTo>
                <a:lnTo>
                  <a:pt x="236600" y="379960"/>
                </a:lnTo>
                <a:lnTo>
                  <a:pt x="250953" y="376013"/>
                </a:lnTo>
                <a:lnTo>
                  <a:pt x="265024" y="370938"/>
                </a:lnTo>
                <a:lnTo>
                  <a:pt x="278746" y="364736"/>
                </a:lnTo>
                <a:lnTo>
                  <a:pt x="292046" y="357405"/>
                </a:lnTo>
                <a:lnTo>
                  <a:pt x="304857" y="348947"/>
                </a:lnTo>
                <a:lnTo>
                  <a:pt x="317106" y="339361"/>
                </a:lnTo>
                <a:lnTo>
                  <a:pt x="328725" y="328648"/>
                </a:lnTo>
                <a:lnTo>
                  <a:pt x="339441" y="317032"/>
                </a:lnTo>
                <a:lnTo>
                  <a:pt x="349029" y="304785"/>
                </a:lnTo>
                <a:lnTo>
                  <a:pt x="357489" y="291977"/>
                </a:lnTo>
                <a:lnTo>
                  <a:pt x="364822" y="278680"/>
                </a:lnTo>
                <a:lnTo>
                  <a:pt x="371026" y="264961"/>
                </a:lnTo>
                <a:lnTo>
                  <a:pt x="376102" y="250893"/>
                </a:lnTo>
                <a:lnTo>
                  <a:pt x="380050" y="236544"/>
                </a:lnTo>
                <a:lnTo>
                  <a:pt x="382870" y="221985"/>
                </a:lnTo>
                <a:lnTo>
                  <a:pt x="384562" y="207286"/>
                </a:lnTo>
                <a:lnTo>
                  <a:pt x="385126" y="192517"/>
                </a:lnTo>
                <a:lnTo>
                  <a:pt x="384562" y="177748"/>
                </a:lnTo>
                <a:lnTo>
                  <a:pt x="382870" y="163048"/>
                </a:lnTo>
                <a:lnTo>
                  <a:pt x="380050" y="148490"/>
                </a:lnTo>
                <a:lnTo>
                  <a:pt x="376102" y="134141"/>
                </a:lnTo>
                <a:lnTo>
                  <a:pt x="371026" y="120072"/>
                </a:lnTo>
                <a:lnTo>
                  <a:pt x="364822" y="106354"/>
                </a:lnTo>
                <a:lnTo>
                  <a:pt x="357489" y="93057"/>
                </a:lnTo>
                <a:lnTo>
                  <a:pt x="349029" y="80249"/>
                </a:lnTo>
                <a:lnTo>
                  <a:pt x="339441" y="68003"/>
                </a:lnTo>
                <a:lnTo>
                  <a:pt x="328725" y="56387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308903" y="4046477"/>
            <a:ext cx="350115" cy="339737"/>
          </a:xfrm>
          <a:custGeom>
            <a:avLst/>
            <a:gdLst/>
            <a:ahLst/>
            <a:cxnLst/>
            <a:rect l="l" t="t" r="r" b="b"/>
            <a:pathLst>
              <a:path w="385126" h="385035">
                <a:moveTo>
                  <a:pt x="328725" y="56387"/>
                </a:moveTo>
                <a:lnTo>
                  <a:pt x="339441" y="68003"/>
                </a:lnTo>
                <a:lnTo>
                  <a:pt x="349030" y="80250"/>
                </a:lnTo>
                <a:lnTo>
                  <a:pt x="357490" y="93057"/>
                </a:lnTo>
                <a:lnTo>
                  <a:pt x="364822" y="106355"/>
                </a:lnTo>
                <a:lnTo>
                  <a:pt x="371026" y="120073"/>
                </a:lnTo>
                <a:lnTo>
                  <a:pt x="376102" y="134141"/>
                </a:lnTo>
                <a:lnTo>
                  <a:pt x="380050" y="148490"/>
                </a:lnTo>
                <a:lnTo>
                  <a:pt x="382870" y="163049"/>
                </a:lnTo>
                <a:lnTo>
                  <a:pt x="384562" y="177748"/>
                </a:lnTo>
                <a:lnTo>
                  <a:pt x="385126" y="192517"/>
                </a:lnTo>
                <a:lnTo>
                  <a:pt x="384562" y="207286"/>
                </a:lnTo>
                <a:lnTo>
                  <a:pt x="382870" y="221986"/>
                </a:lnTo>
                <a:lnTo>
                  <a:pt x="380050" y="236544"/>
                </a:lnTo>
                <a:lnTo>
                  <a:pt x="376102" y="250893"/>
                </a:lnTo>
                <a:lnTo>
                  <a:pt x="371026" y="264962"/>
                </a:lnTo>
                <a:lnTo>
                  <a:pt x="364822" y="278680"/>
                </a:lnTo>
                <a:lnTo>
                  <a:pt x="357490" y="291978"/>
                </a:lnTo>
                <a:lnTo>
                  <a:pt x="349030" y="304785"/>
                </a:lnTo>
                <a:lnTo>
                  <a:pt x="339441" y="317031"/>
                </a:lnTo>
                <a:lnTo>
                  <a:pt x="328725" y="328648"/>
                </a:lnTo>
                <a:lnTo>
                  <a:pt x="317106" y="339361"/>
                </a:lnTo>
                <a:lnTo>
                  <a:pt x="304857" y="348947"/>
                </a:lnTo>
                <a:lnTo>
                  <a:pt x="292047" y="357405"/>
                </a:lnTo>
                <a:lnTo>
                  <a:pt x="278746" y="364735"/>
                </a:lnTo>
                <a:lnTo>
                  <a:pt x="265024" y="370938"/>
                </a:lnTo>
                <a:lnTo>
                  <a:pt x="250953" y="376013"/>
                </a:lnTo>
                <a:lnTo>
                  <a:pt x="236601" y="379960"/>
                </a:lnTo>
                <a:lnTo>
                  <a:pt x="222038" y="382779"/>
                </a:lnTo>
                <a:lnTo>
                  <a:pt x="207335" y="384471"/>
                </a:lnTo>
                <a:lnTo>
                  <a:pt x="192563" y="385035"/>
                </a:lnTo>
                <a:lnTo>
                  <a:pt x="177790" y="384471"/>
                </a:lnTo>
                <a:lnTo>
                  <a:pt x="163087" y="382779"/>
                </a:lnTo>
                <a:lnTo>
                  <a:pt x="148525" y="379960"/>
                </a:lnTo>
                <a:lnTo>
                  <a:pt x="134173" y="376013"/>
                </a:lnTo>
                <a:lnTo>
                  <a:pt x="120101" y="370938"/>
                </a:lnTo>
                <a:lnTo>
                  <a:pt x="106379" y="364735"/>
                </a:lnTo>
                <a:lnTo>
                  <a:pt x="93079" y="357405"/>
                </a:lnTo>
                <a:lnTo>
                  <a:pt x="80268" y="348947"/>
                </a:lnTo>
                <a:lnTo>
                  <a:pt x="68019" y="339361"/>
                </a:lnTo>
                <a:lnTo>
                  <a:pt x="56400" y="328648"/>
                </a:lnTo>
                <a:lnTo>
                  <a:pt x="45684" y="317031"/>
                </a:lnTo>
                <a:lnTo>
                  <a:pt x="36096" y="304785"/>
                </a:lnTo>
                <a:lnTo>
                  <a:pt x="27636" y="291978"/>
                </a:lnTo>
                <a:lnTo>
                  <a:pt x="20304" y="278680"/>
                </a:lnTo>
                <a:lnTo>
                  <a:pt x="14100" y="264962"/>
                </a:lnTo>
                <a:lnTo>
                  <a:pt x="9024" y="250893"/>
                </a:lnTo>
                <a:lnTo>
                  <a:pt x="5076" y="236544"/>
                </a:lnTo>
                <a:lnTo>
                  <a:pt x="2256" y="221986"/>
                </a:lnTo>
                <a:lnTo>
                  <a:pt x="564" y="207286"/>
                </a:lnTo>
                <a:lnTo>
                  <a:pt x="0" y="192517"/>
                </a:lnTo>
                <a:lnTo>
                  <a:pt x="564" y="177748"/>
                </a:lnTo>
                <a:lnTo>
                  <a:pt x="2256" y="163049"/>
                </a:lnTo>
                <a:lnTo>
                  <a:pt x="5076" y="148490"/>
                </a:lnTo>
                <a:lnTo>
                  <a:pt x="9024" y="134141"/>
                </a:lnTo>
                <a:lnTo>
                  <a:pt x="14100" y="120073"/>
                </a:lnTo>
                <a:lnTo>
                  <a:pt x="20304" y="106355"/>
                </a:lnTo>
                <a:lnTo>
                  <a:pt x="27636" y="93057"/>
                </a:lnTo>
                <a:lnTo>
                  <a:pt x="36096" y="80250"/>
                </a:lnTo>
                <a:lnTo>
                  <a:pt x="45684" y="68003"/>
                </a:lnTo>
                <a:lnTo>
                  <a:pt x="56400" y="56387"/>
                </a:lnTo>
                <a:lnTo>
                  <a:pt x="68019" y="45673"/>
                </a:lnTo>
                <a:lnTo>
                  <a:pt x="80268" y="36087"/>
                </a:lnTo>
                <a:lnTo>
                  <a:pt x="93079" y="27629"/>
                </a:lnTo>
                <a:lnTo>
                  <a:pt x="106379" y="20299"/>
                </a:lnTo>
                <a:lnTo>
                  <a:pt x="120101" y="14096"/>
                </a:lnTo>
                <a:lnTo>
                  <a:pt x="134173" y="9021"/>
                </a:lnTo>
                <a:lnTo>
                  <a:pt x="148525" y="5074"/>
                </a:lnTo>
                <a:lnTo>
                  <a:pt x="163087" y="2255"/>
                </a:lnTo>
                <a:lnTo>
                  <a:pt x="177790" y="563"/>
                </a:lnTo>
                <a:lnTo>
                  <a:pt x="192563" y="0"/>
                </a:lnTo>
                <a:lnTo>
                  <a:pt x="207335" y="563"/>
                </a:lnTo>
                <a:lnTo>
                  <a:pt x="222038" y="2255"/>
                </a:lnTo>
                <a:lnTo>
                  <a:pt x="236601" y="5074"/>
                </a:lnTo>
                <a:lnTo>
                  <a:pt x="250953" y="9021"/>
                </a:lnTo>
                <a:lnTo>
                  <a:pt x="265024" y="14096"/>
                </a:lnTo>
                <a:lnTo>
                  <a:pt x="278746" y="20299"/>
                </a:lnTo>
                <a:lnTo>
                  <a:pt x="292047" y="27629"/>
                </a:lnTo>
                <a:lnTo>
                  <a:pt x="304857" y="36087"/>
                </a:lnTo>
                <a:lnTo>
                  <a:pt x="317106" y="45673"/>
                </a:lnTo>
                <a:lnTo>
                  <a:pt x="328725" y="56387"/>
                </a:lnTo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240067" y="3675693"/>
            <a:ext cx="149340" cy="331052"/>
          </a:xfrm>
          <a:custGeom>
            <a:avLst/>
            <a:gdLst/>
            <a:ahLst/>
            <a:cxnLst/>
            <a:rect l="l" t="t" r="r" b="b"/>
            <a:pathLst>
              <a:path w="164274" h="375192">
                <a:moveTo>
                  <a:pt x="0" y="0"/>
                </a:moveTo>
                <a:lnTo>
                  <a:pt x="164274" y="375192"/>
                </a:lnTo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373370" y="3999933"/>
            <a:ext cx="34756" cy="48308"/>
          </a:xfrm>
          <a:custGeom>
            <a:avLst/>
            <a:gdLst/>
            <a:ahLst/>
            <a:cxnLst/>
            <a:rect l="l" t="t" r="r" b="b"/>
            <a:pathLst>
              <a:path w="38232" h="54749">
                <a:moveTo>
                  <a:pt x="38232" y="54749"/>
                </a:moveTo>
                <a:lnTo>
                  <a:pt x="35280" y="0"/>
                </a:lnTo>
                <a:lnTo>
                  <a:pt x="0" y="15439"/>
                </a:lnTo>
                <a:lnTo>
                  <a:pt x="38232" y="54749"/>
                </a:lnTo>
                <a:close/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221350" y="3634198"/>
            <a:ext cx="34755" cy="48308"/>
          </a:xfrm>
          <a:custGeom>
            <a:avLst/>
            <a:gdLst/>
            <a:ahLst/>
            <a:cxnLst/>
            <a:rect l="l" t="t" r="r" b="b"/>
            <a:pathLst>
              <a:path w="38231" h="54749">
                <a:moveTo>
                  <a:pt x="0" y="0"/>
                </a:moveTo>
                <a:lnTo>
                  <a:pt x="2950" y="54749"/>
                </a:lnTo>
                <a:lnTo>
                  <a:pt x="38231" y="39309"/>
                </a:lnTo>
                <a:lnTo>
                  <a:pt x="0" y="0"/>
                </a:lnTo>
                <a:close/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878586" y="3256588"/>
            <a:ext cx="478490" cy="4643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942774" y="3296226"/>
            <a:ext cx="350115" cy="339737"/>
          </a:xfrm>
          <a:custGeom>
            <a:avLst/>
            <a:gdLst/>
            <a:ahLst/>
            <a:cxnLst/>
            <a:rect l="l" t="t" r="r" b="b"/>
            <a:pathLst>
              <a:path w="385127" h="385035">
                <a:moveTo>
                  <a:pt x="328726" y="56387"/>
                </a:moveTo>
                <a:lnTo>
                  <a:pt x="317107" y="45673"/>
                </a:lnTo>
                <a:lnTo>
                  <a:pt x="304858" y="36087"/>
                </a:lnTo>
                <a:lnTo>
                  <a:pt x="292047" y="27629"/>
                </a:lnTo>
                <a:lnTo>
                  <a:pt x="278746" y="20299"/>
                </a:lnTo>
                <a:lnTo>
                  <a:pt x="265025" y="14096"/>
                </a:lnTo>
                <a:lnTo>
                  <a:pt x="250953" y="9021"/>
                </a:lnTo>
                <a:lnTo>
                  <a:pt x="236601" y="5074"/>
                </a:lnTo>
                <a:lnTo>
                  <a:pt x="222039" y="2255"/>
                </a:lnTo>
                <a:lnTo>
                  <a:pt x="207336" y="563"/>
                </a:lnTo>
                <a:lnTo>
                  <a:pt x="192563" y="0"/>
                </a:lnTo>
                <a:lnTo>
                  <a:pt x="177791" y="563"/>
                </a:lnTo>
                <a:lnTo>
                  <a:pt x="163088" y="2255"/>
                </a:lnTo>
                <a:lnTo>
                  <a:pt x="148526" y="5074"/>
                </a:lnTo>
                <a:lnTo>
                  <a:pt x="134173" y="9021"/>
                </a:lnTo>
                <a:lnTo>
                  <a:pt x="120102" y="14096"/>
                </a:lnTo>
                <a:lnTo>
                  <a:pt x="106380" y="20299"/>
                </a:lnTo>
                <a:lnTo>
                  <a:pt x="93079" y="27629"/>
                </a:lnTo>
                <a:lnTo>
                  <a:pt x="80269" y="36087"/>
                </a:lnTo>
                <a:lnTo>
                  <a:pt x="68019" y="45673"/>
                </a:lnTo>
                <a:lnTo>
                  <a:pt x="56400" y="56387"/>
                </a:lnTo>
                <a:lnTo>
                  <a:pt x="45684" y="68003"/>
                </a:lnTo>
                <a:lnTo>
                  <a:pt x="36096" y="80249"/>
                </a:lnTo>
                <a:lnTo>
                  <a:pt x="27636" y="93057"/>
                </a:lnTo>
                <a:lnTo>
                  <a:pt x="20304" y="106354"/>
                </a:lnTo>
                <a:lnTo>
                  <a:pt x="14100" y="120073"/>
                </a:lnTo>
                <a:lnTo>
                  <a:pt x="9024" y="134141"/>
                </a:lnTo>
                <a:lnTo>
                  <a:pt x="5076" y="148490"/>
                </a:lnTo>
                <a:lnTo>
                  <a:pt x="2256" y="163049"/>
                </a:lnTo>
                <a:lnTo>
                  <a:pt x="564" y="177748"/>
                </a:lnTo>
                <a:lnTo>
                  <a:pt x="0" y="192517"/>
                </a:lnTo>
                <a:lnTo>
                  <a:pt x="564" y="207286"/>
                </a:lnTo>
                <a:lnTo>
                  <a:pt x="2256" y="221986"/>
                </a:lnTo>
                <a:lnTo>
                  <a:pt x="5076" y="236545"/>
                </a:lnTo>
                <a:lnTo>
                  <a:pt x="9024" y="250893"/>
                </a:lnTo>
                <a:lnTo>
                  <a:pt x="14100" y="264962"/>
                </a:lnTo>
                <a:lnTo>
                  <a:pt x="20304" y="278680"/>
                </a:lnTo>
                <a:lnTo>
                  <a:pt x="27636" y="291978"/>
                </a:lnTo>
                <a:lnTo>
                  <a:pt x="36096" y="304785"/>
                </a:lnTo>
                <a:lnTo>
                  <a:pt x="45684" y="317032"/>
                </a:lnTo>
                <a:lnTo>
                  <a:pt x="56400" y="328648"/>
                </a:lnTo>
                <a:lnTo>
                  <a:pt x="68019" y="339361"/>
                </a:lnTo>
                <a:lnTo>
                  <a:pt x="80269" y="348947"/>
                </a:lnTo>
                <a:lnTo>
                  <a:pt x="93079" y="357405"/>
                </a:lnTo>
                <a:lnTo>
                  <a:pt x="106380" y="364736"/>
                </a:lnTo>
                <a:lnTo>
                  <a:pt x="120102" y="370938"/>
                </a:lnTo>
                <a:lnTo>
                  <a:pt x="134173" y="376013"/>
                </a:lnTo>
                <a:lnTo>
                  <a:pt x="148526" y="379960"/>
                </a:lnTo>
                <a:lnTo>
                  <a:pt x="163088" y="382779"/>
                </a:lnTo>
                <a:lnTo>
                  <a:pt x="177791" y="384471"/>
                </a:lnTo>
                <a:lnTo>
                  <a:pt x="192563" y="385035"/>
                </a:lnTo>
                <a:lnTo>
                  <a:pt x="207336" y="384471"/>
                </a:lnTo>
                <a:lnTo>
                  <a:pt x="222039" y="382779"/>
                </a:lnTo>
                <a:lnTo>
                  <a:pt x="236601" y="379960"/>
                </a:lnTo>
                <a:lnTo>
                  <a:pt x="250953" y="376013"/>
                </a:lnTo>
                <a:lnTo>
                  <a:pt x="265025" y="370938"/>
                </a:lnTo>
                <a:lnTo>
                  <a:pt x="278746" y="364736"/>
                </a:lnTo>
                <a:lnTo>
                  <a:pt x="292047" y="357405"/>
                </a:lnTo>
                <a:lnTo>
                  <a:pt x="304858" y="348947"/>
                </a:lnTo>
                <a:lnTo>
                  <a:pt x="317107" y="339361"/>
                </a:lnTo>
                <a:lnTo>
                  <a:pt x="328726" y="328648"/>
                </a:lnTo>
                <a:lnTo>
                  <a:pt x="339442" y="317032"/>
                </a:lnTo>
                <a:lnTo>
                  <a:pt x="349030" y="304785"/>
                </a:lnTo>
                <a:lnTo>
                  <a:pt x="357491" y="291978"/>
                </a:lnTo>
                <a:lnTo>
                  <a:pt x="364823" y="278680"/>
                </a:lnTo>
                <a:lnTo>
                  <a:pt x="371027" y="264962"/>
                </a:lnTo>
                <a:lnTo>
                  <a:pt x="376103" y="250893"/>
                </a:lnTo>
                <a:lnTo>
                  <a:pt x="380051" y="236545"/>
                </a:lnTo>
                <a:lnTo>
                  <a:pt x="382871" y="221986"/>
                </a:lnTo>
                <a:lnTo>
                  <a:pt x="384563" y="207286"/>
                </a:lnTo>
                <a:lnTo>
                  <a:pt x="385127" y="192517"/>
                </a:lnTo>
                <a:lnTo>
                  <a:pt x="384563" y="177748"/>
                </a:lnTo>
                <a:lnTo>
                  <a:pt x="382871" y="163049"/>
                </a:lnTo>
                <a:lnTo>
                  <a:pt x="380051" y="148490"/>
                </a:lnTo>
                <a:lnTo>
                  <a:pt x="376103" y="134141"/>
                </a:lnTo>
                <a:lnTo>
                  <a:pt x="371027" y="120073"/>
                </a:lnTo>
                <a:lnTo>
                  <a:pt x="364823" y="106354"/>
                </a:lnTo>
                <a:lnTo>
                  <a:pt x="357491" y="93057"/>
                </a:lnTo>
                <a:lnTo>
                  <a:pt x="349030" y="80249"/>
                </a:lnTo>
                <a:lnTo>
                  <a:pt x="339442" y="68003"/>
                </a:lnTo>
                <a:lnTo>
                  <a:pt x="328726" y="56387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942773" y="3296226"/>
            <a:ext cx="350115" cy="339737"/>
          </a:xfrm>
          <a:custGeom>
            <a:avLst/>
            <a:gdLst/>
            <a:ahLst/>
            <a:cxnLst/>
            <a:rect l="l" t="t" r="r" b="b"/>
            <a:pathLst>
              <a:path w="385127" h="385035">
                <a:moveTo>
                  <a:pt x="328726" y="56387"/>
                </a:moveTo>
                <a:lnTo>
                  <a:pt x="339442" y="68003"/>
                </a:lnTo>
                <a:lnTo>
                  <a:pt x="349030" y="80250"/>
                </a:lnTo>
                <a:lnTo>
                  <a:pt x="357490" y="93057"/>
                </a:lnTo>
                <a:lnTo>
                  <a:pt x="364822" y="106355"/>
                </a:lnTo>
                <a:lnTo>
                  <a:pt x="371027" y="120073"/>
                </a:lnTo>
                <a:lnTo>
                  <a:pt x="376103" y="134141"/>
                </a:lnTo>
                <a:lnTo>
                  <a:pt x="380051" y="148490"/>
                </a:lnTo>
                <a:lnTo>
                  <a:pt x="382871" y="163049"/>
                </a:lnTo>
                <a:lnTo>
                  <a:pt x="384563" y="177748"/>
                </a:lnTo>
                <a:lnTo>
                  <a:pt x="385127" y="192517"/>
                </a:lnTo>
                <a:lnTo>
                  <a:pt x="384563" y="207286"/>
                </a:lnTo>
                <a:lnTo>
                  <a:pt x="382871" y="221986"/>
                </a:lnTo>
                <a:lnTo>
                  <a:pt x="380051" y="236544"/>
                </a:lnTo>
                <a:lnTo>
                  <a:pt x="376103" y="250893"/>
                </a:lnTo>
                <a:lnTo>
                  <a:pt x="371027" y="264962"/>
                </a:lnTo>
                <a:lnTo>
                  <a:pt x="364822" y="278680"/>
                </a:lnTo>
                <a:lnTo>
                  <a:pt x="357490" y="291978"/>
                </a:lnTo>
                <a:lnTo>
                  <a:pt x="349030" y="304785"/>
                </a:lnTo>
                <a:lnTo>
                  <a:pt x="339442" y="317031"/>
                </a:lnTo>
                <a:lnTo>
                  <a:pt x="328726" y="328648"/>
                </a:lnTo>
                <a:lnTo>
                  <a:pt x="317107" y="339361"/>
                </a:lnTo>
                <a:lnTo>
                  <a:pt x="304857" y="348947"/>
                </a:lnTo>
                <a:lnTo>
                  <a:pt x="292047" y="357405"/>
                </a:lnTo>
                <a:lnTo>
                  <a:pt x="278746" y="364736"/>
                </a:lnTo>
                <a:lnTo>
                  <a:pt x="265025" y="370938"/>
                </a:lnTo>
                <a:lnTo>
                  <a:pt x="250953" y="376013"/>
                </a:lnTo>
                <a:lnTo>
                  <a:pt x="236601" y="379961"/>
                </a:lnTo>
                <a:lnTo>
                  <a:pt x="222039" y="382780"/>
                </a:lnTo>
                <a:lnTo>
                  <a:pt x="207336" y="384472"/>
                </a:lnTo>
                <a:lnTo>
                  <a:pt x="192563" y="385035"/>
                </a:lnTo>
                <a:lnTo>
                  <a:pt x="177790" y="384472"/>
                </a:lnTo>
                <a:lnTo>
                  <a:pt x="163088" y="382780"/>
                </a:lnTo>
                <a:lnTo>
                  <a:pt x="148525" y="379961"/>
                </a:lnTo>
                <a:lnTo>
                  <a:pt x="134173" y="376013"/>
                </a:lnTo>
                <a:lnTo>
                  <a:pt x="120101" y="370938"/>
                </a:lnTo>
                <a:lnTo>
                  <a:pt x="106380" y="364736"/>
                </a:lnTo>
                <a:lnTo>
                  <a:pt x="93079" y="357405"/>
                </a:lnTo>
                <a:lnTo>
                  <a:pt x="80269" y="348947"/>
                </a:lnTo>
                <a:lnTo>
                  <a:pt x="68019" y="339361"/>
                </a:lnTo>
                <a:lnTo>
                  <a:pt x="56400" y="328648"/>
                </a:lnTo>
                <a:lnTo>
                  <a:pt x="45684" y="317031"/>
                </a:lnTo>
                <a:lnTo>
                  <a:pt x="36096" y="304785"/>
                </a:lnTo>
                <a:lnTo>
                  <a:pt x="27636" y="291978"/>
                </a:lnTo>
                <a:lnTo>
                  <a:pt x="20304" y="278680"/>
                </a:lnTo>
                <a:lnTo>
                  <a:pt x="14100" y="264962"/>
                </a:lnTo>
                <a:lnTo>
                  <a:pt x="9024" y="250893"/>
                </a:lnTo>
                <a:lnTo>
                  <a:pt x="5076" y="236544"/>
                </a:lnTo>
                <a:lnTo>
                  <a:pt x="2256" y="221986"/>
                </a:lnTo>
                <a:lnTo>
                  <a:pt x="564" y="207286"/>
                </a:lnTo>
                <a:lnTo>
                  <a:pt x="0" y="192517"/>
                </a:lnTo>
                <a:lnTo>
                  <a:pt x="564" y="177748"/>
                </a:lnTo>
                <a:lnTo>
                  <a:pt x="2256" y="163049"/>
                </a:lnTo>
                <a:lnTo>
                  <a:pt x="5076" y="148490"/>
                </a:lnTo>
                <a:lnTo>
                  <a:pt x="9024" y="134141"/>
                </a:lnTo>
                <a:lnTo>
                  <a:pt x="14100" y="120073"/>
                </a:lnTo>
                <a:lnTo>
                  <a:pt x="20304" y="106355"/>
                </a:lnTo>
                <a:lnTo>
                  <a:pt x="27636" y="93057"/>
                </a:lnTo>
                <a:lnTo>
                  <a:pt x="36096" y="80250"/>
                </a:lnTo>
                <a:lnTo>
                  <a:pt x="45684" y="68003"/>
                </a:lnTo>
                <a:lnTo>
                  <a:pt x="56400" y="56387"/>
                </a:lnTo>
                <a:lnTo>
                  <a:pt x="68019" y="45673"/>
                </a:lnTo>
                <a:lnTo>
                  <a:pt x="80269" y="36087"/>
                </a:lnTo>
                <a:lnTo>
                  <a:pt x="93079" y="27629"/>
                </a:lnTo>
                <a:lnTo>
                  <a:pt x="106380" y="20299"/>
                </a:lnTo>
                <a:lnTo>
                  <a:pt x="120101" y="14096"/>
                </a:lnTo>
                <a:lnTo>
                  <a:pt x="134173" y="9021"/>
                </a:lnTo>
                <a:lnTo>
                  <a:pt x="148525" y="5074"/>
                </a:lnTo>
                <a:lnTo>
                  <a:pt x="163088" y="2255"/>
                </a:lnTo>
                <a:lnTo>
                  <a:pt x="177790" y="563"/>
                </a:lnTo>
                <a:lnTo>
                  <a:pt x="192563" y="0"/>
                </a:lnTo>
                <a:lnTo>
                  <a:pt x="207336" y="563"/>
                </a:lnTo>
                <a:lnTo>
                  <a:pt x="222039" y="2255"/>
                </a:lnTo>
                <a:lnTo>
                  <a:pt x="236601" y="5074"/>
                </a:lnTo>
                <a:lnTo>
                  <a:pt x="250953" y="9021"/>
                </a:lnTo>
                <a:lnTo>
                  <a:pt x="265025" y="14096"/>
                </a:lnTo>
                <a:lnTo>
                  <a:pt x="278746" y="20299"/>
                </a:lnTo>
                <a:lnTo>
                  <a:pt x="292047" y="27629"/>
                </a:lnTo>
                <a:lnTo>
                  <a:pt x="304857" y="36087"/>
                </a:lnTo>
                <a:lnTo>
                  <a:pt x="317107" y="45673"/>
                </a:lnTo>
                <a:lnTo>
                  <a:pt x="328726" y="56387"/>
                </a:lnTo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435106" y="4006841"/>
            <a:ext cx="478490" cy="4643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878586" y="4006841"/>
            <a:ext cx="478490" cy="4643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8322064" y="4006841"/>
            <a:ext cx="478490" cy="4643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499294" y="4046477"/>
            <a:ext cx="350115" cy="339737"/>
          </a:xfrm>
          <a:custGeom>
            <a:avLst/>
            <a:gdLst/>
            <a:ahLst/>
            <a:cxnLst/>
            <a:rect l="l" t="t" r="r" b="b"/>
            <a:pathLst>
              <a:path w="385126" h="385035">
                <a:moveTo>
                  <a:pt x="328725" y="56387"/>
                </a:moveTo>
                <a:lnTo>
                  <a:pt x="317106" y="45673"/>
                </a:lnTo>
                <a:lnTo>
                  <a:pt x="304857" y="36087"/>
                </a:lnTo>
                <a:lnTo>
                  <a:pt x="292046" y="27629"/>
                </a:lnTo>
                <a:lnTo>
                  <a:pt x="278746" y="20299"/>
                </a:lnTo>
                <a:lnTo>
                  <a:pt x="265024" y="14096"/>
                </a:lnTo>
                <a:lnTo>
                  <a:pt x="250953" y="9021"/>
                </a:lnTo>
                <a:lnTo>
                  <a:pt x="236600" y="5074"/>
                </a:lnTo>
                <a:lnTo>
                  <a:pt x="222038" y="2255"/>
                </a:lnTo>
                <a:lnTo>
                  <a:pt x="207335" y="563"/>
                </a:lnTo>
                <a:lnTo>
                  <a:pt x="192563" y="0"/>
                </a:lnTo>
                <a:lnTo>
                  <a:pt x="177790" y="563"/>
                </a:lnTo>
                <a:lnTo>
                  <a:pt x="163087" y="2255"/>
                </a:lnTo>
                <a:lnTo>
                  <a:pt x="148525" y="5074"/>
                </a:lnTo>
                <a:lnTo>
                  <a:pt x="134173" y="9021"/>
                </a:lnTo>
                <a:lnTo>
                  <a:pt x="120101" y="14096"/>
                </a:lnTo>
                <a:lnTo>
                  <a:pt x="106380" y="20299"/>
                </a:lnTo>
                <a:lnTo>
                  <a:pt x="93079" y="27629"/>
                </a:lnTo>
                <a:lnTo>
                  <a:pt x="80268" y="36087"/>
                </a:lnTo>
                <a:lnTo>
                  <a:pt x="68019" y="45673"/>
                </a:lnTo>
                <a:lnTo>
                  <a:pt x="56400" y="56387"/>
                </a:lnTo>
                <a:lnTo>
                  <a:pt x="45684" y="68003"/>
                </a:lnTo>
                <a:lnTo>
                  <a:pt x="36096" y="80249"/>
                </a:lnTo>
                <a:lnTo>
                  <a:pt x="27636" y="93057"/>
                </a:lnTo>
                <a:lnTo>
                  <a:pt x="20304" y="106354"/>
                </a:lnTo>
                <a:lnTo>
                  <a:pt x="14100" y="120072"/>
                </a:lnTo>
                <a:lnTo>
                  <a:pt x="9024" y="134141"/>
                </a:lnTo>
                <a:lnTo>
                  <a:pt x="5076" y="148490"/>
                </a:lnTo>
                <a:lnTo>
                  <a:pt x="2256" y="163048"/>
                </a:lnTo>
                <a:lnTo>
                  <a:pt x="564" y="177748"/>
                </a:lnTo>
                <a:lnTo>
                  <a:pt x="0" y="192517"/>
                </a:lnTo>
                <a:lnTo>
                  <a:pt x="564" y="207286"/>
                </a:lnTo>
                <a:lnTo>
                  <a:pt x="2256" y="221985"/>
                </a:lnTo>
                <a:lnTo>
                  <a:pt x="5076" y="236544"/>
                </a:lnTo>
                <a:lnTo>
                  <a:pt x="9024" y="250893"/>
                </a:lnTo>
                <a:lnTo>
                  <a:pt x="14100" y="264961"/>
                </a:lnTo>
                <a:lnTo>
                  <a:pt x="20304" y="278680"/>
                </a:lnTo>
                <a:lnTo>
                  <a:pt x="27636" y="291977"/>
                </a:lnTo>
                <a:lnTo>
                  <a:pt x="36096" y="304785"/>
                </a:lnTo>
                <a:lnTo>
                  <a:pt x="45684" y="317032"/>
                </a:lnTo>
                <a:lnTo>
                  <a:pt x="56400" y="328648"/>
                </a:lnTo>
                <a:lnTo>
                  <a:pt x="68019" y="339361"/>
                </a:lnTo>
                <a:lnTo>
                  <a:pt x="80268" y="348947"/>
                </a:lnTo>
                <a:lnTo>
                  <a:pt x="93079" y="357405"/>
                </a:lnTo>
                <a:lnTo>
                  <a:pt x="106380" y="364736"/>
                </a:lnTo>
                <a:lnTo>
                  <a:pt x="120101" y="370938"/>
                </a:lnTo>
                <a:lnTo>
                  <a:pt x="134173" y="376013"/>
                </a:lnTo>
                <a:lnTo>
                  <a:pt x="148525" y="379960"/>
                </a:lnTo>
                <a:lnTo>
                  <a:pt x="163087" y="382779"/>
                </a:lnTo>
                <a:lnTo>
                  <a:pt x="177790" y="384471"/>
                </a:lnTo>
                <a:lnTo>
                  <a:pt x="192563" y="385035"/>
                </a:lnTo>
                <a:lnTo>
                  <a:pt x="207335" y="384471"/>
                </a:lnTo>
                <a:lnTo>
                  <a:pt x="222038" y="382779"/>
                </a:lnTo>
                <a:lnTo>
                  <a:pt x="236600" y="379960"/>
                </a:lnTo>
                <a:lnTo>
                  <a:pt x="250953" y="376013"/>
                </a:lnTo>
                <a:lnTo>
                  <a:pt x="265024" y="370938"/>
                </a:lnTo>
                <a:lnTo>
                  <a:pt x="278746" y="364736"/>
                </a:lnTo>
                <a:lnTo>
                  <a:pt x="292046" y="357405"/>
                </a:lnTo>
                <a:lnTo>
                  <a:pt x="304857" y="348947"/>
                </a:lnTo>
                <a:lnTo>
                  <a:pt x="317106" y="339361"/>
                </a:lnTo>
                <a:lnTo>
                  <a:pt x="328725" y="328648"/>
                </a:lnTo>
                <a:lnTo>
                  <a:pt x="339441" y="317032"/>
                </a:lnTo>
                <a:lnTo>
                  <a:pt x="349029" y="304785"/>
                </a:lnTo>
                <a:lnTo>
                  <a:pt x="357489" y="291977"/>
                </a:lnTo>
                <a:lnTo>
                  <a:pt x="364822" y="278680"/>
                </a:lnTo>
                <a:lnTo>
                  <a:pt x="371026" y="264961"/>
                </a:lnTo>
                <a:lnTo>
                  <a:pt x="376102" y="250893"/>
                </a:lnTo>
                <a:lnTo>
                  <a:pt x="380050" y="236544"/>
                </a:lnTo>
                <a:lnTo>
                  <a:pt x="382870" y="221985"/>
                </a:lnTo>
                <a:lnTo>
                  <a:pt x="384562" y="207286"/>
                </a:lnTo>
                <a:lnTo>
                  <a:pt x="385126" y="192517"/>
                </a:lnTo>
                <a:lnTo>
                  <a:pt x="384562" y="177748"/>
                </a:lnTo>
                <a:lnTo>
                  <a:pt x="382870" y="163048"/>
                </a:lnTo>
                <a:lnTo>
                  <a:pt x="380050" y="148490"/>
                </a:lnTo>
                <a:lnTo>
                  <a:pt x="376102" y="134141"/>
                </a:lnTo>
                <a:lnTo>
                  <a:pt x="371026" y="120072"/>
                </a:lnTo>
                <a:lnTo>
                  <a:pt x="364822" y="106354"/>
                </a:lnTo>
                <a:lnTo>
                  <a:pt x="357489" y="93057"/>
                </a:lnTo>
                <a:lnTo>
                  <a:pt x="349029" y="80249"/>
                </a:lnTo>
                <a:lnTo>
                  <a:pt x="339441" y="68003"/>
                </a:lnTo>
                <a:lnTo>
                  <a:pt x="328725" y="56387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499294" y="4046477"/>
            <a:ext cx="350115" cy="339737"/>
          </a:xfrm>
          <a:custGeom>
            <a:avLst/>
            <a:gdLst/>
            <a:ahLst/>
            <a:cxnLst/>
            <a:rect l="l" t="t" r="r" b="b"/>
            <a:pathLst>
              <a:path w="385127" h="385035">
                <a:moveTo>
                  <a:pt x="328726" y="56387"/>
                </a:moveTo>
                <a:lnTo>
                  <a:pt x="339442" y="68003"/>
                </a:lnTo>
                <a:lnTo>
                  <a:pt x="349030" y="80250"/>
                </a:lnTo>
                <a:lnTo>
                  <a:pt x="357490" y="93057"/>
                </a:lnTo>
                <a:lnTo>
                  <a:pt x="364822" y="106355"/>
                </a:lnTo>
                <a:lnTo>
                  <a:pt x="371027" y="120073"/>
                </a:lnTo>
                <a:lnTo>
                  <a:pt x="376103" y="134141"/>
                </a:lnTo>
                <a:lnTo>
                  <a:pt x="380051" y="148490"/>
                </a:lnTo>
                <a:lnTo>
                  <a:pt x="382871" y="163049"/>
                </a:lnTo>
                <a:lnTo>
                  <a:pt x="384563" y="177748"/>
                </a:lnTo>
                <a:lnTo>
                  <a:pt x="385127" y="192517"/>
                </a:lnTo>
                <a:lnTo>
                  <a:pt x="384563" y="207286"/>
                </a:lnTo>
                <a:lnTo>
                  <a:pt x="382871" y="221986"/>
                </a:lnTo>
                <a:lnTo>
                  <a:pt x="380051" y="236544"/>
                </a:lnTo>
                <a:lnTo>
                  <a:pt x="376103" y="250893"/>
                </a:lnTo>
                <a:lnTo>
                  <a:pt x="371027" y="264962"/>
                </a:lnTo>
                <a:lnTo>
                  <a:pt x="364822" y="278680"/>
                </a:lnTo>
                <a:lnTo>
                  <a:pt x="357490" y="291978"/>
                </a:lnTo>
                <a:lnTo>
                  <a:pt x="349030" y="304785"/>
                </a:lnTo>
                <a:lnTo>
                  <a:pt x="339442" y="317031"/>
                </a:lnTo>
                <a:lnTo>
                  <a:pt x="328726" y="328648"/>
                </a:lnTo>
                <a:lnTo>
                  <a:pt x="317107" y="339361"/>
                </a:lnTo>
                <a:lnTo>
                  <a:pt x="304857" y="348947"/>
                </a:lnTo>
                <a:lnTo>
                  <a:pt x="292047" y="357405"/>
                </a:lnTo>
                <a:lnTo>
                  <a:pt x="278746" y="364735"/>
                </a:lnTo>
                <a:lnTo>
                  <a:pt x="265025" y="370938"/>
                </a:lnTo>
                <a:lnTo>
                  <a:pt x="250953" y="376013"/>
                </a:lnTo>
                <a:lnTo>
                  <a:pt x="236601" y="379960"/>
                </a:lnTo>
                <a:lnTo>
                  <a:pt x="222038" y="382779"/>
                </a:lnTo>
                <a:lnTo>
                  <a:pt x="207336" y="384471"/>
                </a:lnTo>
                <a:lnTo>
                  <a:pt x="192563" y="385035"/>
                </a:lnTo>
                <a:lnTo>
                  <a:pt x="177791" y="384471"/>
                </a:lnTo>
                <a:lnTo>
                  <a:pt x="163088" y="382779"/>
                </a:lnTo>
                <a:lnTo>
                  <a:pt x="148526" y="379960"/>
                </a:lnTo>
                <a:lnTo>
                  <a:pt x="134173" y="376013"/>
                </a:lnTo>
                <a:lnTo>
                  <a:pt x="120102" y="370938"/>
                </a:lnTo>
                <a:lnTo>
                  <a:pt x="106380" y="364735"/>
                </a:lnTo>
                <a:lnTo>
                  <a:pt x="93079" y="357405"/>
                </a:lnTo>
                <a:lnTo>
                  <a:pt x="80269" y="348947"/>
                </a:lnTo>
                <a:lnTo>
                  <a:pt x="68019" y="339361"/>
                </a:lnTo>
                <a:lnTo>
                  <a:pt x="56400" y="328648"/>
                </a:lnTo>
                <a:lnTo>
                  <a:pt x="45684" y="317031"/>
                </a:lnTo>
                <a:lnTo>
                  <a:pt x="36096" y="304785"/>
                </a:lnTo>
                <a:lnTo>
                  <a:pt x="27636" y="291978"/>
                </a:lnTo>
                <a:lnTo>
                  <a:pt x="20304" y="278680"/>
                </a:lnTo>
                <a:lnTo>
                  <a:pt x="14100" y="264962"/>
                </a:lnTo>
                <a:lnTo>
                  <a:pt x="9024" y="250893"/>
                </a:lnTo>
                <a:lnTo>
                  <a:pt x="5076" y="236544"/>
                </a:lnTo>
                <a:lnTo>
                  <a:pt x="2256" y="221986"/>
                </a:lnTo>
                <a:lnTo>
                  <a:pt x="564" y="207286"/>
                </a:lnTo>
                <a:lnTo>
                  <a:pt x="0" y="192517"/>
                </a:lnTo>
                <a:lnTo>
                  <a:pt x="564" y="177748"/>
                </a:lnTo>
                <a:lnTo>
                  <a:pt x="2256" y="163049"/>
                </a:lnTo>
                <a:lnTo>
                  <a:pt x="5076" y="148490"/>
                </a:lnTo>
                <a:lnTo>
                  <a:pt x="9024" y="134141"/>
                </a:lnTo>
                <a:lnTo>
                  <a:pt x="14100" y="120073"/>
                </a:lnTo>
                <a:lnTo>
                  <a:pt x="20304" y="106355"/>
                </a:lnTo>
                <a:lnTo>
                  <a:pt x="27636" y="93057"/>
                </a:lnTo>
                <a:lnTo>
                  <a:pt x="36096" y="80250"/>
                </a:lnTo>
                <a:lnTo>
                  <a:pt x="45684" y="68003"/>
                </a:lnTo>
                <a:lnTo>
                  <a:pt x="56400" y="56387"/>
                </a:lnTo>
                <a:lnTo>
                  <a:pt x="68019" y="45673"/>
                </a:lnTo>
                <a:lnTo>
                  <a:pt x="80269" y="36087"/>
                </a:lnTo>
                <a:lnTo>
                  <a:pt x="93079" y="27629"/>
                </a:lnTo>
                <a:lnTo>
                  <a:pt x="106380" y="20299"/>
                </a:lnTo>
                <a:lnTo>
                  <a:pt x="120102" y="14096"/>
                </a:lnTo>
                <a:lnTo>
                  <a:pt x="134173" y="9021"/>
                </a:lnTo>
                <a:lnTo>
                  <a:pt x="148526" y="5074"/>
                </a:lnTo>
                <a:lnTo>
                  <a:pt x="163088" y="2255"/>
                </a:lnTo>
                <a:lnTo>
                  <a:pt x="177791" y="563"/>
                </a:lnTo>
                <a:lnTo>
                  <a:pt x="192563" y="0"/>
                </a:lnTo>
                <a:lnTo>
                  <a:pt x="207336" y="563"/>
                </a:lnTo>
                <a:lnTo>
                  <a:pt x="222038" y="2255"/>
                </a:lnTo>
                <a:lnTo>
                  <a:pt x="236601" y="5074"/>
                </a:lnTo>
                <a:lnTo>
                  <a:pt x="250953" y="9021"/>
                </a:lnTo>
                <a:lnTo>
                  <a:pt x="265025" y="14096"/>
                </a:lnTo>
                <a:lnTo>
                  <a:pt x="278746" y="20299"/>
                </a:lnTo>
                <a:lnTo>
                  <a:pt x="292047" y="27629"/>
                </a:lnTo>
                <a:lnTo>
                  <a:pt x="304857" y="36087"/>
                </a:lnTo>
                <a:lnTo>
                  <a:pt x="317107" y="45673"/>
                </a:lnTo>
                <a:lnTo>
                  <a:pt x="328726" y="56387"/>
                </a:lnTo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942774" y="4046477"/>
            <a:ext cx="350115" cy="339737"/>
          </a:xfrm>
          <a:custGeom>
            <a:avLst/>
            <a:gdLst/>
            <a:ahLst/>
            <a:cxnLst/>
            <a:rect l="l" t="t" r="r" b="b"/>
            <a:pathLst>
              <a:path w="385127" h="385035">
                <a:moveTo>
                  <a:pt x="328726" y="56387"/>
                </a:moveTo>
                <a:lnTo>
                  <a:pt x="317107" y="45673"/>
                </a:lnTo>
                <a:lnTo>
                  <a:pt x="304858" y="36087"/>
                </a:lnTo>
                <a:lnTo>
                  <a:pt x="292047" y="27629"/>
                </a:lnTo>
                <a:lnTo>
                  <a:pt x="278746" y="20299"/>
                </a:lnTo>
                <a:lnTo>
                  <a:pt x="265025" y="14096"/>
                </a:lnTo>
                <a:lnTo>
                  <a:pt x="250953" y="9021"/>
                </a:lnTo>
                <a:lnTo>
                  <a:pt x="236601" y="5074"/>
                </a:lnTo>
                <a:lnTo>
                  <a:pt x="222039" y="2255"/>
                </a:lnTo>
                <a:lnTo>
                  <a:pt x="207336" y="563"/>
                </a:lnTo>
                <a:lnTo>
                  <a:pt x="192563" y="0"/>
                </a:lnTo>
                <a:lnTo>
                  <a:pt x="177791" y="563"/>
                </a:lnTo>
                <a:lnTo>
                  <a:pt x="163088" y="2255"/>
                </a:lnTo>
                <a:lnTo>
                  <a:pt x="148526" y="5074"/>
                </a:lnTo>
                <a:lnTo>
                  <a:pt x="134173" y="9021"/>
                </a:lnTo>
                <a:lnTo>
                  <a:pt x="120102" y="14096"/>
                </a:lnTo>
                <a:lnTo>
                  <a:pt x="106380" y="20299"/>
                </a:lnTo>
                <a:lnTo>
                  <a:pt x="93079" y="27629"/>
                </a:lnTo>
                <a:lnTo>
                  <a:pt x="80269" y="36087"/>
                </a:lnTo>
                <a:lnTo>
                  <a:pt x="68019" y="45673"/>
                </a:lnTo>
                <a:lnTo>
                  <a:pt x="56400" y="56387"/>
                </a:lnTo>
                <a:lnTo>
                  <a:pt x="45684" y="68003"/>
                </a:lnTo>
                <a:lnTo>
                  <a:pt x="36096" y="80249"/>
                </a:lnTo>
                <a:lnTo>
                  <a:pt x="27636" y="93057"/>
                </a:lnTo>
                <a:lnTo>
                  <a:pt x="20304" y="106354"/>
                </a:lnTo>
                <a:lnTo>
                  <a:pt x="14100" y="120072"/>
                </a:lnTo>
                <a:lnTo>
                  <a:pt x="9024" y="134141"/>
                </a:lnTo>
                <a:lnTo>
                  <a:pt x="5076" y="148490"/>
                </a:lnTo>
                <a:lnTo>
                  <a:pt x="2256" y="163048"/>
                </a:lnTo>
                <a:lnTo>
                  <a:pt x="564" y="177748"/>
                </a:lnTo>
                <a:lnTo>
                  <a:pt x="0" y="192517"/>
                </a:lnTo>
                <a:lnTo>
                  <a:pt x="564" y="207286"/>
                </a:lnTo>
                <a:lnTo>
                  <a:pt x="2256" y="221985"/>
                </a:lnTo>
                <a:lnTo>
                  <a:pt x="5076" y="236544"/>
                </a:lnTo>
                <a:lnTo>
                  <a:pt x="9024" y="250893"/>
                </a:lnTo>
                <a:lnTo>
                  <a:pt x="14100" y="264961"/>
                </a:lnTo>
                <a:lnTo>
                  <a:pt x="20304" y="278680"/>
                </a:lnTo>
                <a:lnTo>
                  <a:pt x="27636" y="291977"/>
                </a:lnTo>
                <a:lnTo>
                  <a:pt x="36096" y="304785"/>
                </a:lnTo>
                <a:lnTo>
                  <a:pt x="45684" y="317032"/>
                </a:lnTo>
                <a:lnTo>
                  <a:pt x="56400" y="328648"/>
                </a:lnTo>
                <a:lnTo>
                  <a:pt x="68019" y="339361"/>
                </a:lnTo>
                <a:lnTo>
                  <a:pt x="80269" y="348947"/>
                </a:lnTo>
                <a:lnTo>
                  <a:pt x="93079" y="357405"/>
                </a:lnTo>
                <a:lnTo>
                  <a:pt x="106380" y="364736"/>
                </a:lnTo>
                <a:lnTo>
                  <a:pt x="120102" y="370938"/>
                </a:lnTo>
                <a:lnTo>
                  <a:pt x="134173" y="376013"/>
                </a:lnTo>
                <a:lnTo>
                  <a:pt x="148526" y="379960"/>
                </a:lnTo>
                <a:lnTo>
                  <a:pt x="163088" y="382779"/>
                </a:lnTo>
                <a:lnTo>
                  <a:pt x="177791" y="384471"/>
                </a:lnTo>
                <a:lnTo>
                  <a:pt x="192563" y="385035"/>
                </a:lnTo>
                <a:lnTo>
                  <a:pt x="207336" y="384471"/>
                </a:lnTo>
                <a:lnTo>
                  <a:pt x="222039" y="382779"/>
                </a:lnTo>
                <a:lnTo>
                  <a:pt x="236601" y="379960"/>
                </a:lnTo>
                <a:lnTo>
                  <a:pt x="250953" y="376013"/>
                </a:lnTo>
                <a:lnTo>
                  <a:pt x="265025" y="370938"/>
                </a:lnTo>
                <a:lnTo>
                  <a:pt x="278746" y="364736"/>
                </a:lnTo>
                <a:lnTo>
                  <a:pt x="292047" y="357405"/>
                </a:lnTo>
                <a:lnTo>
                  <a:pt x="304858" y="348947"/>
                </a:lnTo>
                <a:lnTo>
                  <a:pt x="317107" y="339361"/>
                </a:lnTo>
                <a:lnTo>
                  <a:pt x="328726" y="328648"/>
                </a:lnTo>
                <a:lnTo>
                  <a:pt x="339442" y="317032"/>
                </a:lnTo>
                <a:lnTo>
                  <a:pt x="349030" y="304785"/>
                </a:lnTo>
                <a:lnTo>
                  <a:pt x="357491" y="291977"/>
                </a:lnTo>
                <a:lnTo>
                  <a:pt x="364823" y="278680"/>
                </a:lnTo>
                <a:lnTo>
                  <a:pt x="371027" y="264961"/>
                </a:lnTo>
                <a:lnTo>
                  <a:pt x="376103" y="250893"/>
                </a:lnTo>
                <a:lnTo>
                  <a:pt x="380051" y="236544"/>
                </a:lnTo>
                <a:lnTo>
                  <a:pt x="382871" y="221985"/>
                </a:lnTo>
                <a:lnTo>
                  <a:pt x="384563" y="207286"/>
                </a:lnTo>
                <a:lnTo>
                  <a:pt x="385127" y="192517"/>
                </a:lnTo>
                <a:lnTo>
                  <a:pt x="384563" y="177748"/>
                </a:lnTo>
                <a:lnTo>
                  <a:pt x="382871" y="163048"/>
                </a:lnTo>
                <a:lnTo>
                  <a:pt x="380051" y="148490"/>
                </a:lnTo>
                <a:lnTo>
                  <a:pt x="376103" y="134141"/>
                </a:lnTo>
                <a:lnTo>
                  <a:pt x="371027" y="120072"/>
                </a:lnTo>
                <a:lnTo>
                  <a:pt x="364823" y="106354"/>
                </a:lnTo>
                <a:lnTo>
                  <a:pt x="357491" y="93057"/>
                </a:lnTo>
                <a:lnTo>
                  <a:pt x="349030" y="80249"/>
                </a:lnTo>
                <a:lnTo>
                  <a:pt x="339442" y="68003"/>
                </a:lnTo>
                <a:lnTo>
                  <a:pt x="328726" y="56387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942773" y="4046477"/>
            <a:ext cx="350115" cy="339737"/>
          </a:xfrm>
          <a:custGeom>
            <a:avLst/>
            <a:gdLst/>
            <a:ahLst/>
            <a:cxnLst/>
            <a:rect l="l" t="t" r="r" b="b"/>
            <a:pathLst>
              <a:path w="385127" h="385035">
                <a:moveTo>
                  <a:pt x="328726" y="56387"/>
                </a:moveTo>
                <a:lnTo>
                  <a:pt x="339442" y="68003"/>
                </a:lnTo>
                <a:lnTo>
                  <a:pt x="349030" y="80250"/>
                </a:lnTo>
                <a:lnTo>
                  <a:pt x="357490" y="93057"/>
                </a:lnTo>
                <a:lnTo>
                  <a:pt x="364822" y="106355"/>
                </a:lnTo>
                <a:lnTo>
                  <a:pt x="371027" y="120073"/>
                </a:lnTo>
                <a:lnTo>
                  <a:pt x="376103" y="134141"/>
                </a:lnTo>
                <a:lnTo>
                  <a:pt x="380051" y="148490"/>
                </a:lnTo>
                <a:lnTo>
                  <a:pt x="382871" y="163049"/>
                </a:lnTo>
                <a:lnTo>
                  <a:pt x="384563" y="177748"/>
                </a:lnTo>
                <a:lnTo>
                  <a:pt x="385127" y="192517"/>
                </a:lnTo>
                <a:lnTo>
                  <a:pt x="384563" y="207286"/>
                </a:lnTo>
                <a:lnTo>
                  <a:pt x="382871" y="221986"/>
                </a:lnTo>
                <a:lnTo>
                  <a:pt x="380051" y="236544"/>
                </a:lnTo>
                <a:lnTo>
                  <a:pt x="376103" y="250893"/>
                </a:lnTo>
                <a:lnTo>
                  <a:pt x="371027" y="264962"/>
                </a:lnTo>
                <a:lnTo>
                  <a:pt x="364822" y="278680"/>
                </a:lnTo>
                <a:lnTo>
                  <a:pt x="357490" y="291978"/>
                </a:lnTo>
                <a:lnTo>
                  <a:pt x="349030" y="304785"/>
                </a:lnTo>
                <a:lnTo>
                  <a:pt x="339442" y="317031"/>
                </a:lnTo>
                <a:lnTo>
                  <a:pt x="328726" y="328648"/>
                </a:lnTo>
                <a:lnTo>
                  <a:pt x="317107" y="339361"/>
                </a:lnTo>
                <a:lnTo>
                  <a:pt x="304857" y="348947"/>
                </a:lnTo>
                <a:lnTo>
                  <a:pt x="292047" y="357405"/>
                </a:lnTo>
                <a:lnTo>
                  <a:pt x="278746" y="364735"/>
                </a:lnTo>
                <a:lnTo>
                  <a:pt x="265025" y="370938"/>
                </a:lnTo>
                <a:lnTo>
                  <a:pt x="250953" y="376013"/>
                </a:lnTo>
                <a:lnTo>
                  <a:pt x="236601" y="379960"/>
                </a:lnTo>
                <a:lnTo>
                  <a:pt x="222039" y="382779"/>
                </a:lnTo>
                <a:lnTo>
                  <a:pt x="207336" y="384471"/>
                </a:lnTo>
                <a:lnTo>
                  <a:pt x="192563" y="385035"/>
                </a:lnTo>
                <a:lnTo>
                  <a:pt x="177790" y="384471"/>
                </a:lnTo>
                <a:lnTo>
                  <a:pt x="163088" y="382779"/>
                </a:lnTo>
                <a:lnTo>
                  <a:pt x="148525" y="379960"/>
                </a:lnTo>
                <a:lnTo>
                  <a:pt x="134173" y="376013"/>
                </a:lnTo>
                <a:lnTo>
                  <a:pt x="120101" y="370938"/>
                </a:lnTo>
                <a:lnTo>
                  <a:pt x="106380" y="364735"/>
                </a:lnTo>
                <a:lnTo>
                  <a:pt x="93079" y="357405"/>
                </a:lnTo>
                <a:lnTo>
                  <a:pt x="80269" y="348947"/>
                </a:lnTo>
                <a:lnTo>
                  <a:pt x="68019" y="339361"/>
                </a:lnTo>
                <a:lnTo>
                  <a:pt x="56400" y="328648"/>
                </a:lnTo>
                <a:lnTo>
                  <a:pt x="45684" y="317031"/>
                </a:lnTo>
                <a:lnTo>
                  <a:pt x="36096" y="304785"/>
                </a:lnTo>
                <a:lnTo>
                  <a:pt x="27636" y="291978"/>
                </a:lnTo>
                <a:lnTo>
                  <a:pt x="20304" y="278680"/>
                </a:lnTo>
                <a:lnTo>
                  <a:pt x="14100" y="264962"/>
                </a:lnTo>
                <a:lnTo>
                  <a:pt x="9024" y="250893"/>
                </a:lnTo>
                <a:lnTo>
                  <a:pt x="5076" y="236544"/>
                </a:lnTo>
                <a:lnTo>
                  <a:pt x="2256" y="221986"/>
                </a:lnTo>
                <a:lnTo>
                  <a:pt x="564" y="207286"/>
                </a:lnTo>
                <a:lnTo>
                  <a:pt x="0" y="192517"/>
                </a:lnTo>
                <a:lnTo>
                  <a:pt x="564" y="177748"/>
                </a:lnTo>
                <a:lnTo>
                  <a:pt x="2256" y="163049"/>
                </a:lnTo>
                <a:lnTo>
                  <a:pt x="5076" y="148490"/>
                </a:lnTo>
                <a:lnTo>
                  <a:pt x="9024" y="134141"/>
                </a:lnTo>
                <a:lnTo>
                  <a:pt x="14100" y="120073"/>
                </a:lnTo>
                <a:lnTo>
                  <a:pt x="20304" y="106355"/>
                </a:lnTo>
                <a:lnTo>
                  <a:pt x="27636" y="93057"/>
                </a:lnTo>
                <a:lnTo>
                  <a:pt x="36096" y="80250"/>
                </a:lnTo>
                <a:lnTo>
                  <a:pt x="45684" y="68003"/>
                </a:lnTo>
                <a:lnTo>
                  <a:pt x="56400" y="56387"/>
                </a:lnTo>
                <a:lnTo>
                  <a:pt x="68019" y="45673"/>
                </a:lnTo>
                <a:lnTo>
                  <a:pt x="80269" y="36087"/>
                </a:lnTo>
                <a:lnTo>
                  <a:pt x="93079" y="27629"/>
                </a:lnTo>
                <a:lnTo>
                  <a:pt x="106380" y="20299"/>
                </a:lnTo>
                <a:lnTo>
                  <a:pt x="120101" y="14096"/>
                </a:lnTo>
                <a:lnTo>
                  <a:pt x="134173" y="9021"/>
                </a:lnTo>
                <a:lnTo>
                  <a:pt x="148525" y="5074"/>
                </a:lnTo>
                <a:lnTo>
                  <a:pt x="163088" y="2255"/>
                </a:lnTo>
                <a:lnTo>
                  <a:pt x="177790" y="563"/>
                </a:lnTo>
                <a:lnTo>
                  <a:pt x="192563" y="0"/>
                </a:lnTo>
                <a:lnTo>
                  <a:pt x="207336" y="563"/>
                </a:lnTo>
                <a:lnTo>
                  <a:pt x="222039" y="2255"/>
                </a:lnTo>
                <a:lnTo>
                  <a:pt x="236601" y="5074"/>
                </a:lnTo>
                <a:lnTo>
                  <a:pt x="250953" y="9021"/>
                </a:lnTo>
                <a:lnTo>
                  <a:pt x="265025" y="14096"/>
                </a:lnTo>
                <a:lnTo>
                  <a:pt x="278746" y="20299"/>
                </a:lnTo>
                <a:lnTo>
                  <a:pt x="292047" y="27629"/>
                </a:lnTo>
                <a:lnTo>
                  <a:pt x="304857" y="36087"/>
                </a:lnTo>
                <a:lnTo>
                  <a:pt x="317107" y="45673"/>
                </a:lnTo>
                <a:lnTo>
                  <a:pt x="328726" y="56387"/>
                </a:lnTo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8386252" y="4046477"/>
            <a:ext cx="350115" cy="339737"/>
          </a:xfrm>
          <a:custGeom>
            <a:avLst/>
            <a:gdLst/>
            <a:ahLst/>
            <a:cxnLst/>
            <a:rect l="l" t="t" r="r" b="b"/>
            <a:pathLst>
              <a:path w="385126" h="385035">
                <a:moveTo>
                  <a:pt x="328725" y="56387"/>
                </a:moveTo>
                <a:lnTo>
                  <a:pt x="317106" y="45673"/>
                </a:lnTo>
                <a:lnTo>
                  <a:pt x="304856" y="36087"/>
                </a:lnTo>
                <a:lnTo>
                  <a:pt x="292046" y="27629"/>
                </a:lnTo>
                <a:lnTo>
                  <a:pt x="278745" y="20299"/>
                </a:lnTo>
                <a:lnTo>
                  <a:pt x="265024" y="14096"/>
                </a:lnTo>
                <a:lnTo>
                  <a:pt x="250952" y="9021"/>
                </a:lnTo>
                <a:lnTo>
                  <a:pt x="236600" y="5074"/>
                </a:lnTo>
                <a:lnTo>
                  <a:pt x="222037" y="2255"/>
                </a:lnTo>
                <a:lnTo>
                  <a:pt x="207335" y="563"/>
                </a:lnTo>
                <a:lnTo>
                  <a:pt x="192562" y="0"/>
                </a:lnTo>
                <a:lnTo>
                  <a:pt x="177790" y="563"/>
                </a:lnTo>
                <a:lnTo>
                  <a:pt x="163087" y="2255"/>
                </a:lnTo>
                <a:lnTo>
                  <a:pt x="148525" y="5074"/>
                </a:lnTo>
                <a:lnTo>
                  <a:pt x="134173" y="9021"/>
                </a:lnTo>
                <a:lnTo>
                  <a:pt x="120101" y="14096"/>
                </a:lnTo>
                <a:lnTo>
                  <a:pt x="106379" y="20299"/>
                </a:lnTo>
                <a:lnTo>
                  <a:pt x="93079" y="27629"/>
                </a:lnTo>
                <a:lnTo>
                  <a:pt x="80268" y="36087"/>
                </a:lnTo>
                <a:lnTo>
                  <a:pt x="68019" y="45673"/>
                </a:lnTo>
                <a:lnTo>
                  <a:pt x="56400" y="56387"/>
                </a:lnTo>
                <a:lnTo>
                  <a:pt x="45684" y="68003"/>
                </a:lnTo>
                <a:lnTo>
                  <a:pt x="36096" y="80249"/>
                </a:lnTo>
                <a:lnTo>
                  <a:pt x="27636" y="93057"/>
                </a:lnTo>
                <a:lnTo>
                  <a:pt x="20304" y="106354"/>
                </a:lnTo>
                <a:lnTo>
                  <a:pt x="14100" y="120072"/>
                </a:lnTo>
                <a:lnTo>
                  <a:pt x="9024" y="134141"/>
                </a:lnTo>
                <a:lnTo>
                  <a:pt x="5076" y="148490"/>
                </a:lnTo>
                <a:lnTo>
                  <a:pt x="2256" y="163048"/>
                </a:lnTo>
                <a:lnTo>
                  <a:pt x="564" y="177748"/>
                </a:lnTo>
                <a:lnTo>
                  <a:pt x="0" y="192517"/>
                </a:lnTo>
                <a:lnTo>
                  <a:pt x="564" y="207286"/>
                </a:lnTo>
                <a:lnTo>
                  <a:pt x="2256" y="221985"/>
                </a:lnTo>
                <a:lnTo>
                  <a:pt x="5076" y="236544"/>
                </a:lnTo>
                <a:lnTo>
                  <a:pt x="9024" y="250893"/>
                </a:lnTo>
                <a:lnTo>
                  <a:pt x="14100" y="264961"/>
                </a:lnTo>
                <a:lnTo>
                  <a:pt x="20304" y="278680"/>
                </a:lnTo>
                <a:lnTo>
                  <a:pt x="27636" y="291977"/>
                </a:lnTo>
                <a:lnTo>
                  <a:pt x="36096" y="304785"/>
                </a:lnTo>
                <a:lnTo>
                  <a:pt x="45684" y="317032"/>
                </a:lnTo>
                <a:lnTo>
                  <a:pt x="56400" y="328648"/>
                </a:lnTo>
                <a:lnTo>
                  <a:pt x="68019" y="339361"/>
                </a:lnTo>
                <a:lnTo>
                  <a:pt x="80268" y="348947"/>
                </a:lnTo>
                <a:lnTo>
                  <a:pt x="93079" y="357405"/>
                </a:lnTo>
                <a:lnTo>
                  <a:pt x="106379" y="364736"/>
                </a:lnTo>
                <a:lnTo>
                  <a:pt x="120101" y="370938"/>
                </a:lnTo>
                <a:lnTo>
                  <a:pt x="134173" y="376013"/>
                </a:lnTo>
                <a:lnTo>
                  <a:pt x="148525" y="379960"/>
                </a:lnTo>
                <a:lnTo>
                  <a:pt x="163087" y="382779"/>
                </a:lnTo>
                <a:lnTo>
                  <a:pt x="177790" y="384471"/>
                </a:lnTo>
                <a:lnTo>
                  <a:pt x="192562" y="385035"/>
                </a:lnTo>
                <a:lnTo>
                  <a:pt x="207335" y="384471"/>
                </a:lnTo>
                <a:lnTo>
                  <a:pt x="222037" y="382779"/>
                </a:lnTo>
                <a:lnTo>
                  <a:pt x="236600" y="379960"/>
                </a:lnTo>
                <a:lnTo>
                  <a:pt x="250952" y="376013"/>
                </a:lnTo>
                <a:lnTo>
                  <a:pt x="265024" y="370938"/>
                </a:lnTo>
                <a:lnTo>
                  <a:pt x="278745" y="364736"/>
                </a:lnTo>
                <a:lnTo>
                  <a:pt x="292046" y="357405"/>
                </a:lnTo>
                <a:lnTo>
                  <a:pt x="304856" y="348947"/>
                </a:lnTo>
                <a:lnTo>
                  <a:pt x="317106" y="339361"/>
                </a:lnTo>
                <a:lnTo>
                  <a:pt x="328725" y="328648"/>
                </a:lnTo>
                <a:lnTo>
                  <a:pt x="339441" y="317032"/>
                </a:lnTo>
                <a:lnTo>
                  <a:pt x="349029" y="304785"/>
                </a:lnTo>
                <a:lnTo>
                  <a:pt x="357489" y="291977"/>
                </a:lnTo>
                <a:lnTo>
                  <a:pt x="364822" y="278680"/>
                </a:lnTo>
                <a:lnTo>
                  <a:pt x="371026" y="264961"/>
                </a:lnTo>
                <a:lnTo>
                  <a:pt x="376102" y="250893"/>
                </a:lnTo>
                <a:lnTo>
                  <a:pt x="380050" y="236544"/>
                </a:lnTo>
                <a:lnTo>
                  <a:pt x="382870" y="221985"/>
                </a:lnTo>
                <a:lnTo>
                  <a:pt x="384562" y="207286"/>
                </a:lnTo>
                <a:lnTo>
                  <a:pt x="385126" y="192517"/>
                </a:lnTo>
                <a:lnTo>
                  <a:pt x="384562" y="177748"/>
                </a:lnTo>
                <a:lnTo>
                  <a:pt x="382870" y="163048"/>
                </a:lnTo>
                <a:lnTo>
                  <a:pt x="380050" y="148490"/>
                </a:lnTo>
                <a:lnTo>
                  <a:pt x="376102" y="134141"/>
                </a:lnTo>
                <a:lnTo>
                  <a:pt x="371026" y="120072"/>
                </a:lnTo>
                <a:lnTo>
                  <a:pt x="364822" y="106354"/>
                </a:lnTo>
                <a:lnTo>
                  <a:pt x="357489" y="93057"/>
                </a:lnTo>
                <a:lnTo>
                  <a:pt x="349029" y="80249"/>
                </a:lnTo>
                <a:lnTo>
                  <a:pt x="339441" y="68003"/>
                </a:lnTo>
                <a:lnTo>
                  <a:pt x="328725" y="56387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386251" y="4046477"/>
            <a:ext cx="350115" cy="339737"/>
          </a:xfrm>
          <a:custGeom>
            <a:avLst/>
            <a:gdLst/>
            <a:ahLst/>
            <a:cxnLst/>
            <a:rect l="l" t="t" r="r" b="b"/>
            <a:pathLst>
              <a:path w="385126" h="385035">
                <a:moveTo>
                  <a:pt x="328725" y="56387"/>
                </a:moveTo>
                <a:lnTo>
                  <a:pt x="339441" y="68003"/>
                </a:lnTo>
                <a:lnTo>
                  <a:pt x="349029" y="80250"/>
                </a:lnTo>
                <a:lnTo>
                  <a:pt x="357490" y="93057"/>
                </a:lnTo>
                <a:lnTo>
                  <a:pt x="364822" y="106355"/>
                </a:lnTo>
                <a:lnTo>
                  <a:pt x="371026" y="120073"/>
                </a:lnTo>
                <a:lnTo>
                  <a:pt x="376102" y="134141"/>
                </a:lnTo>
                <a:lnTo>
                  <a:pt x="380050" y="148490"/>
                </a:lnTo>
                <a:lnTo>
                  <a:pt x="382870" y="163049"/>
                </a:lnTo>
                <a:lnTo>
                  <a:pt x="384562" y="177748"/>
                </a:lnTo>
                <a:lnTo>
                  <a:pt x="385126" y="192517"/>
                </a:lnTo>
                <a:lnTo>
                  <a:pt x="384562" y="207286"/>
                </a:lnTo>
                <a:lnTo>
                  <a:pt x="382870" y="221986"/>
                </a:lnTo>
                <a:lnTo>
                  <a:pt x="380050" y="236544"/>
                </a:lnTo>
                <a:lnTo>
                  <a:pt x="376102" y="250893"/>
                </a:lnTo>
                <a:lnTo>
                  <a:pt x="371026" y="264962"/>
                </a:lnTo>
                <a:lnTo>
                  <a:pt x="364822" y="278680"/>
                </a:lnTo>
                <a:lnTo>
                  <a:pt x="357490" y="291978"/>
                </a:lnTo>
                <a:lnTo>
                  <a:pt x="349029" y="304785"/>
                </a:lnTo>
                <a:lnTo>
                  <a:pt x="339441" y="317031"/>
                </a:lnTo>
                <a:lnTo>
                  <a:pt x="328725" y="328648"/>
                </a:lnTo>
                <a:lnTo>
                  <a:pt x="317106" y="339361"/>
                </a:lnTo>
                <a:lnTo>
                  <a:pt x="304857" y="348947"/>
                </a:lnTo>
                <a:lnTo>
                  <a:pt x="292046" y="357405"/>
                </a:lnTo>
                <a:lnTo>
                  <a:pt x="278745" y="364735"/>
                </a:lnTo>
                <a:lnTo>
                  <a:pt x="265024" y="370938"/>
                </a:lnTo>
                <a:lnTo>
                  <a:pt x="250952" y="376013"/>
                </a:lnTo>
                <a:lnTo>
                  <a:pt x="236600" y="379960"/>
                </a:lnTo>
                <a:lnTo>
                  <a:pt x="222038" y="382779"/>
                </a:lnTo>
                <a:lnTo>
                  <a:pt x="207335" y="384471"/>
                </a:lnTo>
                <a:lnTo>
                  <a:pt x="192562" y="385035"/>
                </a:lnTo>
                <a:lnTo>
                  <a:pt x="177790" y="384471"/>
                </a:lnTo>
                <a:lnTo>
                  <a:pt x="163087" y="382779"/>
                </a:lnTo>
                <a:lnTo>
                  <a:pt x="148525" y="379960"/>
                </a:lnTo>
                <a:lnTo>
                  <a:pt x="134173" y="376013"/>
                </a:lnTo>
                <a:lnTo>
                  <a:pt x="120101" y="370938"/>
                </a:lnTo>
                <a:lnTo>
                  <a:pt x="106380" y="364735"/>
                </a:lnTo>
                <a:lnTo>
                  <a:pt x="93079" y="357405"/>
                </a:lnTo>
                <a:lnTo>
                  <a:pt x="80268" y="348947"/>
                </a:lnTo>
                <a:lnTo>
                  <a:pt x="68019" y="339361"/>
                </a:lnTo>
                <a:lnTo>
                  <a:pt x="56400" y="328648"/>
                </a:lnTo>
                <a:lnTo>
                  <a:pt x="45684" y="317031"/>
                </a:lnTo>
                <a:lnTo>
                  <a:pt x="36096" y="304785"/>
                </a:lnTo>
                <a:lnTo>
                  <a:pt x="27636" y="291978"/>
                </a:lnTo>
                <a:lnTo>
                  <a:pt x="20304" y="278680"/>
                </a:lnTo>
                <a:lnTo>
                  <a:pt x="14100" y="264962"/>
                </a:lnTo>
                <a:lnTo>
                  <a:pt x="9024" y="250893"/>
                </a:lnTo>
                <a:lnTo>
                  <a:pt x="5076" y="236544"/>
                </a:lnTo>
                <a:lnTo>
                  <a:pt x="2256" y="221986"/>
                </a:lnTo>
                <a:lnTo>
                  <a:pt x="564" y="207286"/>
                </a:lnTo>
                <a:lnTo>
                  <a:pt x="0" y="192517"/>
                </a:lnTo>
                <a:lnTo>
                  <a:pt x="564" y="177748"/>
                </a:lnTo>
                <a:lnTo>
                  <a:pt x="2256" y="163049"/>
                </a:lnTo>
                <a:lnTo>
                  <a:pt x="5076" y="148490"/>
                </a:lnTo>
                <a:lnTo>
                  <a:pt x="9024" y="134141"/>
                </a:lnTo>
                <a:lnTo>
                  <a:pt x="14100" y="120073"/>
                </a:lnTo>
                <a:lnTo>
                  <a:pt x="20304" y="106355"/>
                </a:lnTo>
                <a:lnTo>
                  <a:pt x="27636" y="93057"/>
                </a:lnTo>
                <a:lnTo>
                  <a:pt x="36096" y="80250"/>
                </a:lnTo>
                <a:lnTo>
                  <a:pt x="45684" y="68003"/>
                </a:lnTo>
                <a:lnTo>
                  <a:pt x="56400" y="56387"/>
                </a:lnTo>
                <a:lnTo>
                  <a:pt x="68019" y="45673"/>
                </a:lnTo>
                <a:lnTo>
                  <a:pt x="80268" y="36087"/>
                </a:lnTo>
                <a:lnTo>
                  <a:pt x="93079" y="27629"/>
                </a:lnTo>
                <a:lnTo>
                  <a:pt x="106380" y="20299"/>
                </a:lnTo>
                <a:lnTo>
                  <a:pt x="120101" y="14096"/>
                </a:lnTo>
                <a:lnTo>
                  <a:pt x="134173" y="9021"/>
                </a:lnTo>
                <a:lnTo>
                  <a:pt x="148525" y="5074"/>
                </a:lnTo>
                <a:lnTo>
                  <a:pt x="163087" y="2255"/>
                </a:lnTo>
                <a:lnTo>
                  <a:pt x="177790" y="563"/>
                </a:lnTo>
                <a:lnTo>
                  <a:pt x="192562" y="0"/>
                </a:lnTo>
                <a:lnTo>
                  <a:pt x="207335" y="563"/>
                </a:lnTo>
                <a:lnTo>
                  <a:pt x="222038" y="2255"/>
                </a:lnTo>
                <a:lnTo>
                  <a:pt x="236600" y="5074"/>
                </a:lnTo>
                <a:lnTo>
                  <a:pt x="250952" y="9021"/>
                </a:lnTo>
                <a:lnTo>
                  <a:pt x="265024" y="14096"/>
                </a:lnTo>
                <a:lnTo>
                  <a:pt x="278745" y="20299"/>
                </a:lnTo>
                <a:lnTo>
                  <a:pt x="292046" y="27629"/>
                </a:lnTo>
                <a:lnTo>
                  <a:pt x="304857" y="36087"/>
                </a:lnTo>
                <a:lnTo>
                  <a:pt x="317106" y="45673"/>
                </a:lnTo>
                <a:lnTo>
                  <a:pt x="328725" y="56387"/>
                </a:lnTo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791666" y="3664562"/>
            <a:ext cx="208846" cy="353315"/>
          </a:xfrm>
          <a:custGeom>
            <a:avLst/>
            <a:gdLst/>
            <a:ahLst/>
            <a:cxnLst/>
            <a:rect l="l" t="t" r="r" b="b"/>
            <a:pathLst>
              <a:path w="229731" h="400424">
                <a:moveTo>
                  <a:pt x="229731" y="0"/>
                </a:moveTo>
                <a:lnTo>
                  <a:pt x="0" y="400424"/>
                </a:lnTo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768441" y="4009425"/>
            <a:ext cx="38411" cy="47744"/>
          </a:xfrm>
          <a:custGeom>
            <a:avLst/>
            <a:gdLst/>
            <a:ahLst/>
            <a:cxnLst/>
            <a:rect l="l" t="t" r="r" b="b"/>
            <a:pathLst>
              <a:path w="42252" h="54110">
                <a:moveTo>
                  <a:pt x="0" y="54110"/>
                </a:moveTo>
                <a:lnTo>
                  <a:pt x="42252" y="19157"/>
                </a:lnTo>
                <a:lnTo>
                  <a:pt x="8845" y="0"/>
                </a:lnTo>
                <a:lnTo>
                  <a:pt x="0" y="54110"/>
                </a:lnTo>
                <a:close/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985329" y="3625268"/>
            <a:ext cx="38412" cy="47744"/>
          </a:xfrm>
          <a:custGeom>
            <a:avLst/>
            <a:gdLst/>
            <a:ahLst/>
            <a:cxnLst/>
            <a:rect l="l" t="t" r="r" b="b"/>
            <a:pathLst>
              <a:path w="42253" h="54110">
                <a:moveTo>
                  <a:pt x="42253" y="0"/>
                </a:moveTo>
                <a:lnTo>
                  <a:pt x="0" y="34954"/>
                </a:lnTo>
                <a:lnTo>
                  <a:pt x="33407" y="54110"/>
                </a:lnTo>
                <a:lnTo>
                  <a:pt x="42253" y="0"/>
                </a:lnTo>
                <a:close/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8117829" y="3694851"/>
            <a:ext cx="0" cy="292739"/>
          </a:xfrm>
          <a:custGeom>
            <a:avLst/>
            <a:gdLst/>
            <a:ahLst/>
            <a:cxnLst/>
            <a:rect l="l" t="t" r="r" b="b"/>
            <a:pathLst>
              <a:path h="331771">
                <a:moveTo>
                  <a:pt x="0" y="0"/>
                </a:moveTo>
                <a:lnTo>
                  <a:pt x="0" y="331771"/>
                </a:lnTo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8100323" y="3987590"/>
            <a:ext cx="35012" cy="45297"/>
          </a:xfrm>
          <a:custGeom>
            <a:avLst/>
            <a:gdLst/>
            <a:ahLst/>
            <a:cxnLst/>
            <a:rect l="l" t="t" r="r" b="b"/>
            <a:pathLst>
              <a:path w="38513" h="51337">
                <a:moveTo>
                  <a:pt x="19256" y="51337"/>
                </a:moveTo>
                <a:lnTo>
                  <a:pt x="38513" y="0"/>
                </a:lnTo>
                <a:lnTo>
                  <a:pt x="0" y="0"/>
                </a:lnTo>
                <a:lnTo>
                  <a:pt x="19256" y="51337"/>
                </a:lnTo>
                <a:close/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8100323" y="3649553"/>
            <a:ext cx="35012" cy="45297"/>
          </a:xfrm>
          <a:custGeom>
            <a:avLst/>
            <a:gdLst/>
            <a:ahLst/>
            <a:cxnLst/>
            <a:rect l="l" t="t" r="r" b="b"/>
            <a:pathLst>
              <a:path w="38513" h="51337">
                <a:moveTo>
                  <a:pt x="19256" y="0"/>
                </a:moveTo>
                <a:lnTo>
                  <a:pt x="0" y="51337"/>
                </a:lnTo>
                <a:lnTo>
                  <a:pt x="38513" y="51337"/>
                </a:lnTo>
                <a:lnTo>
                  <a:pt x="19256" y="0"/>
                </a:lnTo>
                <a:close/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8235145" y="3664562"/>
            <a:ext cx="208847" cy="353315"/>
          </a:xfrm>
          <a:custGeom>
            <a:avLst/>
            <a:gdLst/>
            <a:ahLst/>
            <a:cxnLst/>
            <a:rect l="l" t="t" r="r" b="b"/>
            <a:pathLst>
              <a:path w="229732" h="400424">
                <a:moveTo>
                  <a:pt x="0" y="0"/>
                </a:moveTo>
                <a:lnTo>
                  <a:pt x="229732" y="400424"/>
                </a:lnTo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8428808" y="4009425"/>
            <a:ext cx="38412" cy="47744"/>
          </a:xfrm>
          <a:custGeom>
            <a:avLst/>
            <a:gdLst/>
            <a:ahLst/>
            <a:cxnLst/>
            <a:rect l="l" t="t" r="r" b="b"/>
            <a:pathLst>
              <a:path w="42253" h="54110">
                <a:moveTo>
                  <a:pt x="42253" y="54110"/>
                </a:moveTo>
                <a:lnTo>
                  <a:pt x="33407" y="0"/>
                </a:lnTo>
                <a:lnTo>
                  <a:pt x="0" y="19156"/>
                </a:lnTo>
                <a:lnTo>
                  <a:pt x="42253" y="54110"/>
                </a:lnTo>
                <a:close/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211918" y="3625268"/>
            <a:ext cx="38411" cy="47744"/>
          </a:xfrm>
          <a:custGeom>
            <a:avLst/>
            <a:gdLst/>
            <a:ahLst/>
            <a:cxnLst/>
            <a:rect l="l" t="t" r="r" b="b"/>
            <a:pathLst>
              <a:path w="42252" h="54110">
                <a:moveTo>
                  <a:pt x="0" y="0"/>
                </a:moveTo>
                <a:lnTo>
                  <a:pt x="8845" y="54110"/>
                </a:lnTo>
                <a:lnTo>
                  <a:pt x="42252" y="34954"/>
                </a:lnTo>
                <a:lnTo>
                  <a:pt x="0" y="0"/>
                </a:lnTo>
                <a:close/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7326062" y="2938741"/>
            <a:ext cx="597379" cy="397879"/>
          </a:xfrm>
          <a:custGeom>
            <a:avLst/>
            <a:gdLst/>
            <a:ahLst/>
            <a:cxnLst/>
            <a:rect l="l" t="t" r="r" b="b"/>
            <a:pathLst>
              <a:path w="657117" h="450930">
                <a:moveTo>
                  <a:pt x="0" y="0"/>
                </a:moveTo>
                <a:lnTo>
                  <a:pt x="657117" y="450930"/>
                </a:lnTo>
              </a:path>
            </a:pathLst>
          </a:custGeom>
          <a:ln w="641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913534" y="3322618"/>
            <a:ext cx="48395" cy="39640"/>
          </a:xfrm>
          <a:custGeom>
            <a:avLst/>
            <a:gdLst/>
            <a:ahLst/>
            <a:cxnLst/>
            <a:rect l="l" t="t" r="r" b="b"/>
            <a:pathLst>
              <a:path w="53234" h="44925">
                <a:moveTo>
                  <a:pt x="53234" y="44925"/>
                </a:moveTo>
                <a:lnTo>
                  <a:pt x="21794" y="0"/>
                </a:lnTo>
                <a:lnTo>
                  <a:pt x="0" y="31744"/>
                </a:lnTo>
                <a:lnTo>
                  <a:pt x="53234" y="44925"/>
                </a:lnTo>
                <a:close/>
              </a:path>
            </a:pathLst>
          </a:custGeom>
          <a:ln w="641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287574" y="2913106"/>
            <a:ext cx="48395" cy="39640"/>
          </a:xfrm>
          <a:custGeom>
            <a:avLst/>
            <a:gdLst/>
            <a:ahLst/>
            <a:cxnLst/>
            <a:rect l="l" t="t" r="r" b="b"/>
            <a:pathLst>
              <a:path w="53234" h="44925">
                <a:moveTo>
                  <a:pt x="0" y="0"/>
                </a:moveTo>
                <a:lnTo>
                  <a:pt x="31439" y="44925"/>
                </a:lnTo>
                <a:lnTo>
                  <a:pt x="53234" y="13180"/>
                </a:lnTo>
                <a:lnTo>
                  <a:pt x="0" y="0"/>
                </a:lnTo>
                <a:close/>
              </a:path>
            </a:pathLst>
          </a:custGeom>
          <a:ln w="641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945998" y="2638759"/>
            <a:ext cx="364629" cy="353904"/>
          </a:xfrm>
          <a:custGeom>
            <a:avLst/>
            <a:gdLst/>
            <a:ahLst/>
            <a:cxnLst/>
            <a:rect l="l" t="t" r="r" b="b"/>
            <a:pathLst>
              <a:path w="401092" h="401091">
                <a:moveTo>
                  <a:pt x="342353" y="58738"/>
                </a:moveTo>
                <a:lnTo>
                  <a:pt x="330253" y="47578"/>
                </a:lnTo>
                <a:lnTo>
                  <a:pt x="317495" y="37592"/>
                </a:lnTo>
                <a:lnTo>
                  <a:pt x="304154" y="28781"/>
                </a:lnTo>
                <a:lnTo>
                  <a:pt x="290302" y="21145"/>
                </a:lnTo>
                <a:lnTo>
                  <a:pt x="276011" y="14684"/>
                </a:lnTo>
                <a:lnTo>
                  <a:pt x="261356" y="9398"/>
                </a:lnTo>
                <a:lnTo>
                  <a:pt x="246409" y="5286"/>
                </a:lnTo>
                <a:lnTo>
                  <a:pt x="231243" y="2349"/>
                </a:lnTo>
                <a:lnTo>
                  <a:pt x="215931" y="587"/>
                </a:lnTo>
                <a:lnTo>
                  <a:pt x="200546" y="0"/>
                </a:lnTo>
                <a:lnTo>
                  <a:pt x="185161" y="587"/>
                </a:lnTo>
                <a:lnTo>
                  <a:pt x="169849" y="2349"/>
                </a:lnTo>
                <a:lnTo>
                  <a:pt x="154683" y="5286"/>
                </a:lnTo>
                <a:lnTo>
                  <a:pt x="139735" y="9398"/>
                </a:lnTo>
                <a:lnTo>
                  <a:pt x="125080" y="14684"/>
                </a:lnTo>
                <a:lnTo>
                  <a:pt x="110790" y="21145"/>
                </a:lnTo>
                <a:lnTo>
                  <a:pt x="96938" y="28781"/>
                </a:lnTo>
                <a:lnTo>
                  <a:pt x="83596" y="37592"/>
                </a:lnTo>
                <a:lnTo>
                  <a:pt x="70839" y="47578"/>
                </a:lnTo>
                <a:lnTo>
                  <a:pt x="58738" y="58738"/>
                </a:lnTo>
                <a:lnTo>
                  <a:pt x="47578" y="70839"/>
                </a:lnTo>
                <a:lnTo>
                  <a:pt x="37592" y="83596"/>
                </a:lnTo>
                <a:lnTo>
                  <a:pt x="28781" y="96937"/>
                </a:lnTo>
                <a:lnTo>
                  <a:pt x="21145" y="110789"/>
                </a:lnTo>
                <a:lnTo>
                  <a:pt x="14684" y="125079"/>
                </a:lnTo>
                <a:lnTo>
                  <a:pt x="9398" y="139735"/>
                </a:lnTo>
                <a:lnTo>
                  <a:pt x="5286" y="154682"/>
                </a:lnTo>
                <a:lnTo>
                  <a:pt x="2349" y="169848"/>
                </a:lnTo>
                <a:lnTo>
                  <a:pt x="587" y="185160"/>
                </a:lnTo>
                <a:lnTo>
                  <a:pt x="0" y="200545"/>
                </a:lnTo>
                <a:lnTo>
                  <a:pt x="587" y="215930"/>
                </a:lnTo>
                <a:lnTo>
                  <a:pt x="2349" y="231242"/>
                </a:lnTo>
                <a:lnTo>
                  <a:pt x="5286" y="246408"/>
                </a:lnTo>
                <a:lnTo>
                  <a:pt x="9398" y="261355"/>
                </a:lnTo>
                <a:lnTo>
                  <a:pt x="14684" y="276010"/>
                </a:lnTo>
                <a:lnTo>
                  <a:pt x="21145" y="290300"/>
                </a:lnTo>
                <a:lnTo>
                  <a:pt x="28781" y="304153"/>
                </a:lnTo>
                <a:lnTo>
                  <a:pt x="37592" y="317494"/>
                </a:lnTo>
                <a:lnTo>
                  <a:pt x="47578" y="330252"/>
                </a:lnTo>
                <a:lnTo>
                  <a:pt x="58738" y="342352"/>
                </a:lnTo>
                <a:lnTo>
                  <a:pt x="70839" y="353512"/>
                </a:lnTo>
                <a:lnTo>
                  <a:pt x="83596" y="363498"/>
                </a:lnTo>
                <a:lnTo>
                  <a:pt x="96938" y="372309"/>
                </a:lnTo>
                <a:lnTo>
                  <a:pt x="110790" y="379945"/>
                </a:lnTo>
                <a:lnTo>
                  <a:pt x="125080" y="386406"/>
                </a:lnTo>
                <a:lnTo>
                  <a:pt x="139735" y="391693"/>
                </a:lnTo>
                <a:lnTo>
                  <a:pt x="154683" y="395804"/>
                </a:lnTo>
                <a:lnTo>
                  <a:pt x="169849" y="398741"/>
                </a:lnTo>
                <a:lnTo>
                  <a:pt x="185161" y="400504"/>
                </a:lnTo>
                <a:lnTo>
                  <a:pt x="200546" y="401091"/>
                </a:lnTo>
                <a:lnTo>
                  <a:pt x="215931" y="400504"/>
                </a:lnTo>
                <a:lnTo>
                  <a:pt x="231243" y="398741"/>
                </a:lnTo>
                <a:lnTo>
                  <a:pt x="246409" y="395804"/>
                </a:lnTo>
                <a:lnTo>
                  <a:pt x="261356" y="391693"/>
                </a:lnTo>
                <a:lnTo>
                  <a:pt x="276011" y="386406"/>
                </a:lnTo>
                <a:lnTo>
                  <a:pt x="290302" y="379945"/>
                </a:lnTo>
                <a:lnTo>
                  <a:pt x="304154" y="372309"/>
                </a:lnTo>
                <a:lnTo>
                  <a:pt x="317495" y="363498"/>
                </a:lnTo>
                <a:lnTo>
                  <a:pt x="330253" y="353512"/>
                </a:lnTo>
                <a:lnTo>
                  <a:pt x="342353" y="342352"/>
                </a:lnTo>
                <a:lnTo>
                  <a:pt x="353514" y="330252"/>
                </a:lnTo>
                <a:lnTo>
                  <a:pt x="363499" y="317494"/>
                </a:lnTo>
                <a:lnTo>
                  <a:pt x="372310" y="304153"/>
                </a:lnTo>
                <a:lnTo>
                  <a:pt x="379946" y="290300"/>
                </a:lnTo>
                <a:lnTo>
                  <a:pt x="386407" y="276010"/>
                </a:lnTo>
                <a:lnTo>
                  <a:pt x="391694" y="261355"/>
                </a:lnTo>
                <a:lnTo>
                  <a:pt x="395806" y="246408"/>
                </a:lnTo>
                <a:lnTo>
                  <a:pt x="398743" y="231242"/>
                </a:lnTo>
                <a:lnTo>
                  <a:pt x="400505" y="215930"/>
                </a:lnTo>
                <a:lnTo>
                  <a:pt x="401092" y="200545"/>
                </a:lnTo>
                <a:lnTo>
                  <a:pt x="400505" y="185160"/>
                </a:lnTo>
                <a:lnTo>
                  <a:pt x="398743" y="169848"/>
                </a:lnTo>
                <a:lnTo>
                  <a:pt x="395806" y="154682"/>
                </a:lnTo>
                <a:lnTo>
                  <a:pt x="391694" y="139735"/>
                </a:lnTo>
                <a:lnTo>
                  <a:pt x="386407" y="125079"/>
                </a:lnTo>
                <a:lnTo>
                  <a:pt x="379946" y="110789"/>
                </a:lnTo>
                <a:lnTo>
                  <a:pt x="372310" y="96937"/>
                </a:lnTo>
                <a:lnTo>
                  <a:pt x="363499" y="83596"/>
                </a:lnTo>
                <a:lnTo>
                  <a:pt x="353514" y="70839"/>
                </a:lnTo>
                <a:lnTo>
                  <a:pt x="342353" y="58738"/>
                </a:lnTo>
                <a:close/>
              </a:path>
            </a:pathLst>
          </a:custGeom>
          <a:solidFill>
            <a:srgbClr val="00C6FC"/>
          </a:solidFill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945997" y="2638759"/>
            <a:ext cx="364629" cy="353904"/>
          </a:xfrm>
          <a:custGeom>
            <a:avLst/>
            <a:gdLst/>
            <a:ahLst/>
            <a:cxnLst/>
            <a:rect l="l" t="t" r="r" b="b"/>
            <a:pathLst>
              <a:path w="401092" h="401091">
                <a:moveTo>
                  <a:pt x="342353" y="58738"/>
                </a:moveTo>
                <a:lnTo>
                  <a:pt x="353513" y="70838"/>
                </a:lnTo>
                <a:lnTo>
                  <a:pt x="363499" y="83596"/>
                </a:lnTo>
                <a:lnTo>
                  <a:pt x="372310" y="96937"/>
                </a:lnTo>
                <a:lnTo>
                  <a:pt x="379946" y="110789"/>
                </a:lnTo>
                <a:lnTo>
                  <a:pt x="386407" y="125080"/>
                </a:lnTo>
                <a:lnTo>
                  <a:pt x="391693" y="139735"/>
                </a:lnTo>
                <a:lnTo>
                  <a:pt x="395805" y="154682"/>
                </a:lnTo>
                <a:lnTo>
                  <a:pt x="398742" y="169848"/>
                </a:lnTo>
                <a:lnTo>
                  <a:pt x="400504" y="185160"/>
                </a:lnTo>
                <a:lnTo>
                  <a:pt x="401092" y="200545"/>
                </a:lnTo>
                <a:lnTo>
                  <a:pt x="400504" y="215930"/>
                </a:lnTo>
                <a:lnTo>
                  <a:pt x="398742" y="231242"/>
                </a:lnTo>
                <a:lnTo>
                  <a:pt x="395805" y="246408"/>
                </a:lnTo>
                <a:lnTo>
                  <a:pt x="391693" y="261355"/>
                </a:lnTo>
                <a:lnTo>
                  <a:pt x="386407" y="276010"/>
                </a:lnTo>
                <a:lnTo>
                  <a:pt x="379946" y="290300"/>
                </a:lnTo>
                <a:lnTo>
                  <a:pt x="372310" y="304153"/>
                </a:lnTo>
                <a:lnTo>
                  <a:pt x="363499" y="317494"/>
                </a:lnTo>
                <a:lnTo>
                  <a:pt x="353513" y="330251"/>
                </a:lnTo>
                <a:lnTo>
                  <a:pt x="342353" y="342352"/>
                </a:lnTo>
                <a:lnTo>
                  <a:pt x="330252" y="353512"/>
                </a:lnTo>
                <a:lnTo>
                  <a:pt x="317495" y="363498"/>
                </a:lnTo>
                <a:lnTo>
                  <a:pt x="304154" y="372309"/>
                </a:lnTo>
                <a:lnTo>
                  <a:pt x="290301" y="379945"/>
                </a:lnTo>
                <a:lnTo>
                  <a:pt x="276011" y="386406"/>
                </a:lnTo>
                <a:lnTo>
                  <a:pt x="261356" y="391693"/>
                </a:lnTo>
                <a:lnTo>
                  <a:pt x="246409" y="395805"/>
                </a:lnTo>
                <a:lnTo>
                  <a:pt x="231243" y="398741"/>
                </a:lnTo>
                <a:lnTo>
                  <a:pt x="215931" y="400504"/>
                </a:lnTo>
                <a:lnTo>
                  <a:pt x="200546" y="401091"/>
                </a:lnTo>
                <a:lnTo>
                  <a:pt x="185161" y="400504"/>
                </a:lnTo>
                <a:lnTo>
                  <a:pt x="169848" y="398741"/>
                </a:lnTo>
                <a:lnTo>
                  <a:pt x="154682" y="395805"/>
                </a:lnTo>
                <a:lnTo>
                  <a:pt x="139735" y="391693"/>
                </a:lnTo>
                <a:lnTo>
                  <a:pt x="125080" y="386406"/>
                </a:lnTo>
                <a:lnTo>
                  <a:pt x="110790" y="379945"/>
                </a:lnTo>
                <a:lnTo>
                  <a:pt x="96938" y="372309"/>
                </a:lnTo>
                <a:lnTo>
                  <a:pt x="83596" y="363498"/>
                </a:lnTo>
                <a:lnTo>
                  <a:pt x="70839" y="353512"/>
                </a:lnTo>
                <a:lnTo>
                  <a:pt x="58739" y="342352"/>
                </a:lnTo>
                <a:lnTo>
                  <a:pt x="47578" y="330251"/>
                </a:lnTo>
                <a:lnTo>
                  <a:pt x="37593" y="317494"/>
                </a:lnTo>
                <a:lnTo>
                  <a:pt x="28782" y="304153"/>
                </a:lnTo>
                <a:lnTo>
                  <a:pt x="21146" y="290300"/>
                </a:lnTo>
                <a:lnTo>
                  <a:pt x="14684" y="276010"/>
                </a:lnTo>
                <a:lnTo>
                  <a:pt x="9398" y="261355"/>
                </a:lnTo>
                <a:lnTo>
                  <a:pt x="5286" y="246408"/>
                </a:lnTo>
                <a:lnTo>
                  <a:pt x="2349" y="231242"/>
                </a:lnTo>
                <a:lnTo>
                  <a:pt x="587" y="215930"/>
                </a:lnTo>
                <a:lnTo>
                  <a:pt x="0" y="200545"/>
                </a:lnTo>
                <a:lnTo>
                  <a:pt x="587" y="185160"/>
                </a:lnTo>
                <a:lnTo>
                  <a:pt x="2349" y="169848"/>
                </a:lnTo>
                <a:lnTo>
                  <a:pt x="5286" y="154682"/>
                </a:lnTo>
                <a:lnTo>
                  <a:pt x="9398" y="139735"/>
                </a:lnTo>
                <a:lnTo>
                  <a:pt x="14684" y="125080"/>
                </a:lnTo>
                <a:lnTo>
                  <a:pt x="21146" y="110789"/>
                </a:lnTo>
                <a:lnTo>
                  <a:pt x="28782" y="96937"/>
                </a:lnTo>
                <a:lnTo>
                  <a:pt x="37593" y="83596"/>
                </a:lnTo>
                <a:lnTo>
                  <a:pt x="47578" y="70838"/>
                </a:lnTo>
                <a:lnTo>
                  <a:pt x="58739" y="58738"/>
                </a:lnTo>
                <a:lnTo>
                  <a:pt x="70839" y="47578"/>
                </a:lnTo>
                <a:lnTo>
                  <a:pt x="83596" y="37592"/>
                </a:lnTo>
                <a:lnTo>
                  <a:pt x="96938" y="28781"/>
                </a:lnTo>
                <a:lnTo>
                  <a:pt x="110790" y="21145"/>
                </a:lnTo>
                <a:lnTo>
                  <a:pt x="125080" y="14684"/>
                </a:lnTo>
                <a:lnTo>
                  <a:pt x="139735" y="9398"/>
                </a:lnTo>
                <a:lnTo>
                  <a:pt x="154682" y="5286"/>
                </a:lnTo>
                <a:lnTo>
                  <a:pt x="169848" y="2349"/>
                </a:lnTo>
                <a:lnTo>
                  <a:pt x="185161" y="587"/>
                </a:lnTo>
                <a:lnTo>
                  <a:pt x="200546" y="0"/>
                </a:lnTo>
                <a:lnTo>
                  <a:pt x="215931" y="587"/>
                </a:lnTo>
                <a:lnTo>
                  <a:pt x="231243" y="2349"/>
                </a:lnTo>
                <a:lnTo>
                  <a:pt x="246409" y="5286"/>
                </a:lnTo>
                <a:lnTo>
                  <a:pt x="261356" y="9398"/>
                </a:lnTo>
                <a:lnTo>
                  <a:pt x="276011" y="14684"/>
                </a:lnTo>
                <a:lnTo>
                  <a:pt x="290301" y="21145"/>
                </a:lnTo>
                <a:lnTo>
                  <a:pt x="304154" y="28781"/>
                </a:lnTo>
                <a:lnTo>
                  <a:pt x="317495" y="37592"/>
                </a:lnTo>
                <a:lnTo>
                  <a:pt x="330252" y="47578"/>
                </a:lnTo>
                <a:lnTo>
                  <a:pt x="342353" y="58738"/>
                </a:lnTo>
              </a:path>
            </a:pathLst>
          </a:custGeom>
          <a:ln w="190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5886836" y="3641486"/>
            <a:ext cx="173633" cy="421315"/>
          </a:xfrm>
          <a:custGeom>
            <a:avLst/>
            <a:gdLst/>
            <a:ahLst/>
            <a:cxnLst/>
            <a:rect l="l" t="t" r="r" b="b"/>
            <a:pathLst>
              <a:path w="190996" h="477490">
                <a:moveTo>
                  <a:pt x="0" y="477490"/>
                </a:moveTo>
                <a:lnTo>
                  <a:pt x="190996" y="0"/>
                </a:lnTo>
              </a:path>
            </a:pathLst>
          </a:custGeom>
          <a:ln w="57298">
            <a:solidFill>
              <a:srgbClr val="A67B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5964974" y="3296009"/>
            <a:ext cx="364629" cy="353904"/>
          </a:xfrm>
          <a:custGeom>
            <a:avLst/>
            <a:gdLst/>
            <a:ahLst/>
            <a:cxnLst/>
            <a:rect l="l" t="t" r="r" b="b"/>
            <a:pathLst>
              <a:path w="401092" h="401091">
                <a:moveTo>
                  <a:pt x="342353" y="58738"/>
                </a:moveTo>
                <a:lnTo>
                  <a:pt x="330253" y="47578"/>
                </a:lnTo>
                <a:lnTo>
                  <a:pt x="317495" y="37592"/>
                </a:lnTo>
                <a:lnTo>
                  <a:pt x="304154" y="28781"/>
                </a:lnTo>
                <a:lnTo>
                  <a:pt x="290302" y="21145"/>
                </a:lnTo>
                <a:lnTo>
                  <a:pt x="276011" y="14684"/>
                </a:lnTo>
                <a:lnTo>
                  <a:pt x="261356" y="9398"/>
                </a:lnTo>
                <a:lnTo>
                  <a:pt x="246409" y="5286"/>
                </a:lnTo>
                <a:lnTo>
                  <a:pt x="231243" y="2349"/>
                </a:lnTo>
                <a:lnTo>
                  <a:pt x="215931" y="587"/>
                </a:lnTo>
                <a:lnTo>
                  <a:pt x="200546" y="0"/>
                </a:lnTo>
                <a:lnTo>
                  <a:pt x="185161" y="587"/>
                </a:lnTo>
                <a:lnTo>
                  <a:pt x="169849" y="2349"/>
                </a:lnTo>
                <a:lnTo>
                  <a:pt x="154683" y="5286"/>
                </a:lnTo>
                <a:lnTo>
                  <a:pt x="139735" y="9398"/>
                </a:lnTo>
                <a:lnTo>
                  <a:pt x="125080" y="14684"/>
                </a:lnTo>
                <a:lnTo>
                  <a:pt x="110790" y="21145"/>
                </a:lnTo>
                <a:lnTo>
                  <a:pt x="96938" y="28781"/>
                </a:lnTo>
                <a:lnTo>
                  <a:pt x="83596" y="37592"/>
                </a:lnTo>
                <a:lnTo>
                  <a:pt x="70839" y="47578"/>
                </a:lnTo>
                <a:lnTo>
                  <a:pt x="58738" y="58738"/>
                </a:lnTo>
                <a:lnTo>
                  <a:pt x="47578" y="70839"/>
                </a:lnTo>
                <a:lnTo>
                  <a:pt x="37592" y="83596"/>
                </a:lnTo>
                <a:lnTo>
                  <a:pt x="28781" y="96938"/>
                </a:lnTo>
                <a:lnTo>
                  <a:pt x="21145" y="110790"/>
                </a:lnTo>
                <a:lnTo>
                  <a:pt x="14684" y="125080"/>
                </a:lnTo>
                <a:lnTo>
                  <a:pt x="9398" y="139735"/>
                </a:lnTo>
                <a:lnTo>
                  <a:pt x="5286" y="154683"/>
                </a:lnTo>
                <a:lnTo>
                  <a:pt x="2349" y="169849"/>
                </a:lnTo>
                <a:lnTo>
                  <a:pt x="587" y="185161"/>
                </a:lnTo>
                <a:lnTo>
                  <a:pt x="0" y="200546"/>
                </a:lnTo>
                <a:lnTo>
                  <a:pt x="587" y="215931"/>
                </a:lnTo>
                <a:lnTo>
                  <a:pt x="2349" y="231243"/>
                </a:lnTo>
                <a:lnTo>
                  <a:pt x="5286" y="246409"/>
                </a:lnTo>
                <a:lnTo>
                  <a:pt x="9398" y="261356"/>
                </a:lnTo>
                <a:lnTo>
                  <a:pt x="14684" y="276011"/>
                </a:lnTo>
                <a:lnTo>
                  <a:pt x="21145" y="290302"/>
                </a:lnTo>
                <a:lnTo>
                  <a:pt x="28781" y="304154"/>
                </a:lnTo>
                <a:lnTo>
                  <a:pt x="37592" y="317495"/>
                </a:lnTo>
                <a:lnTo>
                  <a:pt x="47578" y="330253"/>
                </a:lnTo>
                <a:lnTo>
                  <a:pt x="58738" y="342353"/>
                </a:lnTo>
                <a:lnTo>
                  <a:pt x="70839" y="353514"/>
                </a:lnTo>
                <a:lnTo>
                  <a:pt x="83596" y="363499"/>
                </a:lnTo>
                <a:lnTo>
                  <a:pt x="96938" y="372310"/>
                </a:lnTo>
                <a:lnTo>
                  <a:pt x="110790" y="379946"/>
                </a:lnTo>
                <a:lnTo>
                  <a:pt x="125080" y="386407"/>
                </a:lnTo>
                <a:lnTo>
                  <a:pt x="139735" y="391693"/>
                </a:lnTo>
                <a:lnTo>
                  <a:pt x="154683" y="395805"/>
                </a:lnTo>
                <a:lnTo>
                  <a:pt x="169849" y="398742"/>
                </a:lnTo>
                <a:lnTo>
                  <a:pt x="185161" y="400504"/>
                </a:lnTo>
                <a:lnTo>
                  <a:pt x="200546" y="401091"/>
                </a:lnTo>
                <a:lnTo>
                  <a:pt x="215931" y="400504"/>
                </a:lnTo>
                <a:lnTo>
                  <a:pt x="231243" y="398742"/>
                </a:lnTo>
                <a:lnTo>
                  <a:pt x="246409" y="395805"/>
                </a:lnTo>
                <a:lnTo>
                  <a:pt x="261356" y="391693"/>
                </a:lnTo>
                <a:lnTo>
                  <a:pt x="276011" y="386407"/>
                </a:lnTo>
                <a:lnTo>
                  <a:pt x="290302" y="379946"/>
                </a:lnTo>
                <a:lnTo>
                  <a:pt x="304154" y="372310"/>
                </a:lnTo>
                <a:lnTo>
                  <a:pt x="317495" y="363499"/>
                </a:lnTo>
                <a:lnTo>
                  <a:pt x="330253" y="353514"/>
                </a:lnTo>
                <a:lnTo>
                  <a:pt x="342353" y="342353"/>
                </a:lnTo>
                <a:lnTo>
                  <a:pt x="353514" y="330253"/>
                </a:lnTo>
                <a:lnTo>
                  <a:pt x="363499" y="317495"/>
                </a:lnTo>
                <a:lnTo>
                  <a:pt x="372310" y="304154"/>
                </a:lnTo>
                <a:lnTo>
                  <a:pt x="379946" y="290302"/>
                </a:lnTo>
                <a:lnTo>
                  <a:pt x="386407" y="276011"/>
                </a:lnTo>
                <a:lnTo>
                  <a:pt x="391694" y="261356"/>
                </a:lnTo>
                <a:lnTo>
                  <a:pt x="395806" y="246409"/>
                </a:lnTo>
                <a:lnTo>
                  <a:pt x="398743" y="231243"/>
                </a:lnTo>
                <a:lnTo>
                  <a:pt x="400505" y="215931"/>
                </a:lnTo>
                <a:lnTo>
                  <a:pt x="401092" y="200546"/>
                </a:lnTo>
                <a:lnTo>
                  <a:pt x="400505" y="185161"/>
                </a:lnTo>
                <a:lnTo>
                  <a:pt x="398743" y="169849"/>
                </a:lnTo>
                <a:lnTo>
                  <a:pt x="395806" y="154683"/>
                </a:lnTo>
                <a:lnTo>
                  <a:pt x="391694" y="139735"/>
                </a:lnTo>
                <a:lnTo>
                  <a:pt x="386407" y="125080"/>
                </a:lnTo>
                <a:lnTo>
                  <a:pt x="379946" y="110790"/>
                </a:lnTo>
                <a:lnTo>
                  <a:pt x="372310" y="96938"/>
                </a:lnTo>
                <a:lnTo>
                  <a:pt x="363499" y="83596"/>
                </a:lnTo>
                <a:lnTo>
                  <a:pt x="353514" y="70839"/>
                </a:lnTo>
                <a:lnTo>
                  <a:pt x="342353" y="58738"/>
                </a:lnTo>
                <a:close/>
              </a:path>
            </a:pathLst>
          </a:custGeom>
          <a:solidFill>
            <a:srgbClr val="0061FE"/>
          </a:solidFill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964973" y="3296009"/>
            <a:ext cx="364629" cy="353904"/>
          </a:xfrm>
          <a:custGeom>
            <a:avLst/>
            <a:gdLst/>
            <a:ahLst/>
            <a:cxnLst/>
            <a:rect l="l" t="t" r="r" b="b"/>
            <a:pathLst>
              <a:path w="401092" h="401091">
                <a:moveTo>
                  <a:pt x="342353" y="58738"/>
                </a:moveTo>
                <a:lnTo>
                  <a:pt x="353513" y="70838"/>
                </a:lnTo>
                <a:lnTo>
                  <a:pt x="363499" y="83596"/>
                </a:lnTo>
                <a:lnTo>
                  <a:pt x="372310" y="96937"/>
                </a:lnTo>
                <a:lnTo>
                  <a:pt x="379946" y="110789"/>
                </a:lnTo>
                <a:lnTo>
                  <a:pt x="386407" y="125080"/>
                </a:lnTo>
                <a:lnTo>
                  <a:pt x="391693" y="139735"/>
                </a:lnTo>
                <a:lnTo>
                  <a:pt x="395805" y="154682"/>
                </a:lnTo>
                <a:lnTo>
                  <a:pt x="398742" y="169848"/>
                </a:lnTo>
                <a:lnTo>
                  <a:pt x="400504" y="185160"/>
                </a:lnTo>
                <a:lnTo>
                  <a:pt x="401092" y="200545"/>
                </a:lnTo>
                <a:lnTo>
                  <a:pt x="400504" y="215930"/>
                </a:lnTo>
                <a:lnTo>
                  <a:pt x="398742" y="231242"/>
                </a:lnTo>
                <a:lnTo>
                  <a:pt x="395805" y="246408"/>
                </a:lnTo>
                <a:lnTo>
                  <a:pt x="391693" y="261355"/>
                </a:lnTo>
                <a:lnTo>
                  <a:pt x="386407" y="276010"/>
                </a:lnTo>
                <a:lnTo>
                  <a:pt x="379946" y="290300"/>
                </a:lnTo>
                <a:lnTo>
                  <a:pt x="372310" y="304153"/>
                </a:lnTo>
                <a:lnTo>
                  <a:pt x="363499" y="317494"/>
                </a:lnTo>
                <a:lnTo>
                  <a:pt x="353513" y="330251"/>
                </a:lnTo>
                <a:lnTo>
                  <a:pt x="342353" y="342352"/>
                </a:lnTo>
                <a:lnTo>
                  <a:pt x="330252" y="353512"/>
                </a:lnTo>
                <a:lnTo>
                  <a:pt x="317495" y="363498"/>
                </a:lnTo>
                <a:lnTo>
                  <a:pt x="304154" y="372309"/>
                </a:lnTo>
                <a:lnTo>
                  <a:pt x="290301" y="379945"/>
                </a:lnTo>
                <a:lnTo>
                  <a:pt x="276011" y="386406"/>
                </a:lnTo>
                <a:lnTo>
                  <a:pt x="261356" y="391693"/>
                </a:lnTo>
                <a:lnTo>
                  <a:pt x="246409" y="395805"/>
                </a:lnTo>
                <a:lnTo>
                  <a:pt x="231243" y="398741"/>
                </a:lnTo>
                <a:lnTo>
                  <a:pt x="215931" y="400504"/>
                </a:lnTo>
                <a:lnTo>
                  <a:pt x="200546" y="401091"/>
                </a:lnTo>
                <a:lnTo>
                  <a:pt x="185161" y="400504"/>
                </a:lnTo>
                <a:lnTo>
                  <a:pt x="169848" y="398741"/>
                </a:lnTo>
                <a:lnTo>
                  <a:pt x="154682" y="395805"/>
                </a:lnTo>
                <a:lnTo>
                  <a:pt x="139735" y="391693"/>
                </a:lnTo>
                <a:lnTo>
                  <a:pt x="125080" y="386406"/>
                </a:lnTo>
                <a:lnTo>
                  <a:pt x="110790" y="379945"/>
                </a:lnTo>
                <a:lnTo>
                  <a:pt x="96938" y="372309"/>
                </a:lnTo>
                <a:lnTo>
                  <a:pt x="83596" y="363498"/>
                </a:lnTo>
                <a:lnTo>
                  <a:pt x="70839" y="353512"/>
                </a:lnTo>
                <a:lnTo>
                  <a:pt x="58739" y="342352"/>
                </a:lnTo>
                <a:lnTo>
                  <a:pt x="47578" y="330251"/>
                </a:lnTo>
                <a:lnTo>
                  <a:pt x="37593" y="317494"/>
                </a:lnTo>
                <a:lnTo>
                  <a:pt x="28782" y="304153"/>
                </a:lnTo>
                <a:lnTo>
                  <a:pt x="21146" y="290300"/>
                </a:lnTo>
                <a:lnTo>
                  <a:pt x="14684" y="276010"/>
                </a:lnTo>
                <a:lnTo>
                  <a:pt x="9398" y="261355"/>
                </a:lnTo>
                <a:lnTo>
                  <a:pt x="5286" y="246408"/>
                </a:lnTo>
                <a:lnTo>
                  <a:pt x="2349" y="231242"/>
                </a:lnTo>
                <a:lnTo>
                  <a:pt x="587" y="215930"/>
                </a:lnTo>
                <a:lnTo>
                  <a:pt x="0" y="200545"/>
                </a:lnTo>
                <a:lnTo>
                  <a:pt x="587" y="185160"/>
                </a:lnTo>
                <a:lnTo>
                  <a:pt x="2349" y="169848"/>
                </a:lnTo>
                <a:lnTo>
                  <a:pt x="5286" y="154682"/>
                </a:lnTo>
                <a:lnTo>
                  <a:pt x="9398" y="139735"/>
                </a:lnTo>
                <a:lnTo>
                  <a:pt x="14684" y="125080"/>
                </a:lnTo>
                <a:lnTo>
                  <a:pt x="21146" y="110789"/>
                </a:lnTo>
                <a:lnTo>
                  <a:pt x="28782" y="96937"/>
                </a:lnTo>
                <a:lnTo>
                  <a:pt x="37593" y="83596"/>
                </a:lnTo>
                <a:lnTo>
                  <a:pt x="47578" y="70838"/>
                </a:lnTo>
                <a:lnTo>
                  <a:pt x="58739" y="58738"/>
                </a:lnTo>
                <a:lnTo>
                  <a:pt x="70839" y="47578"/>
                </a:lnTo>
                <a:lnTo>
                  <a:pt x="83596" y="37592"/>
                </a:lnTo>
                <a:lnTo>
                  <a:pt x="96938" y="28781"/>
                </a:lnTo>
                <a:lnTo>
                  <a:pt x="110790" y="21145"/>
                </a:lnTo>
                <a:lnTo>
                  <a:pt x="125080" y="14684"/>
                </a:lnTo>
                <a:lnTo>
                  <a:pt x="139735" y="9398"/>
                </a:lnTo>
                <a:lnTo>
                  <a:pt x="154682" y="5286"/>
                </a:lnTo>
                <a:lnTo>
                  <a:pt x="169848" y="2349"/>
                </a:lnTo>
                <a:lnTo>
                  <a:pt x="185161" y="587"/>
                </a:lnTo>
                <a:lnTo>
                  <a:pt x="200546" y="0"/>
                </a:lnTo>
                <a:lnTo>
                  <a:pt x="215931" y="587"/>
                </a:lnTo>
                <a:lnTo>
                  <a:pt x="231243" y="2349"/>
                </a:lnTo>
                <a:lnTo>
                  <a:pt x="246409" y="5286"/>
                </a:lnTo>
                <a:lnTo>
                  <a:pt x="261356" y="9398"/>
                </a:lnTo>
                <a:lnTo>
                  <a:pt x="276011" y="14684"/>
                </a:lnTo>
                <a:lnTo>
                  <a:pt x="290301" y="21145"/>
                </a:lnTo>
                <a:lnTo>
                  <a:pt x="304154" y="28781"/>
                </a:lnTo>
                <a:lnTo>
                  <a:pt x="317495" y="37592"/>
                </a:lnTo>
                <a:lnTo>
                  <a:pt x="330252" y="47578"/>
                </a:lnTo>
                <a:lnTo>
                  <a:pt x="342353" y="58738"/>
                </a:lnTo>
              </a:path>
            </a:pathLst>
          </a:custGeom>
          <a:ln w="190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626391" y="4045948"/>
            <a:ext cx="364628" cy="353905"/>
          </a:xfrm>
          <a:custGeom>
            <a:avLst/>
            <a:gdLst/>
            <a:ahLst/>
            <a:cxnLst/>
            <a:rect l="l" t="t" r="r" b="b"/>
            <a:pathLst>
              <a:path w="401091" h="401092">
                <a:moveTo>
                  <a:pt x="342352" y="58738"/>
                </a:moveTo>
                <a:lnTo>
                  <a:pt x="330252" y="47578"/>
                </a:lnTo>
                <a:lnTo>
                  <a:pt x="317494" y="37592"/>
                </a:lnTo>
                <a:lnTo>
                  <a:pt x="304153" y="28781"/>
                </a:lnTo>
                <a:lnTo>
                  <a:pt x="290301" y="21145"/>
                </a:lnTo>
                <a:lnTo>
                  <a:pt x="276011" y="14684"/>
                </a:lnTo>
                <a:lnTo>
                  <a:pt x="261355" y="9398"/>
                </a:lnTo>
                <a:lnTo>
                  <a:pt x="246408" y="5286"/>
                </a:lnTo>
                <a:lnTo>
                  <a:pt x="231242" y="2349"/>
                </a:lnTo>
                <a:lnTo>
                  <a:pt x="215930" y="587"/>
                </a:lnTo>
                <a:lnTo>
                  <a:pt x="200545" y="0"/>
                </a:lnTo>
                <a:lnTo>
                  <a:pt x="185160" y="587"/>
                </a:lnTo>
                <a:lnTo>
                  <a:pt x="169848" y="2349"/>
                </a:lnTo>
                <a:lnTo>
                  <a:pt x="154682" y="5286"/>
                </a:lnTo>
                <a:lnTo>
                  <a:pt x="139734" y="9398"/>
                </a:lnTo>
                <a:lnTo>
                  <a:pt x="125079" y="14684"/>
                </a:lnTo>
                <a:lnTo>
                  <a:pt x="110789" y="21145"/>
                </a:lnTo>
                <a:lnTo>
                  <a:pt x="96937" y="28781"/>
                </a:lnTo>
                <a:lnTo>
                  <a:pt x="83595" y="37592"/>
                </a:lnTo>
                <a:lnTo>
                  <a:pt x="70838" y="47578"/>
                </a:lnTo>
                <a:lnTo>
                  <a:pt x="58737" y="58738"/>
                </a:lnTo>
                <a:lnTo>
                  <a:pt x="47577" y="70839"/>
                </a:lnTo>
                <a:lnTo>
                  <a:pt x="37592" y="83596"/>
                </a:lnTo>
                <a:lnTo>
                  <a:pt x="28781" y="96938"/>
                </a:lnTo>
                <a:lnTo>
                  <a:pt x="21145" y="110790"/>
                </a:lnTo>
                <a:lnTo>
                  <a:pt x="14684" y="125080"/>
                </a:lnTo>
                <a:lnTo>
                  <a:pt x="9398" y="139735"/>
                </a:lnTo>
                <a:lnTo>
                  <a:pt x="5286" y="154683"/>
                </a:lnTo>
                <a:lnTo>
                  <a:pt x="2349" y="169849"/>
                </a:lnTo>
                <a:lnTo>
                  <a:pt x="587" y="185161"/>
                </a:lnTo>
                <a:lnTo>
                  <a:pt x="0" y="200546"/>
                </a:lnTo>
                <a:lnTo>
                  <a:pt x="587" y="215931"/>
                </a:lnTo>
                <a:lnTo>
                  <a:pt x="2349" y="231243"/>
                </a:lnTo>
                <a:lnTo>
                  <a:pt x="5286" y="246409"/>
                </a:lnTo>
                <a:lnTo>
                  <a:pt x="9398" y="261356"/>
                </a:lnTo>
                <a:lnTo>
                  <a:pt x="14684" y="276011"/>
                </a:lnTo>
                <a:lnTo>
                  <a:pt x="21145" y="290302"/>
                </a:lnTo>
                <a:lnTo>
                  <a:pt x="28781" y="304154"/>
                </a:lnTo>
                <a:lnTo>
                  <a:pt x="37592" y="317495"/>
                </a:lnTo>
                <a:lnTo>
                  <a:pt x="47577" y="330253"/>
                </a:lnTo>
                <a:lnTo>
                  <a:pt x="58737" y="342353"/>
                </a:lnTo>
                <a:lnTo>
                  <a:pt x="70838" y="353514"/>
                </a:lnTo>
                <a:lnTo>
                  <a:pt x="83595" y="363499"/>
                </a:lnTo>
                <a:lnTo>
                  <a:pt x="96937" y="372310"/>
                </a:lnTo>
                <a:lnTo>
                  <a:pt x="110789" y="379946"/>
                </a:lnTo>
                <a:lnTo>
                  <a:pt x="125079" y="386407"/>
                </a:lnTo>
                <a:lnTo>
                  <a:pt x="139734" y="391694"/>
                </a:lnTo>
                <a:lnTo>
                  <a:pt x="154682" y="395806"/>
                </a:lnTo>
                <a:lnTo>
                  <a:pt x="169848" y="398743"/>
                </a:lnTo>
                <a:lnTo>
                  <a:pt x="185160" y="400505"/>
                </a:lnTo>
                <a:lnTo>
                  <a:pt x="200545" y="401092"/>
                </a:lnTo>
                <a:lnTo>
                  <a:pt x="215930" y="400505"/>
                </a:lnTo>
                <a:lnTo>
                  <a:pt x="231242" y="398743"/>
                </a:lnTo>
                <a:lnTo>
                  <a:pt x="246408" y="395806"/>
                </a:lnTo>
                <a:lnTo>
                  <a:pt x="261355" y="391694"/>
                </a:lnTo>
                <a:lnTo>
                  <a:pt x="276011" y="386407"/>
                </a:lnTo>
                <a:lnTo>
                  <a:pt x="290301" y="379946"/>
                </a:lnTo>
                <a:lnTo>
                  <a:pt x="304153" y="372310"/>
                </a:lnTo>
                <a:lnTo>
                  <a:pt x="317494" y="363499"/>
                </a:lnTo>
                <a:lnTo>
                  <a:pt x="330252" y="353514"/>
                </a:lnTo>
                <a:lnTo>
                  <a:pt x="342352" y="342353"/>
                </a:lnTo>
                <a:lnTo>
                  <a:pt x="353513" y="330253"/>
                </a:lnTo>
                <a:lnTo>
                  <a:pt x="363498" y="317495"/>
                </a:lnTo>
                <a:lnTo>
                  <a:pt x="372309" y="304154"/>
                </a:lnTo>
                <a:lnTo>
                  <a:pt x="379945" y="290302"/>
                </a:lnTo>
                <a:lnTo>
                  <a:pt x="386407" y="276011"/>
                </a:lnTo>
                <a:lnTo>
                  <a:pt x="391693" y="261356"/>
                </a:lnTo>
                <a:lnTo>
                  <a:pt x="395805" y="246409"/>
                </a:lnTo>
                <a:lnTo>
                  <a:pt x="398742" y="231243"/>
                </a:lnTo>
                <a:lnTo>
                  <a:pt x="400504" y="215931"/>
                </a:lnTo>
                <a:lnTo>
                  <a:pt x="401091" y="200546"/>
                </a:lnTo>
                <a:lnTo>
                  <a:pt x="400504" y="185161"/>
                </a:lnTo>
                <a:lnTo>
                  <a:pt x="398742" y="169849"/>
                </a:lnTo>
                <a:lnTo>
                  <a:pt x="395805" y="154683"/>
                </a:lnTo>
                <a:lnTo>
                  <a:pt x="391693" y="139735"/>
                </a:lnTo>
                <a:lnTo>
                  <a:pt x="386407" y="125080"/>
                </a:lnTo>
                <a:lnTo>
                  <a:pt x="379945" y="110790"/>
                </a:lnTo>
                <a:lnTo>
                  <a:pt x="372309" y="96938"/>
                </a:lnTo>
                <a:lnTo>
                  <a:pt x="363498" y="83596"/>
                </a:lnTo>
                <a:lnTo>
                  <a:pt x="353513" y="70839"/>
                </a:lnTo>
                <a:lnTo>
                  <a:pt x="342352" y="58738"/>
                </a:lnTo>
                <a:close/>
              </a:path>
            </a:pathLst>
          </a:custGeom>
          <a:solidFill>
            <a:srgbClr val="76BA40"/>
          </a:solidFill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626391" y="4045949"/>
            <a:ext cx="364628" cy="353904"/>
          </a:xfrm>
          <a:custGeom>
            <a:avLst/>
            <a:gdLst/>
            <a:ahLst/>
            <a:cxnLst/>
            <a:rect l="l" t="t" r="r" b="b"/>
            <a:pathLst>
              <a:path w="401091" h="401091">
                <a:moveTo>
                  <a:pt x="342352" y="58738"/>
                </a:moveTo>
                <a:lnTo>
                  <a:pt x="353512" y="70838"/>
                </a:lnTo>
                <a:lnTo>
                  <a:pt x="363498" y="83596"/>
                </a:lnTo>
                <a:lnTo>
                  <a:pt x="372309" y="96937"/>
                </a:lnTo>
                <a:lnTo>
                  <a:pt x="379945" y="110789"/>
                </a:lnTo>
                <a:lnTo>
                  <a:pt x="386406" y="125080"/>
                </a:lnTo>
                <a:lnTo>
                  <a:pt x="391693" y="139735"/>
                </a:lnTo>
                <a:lnTo>
                  <a:pt x="395805" y="154682"/>
                </a:lnTo>
                <a:lnTo>
                  <a:pt x="398741" y="169848"/>
                </a:lnTo>
                <a:lnTo>
                  <a:pt x="400504" y="185160"/>
                </a:lnTo>
                <a:lnTo>
                  <a:pt x="401091" y="200545"/>
                </a:lnTo>
                <a:lnTo>
                  <a:pt x="400504" y="215930"/>
                </a:lnTo>
                <a:lnTo>
                  <a:pt x="398741" y="231242"/>
                </a:lnTo>
                <a:lnTo>
                  <a:pt x="395805" y="246408"/>
                </a:lnTo>
                <a:lnTo>
                  <a:pt x="391693" y="261355"/>
                </a:lnTo>
                <a:lnTo>
                  <a:pt x="386406" y="276010"/>
                </a:lnTo>
                <a:lnTo>
                  <a:pt x="379945" y="290300"/>
                </a:lnTo>
                <a:lnTo>
                  <a:pt x="372309" y="304153"/>
                </a:lnTo>
                <a:lnTo>
                  <a:pt x="363498" y="317494"/>
                </a:lnTo>
                <a:lnTo>
                  <a:pt x="353512" y="330251"/>
                </a:lnTo>
                <a:lnTo>
                  <a:pt x="342352" y="342352"/>
                </a:lnTo>
                <a:lnTo>
                  <a:pt x="330251" y="353512"/>
                </a:lnTo>
                <a:lnTo>
                  <a:pt x="317494" y="363498"/>
                </a:lnTo>
                <a:lnTo>
                  <a:pt x="304153" y="372309"/>
                </a:lnTo>
                <a:lnTo>
                  <a:pt x="290300" y="379945"/>
                </a:lnTo>
                <a:lnTo>
                  <a:pt x="276010" y="386406"/>
                </a:lnTo>
                <a:lnTo>
                  <a:pt x="261355" y="391693"/>
                </a:lnTo>
                <a:lnTo>
                  <a:pt x="246408" y="395805"/>
                </a:lnTo>
                <a:lnTo>
                  <a:pt x="231242" y="398741"/>
                </a:lnTo>
                <a:lnTo>
                  <a:pt x="215930" y="400504"/>
                </a:lnTo>
                <a:lnTo>
                  <a:pt x="200545" y="401091"/>
                </a:lnTo>
                <a:lnTo>
                  <a:pt x="185159" y="400504"/>
                </a:lnTo>
                <a:lnTo>
                  <a:pt x="169847" y="398741"/>
                </a:lnTo>
                <a:lnTo>
                  <a:pt x="154681" y="395805"/>
                </a:lnTo>
                <a:lnTo>
                  <a:pt x="139734" y="391693"/>
                </a:lnTo>
                <a:lnTo>
                  <a:pt x="125079" y="386406"/>
                </a:lnTo>
                <a:lnTo>
                  <a:pt x="110789" y="379945"/>
                </a:lnTo>
                <a:lnTo>
                  <a:pt x="96937" y="372309"/>
                </a:lnTo>
                <a:lnTo>
                  <a:pt x="83596" y="363498"/>
                </a:lnTo>
                <a:lnTo>
                  <a:pt x="70838" y="353512"/>
                </a:lnTo>
                <a:lnTo>
                  <a:pt x="58738" y="342352"/>
                </a:lnTo>
                <a:lnTo>
                  <a:pt x="47578" y="330251"/>
                </a:lnTo>
                <a:lnTo>
                  <a:pt x="37592" y="317494"/>
                </a:lnTo>
                <a:lnTo>
                  <a:pt x="28781" y="304153"/>
                </a:lnTo>
                <a:lnTo>
                  <a:pt x="21145" y="290300"/>
                </a:lnTo>
                <a:lnTo>
                  <a:pt x="14684" y="276010"/>
                </a:lnTo>
                <a:lnTo>
                  <a:pt x="9398" y="261355"/>
                </a:lnTo>
                <a:lnTo>
                  <a:pt x="5286" y="246408"/>
                </a:lnTo>
                <a:lnTo>
                  <a:pt x="2349" y="231242"/>
                </a:lnTo>
                <a:lnTo>
                  <a:pt x="587" y="215930"/>
                </a:lnTo>
                <a:lnTo>
                  <a:pt x="0" y="200545"/>
                </a:lnTo>
                <a:lnTo>
                  <a:pt x="587" y="185160"/>
                </a:lnTo>
                <a:lnTo>
                  <a:pt x="2349" y="169848"/>
                </a:lnTo>
                <a:lnTo>
                  <a:pt x="5286" y="154682"/>
                </a:lnTo>
                <a:lnTo>
                  <a:pt x="9398" y="139735"/>
                </a:lnTo>
                <a:lnTo>
                  <a:pt x="14684" y="125080"/>
                </a:lnTo>
                <a:lnTo>
                  <a:pt x="21145" y="110789"/>
                </a:lnTo>
                <a:lnTo>
                  <a:pt x="28781" y="96937"/>
                </a:lnTo>
                <a:lnTo>
                  <a:pt x="37592" y="83596"/>
                </a:lnTo>
                <a:lnTo>
                  <a:pt x="47578" y="70838"/>
                </a:lnTo>
                <a:lnTo>
                  <a:pt x="58738" y="58738"/>
                </a:lnTo>
                <a:lnTo>
                  <a:pt x="70838" y="47578"/>
                </a:lnTo>
                <a:lnTo>
                  <a:pt x="83596" y="37592"/>
                </a:lnTo>
                <a:lnTo>
                  <a:pt x="96937" y="28781"/>
                </a:lnTo>
                <a:lnTo>
                  <a:pt x="110789" y="21145"/>
                </a:lnTo>
                <a:lnTo>
                  <a:pt x="125079" y="14684"/>
                </a:lnTo>
                <a:lnTo>
                  <a:pt x="139734" y="9398"/>
                </a:lnTo>
                <a:lnTo>
                  <a:pt x="154681" y="5286"/>
                </a:lnTo>
                <a:lnTo>
                  <a:pt x="169847" y="2349"/>
                </a:lnTo>
                <a:lnTo>
                  <a:pt x="185159" y="587"/>
                </a:lnTo>
                <a:lnTo>
                  <a:pt x="200545" y="0"/>
                </a:lnTo>
                <a:lnTo>
                  <a:pt x="215930" y="587"/>
                </a:lnTo>
                <a:lnTo>
                  <a:pt x="231242" y="2349"/>
                </a:lnTo>
                <a:lnTo>
                  <a:pt x="246408" y="5286"/>
                </a:lnTo>
                <a:lnTo>
                  <a:pt x="261355" y="9398"/>
                </a:lnTo>
                <a:lnTo>
                  <a:pt x="276010" y="14684"/>
                </a:lnTo>
                <a:lnTo>
                  <a:pt x="290300" y="21145"/>
                </a:lnTo>
                <a:lnTo>
                  <a:pt x="304153" y="28781"/>
                </a:lnTo>
                <a:lnTo>
                  <a:pt x="317494" y="37592"/>
                </a:lnTo>
                <a:lnTo>
                  <a:pt x="330251" y="47578"/>
                </a:lnTo>
                <a:lnTo>
                  <a:pt x="342352" y="58738"/>
                </a:lnTo>
              </a:path>
            </a:pathLst>
          </a:custGeom>
          <a:ln w="190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7492942" y="4045948"/>
            <a:ext cx="364629" cy="353905"/>
          </a:xfrm>
          <a:custGeom>
            <a:avLst/>
            <a:gdLst/>
            <a:ahLst/>
            <a:cxnLst/>
            <a:rect l="l" t="t" r="r" b="b"/>
            <a:pathLst>
              <a:path w="401092" h="401092">
                <a:moveTo>
                  <a:pt x="342353" y="58738"/>
                </a:moveTo>
                <a:lnTo>
                  <a:pt x="330253" y="47578"/>
                </a:lnTo>
                <a:lnTo>
                  <a:pt x="317495" y="37592"/>
                </a:lnTo>
                <a:lnTo>
                  <a:pt x="304154" y="28781"/>
                </a:lnTo>
                <a:lnTo>
                  <a:pt x="290302" y="21145"/>
                </a:lnTo>
                <a:lnTo>
                  <a:pt x="276012" y="14684"/>
                </a:lnTo>
                <a:lnTo>
                  <a:pt x="261357" y="9398"/>
                </a:lnTo>
                <a:lnTo>
                  <a:pt x="246409" y="5286"/>
                </a:lnTo>
                <a:lnTo>
                  <a:pt x="231243" y="2349"/>
                </a:lnTo>
                <a:lnTo>
                  <a:pt x="215931" y="587"/>
                </a:lnTo>
                <a:lnTo>
                  <a:pt x="200546" y="0"/>
                </a:lnTo>
                <a:lnTo>
                  <a:pt x="185161" y="587"/>
                </a:lnTo>
                <a:lnTo>
                  <a:pt x="169849" y="2349"/>
                </a:lnTo>
                <a:lnTo>
                  <a:pt x="154683" y="5286"/>
                </a:lnTo>
                <a:lnTo>
                  <a:pt x="139736" y="9398"/>
                </a:lnTo>
                <a:lnTo>
                  <a:pt x="125081" y="14684"/>
                </a:lnTo>
                <a:lnTo>
                  <a:pt x="110790" y="21145"/>
                </a:lnTo>
                <a:lnTo>
                  <a:pt x="96938" y="28781"/>
                </a:lnTo>
                <a:lnTo>
                  <a:pt x="83597" y="37592"/>
                </a:lnTo>
                <a:lnTo>
                  <a:pt x="70840" y="47578"/>
                </a:lnTo>
                <a:lnTo>
                  <a:pt x="58739" y="58738"/>
                </a:lnTo>
                <a:lnTo>
                  <a:pt x="47579" y="70839"/>
                </a:lnTo>
                <a:lnTo>
                  <a:pt x="37593" y="83596"/>
                </a:lnTo>
                <a:lnTo>
                  <a:pt x="28782" y="96938"/>
                </a:lnTo>
                <a:lnTo>
                  <a:pt x="21146" y="110790"/>
                </a:lnTo>
                <a:lnTo>
                  <a:pt x="14684" y="125080"/>
                </a:lnTo>
                <a:lnTo>
                  <a:pt x="9398" y="139735"/>
                </a:lnTo>
                <a:lnTo>
                  <a:pt x="5286" y="154683"/>
                </a:lnTo>
                <a:lnTo>
                  <a:pt x="2349" y="169849"/>
                </a:lnTo>
                <a:lnTo>
                  <a:pt x="587" y="185161"/>
                </a:lnTo>
                <a:lnTo>
                  <a:pt x="0" y="200546"/>
                </a:lnTo>
                <a:lnTo>
                  <a:pt x="587" y="215931"/>
                </a:lnTo>
                <a:lnTo>
                  <a:pt x="2349" y="231243"/>
                </a:lnTo>
                <a:lnTo>
                  <a:pt x="5286" y="246409"/>
                </a:lnTo>
                <a:lnTo>
                  <a:pt x="9398" y="261356"/>
                </a:lnTo>
                <a:lnTo>
                  <a:pt x="14684" y="276011"/>
                </a:lnTo>
                <a:lnTo>
                  <a:pt x="21146" y="290302"/>
                </a:lnTo>
                <a:lnTo>
                  <a:pt x="28782" y="304154"/>
                </a:lnTo>
                <a:lnTo>
                  <a:pt x="37593" y="317495"/>
                </a:lnTo>
                <a:lnTo>
                  <a:pt x="47579" y="330253"/>
                </a:lnTo>
                <a:lnTo>
                  <a:pt x="58739" y="342353"/>
                </a:lnTo>
                <a:lnTo>
                  <a:pt x="70840" y="353514"/>
                </a:lnTo>
                <a:lnTo>
                  <a:pt x="83597" y="363499"/>
                </a:lnTo>
                <a:lnTo>
                  <a:pt x="96938" y="372310"/>
                </a:lnTo>
                <a:lnTo>
                  <a:pt x="110790" y="379946"/>
                </a:lnTo>
                <a:lnTo>
                  <a:pt x="125081" y="386407"/>
                </a:lnTo>
                <a:lnTo>
                  <a:pt x="139736" y="391694"/>
                </a:lnTo>
                <a:lnTo>
                  <a:pt x="154683" y="395806"/>
                </a:lnTo>
                <a:lnTo>
                  <a:pt x="169849" y="398743"/>
                </a:lnTo>
                <a:lnTo>
                  <a:pt x="185161" y="400505"/>
                </a:lnTo>
                <a:lnTo>
                  <a:pt x="200546" y="401092"/>
                </a:lnTo>
                <a:lnTo>
                  <a:pt x="215931" y="400505"/>
                </a:lnTo>
                <a:lnTo>
                  <a:pt x="231243" y="398743"/>
                </a:lnTo>
                <a:lnTo>
                  <a:pt x="246409" y="395806"/>
                </a:lnTo>
                <a:lnTo>
                  <a:pt x="261357" y="391694"/>
                </a:lnTo>
                <a:lnTo>
                  <a:pt x="276012" y="386407"/>
                </a:lnTo>
                <a:lnTo>
                  <a:pt x="290302" y="379946"/>
                </a:lnTo>
                <a:lnTo>
                  <a:pt x="304154" y="372310"/>
                </a:lnTo>
                <a:lnTo>
                  <a:pt x="317495" y="363499"/>
                </a:lnTo>
                <a:lnTo>
                  <a:pt x="330253" y="353514"/>
                </a:lnTo>
                <a:lnTo>
                  <a:pt x="342353" y="342353"/>
                </a:lnTo>
                <a:lnTo>
                  <a:pt x="353513" y="330253"/>
                </a:lnTo>
                <a:lnTo>
                  <a:pt x="363499" y="317495"/>
                </a:lnTo>
                <a:lnTo>
                  <a:pt x="372310" y="304154"/>
                </a:lnTo>
                <a:lnTo>
                  <a:pt x="379946" y="290302"/>
                </a:lnTo>
                <a:lnTo>
                  <a:pt x="386407" y="276011"/>
                </a:lnTo>
                <a:lnTo>
                  <a:pt x="391694" y="261356"/>
                </a:lnTo>
                <a:lnTo>
                  <a:pt x="395805" y="246409"/>
                </a:lnTo>
                <a:lnTo>
                  <a:pt x="398742" y="231243"/>
                </a:lnTo>
                <a:lnTo>
                  <a:pt x="400504" y="215931"/>
                </a:lnTo>
                <a:lnTo>
                  <a:pt x="401092" y="200546"/>
                </a:lnTo>
                <a:lnTo>
                  <a:pt x="400504" y="185161"/>
                </a:lnTo>
                <a:lnTo>
                  <a:pt x="398742" y="169849"/>
                </a:lnTo>
                <a:lnTo>
                  <a:pt x="395805" y="154683"/>
                </a:lnTo>
                <a:lnTo>
                  <a:pt x="391694" y="139735"/>
                </a:lnTo>
                <a:lnTo>
                  <a:pt x="386407" y="125080"/>
                </a:lnTo>
                <a:lnTo>
                  <a:pt x="379946" y="110790"/>
                </a:lnTo>
                <a:lnTo>
                  <a:pt x="372310" y="96938"/>
                </a:lnTo>
                <a:lnTo>
                  <a:pt x="363499" y="83596"/>
                </a:lnTo>
                <a:lnTo>
                  <a:pt x="353513" y="70839"/>
                </a:lnTo>
                <a:lnTo>
                  <a:pt x="342353" y="58738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7492942" y="4045949"/>
            <a:ext cx="364629" cy="353904"/>
          </a:xfrm>
          <a:custGeom>
            <a:avLst/>
            <a:gdLst/>
            <a:ahLst/>
            <a:cxnLst/>
            <a:rect l="l" t="t" r="r" b="b"/>
            <a:pathLst>
              <a:path w="401092" h="401091">
                <a:moveTo>
                  <a:pt x="342353" y="58738"/>
                </a:moveTo>
                <a:lnTo>
                  <a:pt x="353513" y="70838"/>
                </a:lnTo>
                <a:lnTo>
                  <a:pt x="363499" y="83596"/>
                </a:lnTo>
                <a:lnTo>
                  <a:pt x="372310" y="96937"/>
                </a:lnTo>
                <a:lnTo>
                  <a:pt x="379946" y="110789"/>
                </a:lnTo>
                <a:lnTo>
                  <a:pt x="386407" y="125080"/>
                </a:lnTo>
                <a:lnTo>
                  <a:pt x="391693" y="139735"/>
                </a:lnTo>
                <a:lnTo>
                  <a:pt x="395805" y="154682"/>
                </a:lnTo>
                <a:lnTo>
                  <a:pt x="398742" y="169848"/>
                </a:lnTo>
                <a:lnTo>
                  <a:pt x="400504" y="185160"/>
                </a:lnTo>
                <a:lnTo>
                  <a:pt x="401092" y="200545"/>
                </a:lnTo>
                <a:lnTo>
                  <a:pt x="400504" y="215930"/>
                </a:lnTo>
                <a:lnTo>
                  <a:pt x="398742" y="231242"/>
                </a:lnTo>
                <a:lnTo>
                  <a:pt x="395805" y="246408"/>
                </a:lnTo>
                <a:lnTo>
                  <a:pt x="391693" y="261355"/>
                </a:lnTo>
                <a:lnTo>
                  <a:pt x="386407" y="276010"/>
                </a:lnTo>
                <a:lnTo>
                  <a:pt x="379946" y="290300"/>
                </a:lnTo>
                <a:lnTo>
                  <a:pt x="372310" y="304153"/>
                </a:lnTo>
                <a:lnTo>
                  <a:pt x="363499" y="317494"/>
                </a:lnTo>
                <a:lnTo>
                  <a:pt x="353513" y="330251"/>
                </a:lnTo>
                <a:lnTo>
                  <a:pt x="342353" y="342352"/>
                </a:lnTo>
                <a:lnTo>
                  <a:pt x="330252" y="353512"/>
                </a:lnTo>
                <a:lnTo>
                  <a:pt x="317495" y="363498"/>
                </a:lnTo>
                <a:lnTo>
                  <a:pt x="304154" y="372309"/>
                </a:lnTo>
                <a:lnTo>
                  <a:pt x="290301" y="379945"/>
                </a:lnTo>
                <a:lnTo>
                  <a:pt x="276011" y="386406"/>
                </a:lnTo>
                <a:lnTo>
                  <a:pt x="261356" y="391693"/>
                </a:lnTo>
                <a:lnTo>
                  <a:pt x="246409" y="395805"/>
                </a:lnTo>
                <a:lnTo>
                  <a:pt x="231243" y="398741"/>
                </a:lnTo>
                <a:lnTo>
                  <a:pt x="215931" y="400504"/>
                </a:lnTo>
                <a:lnTo>
                  <a:pt x="200546" y="401091"/>
                </a:lnTo>
                <a:lnTo>
                  <a:pt x="185161" y="400504"/>
                </a:lnTo>
                <a:lnTo>
                  <a:pt x="169848" y="398741"/>
                </a:lnTo>
                <a:lnTo>
                  <a:pt x="154682" y="395805"/>
                </a:lnTo>
                <a:lnTo>
                  <a:pt x="139735" y="391693"/>
                </a:lnTo>
                <a:lnTo>
                  <a:pt x="125080" y="386406"/>
                </a:lnTo>
                <a:lnTo>
                  <a:pt x="110790" y="379945"/>
                </a:lnTo>
                <a:lnTo>
                  <a:pt x="96938" y="372309"/>
                </a:lnTo>
                <a:lnTo>
                  <a:pt x="83596" y="363498"/>
                </a:lnTo>
                <a:lnTo>
                  <a:pt x="70839" y="353512"/>
                </a:lnTo>
                <a:lnTo>
                  <a:pt x="58739" y="342352"/>
                </a:lnTo>
                <a:lnTo>
                  <a:pt x="47578" y="330251"/>
                </a:lnTo>
                <a:lnTo>
                  <a:pt x="37593" y="317494"/>
                </a:lnTo>
                <a:lnTo>
                  <a:pt x="28782" y="304153"/>
                </a:lnTo>
                <a:lnTo>
                  <a:pt x="21146" y="290300"/>
                </a:lnTo>
                <a:lnTo>
                  <a:pt x="14684" y="276010"/>
                </a:lnTo>
                <a:lnTo>
                  <a:pt x="9398" y="261355"/>
                </a:lnTo>
                <a:lnTo>
                  <a:pt x="5286" y="246408"/>
                </a:lnTo>
                <a:lnTo>
                  <a:pt x="2349" y="231242"/>
                </a:lnTo>
                <a:lnTo>
                  <a:pt x="587" y="215930"/>
                </a:lnTo>
                <a:lnTo>
                  <a:pt x="0" y="200545"/>
                </a:lnTo>
                <a:lnTo>
                  <a:pt x="587" y="185160"/>
                </a:lnTo>
                <a:lnTo>
                  <a:pt x="2349" y="169848"/>
                </a:lnTo>
                <a:lnTo>
                  <a:pt x="5286" y="154682"/>
                </a:lnTo>
                <a:lnTo>
                  <a:pt x="9398" y="139735"/>
                </a:lnTo>
                <a:lnTo>
                  <a:pt x="14684" y="125080"/>
                </a:lnTo>
                <a:lnTo>
                  <a:pt x="21146" y="110789"/>
                </a:lnTo>
                <a:lnTo>
                  <a:pt x="28782" y="96937"/>
                </a:lnTo>
                <a:lnTo>
                  <a:pt x="37593" y="83596"/>
                </a:lnTo>
                <a:lnTo>
                  <a:pt x="47578" y="70838"/>
                </a:lnTo>
                <a:lnTo>
                  <a:pt x="58739" y="58738"/>
                </a:lnTo>
                <a:lnTo>
                  <a:pt x="70839" y="47578"/>
                </a:lnTo>
                <a:lnTo>
                  <a:pt x="83596" y="37592"/>
                </a:lnTo>
                <a:lnTo>
                  <a:pt x="96938" y="28781"/>
                </a:lnTo>
                <a:lnTo>
                  <a:pt x="110790" y="21145"/>
                </a:lnTo>
                <a:lnTo>
                  <a:pt x="125080" y="14684"/>
                </a:lnTo>
                <a:lnTo>
                  <a:pt x="139735" y="9398"/>
                </a:lnTo>
                <a:lnTo>
                  <a:pt x="154682" y="5286"/>
                </a:lnTo>
                <a:lnTo>
                  <a:pt x="169848" y="2349"/>
                </a:lnTo>
                <a:lnTo>
                  <a:pt x="185161" y="587"/>
                </a:lnTo>
                <a:lnTo>
                  <a:pt x="200546" y="0"/>
                </a:lnTo>
                <a:lnTo>
                  <a:pt x="215931" y="587"/>
                </a:lnTo>
                <a:lnTo>
                  <a:pt x="231243" y="2349"/>
                </a:lnTo>
                <a:lnTo>
                  <a:pt x="246409" y="5286"/>
                </a:lnTo>
                <a:lnTo>
                  <a:pt x="261356" y="9398"/>
                </a:lnTo>
                <a:lnTo>
                  <a:pt x="276011" y="14684"/>
                </a:lnTo>
                <a:lnTo>
                  <a:pt x="290301" y="21145"/>
                </a:lnTo>
                <a:lnTo>
                  <a:pt x="304154" y="28781"/>
                </a:lnTo>
                <a:lnTo>
                  <a:pt x="317495" y="37592"/>
                </a:lnTo>
                <a:lnTo>
                  <a:pt x="330252" y="47578"/>
                </a:lnTo>
                <a:lnTo>
                  <a:pt x="342353" y="58738"/>
                </a:lnTo>
              </a:path>
            </a:pathLst>
          </a:custGeom>
          <a:ln w="190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7935707" y="4045948"/>
            <a:ext cx="364628" cy="353905"/>
          </a:xfrm>
          <a:custGeom>
            <a:avLst/>
            <a:gdLst/>
            <a:ahLst/>
            <a:cxnLst/>
            <a:rect l="l" t="t" r="r" b="b"/>
            <a:pathLst>
              <a:path w="401091" h="401092">
                <a:moveTo>
                  <a:pt x="342352" y="58738"/>
                </a:moveTo>
                <a:lnTo>
                  <a:pt x="330252" y="47578"/>
                </a:lnTo>
                <a:lnTo>
                  <a:pt x="317494" y="37592"/>
                </a:lnTo>
                <a:lnTo>
                  <a:pt x="304153" y="28781"/>
                </a:lnTo>
                <a:lnTo>
                  <a:pt x="290301" y="21145"/>
                </a:lnTo>
                <a:lnTo>
                  <a:pt x="276011" y="14684"/>
                </a:lnTo>
                <a:lnTo>
                  <a:pt x="261356" y="9398"/>
                </a:lnTo>
                <a:lnTo>
                  <a:pt x="246409" y="5286"/>
                </a:lnTo>
                <a:lnTo>
                  <a:pt x="231242" y="2349"/>
                </a:lnTo>
                <a:lnTo>
                  <a:pt x="215930" y="587"/>
                </a:lnTo>
                <a:lnTo>
                  <a:pt x="200545" y="0"/>
                </a:lnTo>
                <a:lnTo>
                  <a:pt x="185160" y="587"/>
                </a:lnTo>
                <a:lnTo>
                  <a:pt x="169848" y="2349"/>
                </a:lnTo>
                <a:lnTo>
                  <a:pt x="154682" y="5286"/>
                </a:lnTo>
                <a:lnTo>
                  <a:pt x="139735" y="9398"/>
                </a:lnTo>
                <a:lnTo>
                  <a:pt x="125080" y="14684"/>
                </a:lnTo>
                <a:lnTo>
                  <a:pt x="110789" y="21145"/>
                </a:lnTo>
                <a:lnTo>
                  <a:pt x="96937" y="28781"/>
                </a:lnTo>
                <a:lnTo>
                  <a:pt x="83596" y="37592"/>
                </a:lnTo>
                <a:lnTo>
                  <a:pt x="70839" y="47578"/>
                </a:lnTo>
                <a:lnTo>
                  <a:pt x="58738" y="58738"/>
                </a:lnTo>
                <a:lnTo>
                  <a:pt x="47578" y="70839"/>
                </a:lnTo>
                <a:lnTo>
                  <a:pt x="37592" y="83596"/>
                </a:lnTo>
                <a:lnTo>
                  <a:pt x="28781" y="96938"/>
                </a:lnTo>
                <a:lnTo>
                  <a:pt x="21145" y="110790"/>
                </a:lnTo>
                <a:lnTo>
                  <a:pt x="14684" y="125080"/>
                </a:lnTo>
                <a:lnTo>
                  <a:pt x="9398" y="139735"/>
                </a:lnTo>
                <a:lnTo>
                  <a:pt x="5286" y="154683"/>
                </a:lnTo>
                <a:lnTo>
                  <a:pt x="2349" y="169849"/>
                </a:lnTo>
                <a:lnTo>
                  <a:pt x="587" y="185161"/>
                </a:lnTo>
                <a:lnTo>
                  <a:pt x="0" y="200546"/>
                </a:lnTo>
                <a:lnTo>
                  <a:pt x="587" y="215931"/>
                </a:lnTo>
                <a:lnTo>
                  <a:pt x="2349" y="231243"/>
                </a:lnTo>
                <a:lnTo>
                  <a:pt x="5286" y="246409"/>
                </a:lnTo>
                <a:lnTo>
                  <a:pt x="9398" y="261356"/>
                </a:lnTo>
                <a:lnTo>
                  <a:pt x="14684" y="276011"/>
                </a:lnTo>
                <a:lnTo>
                  <a:pt x="21145" y="290302"/>
                </a:lnTo>
                <a:lnTo>
                  <a:pt x="28781" y="304154"/>
                </a:lnTo>
                <a:lnTo>
                  <a:pt x="37592" y="317495"/>
                </a:lnTo>
                <a:lnTo>
                  <a:pt x="47578" y="330253"/>
                </a:lnTo>
                <a:lnTo>
                  <a:pt x="58738" y="342353"/>
                </a:lnTo>
                <a:lnTo>
                  <a:pt x="70839" y="353514"/>
                </a:lnTo>
                <a:lnTo>
                  <a:pt x="83596" y="363499"/>
                </a:lnTo>
                <a:lnTo>
                  <a:pt x="96937" y="372310"/>
                </a:lnTo>
                <a:lnTo>
                  <a:pt x="110789" y="379946"/>
                </a:lnTo>
                <a:lnTo>
                  <a:pt x="125080" y="386407"/>
                </a:lnTo>
                <a:lnTo>
                  <a:pt x="139735" y="391694"/>
                </a:lnTo>
                <a:lnTo>
                  <a:pt x="154682" y="395806"/>
                </a:lnTo>
                <a:lnTo>
                  <a:pt x="169848" y="398743"/>
                </a:lnTo>
                <a:lnTo>
                  <a:pt x="185160" y="400505"/>
                </a:lnTo>
                <a:lnTo>
                  <a:pt x="200545" y="401092"/>
                </a:lnTo>
                <a:lnTo>
                  <a:pt x="215930" y="400505"/>
                </a:lnTo>
                <a:lnTo>
                  <a:pt x="231242" y="398743"/>
                </a:lnTo>
                <a:lnTo>
                  <a:pt x="246409" y="395806"/>
                </a:lnTo>
                <a:lnTo>
                  <a:pt x="261356" y="391694"/>
                </a:lnTo>
                <a:lnTo>
                  <a:pt x="276011" y="386407"/>
                </a:lnTo>
                <a:lnTo>
                  <a:pt x="290301" y="379946"/>
                </a:lnTo>
                <a:lnTo>
                  <a:pt x="304153" y="372310"/>
                </a:lnTo>
                <a:lnTo>
                  <a:pt x="317494" y="363499"/>
                </a:lnTo>
                <a:lnTo>
                  <a:pt x="330252" y="353514"/>
                </a:lnTo>
                <a:lnTo>
                  <a:pt x="342352" y="342353"/>
                </a:lnTo>
                <a:lnTo>
                  <a:pt x="353512" y="330253"/>
                </a:lnTo>
                <a:lnTo>
                  <a:pt x="363498" y="317495"/>
                </a:lnTo>
                <a:lnTo>
                  <a:pt x="372309" y="304154"/>
                </a:lnTo>
                <a:lnTo>
                  <a:pt x="379945" y="290302"/>
                </a:lnTo>
                <a:lnTo>
                  <a:pt x="386406" y="276011"/>
                </a:lnTo>
                <a:lnTo>
                  <a:pt x="391693" y="261356"/>
                </a:lnTo>
                <a:lnTo>
                  <a:pt x="395804" y="246409"/>
                </a:lnTo>
                <a:lnTo>
                  <a:pt x="398741" y="231243"/>
                </a:lnTo>
                <a:lnTo>
                  <a:pt x="400504" y="215931"/>
                </a:lnTo>
                <a:lnTo>
                  <a:pt x="401091" y="200546"/>
                </a:lnTo>
                <a:lnTo>
                  <a:pt x="400504" y="185161"/>
                </a:lnTo>
                <a:lnTo>
                  <a:pt x="398741" y="169849"/>
                </a:lnTo>
                <a:lnTo>
                  <a:pt x="395804" y="154683"/>
                </a:lnTo>
                <a:lnTo>
                  <a:pt x="391693" y="139735"/>
                </a:lnTo>
                <a:lnTo>
                  <a:pt x="386406" y="125080"/>
                </a:lnTo>
                <a:lnTo>
                  <a:pt x="379945" y="110790"/>
                </a:lnTo>
                <a:lnTo>
                  <a:pt x="372309" y="96938"/>
                </a:lnTo>
                <a:lnTo>
                  <a:pt x="363498" y="83596"/>
                </a:lnTo>
                <a:lnTo>
                  <a:pt x="353512" y="70839"/>
                </a:lnTo>
                <a:lnTo>
                  <a:pt x="342352" y="58738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7935706" y="4045949"/>
            <a:ext cx="364629" cy="353904"/>
          </a:xfrm>
          <a:custGeom>
            <a:avLst/>
            <a:gdLst/>
            <a:ahLst/>
            <a:cxnLst/>
            <a:rect l="l" t="t" r="r" b="b"/>
            <a:pathLst>
              <a:path w="401092" h="401091">
                <a:moveTo>
                  <a:pt x="342353" y="58738"/>
                </a:moveTo>
                <a:lnTo>
                  <a:pt x="353513" y="70838"/>
                </a:lnTo>
                <a:lnTo>
                  <a:pt x="363499" y="83596"/>
                </a:lnTo>
                <a:lnTo>
                  <a:pt x="372310" y="96937"/>
                </a:lnTo>
                <a:lnTo>
                  <a:pt x="379946" y="110789"/>
                </a:lnTo>
                <a:lnTo>
                  <a:pt x="386407" y="125080"/>
                </a:lnTo>
                <a:lnTo>
                  <a:pt x="391693" y="139735"/>
                </a:lnTo>
                <a:lnTo>
                  <a:pt x="395805" y="154682"/>
                </a:lnTo>
                <a:lnTo>
                  <a:pt x="398742" y="169848"/>
                </a:lnTo>
                <a:lnTo>
                  <a:pt x="400504" y="185160"/>
                </a:lnTo>
                <a:lnTo>
                  <a:pt x="401092" y="200545"/>
                </a:lnTo>
                <a:lnTo>
                  <a:pt x="400504" y="215930"/>
                </a:lnTo>
                <a:lnTo>
                  <a:pt x="398742" y="231242"/>
                </a:lnTo>
                <a:lnTo>
                  <a:pt x="395805" y="246408"/>
                </a:lnTo>
                <a:lnTo>
                  <a:pt x="391693" y="261355"/>
                </a:lnTo>
                <a:lnTo>
                  <a:pt x="386407" y="276010"/>
                </a:lnTo>
                <a:lnTo>
                  <a:pt x="379946" y="290300"/>
                </a:lnTo>
                <a:lnTo>
                  <a:pt x="372310" y="304153"/>
                </a:lnTo>
                <a:lnTo>
                  <a:pt x="363499" y="317494"/>
                </a:lnTo>
                <a:lnTo>
                  <a:pt x="353513" y="330251"/>
                </a:lnTo>
                <a:lnTo>
                  <a:pt x="342353" y="342352"/>
                </a:lnTo>
                <a:lnTo>
                  <a:pt x="330252" y="353512"/>
                </a:lnTo>
                <a:lnTo>
                  <a:pt x="317495" y="363498"/>
                </a:lnTo>
                <a:lnTo>
                  <a:pt x="304154" y="372309"/>
                </a:lnTo>
                <a:lnTo>
                  <a:pt x="290301" y="379945"/>
                </a:lnTo>
                <a:lnTo>
                  <a:pt x="276011" y="386406"/>
                </a:lnTo>
                <a:lnTo>
                  <a:pt x="261356" y="391693"/>
                </a:lnTo>
                <a:lnTo>
                  <a:pt x="246409" y="395805"/>
                </a:lnTo>
                <a:lnTo>
                  <a:pt x="231243" y="398741"/>
                </a:lnTo>
                <a:lnTo>
                  <a:pt x="215931" y="400504"/>
                </a:lnTo>
                <a:lnTo>
                  <a:pt x="200546" y="401091"/>
                </a:lnTo>
                <a:lnTo>
                  <a:pt x="185161" y="400504"/>
                </a:lnTo>
                <a:lnTo>
                  <a:pt x="169848" y="398741"/>
                </a:lnTo>
                <a:lnTo>
                  <a:pt x="154682" y="395805"/>
                </a:lnTo>
                <a:lnTo>
                  <a:pt x="139735" y="391693"/>
                </a:lnTo>
                <a:lnTo>
                  <a:pt x="125080" y="386406"/>
                </a:lnTo>
                <a:lnTo>
                  <a:pt x="110790" y="379945"/>
                </a:lnTo>
                <a:lnTo>
                  <a:pt x="96938" y="372309"/>
                </a:lnTo>
                <a:lnTo>
                  <a:pt x="83596" y="363498"/>
                </a:lnTo>
                <a:lnTo>
                  <a:pt x="70839" y="353512"/>
                </a:lnTo>
                <a:lnTo>
                  <a:pt x="58739" y="342352"/>
                </a:lnTo>
                <a:lnTo>
                  <a:pt x="47578" y="330251"/>
                </a:lnTo>
                <a:lnTo>
                  <a:pt x="37593" y="317494"/>
                </a:lnTo>
                <a:lnTo>
                  <a:pt x="28782" y="304153"/>
                </a:lnTo>
                <a:lnTo>
                  <a:pt x="21146" y="290300"/>
                </a:lnTo>
                <a:lnTo>
                  <a:pt x="14684" y="276010"/>
                </a:lnTo>
                <a:lnTo>
                  <a:pt x="9398" y="261355"/>
                </a:lnTo>
                <a:lnTo>
                  <a:pt x="5286" y="246408"/>
                </a:lnTo>
                <a:lnTo>
                  <a:pt x="2349" y="231242"/>
                </a:lnTo>
                <a:lnTo>
                  <a:pt x="587" y="215930"/>
                </a:lnTo>
                <a:lnTo>
                  <a:pt x="0" y="200545"/>
                </a:lnTo>
                <a:lnTo>
                  <a:pt x="587" y="185160"/>
                </a:lnTo>
                <a:lnTo>
                  <a:pt x="2349" y="169848"/>
                </a:lnTo>
                <a:lnTo>
                  <a:pt x="5286" y="154682"/>
                </a:lnTo>
                <a:lnTo>
                  <a:pt x="9398" y="139735"/>
                </a:lnTo>
                <a:lnTo>
                  <a:pt x="14684" y="125080"/>
                </a:lnTo>
                <a:lnTo>
                  <a:pt x="21146" y="110789"/>
                </a:lnTo>
                <a:lnTo>
                  <a:pt x="28782" y="96937"/>
                </a:lnTo>
                <a:lnTo>
                  <a:pt x="37593" y="83596"/>
                </a:lnTo>
                <a:lnTo>
                  <a:pt x="47578" y="70838"/>
                </a:lnTo>
                <a:lnTo>
                  <a:pt x="58739" y="58738"/>
                </a:lnTo>
                <a:lnTo>
                  <a:pt x="70839" y="47578"/>
                </a:lnTo>
                <a:lnTo>
                  <a:pt x="83596" y="37592"/>
                </a:lnTo>
                <a:lnTo>
                  <a:pt x="96938" y="28781"/>
                </a:lnTo>
                <a:lnTo>
                  <a:pt x="110790" y="21145"/>
                </a:lnTo>
                <a:lnTo>
                  <a:pt x="125080" y="14684"/>
                </a:lnTo>
                <a:lnTo>
                  <a:pt x="139735" y="9398"/>
                </a:lnTo>
                <a:lnTo>
                  <a:pt x="154682" y="5286"/>
                </a:lnTo>
                <a:lnTo>
                  <a:pt x="169848" y="2349"/>
                </a:lnTo>
                <a:lnTo>
                  <a:pt x="185161" y="587"/>
                </a:lnTo>
                <a:lnTo>
                  <a:pt x="200546" y="0"/>
                </a:lnTo>
                <a:lnTo>
                  <a:pt x="215931" y="587"/>
                </a:lnTo>
                <a:lnTo>
                  <a:pt x="231243" y="2349"/>
                </a:lnTo>
                <a:lnTo>
                  <a:pt x="246409" y="5286"/>
                </a:lnTo>
                <a:lnTo>
                  <a:pt x="261356" y="9398"/>
                </a:lnTo>
                <a:lnTo>
                  <a:pt x="276011" y="14684"/>
                </a:lnTo>
                <a:lnTo>
                  <a:pt x="290301" y="21145"/>
                </a:lnTo>
                <a:lnTo>
                  <a:pt x="304154" y="28781"/>
                </a:lnTo>
                <a:lnTo>
                  <a:pt x="317495" y="37592"/>
                </a:lnTo>
                <a:lnTo>
                  <a:pt x="330252" y="47578"/>
                </a:lnTo>
                <a:lnTo>
                  <a:pt x="342353" y="58738"/>
                </a:lnTo>
              </a:path>
            </a:pathLst>
          </a:custGeom>
          <a:ln w="190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8378471" y="4045948"/>
            <a:ext cx="364628" cy="353905"/>
          </a:xfrm>
          <a:custGeom>
            <a:avLst/>
            <a:gdLst/>
            <a:ahLst/>
            <a:cxnLst/>
            <a:rect l="l" t="t" r="r" b="b"/>
            <a:pathLst>
              <a:path w="401091" h="401092">
                <a:moveTo>
                  <a:pt x="342352" y="58738"/>
                </a:moveTo>
                <a:lnTo>
                  <a:pt x="330252" y="47578"/>
                </a:lnTo>
                <a:lnTo>
                  <a:pt x="317494" y="37592"/>
                </a:lnTo>
                <a:lnTo>
                  <a:pt x="304153" y="28781"/>
                </a:lnTo>
                <a:lnTo>
                  <a:pt x="290301" y="21145"/>
                </a:lnTo>
                <a:lnTo>
                  <a:pt x="276011" y="14684"/>
                </a:lnTo>
                <a:lnTo>
                  <a:pt x="261356" y="9398"/>
                </a:lnTo>
                <a:lnTo>
                  <a:pt x="246409" y="5286"/>
                </a:lnTo>
                <a:lnTo>
                  <a:pt x="231242" y="2349"/>
                </a:lnTo>
                <a:lnTo>
                  <a:pt x="215930" y="587"/>
                </a:lnTo>
                <a:lnTo>
                  <a:pt x="200545" y="0"/>
                </a:lnTo>
                <a:lnTo>
                  <a:pt x="185160" y="587"/>
                </a:lnTo>
                <a:lnTo>
                  <a:pt x="169848" y="2349"/>
                </a:lnTo>
                <a:lnTo>
                  <a:pt x="154682" y="5286"/>
                </a:lnTo>
                <a:lnTo>
                  <a:pt x="139735" y="9398"/>
                </a:lnTo>
                <a:lnTo>
                  <a:pt x="125080" y="14684"/>
                </a:lnTo>
                <a:lnTo>
                  <a:pt x="110789" y="21145"/>
                </a:lnTo>
                <a:lnTo>
                  <a:pt x="96937" y="28781"/>
                </a:lnTo>
                <a:lnTo>
                  <a:pt x="83596" y="37592"/>
                </a:lnTo>
                <a:lnTo>
                  <a:pt x="70839" y="47578"/>
                </a:lnTo>
                <a:lnTo>
                  <a:pt x="58738" y="58738"/>
                </a:lnTo>
                <a:lnTo>
                  <a:pt x="47578" y="70839"/>
                </a:lnTo>
                <a:lnTo>
                  <a:pt x="37592" y="83596"/>
                </a:lnTo>
                <a:lnTo>
                  <a:pt x="28781" y="96938"/>
                </a:lnTo>
                <a:lnTo>
                  <a:pt x="21145" y="110790"/>
                </a:lnTo>
                <a:lnTo>
                  <a:pt x="14684" y="125080"/>
                </a:lnTo>
                <a:lnTo>
                  <a:pt x="9398" y="139735"/>
                </a:lnTo>
                <a:lnTo>
                  <a:pt x="5286" y="154683"/>
                </a:lnTo>
                <a:lnTo>
                  <a:pt x="2349" y="169849"/>
                </a:lnTo>
                <a:lnTo>
                  <a:pt x="587" y="185161"/>
                </a:lnTo>
                <a:lnTo>
                  <a:pt x="0" y="200546"/>
                </a:lnTo>
                <a:lnTo>
                  <a:pt x="587" y="215931"/>
                </a:lnTo>
                <a:lnTo>
                  <a:pt x="2349" y="231243"/>
                </a:lnTo>
                <a:lnTo>
                  <a:pt x="5286" y="246409"/>
                </a:lnTo>
                <a:lnTo>
                  <a:pt x="9398" y="261356"/>
                </a:lnTo>
                <a:lnTo>
                  <a:pt x="14684" y="276011"/>
                </a:lnTo>
                <a:lnTo>
                  <a:pt x="21145" y="290302"/>
                </a:lnTo>
                <a:lnTo>
                  <a:pt x="28781" y="304154"/>
                </a:lnTo>
                <a:lnTo>
                  <a:pt x="37592" y="317495"/>
                </a:lnTo>
                <a:lnTo>
                  <a:pt x="47578" y="330253"/>
                </a:lnTo>
                <a:lnTo>
                  <a:pt x="58738" y="342353"/>
                </a:lnTo>
                <a:lnTo>
                  <a:pt x="70839" y="353514"/>
                </a:lnTo>
                <a:lnTo>
                  <a:pt x="83596" y="363499"/>
                </a:lnTo>
                <a:lnTo>
                  <a:pt x="96937" y="372310"/>
                </a:lnTo>
                <a:lnTo>
                  <a:pt x="110789" y="379946"/>
                </a:lnTo>
                <a:lnTo>
                  <a:pt x="125080" y="386407"/>
                </a:lnTo>
                <a:lnTo>
                  <a:pt x="139735" y="391694"/>
                </a:lnTo>
                <a:lnTo>
                  <a:pt x="154682" y="395806"/>
                </a:lnTo>
                <a:lnTo>
                  <a:pt x="169848" y="398743"/>
                </a:lnTo>
                <a:lnTo>
                  <a:pt x="185160" y="400505"/>
                </a:lnTo>
                <a:lnTo>
                  <a:pt x="200545" y="401092"/>
                </a:lnTo>
                <a:lnTo>
                  <a:pt x="215930" y="400505"/>
                </a:lnTo>
                <a:lnTo>
                  <a:pt x="231242" y="398743"/>
                </a:lnTo>
                <a:lnTo>
                  <a:pt x="246409" y="395806"/>
                </a:lnTo>
                <a:lnTo>
                  <a:pt x="261356" y="391694"/>
                </a:lnTo>
                <a:lnTo>
                  <a:pt x="276011" y="386407"/>
                </a:lnTo>
                <a:lnTo>
                  <a:pt x="290301" y="379946"/>
                </a:lnTo>
                <a:lnTo>
                  <a:pt x="304153" y="372310"/>
                </a:lnTo>
                <a:lnTo>
                  <a:pt x="317494" y="363499"/>
                </a:lnTo>
                <a:lnTo>
                  <a:pt x="330252" y="353514"/>
                </a:lnTo>
                <a:lnTo>
                  <a:pt x="342352" y="342353"/>
                </a:lnTo>
                <a:lnTo>
                  <a:pt x="353512" y="330253"/>
                </a:lnTo>
                <a:lnTo>
                  <a:pt x="363498" y="317495"/>
                </a:lnTo>
                <a:lnTo>
                  <a:pt x="372309" y="304154"/>
                </a:lnTo>
                <a:lnTo>
                  <a:pt x="379945" y="290302"/>
                </a:lnTo>
                <a:lnTo>
                  <a:pt x="386406" y="276011"/>
                </a:lnTo>
                <a:lnTo>
                  <a:pt x="391693" y="261356"/>
                </a:lnTo>
                <a:lnTo>
                  <a:pt x="395804" y="246409"/>
                </a:lnTo>
                <a:lnTo>
                  <a:pt x="398741" y="231243"/>
                </a:lnTo>
                <a:lnTo>
                  <a:pt x="400504" y="215931"/>
                </a:lnTo>
                <a:lnTo>
                  <a:pt x="401091" y="200546"/>
                </a:lnTo>
                <a:lnTo>
                  <a:pt x="400504" y="185161"/>
                </a:lnTo>
                <a:lnTo>
                  <a:pt x="398741" y="169849"/>
                </a:lnTo>
                <a:lnTo>
                  <a:pt x="395804" y="154683"/>
                </a:lnTo>
                <a:lnTo>
                  <a:pt x="391693" y="139735"/>
                </a:lnTo>
                <a:lnTo>
                  <a:pt x="386406" y="125080"/>
                </a:lnTo>
                <a:lnTo>
                  <a:pt x="379945" y="110790"/>
                </a:lnTo>
                <a:lnTo>
                  <a:pt x="372309" y="96938"/>
                </a:lnTo>
                <a:lnTo>
                  <a:pt x="363498" y="83596"/>
                </a:lnTo>
                <a:lnTo>
                  <a:pt x="353512" y="70839"/>
                </a:lnTo>
                <a:lnTo>
                  <a:pt x="342352" y="58738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8378468" y="4045949"/>
            <a:ext cx="364629" cy="353904"/>
          </a:xfrm>
          <a:custGeom>
            <a:avLst/>
            <a:gdLst/>
            <a:ahLst/>
            <a:cxnLst/>
            <a:rect l="l" t="t" r="r" b="b"/>
            <a:pathLst>
              <a:path w="401092" h="401091">
                <a:moveTo>
                  <a:pt x="342353" y="58738"/>
                </a:moveTo>
                <a:lnTo>
                  <a:pt x="353513" y="70838"/>
                </a:lnTo>
                <a:lnTo>
                  <a:pt x="363499" y="83596"/>
                </a:lnTo>
                <a:lnTo>
                  <a:pt x="372310" y="96937"/>
                </a:lnTo>
                <a:lnTo>
                  <a:pt x="379946" y="110789"/>
                </a:lnTo>
                <a:lnTo>
                  <a:pt x="386407" y="125080"/>
                </a:lnTo>
                <a:lnTo>
                  <a:pt x="391693" y="139735"/>
                </a:lnTo>
                <a:lnTo>
                  <a:pt x="395805" y="154682"/>
                </a:lnTo>
                <a:lnTo>
                  <a:pt x="398742" y="169848"/>
                </a:lnTo>
                <a:lnTo>
                  <a:pt x="400504" y="185160"/>
                </a:lnTo>
                <a:lnTo>
                  <a:pt x="401092" y="200545"/>
                </a:lnTo>
                <a:lnTo>
                  <a:pt x="400504" y="215930"/>
                </a:lnTo>
                <a:lnTo>
                  <a:pt x="398742" y="231242"/>
                </a:lnTo>
                <a:lnTo>
                  <a:pt x="395805" y="246408"/>
                </a:lnTo>
                <a:lnTo>
                  <a:pt x="391693" y="261355"/>
                </a:lnTo>
                <a:lnTo>
                  <a:pt x="386407" y="276010"/>
                </a:lnTo>
                <a:lnTo>
                  <a:pt x="379946" y="290300"/>
                </a:lnTo>
                <a:lnTo>
                  <a:pt x="372310" y="304153"/>
                </a:lnTo>
                <a:lnTo>
                  <a:pt x="363499" y="317494"/>
                </a:lnTo>
                <a:lnTo>
                  <a:pt x="353513" y="330251"/>
                </a:lnTo>
                <a:lnTo>
                  <a:pt x="342353" y="342352"/>
                </a:lnTo>
                <a:lnTo>
                  <a:pt x="330252" y="353512"/>
                </a:lnTo>
                <a:lnTo>
                  <a:pt x="317495" y="363498"/>
                </a:lnTo>
                <a:lnTo>
                  <a:pt x="304154" y="372309"/>
                </a:lnTo>
                <a:lnTo>
                  <a:pt x="290301" y="379945"/>
                </a:lnTo>
                <a:lnTo>
                  <a:pt x="276011" y="386406"/>
                </a:lnTo>
                <a:lnTo>
                  <a:pt x="261356" y="391693"/>
                </a:lnTo>
                <a:lnTo>
                  <a:pt x="246409" y="395805"/>
                </a:lnTo>
                <a:lnTo>
                  <a:pt x="231243" y="398741"/>
                </a:lnTo>
                <a:lnTo>
                  <a:pt x="215931" y="400504"/>
                </a:lnTo>
                <a:lnTo>
                  <a:pt x="200546" y="401091"/>
                </a:lnTo>
                <a:lnTo>
                  <a:pt x="185161" y="400504"/>
                </a:lnTo>
                <a:lnTo>
                  <a:pt x="169848" y="398741"/>
                </a:lnTo>
                <a:lnTo>
                  <a:pt x="154682" y="395805"/>
                </a:lnTo>
                <a:lnTo>
                  <a:pt x="139735" y="391693"/>
                </a:lnTo>
                <a:lnTo>
                  <a:pt x="125080" y="386406"/>
                </a:lnTo>
                <a:lnTo>
                  <a:pt x="110790" y="379945"/>
                </a:lnTo>
                <a:lnTo>
                  <a:pt x="96938" y="372309"/>
                </a:lnTo>
                <a:lnTo>
                  <a:pt x="83596" y="363498"/>
                </a:lnTo>
                <a:lnTo>
                  <a:pt x="70839" y="353512"/>
                </a:lnTo>
                <a:lnTo>
                  <a:pt x="58739" y="342352"/>
                </a:lnTo>
                <a:lnTo>
                  <a:pt x="47578" y="330251"/>
                </a:lnTo>
                <a:lnTo>
                  <a:pt x="37593" y="317494"/>
                </a:lnTo>
                <a:lnTo>
                  <a:pt x="28782" y="304153"/>
                </a:lnTo>
                <a:lnTo>
                  <a:pt x="21146" y="290300"/>
                </a:lnTo>
                <a:lnTo>
                  <a:pt x="14684" y="276010"/>
                </a:lnTo>
                <a:lnTo>
                  <a:pt x="9398" y="261355"/>
                </a:lnTo>
                <a:lnTo>
                  <a:pt x="5286" y="246408"/>
                </a:lnTo>
                <a:lnTo>
                  <a:pt x="2349" y="231242"/>
                </a:lnTo>
                <a:lnTo>
                  <a:pt x="587" y="215930"/>
                </a:lnTo>
                <a:lnTo>
                  <a:pt x="0" y="200545"/>
                </a:lnTo>
                <a:lnTo>
                  <a:pt x="587" y="185160"/>
                </a:lnTo>
                <a:lnTo>
                  <a:pt x="2349" y="169848"/>
                </a:lnTo>
                <a:lnTo>
                  <a:pt x="5286" y="154682"/>
                </a:lnTo>
                <a:lnTo>
                  <a:pt x="9398" y="139735"/>
                </a:lnTo>
                <a:lnTo>
                  <a:pt x="14684" y="125080"/>
                </a:lnTo>
                <a:lnTo>
                  <a:pt x="21146" y="110789"/>
                </a:lnTo>
                <a:lnTo>
                  <a:pt x="28782" y="96937"/>
                </a:lnTo>
                <a:lnTo>
                  <a:pt x="37593" y="83596"/>
                </a:lnTo>
                <a:lnTo>
                  <a:pt x="47578" y="70838"/>
                </a:lnTo>
                <a:lnTo>
                  <a:pt x="58739" y="58738"/>
                </a:lnTo>
                <a:lnTo>
                  <a:pt x="70839" y="47578"/>
                </a:lnTo>
                <a:lnTo>
                  <a:pt x="83596" y="37592"/>
                </a:lnTo>
                <a:lnTo>
                  <a:pt x="96938" y="28781"/>
                </a:lnTo>
                <a:lnTo>
                  <a:pt x="110790" y="21145"/>
                </a:lnTo>
                <a:lnTo>
                  <a:pt x="125080" y="14684"/>
                </a:lnTo>
                <a:lnTo>
                  <a:pt x="139735" y="9398"/>
                </a:lnTo>
                <a:lnTo>
                  <a:pt x="154682" y="5286"/>
                </a:lnTo>
                <a:lnTo>
                  <a:pt x="169848" y="2349"/>
                </a:lnTo>
                <a:lnTo>
                  <a:pt x="185161" y="587"/>
                </a:lnTo>
                <a:lnTo>
                  <a:pt x="200546" y="0"/>
                </a:lnTo>
                <a:lnTo>
                  <a:pt x="215931" y="587"/>
                </a:lnTo>
                <a:lnTo>
                  <a:pt x="231243" y="2349"/>
                </a:lnTo>
                <a:lnTo>
                  <a:pt x="246409" y="5286"/>
                </a:lnTo>
                <a:lnTo>
                  <a:pt x="261356" y="9398"/>
                </a:lnTo>
                <a:lnTo>
                  <a:pt x="276011" y="14684"/>
                </a:lnTo>
                <a:lnTo>
                  <a:pt x="290301" y="21145"/>
                </a:lnTo>
                <a:lnTo>
                  <a:pt x="304154" y="28781"/>
                </a:lnTo>
                <a:lnTo>
                  <a:pt x="317495" y="37592"/>
                </a:lnTo>
                <a:lnTo>
                  <a:pt x="330252" y="47578"/>
                </a:lnTo>
                <a:lnTo>
                  <a:pt x="342353" y="58738"/>
                </a:lnTo>
              </a:path>
            </a:pathLst>
          </a:custGeom>
          <a:ln w="190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133797" y="189507"/>
            <a:ext cx="8884227" cy="6471397"/>
          </a:xfrm>
          <a:custGeom>
            <a:avLst/>
            <a:gdLst/>
            <a:ahLst/>
            <a:cxnLst/>
            <a:rect l="l" t="t" r="r" b="b"/>
            <a:pathLst>
              <a:path w="9772650" h="7334250">
                <a:moveTo>
                  <a:pt x="9767222" y="0"/>
                </a:moveTo>
                <a:lnTo>
                  <a:pt x="0" y="0"/>
                </a:lnTo>
                <a:lnTo>
                  <a:pt x="0" y="7334250"/>
                </a:lnTo>
                <a:lnTo>
                  <a:pt x="9767222" y="733425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3796" y="189507"/>
            <a:ext cx="8879293" cy="64713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820487">
              <a:lnSpc>
                <a:spcPts val="897"/>
              </a:lnSpc>
            </a:pPr>
            <a:endParaRPr sz="900" dirty="0">
              <a:solidFill>
                <a:prstClr val="black"/>
              </a:solidFill>
            </a:endParaRPr>
          </a:p>
          <a:p>
            <a:pPr marL="1623736" defTabSz="820487">
              <a:lnSpc>
                <a:spcPct val="95825"/>
              </a:lnSpc>
              <a:spcBef>
                <a:spcPts val="3967"/>
              </a:spcBef>
            </a:pPr>
            <a:r>
              <a:rPr sz="5700" spc="-206" dirty="0">
                <a:solidFill>
                  <a:prstClr val="black"/>
                </a:solidFill>
                <a:latin typeface="Arial"/>
                <a:cs typeface="Arial"/>
              </a:rPr>
              <a:t>T</a:t>
            </a:r>
            <a:r>
              <a:rPr sz="5700" dirty="0">
                <a:solidFill>
                  <a:prstClr val="black"/>
                </a:solidFill>
                <a:latin typeface="Arial"/>
                <a:cs typeface="Arial"/>
              </a:rPr>
              <a:t>ree</a:t>
            </a:r>
            <a:r>
              <a:rPr sz="5700" spc="-8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5700" spc="-628" dirty="0">
                <a:solidFill>
                  <a:prstClr val="black"/>
                </a:solidFill>
                <a:latin typeface="Arial"/>
                <a:cs typeface="Arial"/>
              </a:rPr>
              <a:t>T</a:t>
            </a:r>
            <a:r>
              <a:rPr sz="5700" dirty="0">
                <a:solidFill>
                  <a:prstClr val="black"/>
                </a:solidFill>
                <a:latin typeface="Arial"/>
                <a:cs typeface="Arial"/>
              </a:rPr>
              <a:t>erminology</a:t>
            </a:r>
          </a:p>
          <a:p>
            <a:pPr marL="382588" indent="-33338" defTabSz="820487">
              <a:lnSpc>
                <a:spcPts val="3794"/>
              </a:lnSpc>
              <a:spcBef>
                <a:spcPts val="2883"/>
              </a:spcBef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382588" indent="-33338" defTabSz="820487">
              <a:lnSpc>
                <a:spcPts val="3794"/>
              </a:lnSpc>
              <a:spcBef>
                <a:spcPts val="2883"/>
              </a:spcBef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382588" indent="-33338" defTabSz="820487">
              <a:lnSpc>
                <a:spcPts val="3794"/>
              </a:lnSpc>
              <a:spcBef>
                <a:spcPts val="2883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the 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top node is the </a:t>
            </a:r>
            <a:r>
              <a:rPr lang="en-US" sz="2800" b="1" dirty="0">
                <a:solidFill>
                  <a:srgbClr val="00C6FC"/>
                </a:solidFill>
                <a:latin typeface="Arial"/>
                <a:cs typeface="Arial"/>
              </a:rPr>
              <a:t>root</a:t>
            </a:r>
            <a:endParaRPr lang="en-US" sz="2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339910" defTabSz="820487">
              <a:lnSpc>
                <a:spcPts val="3980"/>
              </a:lnSpc>
              <a:spcBef>
                <a:spcPts val="737"/>
              </a:spcBef>
            </a:pP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•</a:t>
            </a:r>
            <a:r>
              <a:rPr lang="en-US" sz="2800" spc="667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sz="2800" baseline="14198" dirty="0">
                <a:solidFill>
                  <a:prstClr val="black"/>
                </a:solidFill>
                <a:latin typeface="Arial"/>
                <a:cs typeface="Arial"/>
              </a:rPr>
              <a:t>nodes are connected by </a:t>
            </a:r>
            <a:r>
              <a:rPr lang="en-US" sz="2800" b="1" baseline="14198" dirty="0">
                <a:solidFill>
                  <a:srgbClr val="F5EB00"/>
                </a:solidFill>
                <a:latin typeface="Arial"/>
                <a:cs typeface="Arial"/>
              </a:rPr>
              <a:t>edges</a:t>
            </a:r>
            <a:endParaRPr lang="en-US" sz="2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339910" defTabSz="820487">
              <a:lnSpc>
                <a:spcPts val="3913"/>
              </a:lnSpc>
            </a:pP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•</a:t>
            </a:r>
            <a:r>
              <a:rPr lang="en-US" sz="2800" spc="667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sz="2800" baseline="14198" dirty="0">
                <a:solidFill>
                  <a:prstClr val="black"/>
                </a:solidFill>
                <a:latin typeface="Arial"/>
                <a:cs typeface="Arial"/>
              </a:rPr>
              <a:t>edges define </a:t>
            </a:r>
            <a:r>
              <a:rPr lang="en-US" sz="2800" b="1" baseline="14198" dirty="0">
                <a:solidFill>
                  <a:srgbClr val="0056D5"/>
                </a:solidFill>
                <a:latin typeface="Arial"/>
                <a:cs typeface="Arial"/>
              </a:rPr>
              <a:t>parent</a:t>
            </a:r>
            <a:r>
              <a:rPr lang="en-US" sz="2800" b="1" spc="8" baseline="14198" dirty="0">
                <a:solidFill>
                  <a:srgbClr val="0056D5"/>
                </a:solidFill>
                <a:latin typeface="Arial"/>
                <a:cs typeface="Arial"/>
              </a:rPr>
              <a:t> </a:t>
            </a:r>
            <a:r>
              <a:rPr lang="en-US" sz="2800" baseline="14198" dirty="0">
                <a:solidFill>
                  <a:prstClr val="black"/>
                </a:solidFill>
                <a:latin typeface="Arial"/>
                <a:cs typeface="Arial"/>
              </a:rPr>
              <a:t>and</a:t>
            </a:r>
            <a:r>
              <a:rPr lang="en-US" sz="2800" spc="4" baseline="1419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sz="2800" b="1" baseline="14198" dirty="0">
                <a:solidFill>
                  <a:srgbClr val="76BA40"/>
                </a:solidFill>
                <a:latin typeface="Arial"/>
                <a:cs typeface="Arial"/>
              </a:rPr>
              <a:t>child </a:t>
            </a:r>
            <a:r>
              <a:rPr lang="en-US" sz="2800" baseline="14198" dirty="0">
                <a:solidFill>
                  <a:prstClr val="black"/>
                </a:solidFill>
                <a:latin typeface="Arial"/>
                <a:cs typeface="Arial"/>
              </a:rPr>
              <a:t>nodes</a:t>
            </a:r>
            <a:endParaRPr lang="en-US" sz="2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339910" defTabSz="820487">
              <a:lnSpc>
                <a:spcPts val="3980"/>
              </a:lnSpc>
              <a:spcBef>
                <a:spcPts val="3"/>
              </a:spcBef>
            </a:pP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•</a:t>
            </a:r>
            <a:r>
              <a:rPr lang="en-US" sz="2800" spc="667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sz="2800" baseline="14198" dirty="0">
                <a:solidFill>
                  <a:prstClr val="black"/>
                </a:solidFill>
                <a:latin typeface="Arial"/>
                <a:cs typeface="Arial"/>
              </a:rPr>
              <a:t>nodes with no children are called </a:t>
            </a:r>
            <a:r>
              <a:rPr lang="en-US" sz="2800" b="1" baseline="14198" dirty="0">
                <a:solidFill>
                  <a:srgbClr val="BE37F3"/>
                </a:solidFill>
                <a:latin typeface="Arial"/>
                <a:cs typeface="Arial"/>
              </a:rPr>
              <a:t>external nodes or leaves</a:t>
            </a:r>
          </a:p>
          <a:p>
            <a:pPr marL="682810" indent="-342900" defTabSz="820487">
              <a:lnSpc>
                <a:spcPts val="3980"/>
              </a:lnSpc>
              <a:spcBef>
                <a:spcPts val="3"/>
              </a:spcBef>
              <a:buFont typeface="Arial" pitchFamily="34" charset="0"/>
              <a:buChar char="•"/>
            </a:pPr>
            <a:r>
              <a:rPr lang="en-US" sz="2800" b="1" baseline="14198" dirty="0">
                <a:latin typeface="Arial"/>
                <a:cs typeface="Arial"/>
              </a:rPr>
              <a:t>Nodes with</a:t>
            </a:r>
            <a:r>
              <a:rPr lang="en-US" sz="2800" b="1" dirty="0">
                <a:latin typeface="Arial"/>
                <a:cs typeface="Arial"/>
              </a:rPr>
              <a:t> </a:t>
            </a:r>
            <a:r>
              <a:rPr lang="en-US" sz="2800" b="1" dirty="0" smtClean="0">
                <a:latin typeface="Arial"/>
                <a:cs typeface="Arial"/>
              </a:rPr>
              <a:t>children </a:t>
            </a:r>
            <a:r>
              <a:rPr lang="en-US" sz="2800" b="1" dirty="0">
                <a:latin typeface="Arial"/>
                <a:cs typeface="Arial"/>
              </a:rPr>
              <a:t>are called internal nodes</a:t>
            </a:r>
            <a:r>
              <a:rPr lang="en-US" sz="2800" b="1" dirty="0">
                <a:solidFill>
                  <a:srgbClr val="BE37F3"/>
                </a:solidFill>
                <a:latin typeface="Arial"/>
                <a:cs typeface="Arial"/>
              </a:rPr>
              <a:t>.</a:t>
            </a:r>
            <a:endParaRPr lang="en-US" sz="2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39996" defTabSz="820487">
              <a:lnSpc>
                <a:spcPts val="3794"/>
              </a:lnSpc>
              <a:spcBef>
                <a:spcPts val="3700"/>
              </a:spcBef>
            </a:pPr>
            <a:endParaRPr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294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6892429" y="2599766"/>
            <a:ext cx="478490" cy="4643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56616" y="2639401"/>
            <a:ext cx="350115" cy="339737"/>
          </a:xfrm>
          <a:custGeom>
            <a:avLst/>
            <a:gdLst/>
            <a:ahLst/>
            <a:cxnLst/>
            <a:rect l="l" t="t" r="r" b="b"/>
            <a:pathLst>
              <a:path w="385126" h="385035">
                <a:moveTo>
                  <a:pt x="328725" y="56387"/>
                </a:moveTo>
                <a:lnTo>
                  <a:pt x="317106" y="45673"/>
                </a:lnTo>
                <a:lnTo>
                  <a:pt x="304857" y="36087"/>
                </a:lnTo>
                <a:lnTo>
                  <a:pt x="292046" y="27629"/>
                </a:lnTo>
                <a:lnTo>
                  <a:pt x="278746" y="20299"/>
                </a:lnTo>
                <a:lnTo>
                  <a:pt x="265024" y="14096"/>
                </a:lnTo>
                <a:lnTo>
                  <a:pt x="250953" y="9021"/>
                </a:lnTo>
                <a:lnTo>
                  <a:pt x="236600" y="5074"/>
                </a:lnTo>
                <a:lnTo>
                  <a:pt x="222038" y="2255"/>
                </a:lnTo>
                <a:lnTo>
                  <a:pt x="207335" y="563"/>
                </a:lnTo>
                <a:lnTo>
                  <a:pt x="192563" y="0"/>
                </a:lnTo>
                <a:lnTo>
                  <a:pt x="177790" y="563"/>
                </a:lnTo>
                <a:lnTo>
                  <a:pt x="163087" y="2255"/>
                </a:lnTo>
                <a:lnTo>
                  <a:pt x="148525" y="5074"/>
                </a:lnTo>
                <a:lnTo>
                  <a:pt x="134173" y="9021"/>
                </a:lnTo>
                <a:lnTo>
                  <a:pt x="120101" y="14096"/>
                </a:lnTo>
                <a:lnTo>
                  <a:pt x="106380" y="20299"/>
                </a:lnTo>
                <a:lnTo>
                  <a:pt x="93079" y="27629"/>
                </a:lnTo>
                <a:lnTo>
                  <a:pt x="80268" y="36087"/>
                </a:lnTo>
                <a:lnTo>
                  <a:pt x="68019" y="45673"/>
                </a:lnTo>
                <a:lnTo>
                  <a:pt x="56400" y="56387"/>
                </a:lnTo>
                <a:lnTo>
                  <a:pt x="45684" y="68003"/>
                </a:lnTo>
                <a:lnTo>
                  <a:pt x="36096" y="80249"/>
                </a:lnTo>
                <a:lnTo>
                  <a:pt x="27636" y="93057"/>
                </a:lnTo>
                <a:lnTo>
                  <a:pt x="20304" y="106354"/>
                </a:lnTo>
                <a:lnTo>
                  <a:pt x="14100" y="120073"/>
                </a:lnTo>
                <a:lnTo>
                  <a:pt x="9024" y="134141"/>
                </a:lnTo>
                <a:lnTo>
                  <a:pt x="5076" y="148490"/>
                </a:lnTo>
                <a:lnTo>
                  <a:pt x="2256" y="163049"/>
                </a:lnTo>
                <a:lnTo>
                  <a:pt x="564" y="177748"/>
                </a:lnTo>
                <a:lnTo>
                  <a:pt x="0" y="192517"/>
                </a:lnTo>
                <a:lnTo>
                  <a:pt x="564" y="207286"/>
                </a:lnTo>
                <a:lnTo>
                  <a:pt x="2256" y="221986"/>
                </a:lnTo>
                <a:lnTo>
                  <a:pt x="5076" y="236545"/>
                </a:lnTo>
                <a:lnTo>
                  <a:pt x="9024" y="250893"/>
                </a:lnTo>
                <a:lnTo>
                  <a:pt x="14100" y="264962"/>
                </a:lnTo>
                <a:lnTo>
                  <a:pt x="20304" y="278680"/>
                </a:lnTo>
                <a:lnTo>
                  <a:pt x="27636" y="291978"/>
                </a:lnTo>
                <a:lnTo>
                  <a:pt x="36096" y="304785"/>
                </a:lnTo>
                <a:lnTo>
                  <a:pt x="45684" y="317032"/>
                </a:lnTo>
                <a:lnTo>
                  <a:pt x="56400" y="328648"/>
                </a:lnTo>
                <a:lnTo>
                  <a:pt x="68019" y="339361"/>
                </a:lnTo>
                <a:lnTo>
                  <a:pt x="80268" y="348947"/>
                </a:lnTo>
                <a:lnTo>
                  <a:pt x="93079" y="357405"/>
                </a:lnTo>
                <a:lnTo>
                  <a:pt x="106380" y="364736"/>
                </a:lnTo>
                <a:lnTo>
                  <a:pt x="120101" y="370938"/>
                </a:lnTo>
                <a:lnTo>
                  <a:pt x="134173" y="376013"/>
                </a:lnTo>
                <a:lnTo>
                  <a:pt x="148525" y="379960"/>
                </a:lnTo>
                <a:lnTo>
                  <a:pt x="163087" y="382779"/>
                </a:lnTo>
                <a:lnTo>
                  <a:pt x="177790" y="384471"/>
                </a:lnTo>
                <a:lnTo>
                  <a:pt x="192563" y="385035"/>
                </a:lnTo>
                <a:lnTo>
                  <a:pt x="207335" y="384471"/>
                </a:lnTo>
                <a:lnTo>
                  <a:pt x="222038" y="382779"/>
                </a:lnTo>
                <a:lnTo>
                  <a:pt x="236600" y="379960"/>
                </a:lnTo>
                <a:lnTo>
                  <a:pt x="250953" y="376013"/>
                </a:lnTo>
                <a:lnTo>
                  <a:pt x="265024" y="370938"/>
                </a:lnTo>
                <a:lnTo>
                  <a:pt x="278746" y="364736"/>
                </a:lnTo>
                <a:lnTo>
                  <a:pt x="292046" y="357405"/>
                </a:lnTo>
                <a:lnTo>
                  <a:pt x="304857" y="348947"/>
                </a:lnTo>
                <a:lnTo>
                  <a:pt x="317106" y="339361"/>
                </a:lnTo>
                <a:lnTo>
                  <a:pt x="328725" y="328648"/>
                </a:lnTo>
                <a:lnTo>
                  <a:pt x="339441" y="317032"/>
                </a:lnTo>
                <a:lnTo>
                  <a:pt x="349029" y="304785"/>
                </a:lnTo>
                <a:lnTo>
                  <a:pt x="357489" y="291978"/>
                </a:lnTo>
                <a:lnTo>
                  <a:pt x="364822" y="278680"/>
                </a:lnTo>
                <a:lnTo>
                  <a:pt x="371026" y="264962"/>
                </a:lnTo>
                <a:lnTo>
                  <a:pt x="376102" y="250893"/>
                </a:lnTo>
                <a:lnTo>
                  <a:pt x="380050" y="236545"/>
                </a:lnTo>
                <a:lnTo>
                  <a:pt x="382870" y="221986"/>
                </a:lnTo>
                <a:lnTo>
                  <a:pt x="384562" y="207286"/>
                </a:lnTo>
                <a:lnTo>
                  <a:pt x="385126" y="192517"/>
                </a:lnTo>
                <a:lnTo>
                  <a:pt x="384562" y="177748"/>
                </a:lnTo>
                <a:lnTo>
                  <a:pt x="382870" y="163049"/>
                </a:lnTo>
                <a:lnTo>
                  <a:pt x="380050" y="148490"/>
                </a:lnTo>
                <a:lnTo>
                  <a:pt x="376102" y="134141"/>
                </a:lnTo>
                <a:lnTo>
                  <a:pt x="371026" y="120073"/>
                </a:lnTo>
                <a:lnTo>
                  <a:pt x="364822" y="106354"/>
                </a:lnTo>
                <a:lnTo>
                  <a:pt x="357489" y="93057"/>
                </a:lnTo>
                <a:lnTo>
                  <a:pt x="349029" y="80249"/>
                </a:lnTo>
                <a:lnTo>
                  <a:pt x="339441" y="68003"/>
                </a:lnTo>
                <a:lnTo>
                  <a:pt x="328725" y="56387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56616" y="2639402"/>
            <a:ext cx="350115" cy="339737"/>
          </a:xfrm>
          <a:custGeom>
            <a:avLst/>
            <a:gdLst/>
            <a:ahLst/>
            <a:cxnLst/>
            <a:rect l="l" t="t" r="r" b="b"/>
            <a:pathLst>
              <a:path w="385127" h="385035">
                <a:moveTo>
                  <a:pt x="328726" y="56387"/>
                </a:moveTo>
                <a:lnTo>
                  <a:pt x="339442" y="68003"/>
                </a:lnTo>
                <a:lnTo>
                  <a:pt x="349030" y="80250"/>
                </a:lnTo>
                <a:lnTo>
                  <a:pt x="357490" y="93057"/>
                </a:lnTo>
                <a:lnTo>
                  <a:pt x="364822" y="106354"/>
                </a:lnTo>
                <a:lnTo>
                  <a:pt x="371027" y="120073"/>
                </a:lnTo>
                <a:lnTo>
                  <a:pt x="376103" y="134141"/>
                </a:lnTo>
                <a:lnTo>
                  <a:pt x="380051" y="148490"/>
                </a:lnTo>
                <a:lnTo>
                  <a:pt x="382871" y="163049"/>
                </a:lnTo>
                <a:lnTo>
                  <a:pt x="384563" y="177748"/>
                </a:lnTo>
                <a:lnTo>
                  <a:pt x="385127" y="192517"/>
                </a:lnTo>
                <a:lnTo>
                  <a:pt x="384563" y="207286"/>
                </a:lnTo>
                <a:lnTo>
                  <a:pt x="382871" y="221985"/>
                </a:lnTo>
                <a:lnTo>
                  <a:pt x="380051" y="236544"/>
                </a:lnTo>
                <a:lnTo>
                  <a:pt x="376103" y="250893"/>
                </a:lnTo>
                <a:lnTo>
                  <a:pt x="371027" y="264961"/>
                </a:lnTo>
                <a:lnTo>
                  <a:pt x="364822" y="278680"/>
                </a:lnTo>
                <a:lnTo>
                  <a:pt x="357490" y="291977"/>
                </a:lnTo>
                <a:lnTo>
                  <a:pt x="349030" y="304785"/>
                </a:lnTo>
                <a:lnTo>
                  <a:pt x="339442" y="317031"/>
                </a:lnTo>
                <a:lnTo>
                  <a:pt x="328726" y="328647"/>
                </a:lnTo>
                <a:lnTo>
                  <a:pt x="317107" y="339361"/>
                </a:lnTo>
                <a:lnTo>
                  <a:pt x="304857" y="348947"/>
                </a:lnTo>
                <a:lnTo>
                  <a:pt x="292047" y="357405"/>
                </a:lnTo>
                <a:lnTo>
                  <a:pt x="278746" y="364735"/>
                </a:lnTo>
                <a:lnTo>
                  <a:pt x="265025" y="370938"/>
                </a:lnTo>
                <a:lnTo>
                  <a:pt x="250953" y="376013"/>
                </a:lnTo>
                <a:lnTo>
                  <a:pt x="236601" y="379960"/>
                </a:lnTo>
                <a:lnTo>
                  <a:pt x="222039" y="382779"/>
                </a:lnTo>
                <a:lnTo>
                  <a:pt x="207336" y="384471"/>
                </a:lnTo>
                <a:lnTo>
                  <a:pt x="192563" y="385035"/>
                </a:lnTo>
                <a:lnTo>
                  <a:pt x="177790" y="384471"/>
                </a:lnTo>
                <a:lnTo>
                  <a:pt x="163088" y="382779"/>
                </a:lnTo>
                <a:lnTo>
                  <a:pt x="148525" y="379960"/>
                </a:lnTo>
                <a:lnTo>
                  <a:pt x="134173" y="376013"/>
                </a:lnTo>
                <a:lnTo>
                  <a:pt x="120101" y="370938"/>
                </a:lnTo>
                <a:lnTo>
                  <a:pt x="106380" y="364735"/>
                </a:lnTo>
                <a:lnTo>
                  <a:pt x="93079" y="357405"/>
                </a:lnTo>
                <a:lnTo>
                  <a:pt x="80269" y="348947"/>
                </a:lnTo>
                <a:lnTo>
                  <a:pt x="68019" y="339361"/>
                </a:lnTo>
                <a:lnTo>
                  <a:pt x="56400" y="328647"/>
                </a:lnTo>
                <a:lnTo>
                  <a:pt x="45684" y="317031"/>
                </a:lnTo>
                <a:lnTo>
                  <a:pt x="36096" y="304785"/>
                </a:lnTo>
                <a:lnTo>
                  <a:pt x="27636" y="291977"/>
                </a:lnTo>
                <a:lnTo>
                  <a:pt x="20304" y="278680"/>
                </a:lnTo>
                <a:lnTo>
                  <a:pt x="14100" y="264961"/>
                </a:lnTo>
                <a:lnTo>
                  <a:pt x="9024" y="250893"/>
                </a:lnTo>
                <a:lnTo>
                  <a:pt x="5076" y="236544"/>
                </a:lnTo>
                <a:lnTo>
                  <a:pt x="2256" y="221985"/>
                </a:lnTo>
                <a:lnTo>
                  <a:pt x="564" y="207286"/>
                </a:lnTo>
                <a:lnTo>
                  <a:pt x="0" y="192517"/>
                </a:lnTo>
                <a:lnTo>
                  <a:pt x="564" y="177748"/>
                </a:lnTo>
                <a:lnTo>
                  <a:pt x="2256" y="163049"/>
                </a:lnTo>
                <a:lnTo>
                  <a:pt x="5076" y="148490"/>
                </a:lnTo>
                <a:lnTo>
                  <a:pt x="9024" y="134141"/>
                </a:lnTo>
                <a:lnTo>
                  <a:pt x="14100" y="120073"/>
                </a:lnTo>
                <a:lnTo>
                  <a:pt x="20304" y="106354"/>
                </a:lnTo>
                <a:lnTo>
                  <a:pt x="27636" y="93057"/>
                </a:lnTo>
                <a:lnTo>
                  <a:pt x="36096" y="80250"/>
                </a:lnTo>
                <a:lnTo>
                  <a:pt x="45684" y="68003"/>
                </a:lnTo>
                <a:lnTo>
                  <a:pt x="56400" y="56387"/>
                </a:lnTo>
                <a:lnTo>
                  <a:pt x="68019" y="45673"/>
                </a:lnTo>
                <a:lnTo>
                  <a:pt x="80269" y="36087"/>
                </a:lnTo>
                <a:lnTo>
                  <a:pt x="93079" y="27629"/>
                </a:lnTo>
                <a:lnTo>
                  <a:pt x="106380" y="20299"/>
                </a:lnTo>
                <a:lnTo>
                  <a:pt x="120101" y="14096"/>
                </a:lnTo>
                <a:lnTo>
                  <a:pt x="134173" y="9021"/>
                </a:lnTo>
                <a:lnTo>
                  <a:pt x="148525" y="5074"/>
                </a:lnTo>
                <a:lnTo>
                  <a:pt x="163088" y="2255"/>
                </a:lnTo>
                <a:lnTo>
                  <a:pt x="177790" y="563"/>
                </a:lnTo>
                <a:lnTo>
                  <a:pt x="192563" y="0"/>
                </a:lnTo>
                <a:lnTo>
                  <a:pt x="207336" y="563"/>
                </a:lnTo>
                <a:lnTo>
                  <a:pt x="222039" y="2255"/>
                </a:lnTo>
                <a:lnTo>
                  <a:pt x="236601" y="5074"/>
                </a:lnTo>
                <a:lnTo>
                  <a:pt x="250953" y="9021"/>
                </a:lnTo>
                <a:lnTo>
                  <a:pt x="265025" y="14096"/>
                </a:lnTo>
                <a:lnTo>
                  <a:pt x="278746" y="20299"/>
                </a:lnTo>
                <a:lnTo>
                  <a:pt x="292047" y="27629"/>
                </a:lnTo>
                <a:lnTo>
                  <a:pt x="304857" y="36087"/>
                </a:lnTo>
                <a:lnTo>
                  <a:pt x="317107" y="45673"/>
                </a:lnTo>
                <a:lnTo>
                  <a:pt x="328726" y="56387"/>
                </a:lnTo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92429" y="3256588"/>
            <a:ext cx="478490" cy="4643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6956616" y="3296226"/>
            <a:ext cx="350115" cy="339737"/>
          </a:xfrm>
          <a:custGeom>
            <a:avLst/>
            <a:gdLst/>
            <a:ahLst/>
            <a:cxnLst/>
            <a:rect l="l" t="t" r="r" b="b"/>
            <a:pathLst>
              <a:path w="385126" h="385035">
                <a:moveTo>
                  <a:pt x="328725" y="56387"/>
                </a:moveTo>
                <a:lnTo>
                  <a:pt x="317106" y="45673"/>
                </a:lnTo>
                <a:lnTo>
                  <a:pt x="304857" y="36087"/>
                </a:lnTo>
                <a:lnTo>
                  <a:pt x="292046" y="27629"/>
                </a:lnTo>
                <a:lnTo>
                  <a:pt x="278746" y="20299"/>
                </a:lnTo>
                <a:lnTo>
                  <a:pt x="265024" y="14096"/>
                </a:lnTo>
                <a:lnTo>
                  <a:pt x="250953" y="9021"/>
                </a:lnTo>
                <a:lnTo>
                  <a:pt x="236600" y="5074"/>
                </a:lnTo>
                <a:lnTo>
                  <a:pt x="222038" y="2255"/>
                </a:lnTo>
                <a:lnTo>
                  <a:pt x="207335" y="563"/>
                </a:lnTo>
                <a:lnTo>
                  <a:pt x="192563" y="0"/>
                </a:lnTo>
                <a:lnTo>
                  <a:pt x="177790" y="563"/>
                </a:lnTo>
                <a:lnTo>
                  <a:pt x="163087" y="2255"/>
                </a:lnTo>
                <a:lnTo>
                  <a:pt x="148525" y="5074"/>
                </a:lnTo>
                <a:lnTo>
                  <a:pt x="134173" y="9021"/>
                </a:lnTo>
                <a:lnTo>
                  <a:pt x="120101" y="14096"/>
                </a:lnTo>
                <a:lnTo>
                  <a:pt x="106380" y="20299"/>
                </a:lnTo>
                <a:lnTo>
                  <a:pt x="93079" y="27629"/>
                </a:lnTo>
                <a:lnTo>
                  <a:pt x="80268" y="36087"/>
                </a:lnTo>
                <a:lnTo>
                  <a:pt x="68019" y="45673"/>
                </a:lnTo>
                <a:lnTo>
                  <a:pt x="56400" y="56387"/>
                </a:lnTo>
                <a:lnTo>
                  <a:pt x="45684" y="68003"/>
                </a:lnTo>
                <a:lnTo>
                  <a:pt x="36096" y="80249"/>
                </a:lnTo>
                <a:lnTo>
                  <a:pt x="27636" y="93057"/>
                </a:lnTo>
                <a:lnTo>
                  <a:pt x="20304" y="106354"/>
                </a:lnTo>
                <a:lnTo>
                  <a:pt x="14100" y="120073"/>
                </a:lnTo>
                <a:lnTo>
                  <a:pt x="9024" y="134141"/>
                </a:lnTo>
                <a:lnTo>
                  <a:pt x="5076" y="148490"/>
                </a:lnTo>
                <a:lnTo>
                  <a:pt x="2256" y="163049"/>
                </a:lnTo>
                <a:lnTo>
                  <a:pt x="564" y="177748"/>
                </a:lnTo>
                <a:lnTo>
                  <a:pt x="0" y="192517"/>
                </a:lnTo>
                <a:lnTo>
                  <a:pt x="564" y="207286"/>
                </a:lnTo>
                <a:lnTo>
                  <a:pt x="2256" y="221986"/>
                </a:lnTo>
                <a:lnTo>
                  <a:pt x="5076" y="236545"/>
                </a:lnTo>
                <a:lnTo>
                  <a:pt x="9024" y="250893"/>
                </a:lnTo>
                <a:lnTo>
                  <a:pt x="14100" y="264962"/>
                </a:lnTo>
                <a:lnTo>
                  <a:pt x="20304" y="278680"/>
                </a:lnTo>
                <a:lnTo>
                  <a:pt x="27636" y="291978"/>
                </a:lnTo>
                <a:lnTo>
                  <a:pt x="36096" y="304785"/>
                </a:lnTo>
                <a:lnTo>
                  <a:pt x="45684" y="317032"/>
                </a:lnTo>
                <a:lnTo>
                  <a:pt x="56400" y="328648"/>
                </a:lnTo>
                <a:lnTo>
                  <a:pt x="68019" y="339361"/>
                </a:lnTo>
                <a:lnTo>
                  <a:pt x="80268" y="348947"/>
                </a:lnTo>
                <a:lnTo>
                  <a:pt x="93079" y="357405"/>
                </a:lnTo>
                <a:lnTo>
                  <a:pt x="106380" y="364736"/>
                </a:lnTo>
                <a:lnTo>
                  <a:pt x="120101" y="370938"/>
                </a:lnTo>
                <a:lnTo>
                  <a:pt x="134173" y="376013"/>
                </a:lnTo>
                <a:lnTo>
                  <a:pt x="148525" y="379960"/>
                </a:lnTo>
                <a:lnTo>
                  <a:pt x="163087" y="382779"/>
                </a:lnTo>
                <a:lnTo>
                  <a:pt x="177790" y="384471"/>
                </a:lnTo>
                <a:lnTo>
                  <a:pt x="192563" y="385035"/>
                </a:lnTo>
                <a:lnTo>
                  <a:pt x="207335" y="384471"/>
                </a:lnTo>
                <a:lnTo>
                  <a:pt x="222038" y="382779"/>
                </a:lnTo>
                <a:lnTo>
                  <a:pt x="236600" y="379960"/>
                </a:lnTo>
                <a:lnTo>
                  <a:pt x="250953" y="376013"/>
                </a:lnTo>
                <a:lnTo>
                  <a:pt x="265024" y="370938"/>
                </a:lnTo>
                <a:lnTo>
                  <a:pt x="278746" y="364736"/>
                </a:lnTo>
                <a:lnTo>
                  <a:pt x="292046" y="357405"/>
                </a:lnTo>
                <a:lnTo>
                  <a:pt x="304857" y="348947"/>
                </a:lnTo>
                <a:lnTo>
                  <a:pt x="317106" y="339361"/>
                </a:lnTo>
                <a:lnTo>
                  <a:pt x="328725" y="328648"/>
                </a:lnTo>
                <a:lnTo>
                  <a:pt x="339441" y="317032"/>
                </a:lnTo>
                <a:lnTo>
                  <a:pt x="349029" y="304785"/>
                </a:lnTo>
                <a:lnTo>
                  <a:pt x="357489" y="291978"/>
                </a:lnTo>
                <a:lnTo>
                  <a:pt x="364822" y="278680"/>
                </a:lnTo>
                <a:lnTo>
                  <a:pt x="371026" y="264962"/>
                </a:lnTo>
                <a:lnTo>
                  <a:pt x="376102" y="250893"/>
                </a:lnTo>
                <a:lnTo>
                  <a:pt x="380050" y="236545"/>
                </a:lnTo>
                <a:lnTo>
                  <a:pt x="382870" y="221986"/>
                </a:lnTo>
                <a:lnTo>
                  <a:pt x="384562" y="207286"/>
                </a:lnTo>
                <a:lnTo>
                  <a:pt x="385126" y="192517"/>
                </a:lnTo>
                <a:lnTo>
                  <a:pt x="384562" y="177748"/>
                </a:lnTo>
                <a:lnTo>
                  <a:pt x="382870" y="163049"/>
                </a:lnTo>
                <a:lnTo>
                  <a:pt x="380050" y="148490"/>
                </a:lnTo>
                <a:lnTo>
                  <a:pt x="376102" y="134141"/>
                </a:lnTo>
                <a:lnTo>
                  <a:pt x="371026" y="120073"/>
                </a:lnTo>
                <a:lnTo>
                  <a:pt x="364822" y="106354"/>
                </a:lnTo>
                <a:lnTo>
                  <a:pt x="357489" y="93057"/>
                </a:lnTo>
                <a:lnTo>
                  <a:pt x="349029" y="80249"/>
                </a:lnTo>
                <a:lnTo>
                  <a:pt x="339441" y="68003"/>
                </a:lnTo>
                <a:lnTo>
                  <a:pt x="328725" y="56387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956616" y="3296226"/>
            <a:ext cx="350115" cy="339737"/>
          </a:xfrm>
          <a:custGeom>
            <a:avLst/>
            <a:gdLst/>
            <a:ahLst/>
            <a:cxnLst/>
            <a:rect l="l" t="t" r="r" b="b"/>
            <a:pathLst>
              <a:path w="385127" h="385035">
                <a:moveTo>
                  <a:pt x="328726" y="56387"/>
                </a:moveTo>
                <a:lnTo>
                  <a:pt x="339442" y="68003"/>
                </a:lnTo>
                <a:lnTo>
                  <a:pt x="349030" y="80250"/>
                </a:lnTo>
                <a:lnTo>
                  <a:pt x="357490" y="93057"/>
                </a:lnTo>
                <a:lnTo>
                  <a:pt x="364822" y="106355"/>
                </a:lnTo>
                <a:lnTo>
                  <a:pt x="371027" y="120073"/>
                </a:lnTo>
                <a:lnTo>
                  <a:pt x="376103" y="134141"/>
                </a:lnTo>
                <a:lnTo>
                  <a:pt x="380051" y="148490"/>
                </a:lnTo>
                <a:lnTo>
                  <a:pt x="382871" y="163049"/>
                </a:lnTo>
                <a:lnTo>
                  <a:pt x="384563" y="177748"/>
                </a:lnTo>
                <a:lnTo>
                  <a:pt x="385127" y="192517"/>
                </a:lnTo>
                <a:lnTo>
                  <a:pt x="384563" y="207286"/>
                </a:lnTo>
                <a:lnTo>
                  <a:pt x="382871" y="221986"/>
                </a:lnTo>
                <a:lnTo>
                  <a:pt x="380051" y="236544"/>
                </a:lnTo>
                <a:lnTo>
                  <a:pt x="376103" y="250893"/>
                </a:lnTo>
                <a:lnTo>
                  <a:pt x="371027" y="264962"/>
                </a:lnTo>
                <a:lnTo>
                  <a:pt x="364822" y="278680"/>
                </a:lnTo>
                <a:lnTo>
                  <a:pt x="357490" y="291978"/>
                </a:lnTo>
                <a:lnTo>
                  <a:pt x="349030" y="304785"/>
                </a:lnTo>
                <a:lnTo>
                  <a:pt x="339442" y="317031"/>
                </a:lnTo>
                <a:lnTo>
                  <a:pt x="328726" y="328648"/>
                </a:lnTo>
                <a:lnTo>
                  <a:pt x="317107" y="339361"/>
                </a:lnTo>
                <a:lnTo>
                  <a:pt x="304857" y="348947"/>
                </a:lnTo>
                <a:lnTo>
                  <a:pt x="292047" y="357405"/>
                </a:lnTo>
                <a:lnTo>
                  <a:pt x="278746" y="364736"/>
                </a:lnTo>
                <a:lnTo>
                  <a:pt x="265025" y="370938"/>
                </a:lnTo>
                <a:lnTo>
                  <a:pt x="250953" y="376013"/>
                </a:lnTo>
                <a:lnTo>
                  <a:pt x="236601" y="379961"/>
                </a:lnTo>
                <a:lnTo>
                  <a:pt x="222039" y="382780"/>
                </a:lnTo>
                <a:lnTo>
                  <a:pt x="207336" y="384472"/>
                </a:lnTo>
                <a:lnTo>
                  <a:pt x="192563" y="385035"/>
                </a:lnTo>
                <a:lnTo>
                  <a:pt x="177790" y="384472"/>
                </a:lnTo>
                <a:lnTo>
                  <a:pt x="163088" y="382780"/>
                </a:lnTo>
                <a:lnTo>
                  <a:pt x="148525" y="379961"/>
                </a:lnTo>
                <a:lnTo>
                  <a:pt x="134173" y="376013"/>
                </a:lnTo>
                <a:lnTo>
                  <a:pt x="120101" y="370938"/>
                </a:lnTo>
                <a:lnTo>
                  <a:pt x="106380" y="364736"/>
                </a:lnTo>
                <a:lnTo>
                  <a:pt x="93079" y="357405"/>
                </a:lnTo>
                <a:lnTo>
                  <a:pt x="80269" y="348947"/>
                </a:lnTo>
                <a:lnTo>
                  <a:pt x="68019" y="339361"/>
                </a:lnTo>
                <a:lnTo>
                  <a:pt x="56400" y="328648"/>
                </a:lnTo>
                <a:lnTo>
                  <a:pt x="45684" y="317031"/>
                </a:lnTo>
                <a:lnTo>
                  <a:pt x="36096" y="304785"/>
                </a:lnTo>
                <a:lnTo>
                  <a:pt x="27636" y="291978"/>
                </a:lnTo>
                <a:lnTo>
                  <a:pt x="20304" y="278680"/>
                </a:lnTo>
                <a:lnTo>
                  <a:pt x="14100" y="264962"/>
                </a:lnTo>
                <a:lnTo>
                  <a:pt x="9024" y="250893"/>
                </a:lnTo>
                <a:lnTo>
                  <a:pt x="5076" y="236544"/>
                </a:lnTo>
                <a:lnTo>
                  <a:pt x="2256" y="221986"/>
                </a:lnTo>
                <a:lnTo>
                  <a:pt x="564" y="207286"/>
                </a:lnTo>
                <a:lnTo>
                  <a:pt x="0" y="192517"/>
                </a:lnTo>
                <a:lnTo>
                  <a:pt x="564" y="177748"/>
                </a:lnTo>
                <a:lnTo>
                  <a:pt x="2256" y="163049"/>
                </a:lnTo>
                <a:lnTo>
                  <a:pt x="5076" y="148490"/>
                </a:lnTo>
                <a:lnTo>
                  <a:pt x="9024" y="134141"/>
                </a:lnTo>
                <a:lnTo>
                  <a:pt x="14100" y="120073"/>
                </a:lnTo>
                <a:lnTo>
                  <a:pt x="20304" y="106355"/>
                </a:lnTo>
                <a:lnTo>
                  <a:pt x="27636" y="93057"/>
                </a:lnTo>
                <a:lnTo>
                  <a:pt x="36096" y="80250"/>
                </a:lnTo>
                <a:lnTo>
                  <a:pt x="45684" y="68003"/>
                </a:lnTo>
                <a:lnTo>
                  <a:pt x="56400" y="56387"/>
                </a:lnTo>
                <a:lnTo>
                  <a:pt x="68019" y="45673"/>
                </a:lnTo>
                <a:lnTo>
                  <a:pt x="80269" y="36087"/>
                </a:lnTo>
                <a:lnTo>
                  <a:pt x="93079" y="27629"/>
                </a:lnTo>
                <a:lnTo>
                  <a:pt x="106380" y="20299"/>
                </a:lnTo>
                <a:lnTo>
                  <a:pt x="120101" y="14096"/>
                </a:lnTo>
                <a:lnTo>
                  <a:pt x="134173" y="9021"/>
                </a:lnTo>
                <a:lnTo>
                  <a:pt x="148525" y="5074"/>
                </a:lnTo>
                <a:lnTo>
                  <a:pt x="163088" y="2255"/>
                </a:lnTo>
                <a:lnTo>
                  <a:pt x="177790" y="563"/>
                </a:lnTo>
                <a:lnTo>
                  <a:pt x="192563" y="0"/>
                </a:lnTo>
                <a:lnTo>
                  <a:pt x="207336" y="563"/>
                </a:lnTo>
                <a:lnTo>
                  <a:pt x="222039" y="2255"/>
                </a:lnTo>
                <a:lnTo>
                  <a:pt x="236601" y="5074"/>
                </a:lnTo>
                <a:lnTo>
                  <a:pt x="250953" y="9021"/>
                </a:lnTo>
                <a:lnTo>
                  <a:pt x="265025" y="14096"/>
                </a:lnTo>
                <a:lnTo>
                  <a:pt x="278746" y="20299"/>
                </a:lnTo>
                <a:lnTo>
                  <a:pt x="292047" y="27629"/>
                </a:lnTo>
                <a:lnTo>
                  <a:pt x="304857" y="36087"/>
                </a:lnTo>
                <a:lnTo>
                  <a:pt x="317107" y="45673"/>
                </a:lnTo>
                <a:lnTo>
                  <a:pt x="328726" y="56387"/>
                </a:lnTo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131673" y="3038025"/>
            <a:ext cx="0" cy="199312"/>
          </a:xfrm>
          <a:custGeom>
            <a:avLst/>
            <a:gdLst/>
            <a:ahLst/>
            <a:cxnLst/>
            <a:rect l="l" t="t" r="r" b="b"/>
            <a:pathLst>
              <a:path h="225887">
                <a:moveTo>
                  <a:pt x="0" y="0"/>
                </a:moveTo>
                <a:lnTo>
                  <a:pt x="0" y="225887"/>
                </a:lnTo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114166" y="3237339"/>
            <a:ext cx="35011" cy="45297"/>
          </a:xfrm>
          <a:custGeom>
            <a:avLst/>
            <a:gdLst/>
            <a:ahLst/>
            <a:cxnLst/>
            <a:rect l="l" t="t" r="r" b="b"/>
            <a:pathLst>
              <a:path w="38512" h="51337">
                <a:moveTo>
                  <a:pt x="19256" y="51337"/>
                </a:moveTo>
                <a:lnTo>
                  <a:pt x="38512" y="0"/>
                </a:lnTo>
                <a:lnTo>
                  <a:pt x="0" y="0"/>
                </a:lnTo>
                <a:lnTo>
                  <a:pt x="19256" y="51337"/>
                </a:lnTo>
                <a:close/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114166" y="2992728"/>
            <a:ext cx="35011" cy="45297"/>
          </a:xfrm>
          <a:custGeom>
            <a:avLst/>
            <a:gdLst/>
            <a:ahLst/>
            <a:cxnLst/>
            <a:rect l="l" t="t" r="r" b="b"/>
            <a:pathLst>
              <a:path w="38512" h="51337">
                <a:moveTo>
                  <a:pt x="19256" y="0"/>
                </a:moveTo>
                <a:lnTo>
                  <a:pt x="0" y="51337"/>
                </a:lnTo>
                <a:lnTo>
                  <a:pt x="38512" y="51337"/>
                </a:lnTo>
                <a:lnTo>
                  <a:pt x="19256" y="0"/>
                </a:lnTo>
                <a:close/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906271" y="3256588"/>
            <a:ext cx="478490" cy="4643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970459" y="3296226"/>
            <a:ext cx="350115" cy="339737"/>
          </a:xfrm>
          <a:custGeom>
            <a:avLst/>
            <a:gdLst/>
            <a:ahLst/>
            <a:cxnLst/>
            <a:rect l="l" t="t" r="r" b="b"/>
            <a:pathLst>
              <a:path w="385126" h="385035">
                <a:moveTo>
                  <a:pt x="328726" y="56387"/>
                </a:moveTo>
                <a:lnTo>
                  <a:pt x="317107" y="45673"/>
                </a:lnTo>
                <a:lnTo>
                  <a:pt x="304858" y="36087"/>
                </a:lnTo>
                <a:lnTo>
                  <a:pt x="292047" y="27629"/>
                </a:lnTo>
                <a:lnTo>
                  <a:pt x="278746" y="20299"/>
                </a:lnTo>
                <a:lnTo>
                  <a:pt x="265025" y="14096"/>
                </a:lnTo>
                <a:lnTo>
                  <a:pt x="250953" y="9021"/>
                </a:lnTo>
                <a:lnTo>
                  <a:pt x="236601" y="5074"/>
                </a:lnTo>
                <a:lnTo>
                  <a:pt x="222038" y="2255"/>
                </a:lnTo>
                <a:lnTo>
                  <a:pt x="207336" y="563"/>
                </a:lnTo>
                <a:lnTo>
                  <a:pt x="192563" y="0"/>
                </a:lnTo>
                <a:lnTo>
                  <a:pt x="177790" y="563"/>
                </a:lnTo>
                <a:lnTo>
                  <a:pt x="163088" y="2255"/>
                </a:lnTo>
                <a:lnTo>
                  <a:pt x="148525" y="5074"/>
                </a:lnTo>
                <a:lnTo>
                  <a:pt x="134173" y="9021"/>
                </a:lnTo>
                <a:lnTo>
                  <a:pt x="120101" y="14096"/>
                </a:lnTo>
                <a:lnTo>
                  <a:pt x="106380" y="20299"/>
                </a:lnTo>
                <a:lnTo>
                  <a:pt x="93079" y="27629"/>
                </a:lnTo>
                <a:lnTo>
                  <a:pt x="80268" y="36087"/>
                </a:lnTo>
                <a:lnTo>
                  <a:pt x="68019" y="45673"/>
                </a:lnTo>
                <a:lnTo>
                  <a:pt x="56400" y="56387"/>
                </a:lnTo>
                <a:lnTo>
                  <a:pt x="45684" y="68003"/>
                </a:lnTo>
                <a:lnTo>
                  <a:pt x="36096" y="80249"/>
                </a:lnTo>
                <a:lnTo>
                  <a:pt x="27636" y="93057"/>
                </a:lnTo>
                <a:lnTo>
                  <a:pt x="20304" y="106354"/>
                </a:lnTo>
                <a:lnTo>
                  <a:pt x="14100" y="120073"/>
                </a:lnTo>
                <a:lnTo>
                  <a:pt x="9024" y="134141"/>
                </a:lnTo>
                <a:lnTo>
                  <a:pt x="5076" y="148490"/>
                </a:lnTo>
                <a:lnTo>
                  <a:pt x="2256" y="163049"/>
                </a:lnTo>
                <a:lnTo>
                  <a:pt x="564" y="177748"/>
                </a:lnTo>
                <a:lnTo>
                  <a:pt x="0" y="192517"/>
                </a:lnTo>
                <a:lnTo>
                  <a:pt x="564" y="207286"/>
                </a:lnTo>
                <a:lnTo>
                  <a:pt x="2256" y="221986"/>
                </a:lnTo>
                <a:lnTo>
                  <a:pt x="5076" y="236545"/>
                </a:lnTo>
                <a:lnTo>
                  <a:pt x="9024" y="250893"/>
                </a:lnTo>
                <a:lnTo>
                  <a:pt x="14100" y="264962"/>
                </a:lnTo>
                <a:lnTo>
                  <a:pt x="20304" y="278680"/>
                </a:lnTo>
                <a:lnTo>
                  <a:pt x="27636" y="291978"/>
                </a:lnTo>
                <a:lnTo>
                  <a:pt x="36096" y="304785"/>
                </a:lnTo>
                <a:lnTo>
                  <a:pt x="45684" y="317032"/>
                </a:lnTo>
                <a:lnTo>
                  <a:pt x="56400" y="328648"/>
                </a:lnTo>
                <a:lnTo>
                  <a:pt x="68019" y="339361"/>
                </a:lnTo>
                <a:lnTo>
                  <a:pt x="80268" y="348947"/>
                </a:lnTo>
                <a:lnTo>
                  <a:pt x="93079" y="357405"/>
                </a:lnTo>
                <a:lnTo>
                  <a:pt x="106380" y="364736"/>
                </a:lnTo>
                <a:lnTo>
                  <a:pt x="120101" y="370938"/>
                </a:lnTo>
                <a:lnTo>
                  <a:pt x="134173" y="376013"/>
                </a:lnTo>
                <a:lnTo>
                  <a:pt x="148525" y="379960"/>
                </a:lnTo>
                <a:lnTo>
                  <a:pt x="163088" y="382779"/>
                </a:lnTo>
                <a:lnTo>
                  <a:pt x="177790" y="384471"/>
                </a:lnTo>
                <a:lnTo>
                  <a:pt x="192563" y="385035"/>
                </a:lnTo>
                <a:lnTo>
                  <a:pt x="207336" y="384471"/>
                </a:lnTo>
                <a:lnTo>
                  <a:pt x="222038" y="382779"/>
                </a:lnTo>
                <a:lnTo>
                  <a:pt x="236601" y="379960"/>
                </a:lnTo>
                <a:lnTo>
                  <a:pt x="250953" y="376013"/>
                </a:lnTo>
                <a:lnTo>
                  <a:pt x="265025" y="370938"/>
                </a:lnTo>
                <a:lnTo>
                  <a:pt x="278746" y="364736"/>
                </a:lnTo>
                <a:lnTo>
                  <a:pt x="292047" y="357405"/>
                </a:lnTo>
                <a:lnTo>
                  <a:pt x="304858" y="348947"/>
                </a:lnTo>
                <a:lnTo>
                  <a:pt x="317107" y="339361"/>
                </a:lnTo>
                <a:lnTo>
                  <a:pt x="328726" y="328648"/>
                </a:lnTo>
                <a:lnTo>
                  <a:pt x="339442" y="317032"/>
                </a:lnTo>
                <a:lnTo>
                  <a:pt x="349030" y="304785"/>
                </a:lnTo>
                <a:lnTo>
                  <a:pt x="357490" y="291978"/>
                </a:lnTo>
                <a:lnTo>
                  <a:pt x="364822" y="278680"/>
                </a:lnTo>
                <a:lnTo>
                  <a:pt x="371026" y="264962"/>
                </a:lnTo>
                <a:lnTo>
                  <a:pt x="376102" y="250893"/>
                </a:lnTo>
                <a:lnTo>
                  <a:pt x="380050" y="236545"/>
                </a:lnTo>
                <a:lnTo>
                  <a:pt x="382870" y="221986"/>
                </a:lnTo>
                <a:lnTo>
                  <a:pt x="384562" y="207286"/>
                </a:lnTo>
                <a:lnTo>
                  <a:pt x="385126" y="192517"/>
                </a:lnTo>
                <a:lnTo>
                  <a:pt x="384562" y="177748"/>
                </a:lnTo>
                <a:lnTo>
                  <a:pt x="382870" y="163049"/>
                </a:lnTo>
                <a:lnTo>
                  <a:pt x="380050" y="148490"/>
                </a:lnTo>
                <a:lnTo>
                  <a:pt x="376102" y="134141"/>
                </a:lnTo>
                <a:lnTo>
                  <a:pt x="371026" y="120073"/>
                </a:lnTo>
                <a:lnTo>
                  <a:pt x="364822" y="106354"/>
                </a:lnTo>
                <a:lnTo>
                  <a:pt x="357490" y="93057"/>
                </a:lnTo>
                <a:lnTo>
                  <a:pt x="349030" y="80249"/>
                </a:lnTo>
                <a:lnTo>
                  <a:pt x="339442" y="68003"/>
                </a:lnTo>
                <a:lnTo>
                  <a:pt x="328726" y="56387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970459" y="3296226"/>
            <a:ext cx="350115" cy="339737"/>
          </a:xfrm>
          <a:custGeom>
            <a:avLst/>
            <a:gdLst/>
            <a:ahLst/>
            <a:cxnLst/>
            <a:rect l="l" t="t" r="r" b="b"/>
            <a:pathLst>
              <a:path w="385127" h="385035">
                <a:moveTo>
                  <a:pt x="328725" y="56387"/>
                </a:moveTo>
                <a:lnTo>
                  <a:pt x="339442" y="68003"/>
                </a:lnTo>
                <a:lnTo>
                  <a:pt x="349030" y="80250"/>
                </a:lnTo>
                <a:lnTo>
                  <a:pt x="357490" y="93057"/>
                </a:lnTo>
                <a:lnTo>
                  <a:pt x="364822" y="106355"/>
                </a:lnTo>
                <a:lnTo>
                  <a:pt x="371026" y="120073"/>
                </a:lnTo>
                <a:lnTo>
                  <a:pt x="376103" y="134141"/>
                </a:lnTo>
                <a:lnTo>
                  <a:pt x="380051" y="148490"/>
                </a:lnTo>
                <a:lnTo>
                  <a:pt x="382871" y="163049"/>
                </a:lnTo>
                <a:lnTo>
                  <a:pt x="384563" y="177748"/>
                </a:lnTo>
                <a:lnTo>
                  <a:pt x="385127" y="192517"/>
                </a:lnTo>
                <a:lnTo>
                  <a:pt x="384563" y="207286"/>
                </a:lnTo>
                <a:lnTo>
                  <a:pt x="382871" y="221986"/>
                </a:lnTo>
                <a:lnTo>
                  <a:pt x="380051" y="236544"/>
                </a:lnTo>
                <a:lnTo>
                  <a:pt x="376103" y="250893"/>
                </a:lnTo>
                <a:lnTo>
                  <a:pt x="371026" y="264962"/>
                </a:lnTo>
                <a:lnTo>
                  <a:pt x="364822" y="278680"/>
                </a:lnTo>
                <a:lnTo>
                  <a:pt x="357490" y="291978"/>
                </a:lnTo>
                <a:lnTo>
                  <a:pt x="349030" y="304785"/>
                </a:lnTo>
                <a:lnTo>
                  <a:pt x="339442" y="317031"/>
                </a:lnTo>
                <a:lnTo>
                  <a:pt x="328725" y="328648"/>
                </a:lnTo>
                <a:lnTo>
                  <a:pt x="317107" y="339361"/>
                </a:lnTo>
                <a:lnTo>
                  <a:pt x="304857" y="348947"/>
                </a:lnTo>
                <a:lnTo>
                  <a:pt x="292047" y="357405"/>
                </a:lnTo>
                <a:lnTo>
                  <a:pt x="278746" y="364736"/>
                </a:lnTo>
                <a:lnTo>
                  <a:pt x="265025" y="370938"/>
                </a:lnTo>
                <a:lnTo>
                  <a:pt x="250953" y="376013"/>
                </a:lnTo>
                <a:lnTo>
                  <a:pt x="236601" y="379961"/>
                </a:lnTo>
                <a:lnTo>
                  <a:pt x="222038" y="382780"/>
                </a:lnTo>
                <a:lnTo>
                  <a:pt x="207336" y="384472"/>
                </a:lnTo>
                <a:lnTo>
                  <a:pt x="192563" y="385035"/>
                </a:lnTo>
                <a:lnTo>
                  <a:pt x="177790" y="384472"/>
                </a:lnTo>
                <a:lnTo>
                  <a:pt x="163088" y="382780"/>
                </a:lnTo>
                <a:lnTo>
                  <a:pt x="148525" y="379961"/>
                </a:lnTo>
                <a:lnTo>
                  <a:pt x="134173" y="376013"/>
                </a:lnTo>
                <a:lnTo>
                  <a:pt x="120101" y="370938"/>
                </a:lnTo>
                <a:lnTo>
                  <a:pt x="106380" y="364736"/>
                </a:lnTo>
                <a:lnTo>
                  <a:pt x="93079" y="357405"/>
                </a:lnTo>
                <a:lnTo>
                  <a:pt x="80269" y="348947"/>
                </a:lnTo>
                <a:lnTo>
                  <a:pt x="68019" y="339361"/>
                </a:lnTo>
                <a:lnTo>
                  <a:pt x="56400" y="328648"/>
                </a:lnTo>
                <a:lnTo>
                  <a:pt x="45684" y="317031"/>
                </a:lnTo>
                <a:lnTo>
                  <a:pt x="36096" y="304785"/>
                </a:lnTo>
                <a:lnTo>
                  <a:pt x="27636" y="291978"/>
                </a:lnTo>
                <a:lnTo>
                  <a:pt x="20304" y="278680"/>
                </a:lnTo>
                <a:lnTo>
                  <a:pt x="14100" y="264962"/>
                </a:lnTo>
                <a:lnTo>
                  <a:pt x="9024" y="250893"/>
                </a:lnTo>
                <a:lnTo>
                  <a:pt x="5076" y="236544"/>
                </a:lnTo>
                <a:lnTo>
                  <a:pt x="2256" y="221986"/>
                </a:lnTo>
                <a:lnTo>
                  <a:pt x="564" y="207286"/>
                </a:lnTo>
                <a:lnTo>
                  <a:pt x="0" y="192517"/>
                </a:lnTo>
                <a:lnTo>
                  <a:pt x="564" y="177748"/>
                </a:lnTo>
                <a:lnTo>
                  <a:pt x="2256" y="163049"/>
                </a:lnTo>
                <a:lnTo>
                  <a:pt x="5076" y="148490"/>
                </a:lnTo>
                <a:lnTo>
                  <a:pt x="9024" y="134141"/>
                </a:lnTo>
                <a:lnTo>
                  <a:pt x="14100" y="120073"/>
                </a:lnTo>
                <a:lnTo>
                  <a:pt x="20304" y="106355"/>
                </a:lnTo>
                <a:lnTo>
                  <a:pt x="27636" y="93057"/>
                </a:lnTo>
                <a:lnTo>
                  <a:pt x="36096" y="80250"/>
                </a:lnTo>
                <a:lnTo>
                  <a:pt x="45684" y="68003"/>
                </a:lnTo>
                <a:lnTo>
                  <a:pt x="56400" y="56387"/>
                </a:lnTo>
                <a:lnTo>
                  <a:pt x="68019" y="45673"/>
                </a:lnTo>
                <a:lnTo>
                  <a:pt x="80269" y="36087"/>
                </a:lnTo>
                <a:lnTo>
                  <a:pt x="93079" y="27629"/>
                </a:lnTo>
                <a:lnTo>
                  <a:pt x="106380" y="20299"/>
                </a:lnTo>
                <a:lnTo>
                  <a:pt x="120101" y="14096"/>
                </a:lnTo>
                <a:lnTo>
                  <a:pt x="134173" y="9021"/>
                </a:lnTo>
                <a:lnTo>
                  <a:pt x="148525" y="5074"/>
                </a:lnTo>
                <a:lnTo>
                  <a:pt x="163088" y="2255"/>
                </a:lnTo>
                <a:lnTo>
                  <a:pt x="177790" y="563"/>
                </a:lnTo>
                <a:lnTo>
                  <a:pt x="192563" y="0"/>
                </a:lnTo>
                <a:lnTo>
                  <a:pt x="207336" y="563"/>
                </a:lnTo>
                <a:lnTo>
                  <a:pt x="222038" y="2255"/>
                </a:lnTo>
                <a:lnTo>
                  <a:pt x="236601" y="5074"/>
                </a:lnTo>
                <a:lnTo>
                  <a:pt x="250953" y="9021"/>
                </a:lnTo>
                <a:lnTo>
                  <a:pt x="265025" y="14096"/>
                </a:lnTo>
                <a:lnTo>
                  <a:pt x="278746" y="20299"/>
                </a:lnTo>
                <a:lnTo>
                  <a:pt x="292047" y="27629"/>
                </a:lnTo>
                <a:lnTo>
                  <a:pt x="304857" y="36087"/>
                </a:lnTo>
                <a:lnTo>
                  <a:pt x="317107" y="45673"/>
                </a:lnTo>
                <a:lnTo>
                  <a:pt x="328725" y="56387"/>
                </a:lnTo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339904" y="2938741"/>
            <a:ext cx="597378" cy="397879"/>
          </a:xfrm>
          <a:custGeom>
            <a:avLst/>
            <a:gdLst/>
            <a:ahLst/>
            <a:cxnLst/>
            <a:rect l="l" t="t" r="r" b="b"/>
            <a:pathLst>
              <a:path w="657116" h="450930">
                <a:moveTo>
                  <a:pt x="657116" y="0"/>
                </a:moveTo>
                <a:lnTo>
                  <a:pt x="0" y="450930"/>
                </a:lnTo>
              </a:path>
            </a:pathLst>
          </a:custGeom>
          <a:ln w="641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301417" y="3322618"/>
            <a:ext cx="48395" cy="39640"/>
          </a:xfrm>
          <a:custGeom>
            <a:avLst/>
            <a:gdLst/>
            <a:ahLst/>
            <a:cxnLst/>
            <a:rect l="l" t="t" r="r" b="b"/>
            <a:pathLst>
              <a:path w="53234" h="44925">
                <a:moveTo>
                  <a:pt x="0" y="44925"/>
                </a:moveTo>
                <a:lnTo>
                  <a:pt x="53234" y="31744"/>
                </a:lnTo>
                <a:lnTo>
                  <a:pt x="31439" y="0"/>
                </a:lnTo>
                <a:lnTo>
                  <a:pt x="0" y="44925"/>
                </a:lnTo>
                <a:close/>
              </a:path>
            </a:pathLst>
          </a:custGeom>
          <a:ln w="641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927377" y="2913106"/>
            <a:ext cx="48393" cy="39640"/>
          </a:xfrm>
          <a:custGeom>
            <a:avLst/>
            <a:gdLst/>
            <a:ahLst/>
            <a:cxnLst/>
            <a:rect l="l" t="t" r="r" b="b"/>
            <a:pathLst>
              <a:path w="53232" h="44925">
                <a:moveTo>
                  <a:pt x="53232" y="0"/>
                </a:moveTo>
                <a:lnTo>
                  <a:pt x="0" y="13179"/>
                </a:lnTo>
                <a:lnTo>
                  <a:pt x="21793" y="44925"/>
                </a:lnTo>
                <a:lnTo>
                  <a:pt x="53232" y="0"/>
                </a:lnTo>
                <a:close/>
              </a:path>
            </a:pathLst>
          </a:custGeom>
          <a:ln w="641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567828" y="4006841"/>
            <a:ext cx="478490" cy="4643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632014" y="4046477"/>
            <a:ext cx="350115" cy="339737"/>
          </a:xfrm>
          <a:custGeom>
            <a:avLst/>
            <a:gdLst/>
            <a:ahLst/>
            <a:cxnLst/>
            <a:rect l="l" t="t" r="r" b="b"/>
            <a:pathLst>
              <a:path w="385126" h="385035">
                <a:moveTo>
                  <a:pt x="328726" y="56387"/>
                </a:moveTo>
                <a:lnTo>
                  <a:pt x="317107" y="45673"/>
                </a:lnTo>
                <a:lnTo>
                  <a:pt x="304857" y="36087"/>
                </a:lnTo>
                <a:lnTo>
                  <a:pt x="292047" y="27629"/>
                </a:lnTo>
                <a:lnTo>
                  <a:pt x="278746" y="20299"/>
                </a:lnTo>
                <a:lnTo>
                  <a:pt x="265025" y="14096"/>
                </a:lnTo>
                <a:lnTo>
                  <a:pt x="250953" y="9021"/>
                </a:lnTo>
                <a:lnTo>
                  <a:pt x="236601" y="5074"/>
                </a:lnTo>
                <a:lnTo>
                  <a:pt x="222038" y="2255"/>
                </a:lnTo>
                <a:lnTo>
                  <a:pt x="207336" y="563"/>
                </a:lnTo>
                <a:lnTo>
                  <a:pt x="192563" y="0"/>
                </a:lnTo>
                <a:lnTo>
                  <a:pt x="177791" y="563"/>
                </a:lnTo>
                <a:lnTo>
                  <a:pt x="163088" y="2255"/>
                </a:lnTo>
                <a:lnTo>
                  <a:pt x="148526" y="5074"/>
                </a:lnTo>
                <a:lnTo>
                  <a:pt x="134174" y="9021"/>
                </a:lnTo>
                <a:lnTo>
                  <a:pt x="120102" y="14096"/>
                </a:lnTo>
                <a:lnTo>
                  <a:pt x="106380" y="20299"/>
                </a:lnTo>
                <a:lnTo>
                  <a:pt x="93080" y="27629"/>
                </a:lnTo>
                <a:lnTo>
                  <a:pt x="80269" y="36087"/>
                </a:lnTo>
                <a:lnTo>
                  <a:pt x="68020" y="45673"/>
                </a:lnTo>
                <a:lnTo>
                  <a:pt x="56401" y="56387"/>
                </a:lnTo>
                <a:lnTo>
                  <a:pt x="45685" y="68003"/>
                </a:lnTo>
                <a:lnTo>
                  <a:pt x="36096" y="80249"/>
                </a:lnTo>
                <a:lnTo>
                  <a:pt x="27636" y="93057"/>
                </a:lnTo>
                <a:lnTo>
                  <a:pt x="20304" y="106354"/>
                </a:lnTo>
                <a:lnTo>
                  <a:pt x="14100" y="120072"/>
                </a:lnTo>
                <a:lnTo>
                  <a:pt x="9024" y="134141"/>
                </a:lnTo>
                <a:lnTo>
                  <a:pt x="5076" y="148490"/>
                </a:lnTo>
                <a:lnTo>
                  <a:pt x="2256" y="163048"/>
                </a:lnTo>
                <a:lnTo>
                  <a:pt x="564" y="177748"/>
                </a:lnTo>
                <a:lnTo>
                  <a:pt x="0" y="192517"/>
                </a:lnTo>
                <a:lnTo>
                  <a:pt x="564" y="207286"/>
                </a:lnTo>
                <a:lnTo>
                  <a:pt x="2256" y="221985"/>
                </a:lnTo>
                <a:lnTo>
                  <a:pt x="5076" y="236544"/>
                </a:lnTo>
                <a:lnTo>
                  <a:pt x="9024" y="250893"/>
                </a:lnTo>
                <a:lnTo>
                  <a:pt x="14100" y="264961"/>
                </a:lnTo>
                <a:lnTo>
                  <a:pt x="20304" y="278680"/>
                </a:lnTo>
                <a:lnTo>
                  <a:pt x="27636" y="291977"/>
                </a:lnTo>
                <a:lnTo>
                  <a:pt x="36096" y="304785"/>
                </a:lnTo>
                <a:lnTo>
                  <a:pt x="45685" y="317032"/>
                </a:lnTo>
                <a:lnTo>
                  <a:pt x="56401" y="328648"/>
                </a:lnTo>
                <a:lnTo>
                  <a:pt x="68020" y="339361"/>
                </a:lnTo>
                <a:lnTo>
                  <a:pt x="80269" y="348947"/>
                </a:lnTo>
                <a:lnTo>
                  <a:pt x="93080" y="357405"/>
                </a:lnTo>
                <a:lnTo>
                  <a:pt x="106380" y="364736"/>
                </a:lnTo>
                <a:lnTo>
                  <a:pt x="120102" y="370938"/>
                </a:lnTo>
                <a:lnTo>
                  <a:pt x="134174" y="376013"/>
                </a:lnTo>
                <a:lnTo>
                  <a:pt x="148526" y="379960"/>
                </a:lnTo>
                <a:lnTo>
                  <a:pt x="163088" y="382779"/>
                </a:lnTo>
                <a:lnTo>
                  <a:pt x="177791" y="384471"/>
                </a:lnTo>
                <a:lnTo>
                  <a:pt x="192563" y="385035"/>
                </a:lnTo>
                <a:lnTo>
                  <a:pt x="207336" y="384471"/>
                </a:lnTo>
                <a:lnTo>
                  <a:pt x="222038" y="382779"/>
                </a:lnTo>
                <a:lnTo>
                  <a:pt x="236601" y="379960"/>
                </a:lnTo>
                <a:lnTo>
                  <a:pt x="250953" y="376013"/>
                </a:lnTo>
                <a:lnTo>
                  <a:pt x="265025" y="370938"/>
                </a:lnTo>
                <a:lnTo>
                  <a:pt x="278746" y="364736"/>
                </a:lnTo>
                <a:lnTo>
                  <a:pt x="292047" y="357405"/>
                </a:lnTo>
                <a:lnTo>
                  <a:pt x="304857" y="348947"/>
                </a:lnTo>
                <a:lnTo>
                  <a:pt x="317107" y="339361"/>
                </a:lnTo>
                <a:lnTo>
                  <a:pt x="328726" y="328648"/>
                </a:lnTo>
                <a:lnTo>
                  <a:pt x="339442" y="317032"/>
                </a:lnTo>
                <a:lnTo>
                  <a:pt x="349030" y="304785"/>
                </a:lnTo>
                <a:lnTo>
                  <a:pt x="357490" y="291977"/>
                </a:lnTo>
                <a:lnTo>
                  <a:pt x="364822" y="278680"/>
                </a:lnTo>
                <a:lnTo>
                  <a:pt x="371026" y="264961"/>
                </a:lnTo>
                <a:lnTo>
                  <a:pt x="376102" y="250893"/>
                </a:lnTo>
                <a:lnTo>
                  <a:pt x="380050" y="236544"/>
                </a:lnTo>
                <a:lnTo>
                  <a:pt x="382870" y="221985"/>
                </a:lnTo>
                <a:lnTo>
                  <a:pt x="384562" y="207286"/>
                </a:lnTo>
                <a:lnTo>
                  <a:pt x="385126" y="192517"/>
                </a:lnTo>
                <a:lnTo>
                  <a:pt x="384562" y="177748"/>
                </a:lnTo>
                <a:lnTo>
                  <a:pt x="382870" y="163048"/>
                </a:lnTo>
                <a:lnTo>
                  <a:pt x="380050" y="148490"/>
                </a:lnTo>
                <a:lnTo>
                  <a:pt x="376102" y="134141"/>
                </a:lnTo>
                <a:lnTo>
                  <a:pt x="371026" y="120072"/>
                </a:lnTo>
                <a:lnTo>
                  <a:pt x="364822" y="106354"/>
                </a:lnTo>
                <a:lnTo>
                  <a:pt x="357490" y="93057"/>
                </a:lnTo>
                <a:lnTo>
                  <a:pt x="349030" y="80249"/>
                </a:lnTo>
                <a:lnTo>
                  <a:pt x="339442" y="68003"/>
                </a:lnTo>
                <a:lnTo>
                  <a:pt x="328726" y="56387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632014" y="4046477"/>
            <a:ext cx="350115" cy="339737"/>
          </a:xfrm>
          <a:custGeom>
            <a:avLst/>
            <a:gdLst/>
            <a:ahLst/>
            <a:cxnLst/>
            <a:rect l="l" t="t" r="r" b="b"/>
            <a:pathLst>
              <a:path w="385126" h="385035">
                <a:moveTo>
                  <a:pt x="328725" y="56387"/>
                </a:moveTo>
                <a:lnTo>
                  <a:pt x="339441" y="68003"/>
                </a:lnTo>
                <a:lnTo>
                  <a:pt x="349030" y="80250"/>
                </a:lnTo>
                <a:lnTo>
                  <a:pt x="357490" y="93057"/>
                </a:lnTo>
                <a:lnTo>
                  <a:pt x="364822" y="106355"/>
                </a:lnTo>
                <a:lnTo>
                  <a:pt x="371026" y="120073"/>
                </a:lnTo>
                <a:lnTo>
                  <a:pt x="376102" y="134141"/>
                </a:lnTo>
                <a:lnTo>
                  <a:pt x="380050" y="148490"/>
                </a:lnTo>
                <a:lnTo>
                  <a:pt x="382870" y="163049"/>
                </a:lnTo>
                <a:lnTo>
                  <a:pt x="384562" y="177748"/>
                </a:lnTo>
                <a:lnTo>
                  <a:pt x="385126" y="192517"/>
                </a:lnTo>
                <a:lnTo>
                  <a:pt x="384562" y="207286"/>
                </a:lnTo>
                <a:lnTo>
                  <a:pt x="382870" y="221986"/>
                </a:lnTo>
                <a:lnTo>
                  <a:pt x="380050" y="236544"/>
                </a:lnTo>
                <a:lnTo>
                  <a:pt x="376102" y="250893"/>
                </a:lnTo>
                <a:lnTo>
                  <a:pt x="371026" y="264962"/>
                </a:lnTo>
                <a:lnTo>
                  <a:pt x="364822" y="278680"/>
                </a:lnTo>
                <a:lnTo>
                  <a:pt x="357490" y="291978"/>
                </a:lnTo>
                <a:lnTo>
                  <a:pt x="349030" y="304785"/>
                </a:lnTo>
                <a:lnTo>
                  <a:pt x="339441" y="317031"/>
                </a:lnTo>
                <a:lnTo>
                  <a:pt x="328725" y="328648"/>
                </a:lnTo>
                <a:lnTo>
                  <a:pt x="317106" y="339361"/>
                </a:lnTo>
                <a:lnTo>
                  <a:pt x="304857" y="348947"/>
                </a:lnTo>
                <a:lnTo>
                  <a:pt x="292047" y="357405"/>
                </a:lnTo>
                <a:lnTo>
                  <a:pt x="278746" y="364735"/>
                </a:lnTo>
                <a:lnTo>
                  <a:pt x="265024" y="370938"/>
                </a:lnTo>
                <a:lnTo>
                  <a:pt x="250953" y="376013"/>
                </a:lnTo>
                <a:lnTo>
                  <a:pt x="236600" y="379960"/>
                </a:lnTo>
                <a:lnTo>
                  <a:pt x="222038" y="382779"/>
                </a:lnTo>
                <a:lnTo>
                  <a:pt x="207336" y="384471"/>
                </a:lnTo>
                <a:lnTo>
                  <a:pt x="192563" y="385035"/>
                </a:lnTo>
                <a:lnTo>
                  <a:pt x="177790" y="384471"/>
                </a:lnTo>
                <a:lnTo>
                  <a:pt x="163088" y="382779"/>
                </a:lnTo>
                <a:lnTo>
                  <a:pt x="148525" y="379960"/>
                </a:lnTo>
                <a:lnTo>
                  <a:pt x="134173" y="376013"/>
                </a:lnTo>
                <a:lnTo>
                  <a:pt x="120101" y="370938"/>
                </a:lnTo>
                <a:lnTo>
                  <a:pt x="106380" y="364735"/>
                </a:lnTo>
                <a:lnTo>
                  <a:pt x="93079" y="357405"/>
                </a:lnTo>
                <a:lnTo>
                  <a:pt x="80269" y="348947"/>
                </a:lnTo>
                <a:lnTo>
                  <a:pt x="68019" y="339361"/>
                </a:lnTo>
                <a:lnTo>
                  <a:pt x="56400" y="328648"/>
                </a:lnTo>
                <a:lnTo>
                  <a:pt x="45684" y="317031"/>
                </a:lnTo>
                <a:lnTo>
                  <a:pt x="36096" y="304785"/>
                </a:lnTo>
                <a:lnTo>
                  <a:pt x="27636" y="291978"/>
                </a:lnTo>
                <a:lnTo>
                  <a:pt x="20304" y="278680"/>
                </a:lnTo>
                <a:lnTo>
                  <a:pt x="14100" y="264962"/>
                </a:lnTo>
                <a:lnTo>
                  <a:pt x="9024" y="250893"/>
                </a:lnTo>
                <a:lnTo>
                  <a:pt x="5076" y="236544"/>
                </a:lnTo>
                <a:lnTo>
                  <a:pt x="2256" y="221986"/>
                </a:lnTo>
                <a:lnTo>
                  <a:pt x="564" y="207286"/>
                </a:lnTo>
                <a:lnTo>
                  <a:pt x="0" y="192517"/>
                </a:lnTo>
                <a:lnTo>
                  <a:pt x="564" y="177748"/>
                </a:lnTo>
                <a:lnTo>
                  <a:pt x="2256" y="163049"/>
                </a:lnTo>
                <a:lnTo>
                  <a:pt x="5076" y="148490"/>
                </a:lnTo>
                <a:lnTo>
                  <a:pt x="9024" y="134141"/>
                </a:lnTo>
                <a:lnTo>
                  <a:pt x="14100" y="120073"/>
                </a:lnTo>
                <a:lnTo>
                  <a:pt x="20304" y="106355"/>
                </a:lnTo>
                <a:lnTo>
                  <a:pt x="27636" y="93057"/>
                </a:lnTo>
                <a:lnTo>
                  <a:pt x="36096" y="80250"/>
                </a:lnTo>
                <a:lnTo>
                  <a:pt x="45684" y="68003"/>
                </a:lnTo>
                <a:lnTo>
                  <a:pt x="56400" y="56387"/>
                </a:lnTo>
                <a:lnTo>
                  <a:pt x="68019" y="45673"/>
                </a:lnTo>
                <a:lnTo>
                  <a:pt x="80269" y="36087"/>
                </a:lnTo>
                <a:lnTo>
                  <a:pt x="93079" y="27629"/>
                </a:lnTo>
                <a:lnTo>
                  <a:pt x="106380" y="20299"/>
                </a:lnTo>
                <a:lnTo>
                  <a:pt x="120101" y="14096"/>
                </a:lnTo>
                <a:lnTo>
                  <a:pt x="134173" y="9021"/>
                </a:lnTo>
                <a:lnTo>
                  <a:pt x="148525" y="5074"/>
                </a:lnTo>
                <a:lnTo>
                  <a:pt x="163088" y="2255"/>
                </a:lnTo>
                <a:lnTo>
                  <a:pt x="177790" y="563"/>
                </a:lnTo>
                <a:lnTo>
                  <a:pt x="192563" y="0"/>
                </a:lnTo>
                <a:lnTo>
                  <a:pt x="207336" y="563"/>
                </a:lnTo>
                <a:lnTo>
                  <a:pt x="222038" y="2255"/>
                </a:lnTo>
                <a:lnTo>
                  <a:pt x="236600" y="5074"/>
                </a:lnTo>
                <a:lnTo>
                  <a:pt x="250953" y="9021"/>
                </a:lnTo>
                <a:lnTo>
                  <a:pt x="265024" y="14096"/>
                </a:lnTo>
                <a:lnTo>
                  <a:pt x="278746" y="20299"/>
                </a:lnTo>
                <a:lnTo>
                  <a:pt x="292047" y="27629"/>
                </a:lnTo>
                <a:lnTo>
                  <a:pt x="304857" y="36087"/>
                </a:lnTo>
                <a:lnTo>
                  <a:pt x="317106" y="45673"/>
                </a:lnTo>
                <a:lnTo>
                  <a:pt x="328725" y="56387"/>
                </a:lnTo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901623" y="3675693"/>
            <a:ext cx="149340" cy="331052"/>
          </a:xfrm>
          <a:custGeom>
            <a:avLst/>
            <a:gdLst/>
            <a:ahLst/>
            <a:cxnLst/>
            <a:rect l="l" t="t" r="r" b="b"/>
            <a:pathLst>
              <a:path w="164274" h="375192">
                <a:moveTo>
                  <a:pt x="164274" y="0"/>
                </a:moveTo>
                <a:lnTo>
                  <a:pt x="0" y="375192"/>
                </a:lnTo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882905" y="3999933"/>
            <a:ext cx="34755" cy="48308"/>
          </a:xfrm>
          <a:custGeom>
            <a:avLst/>
            <a:gdLst/>
            <a:ahLst/>
            <a:cxnLst/>
            <a:rect l="l" t="t" r="r" b="b"/>
            <a:pathLst>
              <a:path w="38231" h="54749">
                <a:moveTo>
                  <a:pt x="0" y="54749"/>
                </a:moveTo>
                <a:lnTo>
                  <a:pt x="38231" y="15439"/>
                </a:lnTo>
                <a:lnTo>
                  <a:pt x="2951" y="0"/>
                </a:lnTo>
                <a:lnTo>
                  <a:pt x="0" y="54749"/>
                </a:lnTo>
                <a:close/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034928" y="3634198"/>
            <a:ext cx="34755" cy="48308"/>
          </a:xfrm>
          <a:custGeom>
            <a:avLst/>
            <a:gdLst/>
            <a:ahLst/>
            <a:cxnLst/>
            <a:rect l="l" t="t" r="r" b="b"/>
            <a:pathLst>
              <a:path w="38231" h="54749">
                <a:moveTo>
                  <a:pt x="38231" y="0"/>
                </a:moveTo>
                <a:lnTo>
                  <a:pt x="0" y="39309"/>
                </a:lnTo>
                <a:lnTo>
                  <a:pt x="35280" y="54749"/>
                </a:lnTo>
                <a:lnTo>
                  <a:pt x="38231" y="0"/>
                </a:lnTo>
                <a:close/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244717" y="4006841"/>
            <a:ext cx="478490" cy="4643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308904" y="4046477"/>
            <a:ext cx="350115" cy="339737"/>
          </a:xfrm>
          <a:custGeom>
            <a:avLst/>
            <a:gdLst/>
            <a:ahLst/>
            <a:cxnLst/>
            <a:rect l="l" t="t" r="r" b="b"/>
            <a:pathLst>
              <a:path w="385126" h="385035">
                <a:moveTo>
                  <a:pt x="328725" y="56387"/>
                </a:moveTo>
                <a:lnTo>
                  <a:pt x="317106" y="45673"/>
                </a:lnTo>
                <a:lnTo>
                  <a:pt x="304857" y="36087"/>
                </a:lnTo>
                <a:lnTo>
                  <a:pt x="292046" y="27629"/>
                </a:lnTo>
                <a:lnTo>
                  <a:pt x="278746" y="20299"/>
                </a:lnTo>
                <a:lnTo>
                  <a:pt x="265024" y="14096"/>
                </a:lnTo>
                <a:lnTo>
                  <a:pt x="250953" y="9021"/>
                </a:lnTo>
                <a:lnTo>
                  <a:pt x="236600" y="5074"/>
                </a:lnTo>
                <a:lnTo>
                  <a:pt x="222038" y="2255"/>
                </a:lnTo>
                <a:lnTo>
                  <a:pt x="207335" y="563"/>
                </a:lnTo>
                <a:lnTo>
                  <a:pt x="192563" y="0"/>
                </a:lnTo>
                <a:lnTo>
                  <a:pt x="177790" y="563"/>
                </a:lnTo>
                <a:lnTo>
                  <a:pt x="163087" y="2255"/>
                </a:lnTo>
                <a:lnTo>
                  <a:pt x="148525" y="5074"/>
                </a:lnTo>
                <a:lnTo>
                  <a:pt x="134173" y="9021"/>
                </a:lnTo>
                <a:lnTo>
                  <a:pt x="120101" y="14096"/>
                </a:lnTo>
                <a:lnTo>
                  <a:pt x="106380" y="20299"/>
                </a:lnTo>
                <a:lnTo>
                  <a:pt x="93079" y="27629"/>
                </a:lnTo>
                <a:lnTo>
                  <a:pt x="80268" y="36087"/>
                </a:lnTo>
                <a:lnTo>
                  <a:pt x="68019" y="45673"/>
                </a:lnTo>
                <a:lnTo>
                  <a:pt x="56400" y="56387"/>
                </a:lnTo>
                <a:lnTo>
                  <a:pt x="45684" y="68003"/>
                </a:lnTo>
                <a:lnTo>
                  <a:pt x="36096" y="80249"/>
                </a:lnTo>
                <a:lnTo>
                  <a:pt x="27636" y="93057"/>
                </a:lnTo>
                <a:lnTo>
                  <a:pt x="20304" y="106354"/>
                </a:lnTo>
                <a:lnTo>
                  <a:pt x="14100" y="120072"/>
                </a:lnTo>
                <a:lnTo>
                  <a:pt x="9024" y="134141"/>
                </a:lnTo>
                <a:lnTo>
                  <a:pt x="5076" y="148490"/>
                </a:lnTo>
                <a:lnTo>
                  <a:pt x="2256" y="163048"/>
                </a:lnTo>
                <a:lnTo>
                  <a:pt x="564" y="177748"/>
                </a:lnTo>
                <a:lnTo>
                  <a:pt x="0" y="192517"/>
                </a:lnTo>
                <a:lnTo>
                  <a:pt x="564" y="207286"/>
                </a:lnTo>
                <a:lnTo>
                  <a:pt x="2256" y="221985"/>
                </a:lnTo>
                <a:lnTo>
                  <a:pt x="5076" y="236544"/>
                </a:lnTo>
                <a:lnTo>
                  <a:pt x="9024" y="250893"/>
                </a:lnTo>
                <a:lnTo>
                  <a:pt x="14100" y="264961"/>
                </a:lnTo>
                <a:lnTo>
                  <a:pt x="20304" y="278680"/>
                </a:lnTo>
                <a:lnTo>
                  <a:pt x="27636" y="291977"/>
                </a:lnTo>
                <a:lnTo>
                  <a:pt x="36096" y="304785"/>
                </a:lnTo>
                <a:lnTo>
                  <a:pt x="45684" y="317032"/>
                </a:lnTo>
                <a:lnTo>
                  <a:pt x="56400" y="328648"/>
                </a:lnTo>
                <a:lnTo>
                  <a:pt x="68019" y="339361"/>
                </a:lnTo>
                <a:lnTo>
                  <a:pt x="80268" y="348947"/>
                </a:lnTo>
                <a:lnTo>
                  <a:pt x="93079" y="357405"/>
                </a:lnTo>
                <a:lnTo>
                  <a:pt x="106380" y="364736"/>
                </a:lnTo>
                <a:lnTo>
                  <a:pt x="120101" y="370938"/>
                </a:lnTo>
                <a:lnTo>
                  <a:pt x="134173" y="376013"/>
                </a:lnTo>
                <a:lnTo>
                  <a:pt x="148525" y="379960"/>
                </a:lnTo>
                <a:lnTo>
                  <a:pt x="163087" y="382779"/>
                </a:lnTo>
                <a:lnTo>
                  <a:pt x="177790" y="384471"/>
                </a:lnTo>
                <a:lnTo>
                  <a:pt x="192563" y="385035"/>
                </a:lnTo>
                <a:lnTo>
                  <a:pt x="207335" y="384471"/>
                </a:lnTo>
                <a:lnTo>
                  <a:pt x="222038" y="382779"/>
                </a:lnTo>
                <a:lnTo>
                  <a:pt x="236600" y="379960"/>
                </a:lnTo>
                <a:lnTo>
                  <a:pt x="250953" y="376013"/>
                </a:lnTo>
                <a:lnTo>
                  <a:pt x="265024" y="370938"/>
                </a:lnTo>
                <a:lnTo>
                  <a:pt x="278746" y="364736"/>
                </a:lnTo>
                <a:lnTo>
                  <a:pt x="292046" y="357405"/>
                </a:lnTo>
                <a:lnTo>
                  <a:pt x="304857" y="348947"/>
                </a:lnTo>
                <a:lnTo>
                  <a:pt x="317106" y="339361"/>
                </a:lnTo>
                <a:lnTo>
                  <a:pt x="328725" y="328648"/>
                </a:lnTo>
                <a:lnTo>
                  <a:pt x="339441" y="317032"/>
                </a:lnTo>
                <a:lnTo>
                  <a:pt x="349029" y="304785"/>
                </a:lnTo>
                <a:lnTo>
                  <a:pt x="357489" y="291977"/>
                </a:lnTo>
                <a:lnTo>
                  <a:pt x="364822" y="278680"/>
                </a:lnTo>
                <a:lnTo>
                  <a:pt x="371026" y="264961"/>
                </a:lnTo>
                <a:lnTo>
                  <a:pt x="376102" y="250893"/>
                </a:lnTo>
                <a:lnTo>
                  <a:pt x="380050" y="236544"/>
                </a:lnTo>
                <a:lnTo>
                  <a:pt x="382870" y="221985"/>
                </a:lnTo>
                <a:lnTo>
                  <a:pt x="384562" y="207286"/>
                </a:lnTo>
                <a:lnTo>
                  <a:pt x="385126" y="192517"/>
                </a:lnTo>
                <a:lnTo>
                  <a:pt x="384562" y="177748"/>
                </a:lnTo>
                <a:lnTo>
                  <a:pt x="382870" y="163048"/>
                </a:lnTo>
                <a:lnTo>
                  <a:pt x="380050" y="148490"/>
                </a:lnTo>
                <a:lnTo>
                  <a:pt x="376102" y="134141"/>
                </a:lnTo>
                <a:lnTo>
                  <a:pt x="371026" y="120072"/>
                </a:lnTo>
                <a:lnTo>
                  <a:pt x="364822" y="106354"/>
                </a:lnTo>
                <a:lnTo>
                  <a:pt x="357489" y="93057"/>
                </a:lnTo>
                <a:lnTo>
                  <a:pt x="349029" y="80249"/>
                </a:lnTo>
                <a:lnTo>
                  <a:pt x="339441" y="68003"/>
                </a:lnTo>
                <a:lnTo>
                  <a:pt x="328725" y="56387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308903" y="4046477"/>
            <a:ext cx="350115" cy="339737"/>
          </a:xfrm>
          <a:custGeom>
            <a:avLst/>
            <a:gdLst/>
            <a:ahLst/>
            <a:cxnLst/>
            <a:rect l="l" t="t" r="r" b="b"/>
            <a:pathLst>
              <a:path w="385126" h="385035">
                <a:moveTo>
                  <a:pt x="328725" y="56387"/>
                </a:moveTo>
                <a:lnTo>
                  <a:pt x="339441" y="68003"/>
                </a:lnTo>
                <a:lnTo>
                  <a:pt x="349030" y="80250"/>
                </a:lnTo>
                <a:lnTo>
                  <a:pt x="357490" y="93057"/>
                </a:lnTo>
                <a:lnTo>
                  <a:pt x="364822" y="106355"/>
                </a:lnTo>
                <a:lnTo>
                  <a:pt x="371026" y="120073"/>
                </a:lnTo>
                <a:lnTo>
                  <a:pt x="376102" y="134141"/>
                </a:lnTo>
                <a:lnTo>
                  <a:pt x="380050" y="148490"/>
                </a:lnTo>
                <a:lnTo>
                  <a:pt x="382870" y="163049"/>
                </a:lnTo>
                <a:lnTo>
                  <a:pt x="384562" y="177748"/>
                </a:lnTo>
                <a:lnTo>
                  <a:pt x="385126" y="192517"/>
                </a:lnTo>
                <a:lnTo>
                  <a:pt x="384562" y="207286"/>
                </a:lnTo>
                <a:lnTo>
                  <a:pt x="382870" y="221986"/>
                </a:lnTo>
                <a:lnTo>
                  <a:pt x="380050" y="236544"/>
                </a:lnTo>
                <a:lnTo>
                  <a:pt x="376102" y="250893"/>
                </a:lnTo>
                <a:lnTo>
                  <a:pt x="371026" y="264962"/>
                </a:lnTo>
                <a:lnTo>
                  <a:pt x="364822" y="278680"/>
                </a:lnTo>
                <a:lnTo>
                  <a:pt x="357490" y="291978"/>
                </a:lnTo>
                <a:lnTo>
                  <a:pt x="349030" y="304785"/>
                </a:lnTo>
                <a:lnTo>
                  <a:pt x="339441" y="317031"/>
                </a:lnTo>
                <a:lnTo>
                  <a:pt x="328725" y="328648"/>
                </a:lnTo>
                <a:lnTo>
                  <a:pt x="317106" y="339361"/>
                </a:lnTo>
                <a:lnTo>
                  <a:pt x="304857" y="348947"/>
                </a:lnTo>
                <a:lnTo>
                  <a:pt x="292047" y="357405"/>
                </a:lnTo>
                <a:lnTo>
                  <a:pt x="278746" y="364735"/>
                </a:lnTo>
                <a:lnTo>
                  <a:pt x="265024" y="370938"/>
                </a:lnTo>
                <a:lnTo>
                  <a:pt x="250953" y="376013"/>
                </a:lnTo>
                <a:lnTo>
                  <a:pt x="236601" y="379960"/>
                </a:lnTo>
                <a:lnTo>
                  <a:pt x="222038" y="382779"/>
                </a:lnTo>
                <a:lnTo>
                  <a:pt x="207335" y="384471"/>
                </a:lnTo>
                <a:lnTo>
                  <a:pt x="192563" y="385035"/>
                </a:lnTo>
                <a:lnTo>
                  <a:pt x="177790" y="384471"/>
                </a:lnTo>
                <a:lnTo>
                  <a:pt x="163087" y="382779"/>
                </a:lnTo>
                <a:lnTo>
                  <a:pt x="148525" y="379960"/>
                </a:lnTo>
                <a:lnTo>
                  <a:pt x="134173" y="376013"/>
                </a:lnTo>
                <a:lnTo>
                  <a:pt x="120101" y="370938"/>
                </a:lnTo>
                <a:lnTo>
                  <a:pt x="106379" y="364735"/>
                </a:lnTo>
                <a:lnTo>
                  <a:pt x="93079" y="357405"/>
                </a:lnTo>
                <a:lnTo>
                  <a:pt x="80268" y="348947"/>
                </a:lnTo>
                <a:lnTo>
                  <a:pt x="68019" y="339361"/>
                </a:lnTo>
                <a:lnTo>
                  <a:pt x="56400" y="328648"/>
                </a:lnTo>
                <a:lnTo>
                  <a:pt x="45684" y="317031"/>
                </a:lnTo>
                <a:lnTo>
                  <a:pt x="36096" y="304785"/>
                </a:lnTo>
                <a:lnTo>
                  <a:pt x="27636" y="291978"/>
                </a:lnTo>
                <a:lnTo>
                  <a:pt x="20304" y="278680"/>
                </a:lnTo>
                <a:lnTo>
                  <a:pt x="14100" y="264962"/>
                </a:lnTo>
                <a:lnTo>
                  <a:pt x="9024" y="250893"/>
                </a:lnTo>
                <a:lnTo>
                  <a:pt x="5076" y="236544"/>
                </a:lnTo>
                <a:lnTo>
                  <a:pt x="2256" y="221986"/>
                </a:lnTo>
                <a:lnTo>
                  <a:pt x="564" y="207286"/>
                </a:lnTo>
                <a:lnTo>
                  <a:pt x="0" y="192517"/>
                </a:lnTo>
                <a:lnTo>
                  <a:pt x="564" y="177748"/>
                </a:lnTo>
                <a:lnTo>
                  <a:pt x="2256" y="163049"/>
                </a:lnTo>
                <a:lnTo>
                  <a:pt x="5076" y="148490"/>
                </a:lnTo>
                <a:lnTo>
                  <a:pt x="9024" y="134141"/>
                </a:lnTo>
                <a:lnTo>
                  <a:pt x="14100" y="120073"/>
                </a:lnTo>
                <a:lnTo>
                  <a:pt x="20304" y="106355"/>
                </a:lnTo>
                <a:lnTo>
                  <a:pt x="27636" y="93057"/>
                </a:lnTo>
                <a:lnTo>
                  <a:pt x="36096" y="80250"/>
                </a:lnTo>
                <a:lnTo>
                  <a:pt x="45684" y="68003"/>
                </a:lnTo>
                <a:lnTo>
                  <a:pt x="56400" y="56387"/>
                </a:lnTo>
                <a:lnTo>
                  <a:pt x="68019" y="45673"/>
                </a:lnTo>
                <a:lnTo>
                  <a:pt x="80268" y="36087"/>
                </a:lnTo>
                <a:lnTo>
                  <a:pt x="93079" y="27629"/>
                </a:lnTo>
                <a:lnTo>
                  <a:pt x="106379" y="20299"/>
                </a:lnTo>
                <a:lnTo>
                  <a:pt x="120101" y="14096"/>
                </a:lnTo>
                <a:lnTo>
                  <a:pt x="134173" y="9021"/>
                </a:lnTo>
                <a:lnTo>
                  <a:pt x="148525" y="5074"/>
                </a:lnTo>
                <a:lnTo>
                  <a:pt x="163087" y="2255"/>
                </a:lnTo>
                <a:lnTo>
                  <a:pt x="177790" y="563"/>
                </a:lnTo>
                <a:lnTo>
                  <a:pt x="192563" y="0"/>
                </a:lnTo>
                <a:lnTo>
                  <a:pt x="207335" y="563"/>
                </a:lnTo>
                <a:lnTo>
                  <a:pt x="222038" y="2255"/>
                </a:lnTo>
                <a:lnTo>
                  <a:pt x="236601" y="5074"/>
                </a:lnTo>
                <a:lnTo>
                  <a:pt x="250953" y="9021"/>
                </a:lnTo>
                <a:lnTo>
                  <a:pt x="265024" y="14096"/>
                </a:lnTo>
                <a:lnTo>
                  <a:pt x="278746" y="20299"/>
                </a:lnTo>
                <a:lnTo>
                  <a:pt x="292047" y="27629"/>
                </a:lnTo>
                <a:lnTo>
                  <a:pt x="304857" y="36087"/>
                </a:lnTo>
                <a:lnTo>
                  <a:pt x="317106" y="45673"/>
                </a:lnTo>
                <a:lnTo>
                  <a:pt x="328725" y="56387"/>
                </a:lnTo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240067" y="3675693"/>
            <a:ext cx="149340" cy="331052"/>
          </a:xfrm>
          <a:custGeom>
            <a:avLst/>
            <a:gdLst/>
            <a:ahLst/>
            <a:cxnLst/>
            <a:rect l="l" t="t" r="r" b="b"/>
            <a:pathLst>
              <a:path w="164274" h="375192">
                <a:moveTo>
                  <a:pt x="0" y="0"/>
                </a:moveTo>
                <a:lnTo>
                  <a:pt x="164274" y="375192"/>
                </a:lnTo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373370" y="3999933"/>
            <a:ext cx="34756" cy="48308"/>
          </a:xfrm>
          <a:custGeom>
            <a:avLst/>
            <a:gdLst/>
            <a:ahLst/>
            <a:cxnLst/>
            <a:rect l="l" t="t" r="r" b="b"/>
            <a:pathLst>
              <a:path w="38232" h="54749">
                <a:moveTo>
                  <a:pt x="38232" y="54749"/>
                </a:moveTo>
                <a:lnTo>
                  <a:pt x="35280" y="0"/>
                </a:lnTo>
                <a:lnTo>
                  <a:pt x="0" y="15439"/>
                </a:lnTo>
                <a:lnTo>
                  <a:pt x="38232" y="54749"/>
                </a:lnTo>
                <a:close/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221350" y="3634198"/>
            <a:ext cx="34755" cy="48308"/>
          </a:xfrm>
          <a:custGeom>
            <a:avLst/>
            <a:gdLst/>
            <a:ahLst/>
            <a:cxnLst/>
            <a:rect l="l" t="t" r="r" b="b"/>
            <a:pathLst>
              <a:path w="38231" h="54749">
                <a:moveTo>
                  <a:pt x="0" y="0"/>
                </a:moveTo>
                <a:lnTo>
                  <a:pt x="2950" y="54749"/>
                </a:lnTo>
                <a:lnTo>
                  <a:pt x="38231" y="39309"/>
                </a:lnTo>
                <a:lnTo>
                  <a:pt x="0" y="0"/>
                </a:lnTo>
                <a:close/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878586" y="3256588"/>
            <a:ext cx="478490" cy="4643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942774" y="3296226"/>
            <a:ext cx="350115" cy="339737"/>
          </a:xfrm>
          <a:custGeom>
            <a:avLst/>
            <a:gdLst/>
            <a:ahLst/>
            <a:cxnLst/>
            <a:rect l="l" t="t" r="r" b="b"/>
            <a:pathLst>
              <a:path w="385127" h="385035">
                <a:moveTo>
                  <a:pt x="328726" y="56387"/>
                </a:moveTo>
                <a:lnTo>
                  <a:pt x="317107" y="45673"/>
                </a:lnTo>
                <a:lnTo>
                  <a:pt x="304858" y="36087"/>
                </a:lnTo>
                <a:lnTo>
                  <a:pt x="292047" y="27629"/>
                </a:lnTo>
                <a:lnTo>
                  <a:pt x="278746" y="20299"/>
                </a:lnTo>
                <a:lnTo>
                  <a:pt x="265025" y="14096"/>
                </a:lnTo>
                <a:lnTo>
                  <a:pt x="250953" y="9021"/>
                </a:lnTo>
                <a:lnTo>
                  <a:pt x="236601" y="5074"/>
                </a:lnTo>
                <a:lnTo>
                  <a:pt x="222039" y="2255"/>
                </a:lnTo>
                <a:lnTo>
                  <a:pt x="207336" y="563"/>
                </a:lnTo>
                <a:lnTo>
                  <a:pt x="192563" y="0"/>
                </a:lnTo>
                <a:lnTo>
                  <a:pt x="177791" y="563"/>
                </a:lnTo>
                <a:lnTo>
                  <a:pt x="163088" y="2255"/>
                </a:lnTo>
                <a:lnTo>
                  <a:pt x="148526" y="5074"/>
                </a:lnTo>
                <a:lnTo>
                  <a:pt x="134173" y="9021"/>
                </a:lnTo>
                <a:lnTo>
                  <a:pt x="120102" y="14096"/>
                </a:lnTo>
                <a:lnTo>
                  <a:pt x="106380" y="20299"/>
                </a:lnTo>
                <a:lnTo>
                  <a:pt x="93079" y="27629"/>
                </a:lnTo>
                <a:lnTo>
                  <a:pt x="80269" y="36087"/>
                </a:lnTo>
                <a:lnTo>
                  <a:pt x="68019" y="45673"/>
                </a:lnTo>
                <a:lnTo>
                  <a:pt x="56400" y="56387"/>
                </a:lnTo>
                <a:lnTo>
                  <a:pt x="45684" y="68003"/>
                </a:lnTo>
                <a:lnTo>
                  <a:pt x="36096" y="80249"/>
                </a:lnTo>
                <a:lnTo>
                  <a:pt x="27636" y="93057"/>
                </a:lnTo>
                <a:lnTo>
                  <a:pt x="20304" y="106354"/>
                </a:lnTo>
                <a:lnTo>
                  <a:pt x="14100" y="120073"/>
                </a:lnTo>
                <a:lnTo>
                  <a:pt x="9024" y="134141"/>
                </a:lnTo>
                <a:lnTo>
                  <a:pt x="5076" y="148490"/>
                </a:lnTo>
                <a:lnTo>
                  <a:pt x="2256" y="163049"/>
                </a:lnTo>
                <a:lnTo>
                  <a:pt x="564" y="177748"/>
                </a:lnTo>
                <a:lnTo>
                  <a:pt x="0" y="192517"/>
                </a:lnTo>
                <a:lnTo>
                  <a:pt x="564" y="207286"/>
                </a:lnTo>
                <a:lnTo>
                  <a:pt x="2256" y="221986"/>
                </a:lnTo>
                <a:lnTo>
                  <a:pt x="5076" y="236545"/>
                </a:lnTo>
                <a:lnTo>
                  <a:pt x="9024" y="250893"/>
                </a:lnTo>
                <a:lnTo>
                  <a:pt x="14100" y="264962"/>
                </a:lnTo>
                <a:lnTo>
                  <a:pt x="20304" y="278680"/>
                </a:lnTo>
                <a:lnTo>
                  <a:pt x="27636" y="291978"/>
                </a:lnTo>
                <a:lnTo>
                  <a:pt x="36096" y="304785"/>
                </a:lnTo>
                <a:lnTo>
                  <a:pt x="45684" y="317032"/>
                </a:lnTo>
                <a:lnTo>
                  <a:pt x="56400" y="328648"/>
                </a:lnTo>
                <a:lnTo>
                  <a:pt x="68019" y="339361"/>
                </a:lnTo>
                <a:lnTo>
                  <a:pt x="80269" y="348947"/>
                </a:lnTo>
                <a:lnTo>
                  <a:pt x="93079" y="357405"/>
                </a:lnTo>
                <a:lnTo>
                  <a:pt x="106380" y="364736"/>
                </a:lnTo>
                <a:lnTo>
                  <a:pt x="120102" y="370938"/>
                </a:lnTo>
                <a:lnTo>
                  <a:pt x="134173" y="376013"/>
                </a:lnTo>
                <a:lnTo>
                  <a:pt x="148526" y="379960"/>
                </a:lnTo>
                <a:lnTo>
                  <a:pt x="163088" y="382779"/>
                </a:lnTo>
                <a:lnTo>
                  <a:pt x="177791" y="384471"/>
                </a:lnTo>
                <a:lnTo>
                  <a:pt x="192563" y="385035"/>
                </a:lnTo>
                <a:lnTo>
                  <a:pt x="207336" y="384471"/>
                </a:lnTo>
                <a:lnTo>
                  <a:pt x="222039" y="382779"/>
                </a:lnTo>
                <a:lnTo>
                  <a:pt x="236601" y="379960"/>
                </a:lnTo>
                <a:lnTo>
                  <a:pt x="250953" y="376013"/>
                </a:lnTo>
                <a:lnTo>
                  <a:pt x="265025" y="370938"/>
                </a:lnTo>
                <a:lnTo>
                  <a:pt x="278746" y="364736"/>
                </a:lnTo>
                <a:lnTo>
                  <a:pt x="292047" y="357405"/>
                </a:lnTo>
                <a:lnTo>
                  <a:pt x="304858" y="348947"/>
                </a:lnTo>
                <a:lnTo>
                  <a:pt x="317107" y="339361"/>
                </a:lnTo>
                <a:lnTo>
                  <a:pt x="328726" y="328648"/>
                </a:lnTo>
                <a:lnTo>
                  <a:pt x="339442" y="317032"/>
                </a:lnTo>
                <a:lnTo>
                  <a:pt x="349030" y="304785"/>
                </a:lnTo>
                <a:lnTo>
                  <a:pt x="357491" y="291978"/>
                </a:lnTo>
                <a:lnTo>
                  <a:pt x="364823" y="278680"/>
                </a:lnTo>
                <a:lnTo>
                  <a:pt x="371027" y="264962"/>
                </a:lnTo>
                <a:lnTo>
                  <a:pt x="376103" y="250893"/>
                </a:lnTo>
                <a:lnTo>
                  <a:pt x="380051" y="236545"/>
                </a:lnTo>
                <a:lnTo>
                  <a:pt x="382871" y="221986"/>
                </a:lnTo>
                <a:lnTo>
                  <a:pt x="384563" y="207286"/>
                </a:lnTo>
                <a:lnTo>
                  <a:pt x="385127" y="192517"/>
                </a:lnTo>
                <a:lnTo>
                  <a:pt x="384563" y="177748"/>
                </a:lnTo>
                <a:lnTo>
                  <a:pt x="382871" y="163049"/>
                </a:lnTo>
                <a:lnTo>
                  <a:pt x="380051" y="148490"/>
                </a:lnTo>
                <a:lnTo>
                  <a:pt x="376103" y="134141"/>
                </a:lnTo>
                <a:lnTo>
                  <a:pt x="371027" y="120073"/>
                </a:lnTo>
                <a:lnTo>
                  <a:pt x="364823" y="106354"/>
                </a:lnTo>
                <a:lnTo>
                  <a:pt x="357491" y="93057"/>
                </a:lnTo>
                <a:lnTo>
                  <a:pt x="349030" y="80249"/>
                </a:lnTo>
                <a:lnTo>
                  <a:pt x="339442" y="68003"/>
                </a:lnTo>
                <a:lnTo>
                  <a:pt x="328726" y="56387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942773" y="3296226"/>
            <a:ext cx="350115" cy="339737"/>
          </a:xfrm>
          <a:custGeom>
            <a:avLst/>
            <a:gdLst/>
            <a:ahLst/>
            <a:cxnLst/>
            <a:rect l="l" t="t" r="r" b="b"/>
            <a:pathLst>
              <a:path w="385127" h="385035">
                <a:moveTo>
                  <a:pt x="328726" y="56387"/>
                </a:moveTo>
                <a:lnTo>
                  <a:pt x="339442" y="68003"/>
                </a:lnTo>
                <a:lnTo>
                  <a:pt x="349030" y="80250"/>
                </a:lnTo>
                <a:lnTo>
                  <a:pt x="357490" y="93057"/>
                </a:lnTo>
                <a:lnTo>
                  <a:pt x="364822" y="106355"/>
                </a:lnTo>
                <a:lnTo>
                  <a:pt x="371027" y="120073"/>
                </a:lnTo>
                <a:lnTo>
                  <a:pt x="376103" y="134141"/>
                </a:lnTo>
                <a:lnTo>
                  <a:pt x="380051" y="148490"/>
                </a:lnTo>
                <a:lnTo>
                  <a:pt x="382871" y="163049"/>
                </a:lnTo>
                <a:lnTo>
                  <a:pt x="384563" y="177748"/>
                </a:lnTo>
                <a:lnTo>
                  <a:pt x="385127" y="192517"/>
                </a:lnTo>
                <a:lnTo>
                  <a:pt x="384563" y="207286"/>
                </a:lnTo>
                <a:lnTo>
                  <a:pt x="382871" y="221986"/>
                </a:lnTo>
                <a:lnTo>
                  <a:pt x="380051" y="236544"/>
                </a:lnTo>
                <a:lnTo>
                  <a:pt x="376103" y="250893"/>
                </a:lnTo>
                <a:lnTo>
                  <a:pt x="371027" y="264962"/>
                </a:lnTo>
                <a:lnTo>
                  <a:pt x="364822" y="278680"/>
                </a:lnTo>
                <a:lnTo>
                  <a:pt x="357490" y="291978"/>
                </a:lnTo>
                <a:lnTo>
                  <a:pt x="349030" y="304785"/>
                </a:lnTo>
                <a:lnTo>
                  <a:pt x="339442" y="317031"/>
                </a:lnTo>
                <a:lnTo>
                  <a:pt x="328726" y="328648"/>
                </a:lnTo>
                <a:lnTo>
                  <a:pt x="317107" y="339361"/>
                </a:lnTo>
                <a:lnTo>
                  <a:pt x="304857" y="348947"/>
                </a:lnTo>
                <a:lnTo>
                  <a:pt x="292047" y="357405"/>
                </a:lnTo>
                <a:lnTo>
                  <a:pt x="278746" y="364736"/>
                </a:lnTo>
                <a:lnTo>
                  <a:pt x="265025" y="370938"/>
                </a:lnTo>
                <a:lnTo>
                  <a:pt x="250953" y="376013"/>
                </a:lnTo>
                <a:lnTo>
                  <a:pt x="236601" y="379961"/>
                </a:lnTo>
                <a:lnTo>
                  <a:pt x="222039" y="382780"/>
                </a:lnTo>
                <a:lnTo>
                  <a:pt x="207336" y="384472"/>
                </a:lnTo>
                <a:lnTo>
                  <a:pt x="192563" y="385035"/>
                </a:lnTo>
                <a:lnTo>
                  <a:pt x="177790" y="384472"/>
                </a:lnTo>
                <a:lnTo>
                  <a:pt x="163088" y="382780"/>
                </a:lnTo>
                <a:lnTo>
                  <a:pt x="148525" y="379961"/>
                </a:lnTo>
                <a:lnTo>
                  <a:pt x="134173" y="376013"/>
                </a:lnTo>
                <a:lnTo>
                  <a:pt x="120101" y="370938"/>
                </a:lnTo>
                <a:lnTo>
                  <a:pt x="106380" y="364736"/>
                </a:lnTo>
                <a:lnTo>
                  <a:pt x="93079" y="357405"/>
                </a:lnTo>
                <a:lnTo>
                  <a:pt x="80269" y="348947"/>
                </a:lnTo>
                <a:lnTo>
                  <a:pt x="68019" y="339361"/>
                </a:lnTo>
                <a:lnTo>
                  <a:pt x="56400" y="328648"/>
                </a:lnTo>
                <a:lnTo>
                  <a:pt x="45684" y="317031"/>
                </a:lnTo>
                <a:lnTo>
                  <a:pt x="36096" y="304785"/>
                </a:lnTo>
                <a:lnTo>
                  <a:pt x="27636" y="291978"/>
                </a:lnTo>
                <a:lnTo>
                  <a:pt x="20304" y="278680"/>
                </a:lnTo>
                <a:lnTo>
                  <a:pt x="14100" y="264962"/>
                </a:lnTo>
                <a:lnTo>
                  <a:pt x="9024" y="250893"/>
                </a:lnTo>
                <a:lnTo>
                  <a:pt x="5076" y="236544"/>
                </a:lnTo>
                <a:lnTo>
                  <a:pt x="2256" y="221986"/>
                </a:lnTo>
                <a:lnTo>
                  <a:pt x="564" y="207286"/>
                </a:lnTo>
                <a:lnTo>
                  <a:pt x="0" y="192517"/>
                </a:lnTo>
                <a:lnTo>
                  <a:pt x="564" y="177748"/>
                </a:lnTo>
                <a:lnTo>
                  <a:pt x="2256" y="163049"/>
                </a:lnTo>
                <a:lnTo>
                  <a:pt x="5076" y="148490"/>
                </a:lnTo>
                <a:lnTo>
                  <a:pt x="9024" y="134141"/>
                </a:lnTo>
                <a:lnTo>
                  <a:pt x="14100" y="120073"/>
                </a:lnTo>
                <a:lnTo>
                  <a:pt x="20304" y="106355"/>
                </a:lnTo>
                <a:lnTo>
                  <a:pt x="27636" y="93057"/>
                </a:lnTo>
                <a:lnTo>
                  <a:pt x="36096" y="80250"/>
                </a:lnTo>
                <a:lnTo>
                  <a:pt x="45684" y="68003"/>
                </a:lnTo>
                <a:lnTo>
                  <a:pt x="56400" y="56387"/>
                </a:lnTo>
                <a:lnTo>
                  <a:pt x="68019" y="45673"/>
                </a:lnTo>
                <a:lnTo>
                  <a:pt x="80269" y="36087"/>
                </a:lnTo>
                <a:lnTo>
                  <a:pt x="93079" y="27629"/>
                </a:lnTo>
                <a:lnTo>
                  <a:pt x="106380" y="20299"/>
                </a:lnTo>
                <a:lnTo>
                  <a:pt x="120101" y="14096"/>
                </a:lnTo>
                <a:lnTo>
                  <a:pt x="134173" y="9021"/>
                </a:lnTo>
                <a:lnTo>
                  <a:pt x="148525" y="5074"/>
                </a:lnTo>
                <a:lnTo>
                  <a:pt x="163088" y="2255"/>
                </a:lnTo>
                <a:lnTo>
                  <a:pt x="177790" y="563"/>
                </a:lnTo>
                <a:lnTo>
                  <a:pt x="192563" y="0"/>
                </a:lnTo>
                <a:lnTo>
                  <a:pt x="207336" y="563"/>
                </a:lnTo>
                <a:lnTo>
                  <a:pt x="222039" y="2255"/>
                </a:lnTo>
                <a:lnTo>
                  <a:pt x="236601" y="5074"/>
                </a:lnTo>
                <a:lnTo>
                  <a:pt x="250953" y="9021"/>
                </a:lnTo>
                <a:lnTo>
                  <a:pt x="265025" y="14096"/>
                </a:lnTo>
                <a:lnTo>
                  <a:pt x="278746" y="20299"/>
                </a:lnTo>
                <a:lnTo>
                  <a:pt x="292047" y="27629"/>
                </a:lnTo>
                <a:lnTo>
                  <a:pt x="304857" y="36087"/>
                </a:lnTo>
                <a:lnTo>
                  <a:pt x="317107" y="45673"/>
                </a:lnTo>
                <a:lnTo>
                  <a:pt x="328726" y="56387"/>
                </a:lnTo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435106" y="4006841"/>
            <a:ext cx="478490" cy="4643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878586" y="4006841"/>
            <a:ext cx="478490" cy="4643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8322064" y="4006841"/>
            <a:ext cx="478490" cy="4643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499294" y="4046477"/>
            <a:ext cx="350115" cy="339737"/>
          </a:xfrm>
          <a:custGeom>
            <a:avLst/>
            <a:gdLst/>
            <a:ahLst/>
            <a:cxnLst/>
            <a:rect l="l" t="t" r="r" b="b"/>
            <a:pathLst>
              <a:path w="385126" h="385035">
                <a:moveTo>
                  <a:pt x="328725" y="56387"/>
                </a:moveTo>
                <a:lnTo>
                  <a:pt x="317106" y="45673"/>
                </a:lnTo>
                <a:lnTo>
                  <a:pt x="304857" y="36087"/>
                </a:lnTo>
                <a:lnTo>
                  <a:pt x="292046" y="27629"/>
                </a:lnTo>
                <a:lnTo>
                  <a:pt x="278746" y="20299"/>
                </a:lnTo>
                <a:lnTo>
                  <a:pt x="265024" y="14096"/>
                </a:lnTo>
                <a:lnTo>
                  <a:pt x="250953" y="9021"/>
                </a:lnTo>
                <a:lnTo>
                  <a:pt x="236600" y="5074"/>
                </a:lnTo>
                <a:lnTo>
                  <a:pt x="222038" y="2255"/>
                </a:lnTo>
                <a:lnTo>
                  <a:pt x="207335" y="563"/>
                </a:lnTo>
                <a:lnTo>
                  <a:pt x="192563" y="0"/>
                </a:lnTo>
                <a:lnTo>
                  <a:pt x="177790" y="563"/>
                </a:lnTo>
                <a:lnTo>
                  <a:pt x="163087" y="2255"/>
                </a:lnTo>
                <a:lnTo>
                  <a:pt x="148525" y="5074"/>
                </a:lnTo>
                <a:lnTo>
                  <a:pt x="134173" y="9021"/>
                </a:lnTo>
                <a:lnTo>
                  <a:pt x="120101" y="14096"/>
                </a:lnTo>
                <a:lnTo>
                  <a:pt x="106380" y="20299"/>
                </a:lnTo>
                <a:lnTo>
                  <a:pt x="93079" y="27629"/>
                </a:lnTo>
                <a:lnTo>
                  <a:pt x="80268" y="36087"/>
                </a:lnTo>
                <a:lnTo>
                  <a:pt x="68019" y="45673"/>
                </a:lnTo>
                <a:lnTo>
                  <a:pt x="56400" y="56387"/>
                </a:lnTo>
                <a:lnTo>
                  <a:pt x="45684" y="68003"/>
                </a:lnTo>
                <a:lnTo>
                  <a:pt x="36096" y="80249"/>
                </a:lnTo>
                <a:lnTo>
                  <a:pt x="27636" y="93057"/>
                </a:lnTo>
                <a:lnTo>
                  <a:pt x="20304" y="106354"/>
                </a:lnTo>
                <a:lnTo>
                  <a:pt x="14100" y="120072"/>
                </a:lnTo>
                <a:lnTo>
                  <a:pt x="9024" y="134141"/>
                </a:lnTo>
                <a:lnTo>
                  <a:pt x="5076" y="148490"/>
                </a:lnTo>
                <a:lnTo>
                  <a:pt x="2256" y="163048"/>
                </a:lnTo>
                <a:lnTo>
                  <a:pt x="564" y="177748"/>
                </a:lnTo>
                <a:lnTo>
                  <a:pt x="0" y="192517"/>
                </a:lnTo>
                <a:lnTo>
                  <a:pt x="564" y="207286"/>
                </a:lnTo>
                <a:lnTo>
                  <a:pt x="2256" y="221985"/>
                </a:lnTo>
                <a:lnTo>
                  <a:pt x="5076" y="236544"/>
                </a:lnTo>
                <a:lnTo>
                  <a:pt x="9024" y="250893"/>
                </a:lnTo>
                <a:lnTo>
                  <a:pt x="14100" y="264961"/>
                </a:lnTo>
                <a:lnTo>
                  <a:pt x="20304" y="278680"/>
                </a:lnTo>
                <a:lnTo>
                  <a:pt x="27636" y="291977"/>
                </a:lnTo>
                <a:lnTo>
                  <a:pt x="36096" y="304785"/>
                </a:lnTo>
                <a:lnTo>
                  <a:pt x="45684" y="317032"/>
                </a:lnTo>
                <a:lnTo>
                  <a:pt x="56400" y="328648"/>
                </a:lnTo>
                <a:lnTo>
                  <a:pt x="68019" y="339361"/>
                </a:lnTo>
                <a:lnTo>
                  <a:pt x="80268" y="348947"/>
                </a:lnTo>
                <a:lnTo>
                  <a:pt x="93079" y="357405"/>
                </a:lnTo>
                <a:lnTo>
                  <a:pt x="106380" y="364736"/>
                </a:lnTo>
                <a:lnTo>
                  <a:pt x="120101" y="370938"/>
                </a:lnTo>
                <a:lnTo>
                  <a:pt x="134173" y="376013"/>
                </a:lnTo>
                <a:lnTo>
                  <a:pt x="148525" y="379960"/>
                </a:lnTo>
                <a:lnTo>
                  <a:pt x="163087" y="382779"/>
                </a:lnTo>
                <a:lnTo>
                  <a:pt x="177790" y="384471"/>
                </a:lnTo>
                <a:lnTo>
                  <a:pt x="192563" y="385035"/>
                </a:lnTo>
                <a:lnTo>
                  <a:pt x="207335" y="384471"/>
                </a:lnTo>
                <a:lnTo>
                  <a:pt x="222038" y="382779"/>
                </a:lnTo>
                <a:lnTo>
                  <a:pt x="236600" y="379960"/>
                </a:lnTo>
                <a:lnTo>
                  <a:pt x="250953" y="376013"/>
                </a:lnTo>
                <a:lnTo>
                  <a:pt x="265024" y="370938"/>
                </a:lnTo>
                <a:lnTo>
                  <a:pt x="278746" y="364736"/>
                </a:lnTo>
                <a:lnTo>
                  <a:pt x="292046" y="357405"/>
                </a:lnTo>
                <a:lnTo>
                  <a:pt x="304857" y="348947"/>
                </a:lnTo>
                <a:lnTo>
                  <a:pt x="317106" y="339361"/>
                </a:lnTo>
                <a:lnTo>
                  <a:pt x="328725" y="328648"/>
                </a:lnTo>
                <a:lnTo>
                  <a:pt x="339441" y="317032"/>
                </a:lnTo>
                <a:lnTo>
                  <a:pt x="349029" y="304785"/>
                </a:lnTo>
                <a:lnTo>
                  <a:pt x="357489" y="291977"/>
                </a:lnTo>
                <a:lnTo>
                  <a:pt x="364822" y="278680"/>
                </a:lnTo>
                <a:lnTo>
                  <a:pt x="371026" y="264961"/>
                </a:lnTo>
                <a:lnTo>
                  <a:pt x="376102" y="250893"/>
                </a:lnTo>
                <a:lnTo>
                  <a:pt x="380050" y="236544"/>
                </a:lnTo>
                <a:lnTo>
                  <a:pt x="382870" y="221985"/>
                </a:lnTo>
                <a:lnTo>
                  <a:pt x="384562" y="207286"/>
                </a:lnTo>
                <a:lnTo>
                  <a:pt x="385126" y="192517"/>
                </a:lnTo>
                <a:lnTo>
                  <a:pt x="384562" y="177748"/>
                </a:lnTo>
                <a:lnTo>
                  <a:pt x="382870" y="163048"/>
                </a:lnTo>
                <a:lnTo>
                  <a:pt x="380050" y="148490"/>
                </a:lnTo>
                <a:lnTo>
                  <a:pt x="376102" y="134141"/>
                </a:lnTo>
                <a:lnTo>
                  <a:pt x="371026" y="120072"/>
                </a:lnTo>
                <a:lnTo>
                  <a:pt x="364822" y="106354"/>
                </a:lnTo>
                <a:lnTo>
                  <a:pt x="357489" y="93057"/>
                </a:lnTo>
                <a:lnTo>
                  <a:pt x="349029" y="80249"/>
                </a:lnTo>
                <a:lnTo>
                  <a:pt x="339441" y="68003"/>
                </a:lnTo>
                <a:lnTo>
                  <a:pt x="328725" y="56387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499294" y="4046477"/>
            <a:ext cx="350115" cy="339737"/>
          </a:xfrm>
          <a:custGeom>
            <a:avLst/>
            <a:gdLst/>
            <a:ahLst/>
            <a:cxnLst/>
            <a:rect l="l" t="t" r="r" b="b"/>
            <a:pathLst>
              <a:path w="385127" h="385035">
                <a:moveTo>
                  <a:pt x="328726" y="56387"/>
                </a:moveTo>
                <a:lnTo>
                  <a:pt x="339442" y="68003"/>
                </a:lnTo>
                <a:lnTo>
                  <a:pt x="349030" y="80250"/>
                </a:lnTo>
                <a:lnTo>
                  <a:pt x="357490" y="93057"/>
                </a:lnTo>
                <a:lnTo>
                  <a:pt x="364822" y="106355"/>
                </a:lnTo>
                <a:lnTo>
                  <a:pt x="371027" y="120073"/>
                </a:lnTo>
                <a:lnTo>
                  <a:pt x="376103" y="134141"/>
                </a:lnTo>
                <a:lnTo>
                  <a:pt x="380051" y="148490"/>
                </a:lnTo>
                <a:lnTo>
                  <a:pt x="382871" y="163049"/>
                </a:lnTo>
                <a:lnTo>
                  <a:pt x="384563" y="177748"/>
                </a:lnTo>
                <a:lnTo>
                  <a:pt x="385127" y="192517"/>
                </a:lnTo>
                <a:lnTo>
                  <a:pt x="384563" y="207286"/>
                </a:lnTo>
                <a:lnTo>
                  <a:pt x="382871" y="221986"/>
                </a:lnTo>
                <a:lnTo>
                  <a:pt x="380051" y="236544"/>
                </a:lnTo>
                <a:lnTo>
                  <a:pt x="376103" y="250893"/>
                </a:lnTo>
                <a:lnTo>
                  <a:pt x="371027" y="264962"/>
                </a:lnTo>
                <a:lnTo>
                  <a:pt x="364822" y="278680"/>
                </a:lnTo>
                <a:lnTo>
                  <a:pt x="357490" y="291978"/>
                </a:lnTo>
                <a:lnTo>
                  <a:pt x="349030" y="304785"/>
                </a:lnTo>
                <a:lnTo>
                  <a:pt x="339442" y="317031"/>
                </a:lnTo>
                <a:lnTo>
                  <a:pt x="328726" y="328648"/>
                </a:lnTo>
                <a:lnTo>
                  <a:pt x="317107" y="339361"/>
                </a:lnTo>
                <a:lnTo>
                  <a:pt x="304857" y="348947"/>
                </a:lnTo>
                <a:lnTo>
                  <a:pt x="292047" y="357405"/>
                </a:lnTo>
                <a:lnTo>
                  <a:pt x="278746" y="364735"/>
                </a:lnTo>
                <a:lnTo>
                  <a:pt x="265025" y="370938"/>
                </a:lnTo>
                <a:lnTo>
                  <a:pt x="250953" y="376013"/>
                </a:lnTo>
                <a:lnTo>
                  <a:pt x="236601" y="379960"/>
                </a:lnTo>
                <a:lnTo>
                  <a:pt x="222038" y="382779"/>
                </a:lnTo>
                <a:lnTo>
                  <a:pt x="207336" y="384471"/>
                </a:lnTo>
                <a:lnTo>
                  <a:pt x="192563" y="385035"/>
                </a:lnTo>
                <a:lnTo>
                  <a:pt x="177791" y="384471"/>
                </a:lnTo>
                <a:lnTo>
                  <a:pt x="163088" y="382779"/>
                </a:lnTo>
                <a:lnTo>
                  <a:pt x="148526" y="379960"/>
                </a:lnTo>
                <a:lnTo>
                  <a:pt x="134173" y="376013"/>
                </a:lnTo>
                <a:lnTo>
                  <a:pt x="120102" y="370938"/>
                </a:lnTo>
                <a:lnTo>
                  <a:pt x="106380" y="364735"/>
                </a:lnTo>
                <a:lnTo>
                  <a:pt x="93079" y="357405"/>
                </a:lnTo>
                <a:lnTo>
                  <a:pt x="80269" y="348947"/>
                </a:lnTo>
                <a:lnTo>
                  <a:pt x="68019" y="339361"/>
                </a:lnTo>
                <a:lnTo>
                  <a:pt x="56400" y="328648"/>
                </a:lnTo>
                <a:lnTo>
                  <a:pt x="45684" y="317031"/>
                </a:lnTo>
                <a:lnTo>
                  <a:pt x="36096" y="304785"/>
                </a:lnTo>
                <a:lnTo>
                  <a:pt x="27636" y="291978"/>
                </a:lnTo>
                <a:lnTo>
                  <a:pt x="20304" y="278680"/>
                </a:lnTo>
                <a:lnTo>
                  <a:pt x="14100" y="264962"/>
                </a:lnTo>
                <a:lnTo>
                  <a:pt x="9024" y="250893"/>
                </a:lnTo>
                <a:lnTo>
                  <a:pt x="5076" y="236544"/>
                </a:lnTo>
                <a:lnTo>
                  <a:pt x="2256" y="221986"/>
                </a:lnTo>
                <a:lnTo>
                  <a:pt x="564" y="207286"/>
                </a:lnTo>
                <a:lnTo>
                  <a:pt x="0" y="192517"/>
                </a:lnTo>
                <a:lnTo>
                  <a:pt x="564" y="177748"/>
                </a:lnTo>
                <a:lnTo>
                  <a:pt x="2256" y="163049"/>
                </a:lnTo>
                <a:lnTo>
                  <a:pt x="5076" y="148490"/>
                </a:lnTo>
                <a:lnTo>
                  <a:pt x="9024" y="134141"/>
                </a:lnTo>
                <a:lnTo>
                  <a:pt x="14100" y="120073"/>
                </a:lnTo>
                <a:lnTo>
                  <a:pt x="20304" y="106355"/>
                </a:lnTo>
                <a:lnTo>
                  <a:pt x="27636" y="93057"/>
                </a:lnTo>
                <a:lnTo>
                  <a:pt x="36096" y="80250"/>
                </a:lnTo>
                <a:lnTo>
                  <a:pt x="45684" y="68003"/>
                </a:lnTo>
                <a:lnTo>
                  <a:pt x="56400" y="56387"/>
                </a:lnTo>
                <a:lnTo>
                  <a:pt x="68019" y="45673"/>
                </a:lnTo>
                <a:lnTo>
                  <a:pt x="80269" y="36087"/>
                </a:lnTo>
                <a:lnTo>
                  <a:pt x="93079" y="27629"/>
                </a:lnTo>
                <a:lnTo>
                  <a:pt x="106380" y="20299"/>
                </a:lnTo>
                <a:lnTo>
                  <a:pt x="120102" y="14096"/>
                </a:lnTo>
                <a:lnTo>
                  <a:pt x="134173" y="9021"/>
                </a:lnTo>
                <a:lnTo>
                  <a:pt x="148526" y="5074"/>
                </a:lnTo>
                <a:lnTo>
                  <a:pt x="163088" y="2255"/>
                </a:lnTo>
                <a:lnTo>
                  <a:pt x="177791" y="563"/>
                </a:lnTo>
                <a:lnTo>
                  <a:pt x="192563" y="0"/>
                </a:lnTo>
                <a:lnTo>
                  <a:pt x="207336" y="563"/>
                </a:lnTo>
                <a:lnTo>
                  <a:pt x="222038" y="2255"/>
                </a:lnTo>
                <a:lnTo>
                  <a:pt x="236601" y="5074"/>
                </a:lnTo>
                <a:lnTo>
                  <a:pt x="250953" y="9021"/>
                </a:lnTo>
                <a:lnTo>
                  <a:pt x="265025" y="14096"/>
                </a:lnTo>
                <a:lnTo>
                  <a:pt x="278746" y="20299"/>
                </a:lnTo>
                <a:lnTo>
                  <a:pt x="292047" y="27629"/>
                </a:lnTo>
                <a:lnTo>
                  <a:pt x="304857" y="36087"/>
                </a:lnTo>
                <a:lnTo>
                  <a:pt x="317107" y="45673"/>
                </a:lnTo>
                <a:lnTo>
                  <a:pt x="328726" y="56387"/>
                </a:lnTo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942774" y="4046477"/>
            <a:ext cx="350115" cy="339737"/>
          </a:xfrm>
          <a:custGeom>
            <a:avLst/>
            <a:gdLst/>
            <a:ahLst/>
            <a:cxnLst/>
            <a:rect l="l" t="t" r="r" b="b"/>
            <a:pathLst>
              <a:path w="385127" h="385035">
                <a:moveTo>
                  <a:pt x="328726" y="56387"/>
                </a:moveTo>
                <a:lnTo>
                  <a:pt x="317107" y="45673"/>
                </a:lnTo>
                <a:lnTo>
                  <a:pt x="304858" y="36087"/>
                </a:lnTo>
                <a:lnTo>
                  <a:pt x="292047" y="27629"/>
                </a:lnTo>
                <a:lnTo>
                  <a:pt x="278746" y="20299"/>
                </a:lnTo>
                <a:lnTo>
                  <a:pt x="265025" y="14096"/>
                </a:lnTo>
                <a:lnTo>
                  <a:pt x="250953" y="9021"/>
                </a:lnTo>
                <a:lnTo>
                  <a:pt x="236601" y="5074"/>
                </a:lnTo>
                <a:lnTo>
                  <a:pt x="222039" y="2255"/>
                </a:lnTo>
                <a:lnTo>
                  <a:pt x="207336" y="563"/>
                </a:lnTo>
                <a:lnTo>
                  <a:pt x="192563" y="0"/>
                </a:lnTo>
                <a:lnTo>
                  <a:pt x="177791" y="563"/>
                </a:lnTo>
                <a:lnTo>
                  <a:pt x="163088" y="2255"/>
                </a:lnTo>
                <a:lnTo>
                  <a:pt x="148526" y="5074"/>
                </a:lnTo>
                <a:lnTo>
                  <a:pt x="134173" y="9021"/>
                </a:lnTo>
                <a:lnTo>
                  <a:pt x="120102" y="14096"/>
                </a:lnTo>
                <a:lnTo>
                  <a:pt x="106380" y="20299"/>
                </a:lnTo>
                <a:lnTo>
                  <a:pt x="93079" y="27629"/>
                </a:lnTo>
                <a:lnTo>
                  <a:pt x="80269" y="36087"/>
                </a:lnTo>
                <a:lnTo>
                  <a:pt x="68019" y="45673"/>
                </a:lnTo>
                <a:lnTo>
                  <a:pt x="56400" y="56387"/>
                </a:lnTo>
                <a:lnTo>
                  <a:pt x="45684" y="68003"/>
                </a:lnTo>
                <a:lnTo>
                  <a:pt x="36096" y="80249"/>
                </a:lnTo>
                <a:lnTo>
                  <a:pt x="27636" y="93057"/>
                </a:lnTo>
                <a:lnTo>
                  <a:pt x="20304" y="106354"/>
                </a:lnTo>
                <a:lnTo>
                  <a:pt x="14100" y="120072"/>
                </a:lnTo>
                <a:lnTo>
                  <a:pt x="9024" y="134141"/>
                </a:lnTo>
                <a:lnTo>
                  <a:pt x="5076" y="148490"/>
                </a:lnTo>
                <a:lnTo>
                  <a:pt x="2256" y="163048"/>
                </a:lnTo>
                <a:lnTo>
                  <a:pt x="564" y="177748"/>
                </a:lnTo>
                <a:lnTo>
                  <a:pt x="0" y="192517"/>
                </a:lnTo>
                <a:lnTo>
                  <a:pt x="564" y="207286"/>
                </a:lnTo>
                <a:lnTo>
                  <a:pt x="2256" y="221985"/>
                </a:lnTo>
                <a:lnTo>
                  <a:pt x="5076" y="236544"/>
                </a:lnTo>
                <a:lnTo>
                  <a:pt x="9024" y="250893"/>
                </a:lnTo>
                <a:lnTo>
                  <a:pt x="14100" y="264961"/>
                </a:lnTo>
                <a:lnTo>
                  <a:pt x="20304" y="278680"/>
                </a:lnTo>
                <a:lnTo>
                  <a:pt x="27636" y="291977"/>
                </a:lnTo>
                <a:lnTo>
                  <a:pt x="36096" y="304785"/>
                </a:lnTo>
                <a:lnTo>
                  <a:pt x="45684" y="317032"/>
                </a:lnTo>
                <a:lnTo>
                  <a:pt x="56400" y="328648"/>
                </a:lnTo>
                <a:lnTo>
                  <a:pt x="68019" y="339361"/>
                </a:lnTo>
                <a:lnTo>
                  <a:pt x="80269" y="348947"/>
                </a:lnTo>
                <a:lnTo>
                  <a:pt x="93079" y="357405"/>
                </a:lnTo>
                <a:lnTo>
                  <a:pt x="106380" y="364736"/>
                </a:lnTo>
                <a:lnTo>
                  <a:pt x="120102" y="370938"/>
                </a:lnTo>
                <a:lnTo>
                  <a:pt x="134173" y="376013"/>
                </a:lnTo>
                <a:lnTo>
                  <a:pt x="148526" y="379960"/>
                </a:lnTo>
                <a:lnTo>
                  <a:pt x="163088" y="382779"/>
                </a:lnTo>
                <a:lnTo>
                  <a:pt x="177791" y="384471"/>
                </a:lnTo>
                <a:lnTo>
                  <a:pt x="192563" y="385035"/>
                </a:lnTo>
                <a:lnTo>
                  <a:pt x="207336" y="384471"/>
                </a:lnTo>
                <a:lnTo>
                  <a:pt x="222039" y="382779"/>
                </a:lnTo>
                <a:lnTo>
                  <a:pt x="236601" y="379960"/>
                </a:lnTo>
                <a:lnTo>
                  <a:pt x="250953" y="376013"/>
                </a:lnTo>
                <a:lnTo>
                  <a:pt x="265025" y="370938"/>
                </a:lnTo>
                <a:lnTo>
                  <a:pt x="278746" y="364736"/>
                </a:lnTo>
                <a:lnTo>
                  <a:pt x="292047" y="357405"/>
                </a:lnTo>
                <a:lnTo>
                  <a:pt x="304858" y="348947"/>
                </a:lnTo>
                <a:lnTo>
                  <a:pt x="317107" y="339361"/>
                </a:lnTo>
                <a:lnTo>
                  <a:pt x="328726" y="328648"/>
                </a:lnTo>
                <a:lnTo>
                  <a:pt x="339442" y="317032"/>
                </a:lnTo>
                <a:lnTo>
                  <a:pt x="349030" y="304785"/>
                </a:lnTo>
                <a:lnTo>
                  <a:pt x="357491" y="291977"/>
                </a:lnTo>
                <a:lnTo>
                  <a:pt x="364823" y="278680"/>
                </a:lnTo>
                <a:lnTo>
                  <a:pt x="371027" y="264961"/>
                </a:lnTo>
                <a:lnTo>
                  <a:pt x="376103" y="250893"/>
                </a:lnTo>
                <a:lnTo>
                  <a:pt x="380051" y="236544"/>
                </a:lnTo>
                <a:lnTo>
                  <a:pt x="382871" y="221985"/>
                </a:lnTo>
                <a:lnTo>
                  <a:pt x="384563" y="207286"/>
                </a:lnTo>
                <a:lnTo>
                  <a:pt x="385127" y="192517"/>
                </a:lnTo>
                <a:lnTo>
                  <a:pt x="384563" y="177748"/>
                </a:lnTo>
                <a:lnTo>
                  <a:pt x="382871" y="163048"/>
                </a:lnTo>
                <a:lnTo>
                  <a:pt x="380051" y="148490"/>
                </a:lnTo>
                <a:lnTo>
                  <a:pt x="376103" y="134141"/>
                </a:lnTo>
                <a:lnTo>
                  <a:pt x="371027" y="120072"/>
                </a:lnTo>
                <a:lnTo>
                  <a:pt x="364823" y="106354"/>
                </a:lnTo>
                <a:lnTo>
                  <a:pt x="357491" y="93057"/>
                </a:lnTo>
                <a:lnTo>
                  <a:pt x="349030" y="80249"/>
                </a:lnTo>
                <a:lnTo>
                  <a:pt x="339442" y="68003"/>
                </a:lnTo>
                <a:lnTo>
                  <a:pt x="328726" y="56387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942773" y="4046477"/>
            <a:ext cx="350115" cy="339737"/>
          </a:xfrm>
          <a:custGeom>
            <a:avLst/>
            <a:gdLst/>
            <a:ahLst/>
            <a:cxnLst/>
            <a:rect l="l" t="t" r="r" b="b"/>
            <a:pathLst>
              <a:path w="385127" h="385035">
                <a:moveTo>
                  <a:pt x="328726" y="56387"/>
                </a:moveTo>
                <a:lnTo>
                  <a:pt x="339442" y="68003"/>
                </a:lnTo>
                <a:lnTo>
                  <a:pt x="349030" y="80250"/>
                </a:lnTo>
                <a:lnTo>
                  <a:pt x="357490" y="93057"/>
                </a:lnTo>
                <a:lnTo>
                  <a:pt x="364822" y="106355"/>
                </a:lnTo>
                <a:lnTo>
                  <a:pt x="371027" y="120073"/>
                </a:lnTo>
                <a:lnTo>
                  <a:pt x="376103" y="134141"/>
                </a:lnTo>
                <a:lnTo>
                  <a:pt x="380051" y="148490"/>
                </a:lnTo>
                <a:lnTo>
                  <a:pt x="382871" y="163049"/>
                </a:lnTo>
                <a:lnTo>
                  <a:pt x="384563" y="177748"/>
                </a:lnTo>
                <a:lnTo>
                  <a:pt x="385127" y="192517"/>
                </a:lnTo>
                <a:lnTo>
                  <a:pt x="384563" y="207286"/>
                </a:lnTo>
                <a:lnTo>
                  <a:pt x="382871" y="221986"/>
                </a:lnTo>
                <a:lnTo>
                  <a:pt x="380051" y="236544"/>
                </a:lnTo>
                <a:lnTo>
                  <a:pt x="376103" y="250893"/>
                </a:lnTo>
                <a:lnTo>
                  <a:pt x="371027" y="264962"/>
                </a:lnTo>
                <a:lnTo>
                  <a:pt x="364822" y="278680"/>
                </a:lnTo>
                <a:lnTo>
                  <a:pt x="357490" y="291978"/>
                </a:lnTo>
                <a:lnTo>
                  <a:pt x="349030" y="304785"/>
                </a:lnTo>
                <a:lnTo>
                  <a:pt x="339442" y="317031"/>
                </a:lnTo>
                <a:lnTo>
                  <a:pt x="328726" y="328648"/>
                </a:lnTo>
                <a:lnTo>
                  <a:pt x="317107" y="339361"/>
                </a:lnTo>
                <a:lnTo>
                  <a:pt x="304857" y="348947"/>
                </a:lnTo>
                <a:lnTo>
                  <a:pt x="292047" y="357405"/>
                </a:lnTo>
                <a:lnTo>
                  <a:pt x="278746" y="364735"/>
                </a:lnTo>
                <a:lnTo>
                  <a:pt x="265025" y="370938"/>
                </a:lnTo>
                <a:lnTo>
                  <a:pt x="250953" y="376013"/>
                </a:lnTo>
                <a:lnTo>
                  <a:pt x="236601" y="379960"/>
                </a:lnTo>
                <a:lnTo>
                  <a:pt x="222039" y="382779"/>
                </a:lnTo>
                <a:lnTo>
                  <a:pt x="207336" y="384471"/>
                </a:lnTo>
                <a:lnTo>
                  <a:pt x="192563" y="385035"/>
                </a:lnTo>
                <a:lnTo>
                  <a:pt x="177790" y="384471"/>
                </a:lnTo>
                <a:lnTo>
                  <a:pt x="163088" y="382779"/>
                </a:lnTo>
                <a:lnTo>
                  <a:pt x="148525" y="379960"/>
                </a:lnTo>
                <a:lnTo>
                  <a:pt x="134173" y="376013"/>
                </a:lnTo>
                <a:lnTo>
                  <a:pt x="120101" y="370938"/>
                </a:lnTo>
                <a:lnTo>
                  <a:pt x="106380" y="364735"/>
                </a:lnTo>
                <a:lnTo>
                  <a:pt x="93079" y="357405"/>
                </a:lnTo>
                <a:lnTo>
                  <a:pt x="80269" y="348947"/>
                </a:lnTo>
                <a:lnTo>
                  <a:pt x="68019" y="339361"/>
                </a:lnTo>
                <a:lnTo>
                  <a:pt x="56400" y="328648"/>
                </a:lnTo>
                <a:lnTo>
                  <a:pt x="45684" y="317031"/>
                </a:lnTo>
                <a:lnTo>
                  <a:pt x="36096" y="304785"/>
                </a:lnTo>
                <a:lnTo>
                  <a:pt x="27636" y="291978"/>
                </a:lnTo>
                <a:lnTo>
                  <a:pt x="20304" y="278680"/>
                </a:lnTo>
                <a:lnTo>
                  <a:pt x="14100" y="264962"/>
                </a:lnTo>
                <a:lnTo>
                  <a:pt x="9024" y="250893"/>
                </a:lnTo>
                <a:lnTo>
                  <a:pt x="5076" y="236544"/>
                </a:lnTo>
                <a:lnTo>
                  <a:pt x="2256" y="221986"/>
                </a:lnTo>
                <a:lnTo>
                  <a:pt x="564" y="207286"/>
                </a:lnTo>
                <a:lnTo>
                  <a:pt x="0" y="192517"/>
                </a:lnTo>
                <a:lnTo>
                  <a:pt x="564" y="177748"/>
                </a:lnTo>
                <a:lnTo>
                  <a:pt x="2256" y="163049"/>
                </a:lnTo>
                <a:lnTo>
                  <a:pt x="5076" y="148490"/>
                </a:lnTo>
                <a:lnTo>
                  <a:pt x="9024" y="134141"/>
                </a:lnTo>
                <a:lnTo>
                  <a:pt x="14100" y="120073"/>
                </a:lnTo>
                <a:lnTo>
                  <a:pt x="20304" y="106355"/>
                </a:lnTo>
                <a:lnTo>
                  <a:pt x="27636" y="93057"/>
                </a:lnTo>
                <a:lnTo>
                  <a:pt x="36096" y="80250"/>
                </a:lnTo>
                <a:lnTo>
                  <a:pt x="45684" y="68003"/>
                </a:lnTo>
                <a:lnTo>
                  <a:pt x="56400" y="56387"/>
                </a:lnTo>
                <a:lnTo>
                  <a:pt x="68019" y="45673"/>
                </a:lnTo>
                <a:lnTo>
                  <a:pt x="80269" y="36087"/>
                </a:lnTo>
                <a:lnTo>
                  <a:pt x="93079" y="27629"/>
                </a:lnTo>
                <a:lnTo>
                  <a:pt x="106380" y="20299"/>
                </a:lnTo>
                <a:lnTo>
                  <a:pt x="120101" y="14096"/>
                </a:lnTo>
                <a:lnTo>
                  <a:pt x="134173" y="9021"/>
                </a:lnTo>
                <a:lnTo>
                  <a:pt x="148525" y="5074"/>
                </a:lnTo>
                <a:lnTo>
                  <a:pt x="163088" y="2255"/>
                </a:lnTo>
                <a:lnTo>
                  <a:pt x="177790" y="563"/>
                </a:lnTo>
                <a:lnTo>
                  <a:pt x="192563" y="0"/>
                </a:lnTo>
                <a:lnTo>
                  <a:pt x="207336" y="563"/>
                </a:lnTo>
                <a:lnTo>
                  <a:pt x="222039" y="2255"/>
                </a:lnTo>
                <a:lnTo>
                  <a:pt x="236601" y="5074"/>
                </a:lnTo>
                <a:lnTo>
                  <a:pt x="250953" y="9021"/>
                </a:lnTo>
                <a:lnTo>
                  <a:pt x="265025" y="14096"/>
                </a:lnTo>
                <a:lnTo>
                  <a:pt x="278746" y="20299"/>
                </a:lnTo>
                <a:lnTo>
                  <a:pt x="292047" y="27629"/>
                </a:lnTo>
                <a:lnTo>
                  <a:pt x="304857" y="36087"/>
                </a:lnTo>
                <a:lnTo>
                  <a:pt x="317107" y="45673"/>
                </a:lnTo>
                <a:lnTo>
                  <a:pt x="328726" y="56387"/>
                </a:lnTo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8386252" y="4046477"/>
            <a:ext cx="350115" cy="339737"/>
          </a:xfrm>
          <a:custGeom>
            <a:avLst/>
            <a:gdLst/>
            <a:ahLst/>
            <a:cxnLst/>
            <a:rect l="l" t="t" r="r" b="b"/>
            <a:pathLst>
              <a:path w="385126" h="385035">
                <a:moveTo>
                  <a:pt x="328725" y="56387"/>
                </a:moveTo>
                <a:lnTo>
                  <a:pt x="317106" y="45673"/>
                </a:lnTo>
                <a:lnTo>
                  <a:pt x="304856" y="36087"/>
                </a:lnTo>
                <a:lnTo>
                  <a:pt x="292046" y="27629"/>
                </a:lnTo>
                <a:lnTo>
                  <a:pt x="278745" y="20299"/>
                </a:lnTo>
                <a:lnTo>
                  <a:pt x="265024" y="14096"/>
                </a:lnTo>
                <a:lnTo>
                  <a:pt x="250952" y="9021"/>
                </a:lnTo>
                <a:lnTo>
                  <a:pt x="236600" y="5074"/>
                </a:lnTo>
                <a:lnTo>
                  <a:pt x="222037" y="2255"/>
                </a:lnTo>
                <a:lnTo>
                  <a:pt x="207335" y="563"/>
                </a:lnTo>
                <a:lnTo>
                  <a:pt x="192562" y="0"/>
                </a:lnTo>
                <a:lnTo>
                  <a:pt x="177790" y="563"/>
                </a:lnTo>
                <a:lnTo>
                  <a:pt x="163087" y="2255"/>
                </a:lnTo>
                <a:lnTo>
                  <a:pt x="148525" y="5074"/>
                </a:lnTo>
                <a:lnTo>
                  <a:pt x="134173" y="9021"/>
                </a:lnTo>
                <a:lnTo>
                  <a:pt x="120101" y="14096"/>
                </a:lnTo>
                <a:lnTo>
                  <a:pt x="106379" y="20299"/>
                </a:lnTo>
                <a:lnTo>
                  <a:pt x="93079" y="27629"/>
                </a:lnTo>
                <a:lnTo>
                  <a:pt x="80268" y="36087"/>
                </a:lnTo>
                <a:lnTo>
                  <a:pt x="68019" y="45673"/>
                </a:lnTo>
                <a:lnTo>
                  <a:pt x="56400" y="56387"/>
                </a:lnTo>
                <a:lnTo>
                  <a:pt x="45684" y="68003"/>
                </a:lnTo>
                <a:lnTo>
                  <a:pt x="36096" y="80249"/>
                </a:lnTo>
                <a:lnTo>
                  <a:pt x="27636" y="93057"/>
                </a:lnTo>
                <a:lnTo>
                  <a:pt x="20304" y="106354"/>
                </a:lnTo>
                <a:lnTo>
                  <a:pt x="14100" y="120072"/>
                </a:lnTo>
                <a:lnTo>
                  <a:pt x="9024" y="134141"/>
                </a:lnTo>
                <a:lnTo>
                  <a:pt x="5076" y="148490"/>
                </a:lnTo>
                <a:lnTo>
                  <a:pt x="2256" y="163048"/>
                </a:lnTo>
                <a:lnTo>
                  <a:pt x="564" y="177748"/>
                </a:lnTo>
                <a:lnTo>
                  <a:pt x="0" y="192517"/>
                </a:lnTo>
                <a:lnTo>
                  <a:pt x="564" y="207286"/>
                </a:lnTo>
                <a:lnTo>
                  <a:pt x="2256" y="221985"/>
                </a:lnTo>
                <a:lnTo>
                  <a:pt x="5076" y="236544"/>
                </a:lnTo>
                <a:lnTo>
                  <a:pt x="9024" y="250893"/>
                </a:lnTo>
                <a:lnTo>
                  <a:pt x="14100" y="264961"/>
                </a:lnTo>
                <a:lnTo>
                  <a:pt x="20304" y="278680"/>
                </a:lnTo>
                <a:lnTo>
                  <a:pt x="27636" y="291977"/>
                </a:lnTo>
                <a:lnTo>
                  <a:pt x="36096" y="304785"/>
                </a:lnTo>
                <a:lnTo>
                  <a:pt x="45684" y="317032"/>
                </a:lnTo>
                <a:lnTo>
                  <a:pt x="56400" y="328648"/>
                </a:lnTo>
                <a:lnTo>
                  <a:pt x="68019" y="339361"/>
                </a:lnTo>
                <a:lnTo>
                  <a:pt x="80268" y="348947"/>
                </a:lnTo>
                <a:lnTo>
                  <a:pt x="93079" y="357405"/>
                </a:lnTo>
                <a:lnTo>
                  <a:pt x="106379" y="364736"/>
                </a:lnTo>
                <a:lnTo>
                  <a:pt x="120101" y="370938"/>
                </a:lnTo>
                <a:lnTo>
                  <a:pt x="134173" y="376013"/>
                </a:lnTo>
                <a:lnTo>
                  <a:pt x="148525" y="379960"/>
                </a:lnTo>
                <a:lnTo>
                  <a:pt x="163087" y="382779"/>
                </a:lnTo>
                <a:lnTo>
                  <a:pt x="177790" y="384471"/>
                </a:lnTo>
                <a:lnTo>
                  <a:pt x="192562" y="385035"/>
                </a:lnTo>
                <a:lnTo>
                  <a:pt x="207335" y="384471"/>
                </a:lnTo>
                <a:lnTo>
                  <a:pt x="222037" y="382779"/>
                </a:lnTo>
                <a:lnTo>
                  <a:pt x="236600" y="379960"/>
                </a:lnTo>
                <a:lnTo>
                  <a:pt x="250952" y="376013"/>
                </a:lnTo>
                <a:lnTo>
                  <a:pt x="265024" y="370938"/>
                </a:lnTo>
                <a:lnTo>
                  <a:pt x="278745" y="364736"/>
                </a:lnTo>
                <a:lnTo>
                  <a:pt x="292046" y="357405"/>
                </a:lnTo>
                <a:lnTo>
                  <a:pt x="304856" y="348947"/>
                </a:lnTo>
                <a:lnTo>
                  <a:pt x="317106" y="339361"/>
                </a:lnTo>
                <a:lnTo>
                  <a:pt x="328725" y="328648"/>
                </a:lnTo>
                <a:lnTo>
                  <a:pt x="339441" y="317032"/>
                </a:lnTo>
                <a:lnTo>
                  <a:pt x="349029" y="304785"/>
                </a:lnTo>
                <a:lnTo>
                  <a:pt x="357489" y="291977"/>
                </a:lnTo>
                <a:lnTo>
                  <a:pt x="364822" y="278680"/>
                </a:lnTo>
                <a:lnTo>
                  <a:pt x="371026" y="264961"/>
                </a:lnTo>
                <a:lnTo>
                  <a:pt x="376102" y="250893"/>
                </a:lnTo>
                <a:lnTo>
                  <a:pt x="380050" y="236544"/>
                </a:lnTo>
                <a:lnTo>
                  <a:pt x="382870" y="221985"/>
                </a:lnTo>
                <a:lnTo>
                  <a:pt x="384562" y="207286"/>
                </a:lnTo>
                <a:lnTo>
                  <a:pt x="385126" y="192517"/>
                </a:lnTo>
                <a:lnTo>
                  <a:pt x="384562" y="177748"/>
                </a:lnTo>
                <a:lnTo>
                  <a:pt x="382870" y="163048"/>
                </a:lnTo>
                <a:lnTo>
                  <a:pt x="380050" y="148490"/>
                </a:lnTo>
                <a:lnTo>
                  <a:pt x="376102" y="134141"/>
                </a:lnTo>
                <a:lnTo>
                  <a:pt x="371026" y="120072"/>
                </a:lnTo>
                <a:lnTo>
                  <a:pt x="364822" y="106354"/>
                </a:lnTo>
                <a:lnTo>
                  <a:pt x="357489" y="93057"/>
                </a:lnTo>
                <a:lnTo>
                  <a:pt x="349029" y="80249"/>
                </a:lnTo>
                <a:lnTo>
                  <a:pt x="339441" y="68003"/>
                </a:lnTo>
                <a:lnTo>
                  <a:pt x="328725" y="56387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386251" y="4046477"/>
            <a:ext cx="350115" cy="339737"/>
          </a:xfrm>
          <a:custGeom>
            <a:avLst/>
            <a:gdLst/>
            <a:ahLst/>
            <a:cxnLst/>
            <a:rect l="l" t="t" r="r" b="b"/>
            <a:pathLst>
              <a:path w="385126" h="385035">
                <a:moveTo>
                  <a:pt x="328725" y="56387"/>
                </a:moveTo>
                <a:lnTo>
                  <a:pt x="339441" y="68003"/>
                </a:lnTo>
                <a:lnTo>
                  <a:pt x="349029" y="80250"/>
                </a:lnTo>
                <a:lnTo>
                  <a:pt x="357490" y="93057"/>
                </a:lnTo>
                <a:lnTo>
                  <a:pt x="364822" y="106355"/>
                </a:lnTo>
                <a:lnTo>
                  <a:pt x="371026" y="120073"/>
                </a:lnTo>
                <a:lnTo>
                  <a:pt x="376102" y="134141"/>
                </a:lnTo>
                <a:lnTo>
                  <a:pt x="380050" y="148490"/>
                </a:lnTo>
                <a:lnTo>
                  <a:pt x="382870" y="163049"/>
                </a:lnTo>
                <a:lnTo>
                  <a:pt x="384562" y="177748"/>
                </a:lnTo>
                <a:lnTo>
                  <a:pt x="385126" y="192517"/>
                </a:lnTo>
                <a:lnTo>
                  <a:pt x="384562" y="207286"/>
                </a:lnTo>
                <a:lnTo>
                  <a:pt x="382870" y="221986"/>
                </a:lnTo>
                <a:lnTo>
                  <a:pt x="380050" y="236544"/>
                </a:lnTo>
                <a:lnTo>
                  <a:pt x="376102" y="250893"/>
                </a:lnTo>
                <a:lnTo>
                  <a:pt x="371026" y="264962"/>
                </a:lnTo>
                <a:lnTo>
                  <a:pt x="364822" y="278680"/>
                </a:lnTo>
                <a:lnTo>
                  <a:pt x="357490" y="291978"/>
                </a:lnTo>
                <a:lnTo>
                  <a:pt x="349029" y="304785"/>
                </a:lnTo>
                <a:lnTo>
                  <a:pt x="339441" y="317031"/>
                </a:lnTo>
                <a:lnTo>
                  <a:pt x="328725" y="328648"/>
                </a:lnTo>
                <a:lnTo>
                  <a:pt x="317106" y="339361"/>
                </a:lnTo>
                <a:lnTo>
                  <a:pt x="304857" y="348947"/>
                </a:lnTo>
                <a:lnTo>
                  <a:pt x="292046" y="357405"/>
                </a:lnTo>
                <a:lnTo>
                  <a:pt x="278745" y="364735"/>
                </a:lnTo>
                <a:lnTo>
                  <a:pt x="265024" y="370938"/>
                </a:lnTo>
                <a:lnTo>
                  <a:pt x="250952" y="376013"/>
                </a:lnTo>
                <a:lnTo>
                  <a:pt x="236600" y="379960"/>
                </a:lnTo>
                <a:lnTo>
                  <a:pt x="222038" y="382779"/>
                </a:lnTo>
                <a:lnTo>
                  <a:pt x="207335" y="384471"/>
                </a:lnTo>
                <a:lnTo>
                  <a:pt x="192562" y="385035"/>
                </a:lnTo>
                <a:lnTo>
                  <a:pt x="177790" y="384471"/>
                </a:lnTo>
                <a:lnTo>
                  <a:pt x="163087" y="382779"/>
                </a:lnTo>
                <a:lnTo>
                  <a:pt x="148525" y="379960"/>
                </a:lnTo>
                <a:lnTo>
                  <a:pt x="134173" y="376013"/>
                </a:lnTo>
                <a:lnTo>
                  <a:pt x="120101" y="370938"/>
                </a:lnTo>
                <a:lnTo>
                  <a:pt x="106380" y="364735"/>
                </a:lnTo>
                <a:lnTo>
                  <a:pt x="93079" y="357405"/>
                </a:lnTo>
                <a:lnTo>
                  <a:pt x="80268" y="348947"/>
                </a:lnTo>
                <a:lnTo>
                  <a:pt x="68019" y="339361"/>
                </a:lnTo>
                <a:lnTo>
                  <a:pt x="56400" y="328648"/>
                </a:lnTo>
                <a:lnTo>
                  <a:pt x="45684" y="317031"/>
                </a:lnTo>
                <a:lnTo>
                  <a:pt x="36096" y="304785"/>
                </a:lnTo>
                <a:lnTo>
                  <a:pt x="27636" y="291978"/>
                </a:lnTo>
                <a:lnTo>
                  <a:pt x="20304" y="278680"/>
                </a:lnTo>
                <a:lnTo>
                  <a:pt x="14100" y="264962"/>
                </a:lnTo>
                <a:lnTo>
                  <a:pt x="9024" y="250893"/>
                </a:lnTo>
                <a:lnTo>
                  <a:pt x="5076" y="236544"/>
                </a:lnTo>
                <a:lnTo>
                  <a:pt x="2256" y="221986"/>
                </a:lnTo>
                <a:lnTo>
                  <a:pt x="564" y="207286"/>
                </a:lnTo>
                <a:lnTo>
                  <a:pt x="0" y="192517"/>
                </a:lnTo>
                <a:lnTo>
                  <a:pt x="564" y="177748"/>
                </a:lnTo>
                <a:lnTo>
                  <a:pt x="2256" y="163049"/>
                </a:lnTo>
                <a:lnTo>
                  <a:pt x="5076" y="148490"/>
                </a:lnTo>
                <a:lnTo>
                  <a:pt x="9024" y="134141"/>
                </a:lnTo>
                <a:lnTo>
                  <a:pt x="14100" y="120073"/>
                </a:lnTo>
                <a:lnTo>
                  <a:pt x="20304" y="106355"/>
                </a:lnTo>
                <a:lnTo>
                  <a:pt x="27636" y="93057"/>
                </a:lnTo>
                <a:lnTo>
                  <a:pt x="36096" y="80250"/>
                </a:lnTo>
                <a:lnTo>
                  <a:pt x="45684" y="68003"/>
                </a:lnTo>
                <a:lnTo>
                  <a:pt x="56400" y="56387"/>
                </a:lnTo>
                <a:lnTo>
                  <a:pt x="68019" y="45673"/>
                </a:lnTo>
                <a:lnTo>
                  <a:pt x="80268" y="36087"/>
                </a:lnTo>
                <a:lnTo>
                  <a:pt x="93079" y="27629"/>
                </a:lnTo>
                <a:lnTo>
                  <a:pt x="106380" y="20299"/>
                </a:lnTo>
                <a:lnTo>
                  <a:pt x="120101" y="14096"/>
                </a:lnTo>
                <a:lnTo>
                  <a:pt x="134173" y="9021"/>
                </a:lnTo>
                <a:lnTo>
                  <a:pt x="148525" y="5074"/>
                </a:lnTo>
                <a:lnTo>
                  <a:pt x="163087" y="2255"/>
                </a:lnTo>
                <a:lnTo>
                  <a:pt x="177790" y="563"/>
                </a:lnTo>
                <a:lnTo>
                  <a:pt x="192562" y="0"/>
                </a:lnTo>
                <a:lnTo>
                  <a:pt x="207335" y="563"/>
                </a:lnTo>
                <a:lnTo>
                  <a:pt x="222038" y="2255"/>
                </a:lnTo>
                <a:lnTo>
                  <a:pt x="236600" y="5074"/>
                </a:lnTo>
                <a:lnTo>
                  <a:pt x="250952" y="9021"/>
                </a:lnTo>
                <a:lnTo>
                  <a:pt x="265024" y="14096"/>
                </a:lnTo>
                <a:lnTo>
                  <a:pt x="278745" y="20299"/>
                </a:lnTo>
                <a:lnTo>
                  <a:pt x="292046" y="27629"/>
                </a:lnTo>
                <a:lnTo>
                  <a:pt x="304857" y="36087"/>
                </a:lnTo>
                <a:lnTo>
                  <a:pt x="317106" y="45673"/>
                </a:lnTo>
                <a:lnTo>
                  <a:pt x="328725" y="56387"/>
                </a:lnTo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791666" y="3664562"/>
            <a:ext cx="208846" cy="353315"/>
          </a:xfrm>
          <a:custGeom>
            <a:avLst/>
            <a:gdLst/>
            <a:ahLst/>
            <a:cxnLst/>
            <a:rect l="l" t="t" r="r" b="b"/>
            <a:pathLst>
              <a:path w="229731" h="400424">
                <a:moveTo>
                  <a:pt x="229731" y="0"/>
                </a:moveTo>
                <a:lnTo>
                  <a:pt x="0" y="400424"/>
                </a:lnTo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768441" y="4009425"/>
            <a:ext cx="38411" cy="47744"/>
          </a:xfrm>
          <a:custGeom>
            <a:avLst/>
            <a:gdLst/>
            <a:ahLst/>
            <a:cxnLst/>
            <a:rect l="l" t="t" r="r" b="b"/>
            <a:pathLst>
              <a:path w="42252" h="54110">
                <a:moveTo>
                  <a:pt x="0" y="54110"/>
                </a:moveTo>
                <a:lnTo>
                  <a:pt x="42252" y="19157"/>
                </a:lnTo>
                <a:lnTo>
                  <a:pt x="8845" y="0"/>
                </a:lnTo>
                <a:lnTo>
                  <a:pt x="0" y="54110"/>
                </a:lnTo>
                <a:close/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985329" y="3625268"/>
            <a:ext cx="38412" cy="47744"/>
          </a:xfrm>
          <a:custGeom>
            <a:avLst/>
            <a:gdLst/>
            <a:ahLst/>
            <a:cxnLst/>
            <a:rect l="l" t="t" r="r" b="b"/>
            <a:pathLst>
              <a:path w="42253" h="54110">
                <a:moveTo>
                  <a:pt x="42253" y="0"/>
                </a:moveTo>
                <a:lnTo>
                  <a:pt x="0" y="34954"/>
                </a:lnTo>
                <a:lnTo>
                  <a:pt x="33407" y="54110"/>
                </a:lnTo>
                <a:lnTo>
                  <a:pt x="42253" y="0"/>
                </a:lnTo>
                <a:close/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8117829" y="3694851"/>
            <a:ext cx="0" cy="292739"/>
          </a:xfrm>
          <a:custGeom>
            <a:avLst/>
            <a:gdLst/>
            <a:ahLst/>
            <a:cxnLst/>
            <a:rect l="l" t="t" r="r" b="b"/>
            <a:pathLst>
              <a:path h="331771">
                <a:moveTo>
                  <a:pt x="0" y="0"/>
                </a:moveTo>
                <a:lnTo>
                  <a:pt x="0" y="331771"/>
                </a:lnTo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8100323" y="3987590"/>
            <a:ext cx="35012" cy="45297"/>
          </a:xfrm>
          <a:custGeom>
            <a:avLst/>
            <a:gdLst/>
            <a:ahLst/>
            <a:cxnLst/>
            <a:rect l="l" t="t" r="r" b="b"/>
            <a:pathLst>
              <a:path w="38513" h="51337">
                <a:moveTo>
                  <a:pt x="19256" y="51337"/>
                </a:moveTo>
                <a:lnTo>
                  <a:pt x="38513" y="0"/>
                </a:lnTo>
                <a:lnTo>
                  <a:pt x="0" y="0"/>
                </a:lnTo>
                <a:lnTo>
                  <a:pt x="19256" y="51337"/>
                </a:lnTo>
                <a:close/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8100323" y="3649553"/>
            <a:ext cx="35012" cy="45297"/>
          </a:xfrm>
          <a:custGeom>
            <a:avLst/>
            <a:gdLst/>
            <a:ahLst/>
            <a:cxnLst/>
            <a:rect l="l" t="t" r="r" b="b"/>
            <a:pathLst>
              <a:path w="38513" h="51337">
                <a:moveTo>
                  <a:pt x="19256" y="0"/>
                </a:moveTo>
                <a:lnTo>
                  <a:pt x="0" y="51337"/>
                </a:lnTo>
                <a:lnTo>
                  <a:pt x="38513" y="51337"/>
                </a:lnTo>
                <a:lnTo>
                  <a:pt x="19256" y="0"/>
                </a:lnTo>
                <a:close/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8235145" y="3664562"/>
            <a:ext cx="208847" cy="353315"/>
          </a:xfrm>
          <a:custGeom>
            <a:avLst/>
            <a:gdLst/>
            <a:ahLst/>
            <a:cxnLst/>
            <a:rect l="l" t="t" r="r" b="b"/>
            <a:pathLst>
              <a:path w="229732" h="400424">
                <a:moveTo>
                  <a:pt x="0" y="0"/>
                </a:moveTo>
                <a:lnTo>
                  <a:pt x="229732" y="400424"/>
                </a:lnTo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8428808" y="4009425"/>
            <a:ext cx="38412" cy="47744"/>
          </a:xfrm>
          <a:custGeom>
            <a:avLst/>
            <a:gdLst/>
            <a:ahLst/>
            <a:cxnLst/>
            <a:rect l="l" t="t" r="r" b="b"/>
            <a:pathLst>
              <a:path w="42253" h="54110">
                <a:moveTo>
                  <a:pt x="42253" y="54110"/>
                </a:moveTo>
                <a:lnTo>
                  <a:pt x="33407" y="0"/>
                </a:lnTo>
                <a:lnTo>
                  <a:pt x="0" y="19156"/>
                </a:lnTo>
                <a:lnTo>
                  <a:pt x="42253" y="54110"/>
                </a:lnTo>
                <a:close/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211918" y="3625268"/>
            <a:ext cx="38411" cy="47744"/>
          </a:xfrm>
          <a:custGeom>
            <a:avLst/>
            <a:gdLst/>
            <a:ahLst/>
            <a:cxnLst/>
            <a:rect l="l" t="t" r="r" b="b"/>
            <a:pathLst>
              <a:path w="42252" h="54110">
                <a:moveTo>
                  <a:pt x="0" y="0"/>
                </a:moveTo>
                <a:lnTo>
                  <a:pt x="8845" y="54110"/>
                </a:lnTo>
                <a:lnTo>
                  <a:pt x="42252" y="34954"/>
                </a:lnTo>
                <a:lnTo>
                  <a:pt x="0" y="0"/>
                </a:lnTo>
                <a:close/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7326062" y="2938741"/>
            <a:ext cx="597379" cy="397879"/>
          </a:xfrm>
          <a:custGeom>
            <a:avLst/>
            <a:gdLst/>
            <a:ahLst/>
            <a:cxnLst/>
            <a:rect l="l" t="t" r="r" b="b"/>
            <a:pathLst>
              <a:path w="657117" h="450930">
                <a:moveTo>
                  <a:pt x="0" y="0"/>
                </a:moveTo>
                <a:lnTo>
                  <a:pt x="657117" y="450930"/>
                </a:lnTo>
              </a:path>
            </a:pathLst>
          </a:custGeom>
          <a:ln w="641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913534" y="3322618"/>
            <a:ext cx="48395" cy="39640"/>
          </a:xfrm>
          <a:custGeom>
            <a:avLst/>
            <a:gdLst/>
            <a:ahLst/>
            <a:cxnLst/>
            <a:rect l="l" t="t" r="r" b="b"/>
            <a:pathLst>
              <a:path w="53234" h="44925">
                <a:moveTo>
                  <a:pt x="53234" y="44925"/>
                </a:moveTo>
                <a:lnTo>
                  <a:pt x="21794" y="0"/>
                </a:lnTo>
                <a:lnTo>
                  <a:pt x="0" y="31744"/>
                </a:lnTo>
                <a:lnTo>
                  <a:pt x="53234" y="44925"/>
                </a:lnTo>
                <a:close/>
              </a:path>
            </a:pathLst>
          </a:custGeom>
          <a:ln w="641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287574" y="2913106"/>
            <a:ext cx="48395" cy="39640"/>
          </a:xfrm>
          <a:custGeom>
            <a:avLst/>
            <a:gdLst/>
            <a:ahLst/>
            <a:cxnLst/>
            <a:rect l="l" t="t" r="r" b="b"/>
            <a:pathLst>
              <a:path w="53234" h="44925">
                <a:moveTo>
                  <a:pt x="0" y="0"/>
                </a:moveTo>
                <a:lnTo>
                  <a:pt x="31439" y="44925"/>
                </a:lnTo>
                <a:lnTo>
                  <a:pt x="53234" y="13180"/>
                </a:lnTo>
                <a:lnTo>
                  <a:pt x="0" y="0"/>
                </a:lnTo>
                <a:close/>
              </a:path>
            </a:pathLst>
          </a:custGeom>
          <a:ln w="641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5964974" y="3296009"/>
            <a:ext cx="364629" cy="353904"/>
          </a:xfrm>
          <a:custGeom>
            <a:avLst/>
            <a:gdLst/>
            <a:ahLst/>
            <a:cxnLst/>
            <a:rect l="l" t="t" r="r" b="b"/>
            <a:pathLst>
              <a:path w="401092" h="401091">
                <a:moveTo>
                  <a:pt x="342353" y="58738"/>
                </a:moveTo>
                <a:lnTo>
                  <a:pt x="330253" y="47578"/>
                </a:lnTo>
                <a:lnTo>
                  <a:pt x="317495" y="37592"/>
                </a:lnTo>
                <a:lnTo>
                  <a:pt x="304154" y="28781"/>
                </a:lnTo>
                <a:lnTo>
                  <a:pt x="290302" y="21145"/>
                </a:lnTo>
                <a:lnTo>
                  <a:pt x="276011" y="14684"/>
                </a:lnTo>
                <a:lnTo>
                  <a:pt x="261356" y="9398"/>
                </a:lnTo>
                <a:lnTo>
                  <a:pt x="246409" y="5286"/>
                </a:lnTo>
                <a:lnTo>
                  <a:pt x="231243" y="2349"/>
                </a:lnTo>
                <a:lnTo>
                  <a:pt x="215931" y="587"/>
                </a:lnTo>
                <a:lnTo>
                  <a:pt x="200546" y="0"/>
                </a:lnTo>
                <a:lnTo>
                  <a:pt x="185161" y="587"/>
                </a:lnTo>
                <a:lnTo>
                  <a:pt x="169849" y="2349"/>
                </a:lnTo>
                <a:lnTo>
                  <a:pt x="154683" y="5286"/>
                </a:lnTo>
                <a:lnTo>
                  <a:pt x="139735" y="9398"/>
                </a:lnTo>
                <a:lnTo>
                  <a:pt x="125080" y="14684"/>
                </a:lnTo>
                <a:lnTo>
                  <a:pt x="110790" y="21145"/>
                </a:lnTo>
                <a:lnTo>
                  <a:pt x="96938" y="28781"/>
                </a:lnTo>
                <a:lnTo>
                  <a:pt x="83596" y="37592"/>
                </a:lnTo>
                <a:lnTo>
                  <a:pt x="70839" y="47578"/>
                </a:lnTo>
                <a:lnTo>
                  <a:pt x="58738" y="58738"/>
                </a:lnTo>
                <a:lnTo>
                  <a:pt x="47578" y="70839"/>
                </a:lnTo>
                <a:lnTo>
                  <a:pt x="37592" y="83596"/>
                </a:lnTo>
                <a:lnTo>
                  <a:pt x="28781" y="96938"/>
                </a:lnTo>
                <a:lnTo>
                  <a:pt x="21145" y="110790"/>
                </a:lnTo>
                <a:lnTo>
                  <a:pt x="14684" y="125080"/>
                </a:lnTo>
                <a:lnTo>
                  <a:pt x="9398" y="139735"/>
                </a:lnTo>
                <a:lnTo>
                  <a:pt x="5286" y="154683"/>
                </a:lnTo>
                <a:lnTo>
                  <a:pt x="2349" y="169849"/>
                </a:lnTo>
                <a:lnTo>
                  <a:pt x="587" y="185161"/>
                </a:lnTo>
                <a:lnTo>
                  <a:pt x="0" y="200546"/>
                </a:lnTo>
                <a:lnTo>
                  <a:pt x="587" y="215931"/>
                </a:lnTo>
                <a:lnTo>
                  <a:pt x="2349" y="231243"/>
                </a:lnTo>
                <a:lnTo>
                  <a:pt x="5286" y="246409"/>
                </a:lnTo>
                <a:lnTo>
                  <a:pt x="9398" y="261356"/>
                </a:lnTo>
                <a:lnTo>
                  <a:pt x="14684" y="276011"/>
                </a:lnTo>
                <a:lnTo>
                  <a:pt x="21145" y="290302"/>
                </a:lnTo>
                <a:lnTo>
                  <a:pt x="28781" y="304154"/>
                </a:lnTo>
                <a:lnTo>
                  <a:pt x="37592" y="317495"/>
                </a:lnTo>
                <a:lnTo>
                  <a:pt x="47578" y="330253"/>
                </a:lnTo>
                <a:lnTo>
                  <a:pt x="58738" y="342353"/>
                </a:lnTo>
                <a:lnTo>
                  <a:pt x="70839" y="353514"/>
                </a:lnTo>
                <a:lnTo>
                  <a:pt x="83596" y="363499"/>
                </a:lnTo>
                <a:lnTo>
                  <a:pt x="96938" y="372310"/>
                </a:lnTo>
                <a:lnTo>
                  <a:pt x="110790" y="379946"/>
                </a:lnTo>
                <a:lnTo>
                  <a:pt x="125080" y="386407"/>
                </a:lnTo>
                <a:lnTo>
                  <a:pt x="139735" y="391693"/>
                </a:lnTo>
                <a:lnTo>
                  <a:pt x="154683" y="395805"/>
                </a:lnTo>
                <a:lnTo>
                  <a:pt x="169849" y="398742"/>
                </a:lnTo>
                <a:lnTo>
                  <a:pt x="185161" y="400504"/>
                </a:lnTo>
                <a:lnTo>
                  <a:pt x="200546" y="401091"/>
                </a:lnTo>
                <a:lnTo>
                  <a:pt x="215931" y="400504"/>
                </a:lnTo>
                <a:lnTo>
                  <a:pt x="231243" y="398742"/>
                </a:lnTo>
                <a:lnTo>
                  <a:pt x="246409" y="395805"/>
                </a:lnTo>
                <a:lnTo>
                  <a:pt x="261356" y="391693"/>
                </a:lnTo>
                <a:lnTo>
                  <a:pt x="276011" y="386407"/>
                </a:lnTo>
                <a:lnTo>
                  <a:pt x="290302" y="379946"/>
                </a:lnTo>
                <a:lnTo>
                  <a:pt x="304154" y="372310"/>
                </a:lnTo>
                <a:lnTo>
                  <a:pt x="317495" y="363499"/>
                </a:lnTo>
                <a:lnTo>
                  <a:pt x="330253" y="353514"/>
                </a:lnTo>
                <a:lnTo>
                  <a:pt x="342353" y="342353"/>
                </a:lnTo>
                <a:lnTo>
                  <a:pt x="353514" y="330253"/>
                </a:lnTo>
                <a:lnTo>
                  <a:pt x="363499" y="317495"/>
                </a:lnTo>
                <a:lnTo>
                  <a:pt x="372310" y="304154"/>
                </a:lnTo>
                <a:lnTo>
                  <a:pt x="379946" y="290302"/>
                </a:lnTo>
                <a:lnTo>
                  <a:pt x="386407" y="276011"/>
                </a:lnTo>
                <a:lnTo>
                  <a:pt x="391694" y="261356"/>
                </a:lnTo>
                <a:lnTo>
                  <a:pt x="395806" y="246409"/>
                </a:lnTo>
                <a:lnTo>
                  <a:pt x="398743" y="231243"/>
                </a:lnTo>
                <a:lnTo>
                  <a:pt x="400505" y="215931"/>
                </a:lnTo>
                <a:lnTo>
                  <a:pt x="401092" y="200546"/>
                </a:lnTo>
                <a:lnTo>
                  <a:pt x="400505" y="185161"/>
                </a:lnTo>
                <a:lnTo>
                  <a:pt x="398743" y="169849"/>
                </a:lnTo>
                <a:lnTo>
                  <a:pt x="395806" y="154683"/>
                </a:lnTo>
                <a:lnTo>
                  <a:pt x="391694" y="139735"/>
                </a:lnTo>
                <a:lnTo>
                  <a:pt x="386407" y="125080"/>
                </a:lnTo>
                <a:lnTo>
                  <a:pt x="379946" y="110790"/>
                </a:lnTo>
                <a:lnTo>
                  <a:pt x="372310" y="96938"/>
                </a:lnTo>
                <a:lnTo>
                  <a:pt x="363499" y="83596"/>
                </a:lnTo>
                <a:lnTo>
                  <a:pt x="353514" y="70839"/>
                </a:lnTo>
                <a:lnTo>
                  <a:pt x="342353" y="58738"/>
                </a:lnTo>
                <a:close/>
              </a:path>
            </a:pathLst>
          </a:custGeom>
          <a:solidFill>
            <a:srgbClr val="00C6FC"/>
          </a:solidFill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964973" y="3296009"/>
            <a:ext cx="364629" cy="353904"/>
          </a:xfrm>
          <a:custGeom>
            <a:avLst/>
            <a:gdLst/>
            <a:ahLst/>
            <a:cxnLst/>
            <a:rect l="l" t="t" r="r" b="b"/>
            <a:pathLst>
              <a:path w="401092" h="401091">
                <a:moveTo>
                  <a:pt x="342353" y="58738"/>
                </a:moveTo>
                <a:lnTo>
                  <a:pt x="353513" y="70838"/>
                </a:lnTo>
                <a:lnTo>
                  <a:pt x="363499" y="83596"/>
                </a:lnTo>
                <a:lnTo>
                  <a:pt x="372310" y="96937"/>
                </a:lnTo>
                <a:lnTo>
                  <a:pt x="379946" y="110789"/>
                </a:lnTo>
                <a:lnTo>
                  <a:pt x="386407" y="125080"/>
                </a:lnTo>
                <a:lnTo>
                  <a:pt x="391693" y="139735"/>
                </a:lnTo>
                <a:lnTo>
                  <a:pt x="395805" y="154682"/>
                </a:lnTo>
                <a:lnTo>
                  <a:pt x="398742" y="169848"/>
                </a:lnTo>
                <a:lnTo>
                  <a:pt x="400504" y="185160"/>
                </a:lnTo>
                <a:lnTo>
                  <a:pt x="401092" y="200545"/>
                </a:lnTo>
                <a:lnTo>
                  <a:pt x="400504" y="215930"/>
                </a:lnTo>
                <a:lnTo>
                  <a:pt x="398742" y="231242"/>
                </a:lnTo>
                <a:lnTo>
                  <a:pt x="395805" y="246408"/>
                </a:lnTo>
                <a:lnTo>
                  <a:pt x="391693" y="261355"/>
                </a:lnTo>
                <a:lnTo>
                  <a:pt x="386407" y="276010"/>
                </a:lnTo>
                <a:lnTo>
                  <a:pt x="379946" y="290300"/>
                </a:lnTo>
                <a:lnTo>
                  <a:pt x="372310" y="304153"/>
                </a:lnTo>
                <a:lnTo>
                  <a:pt x="363499" y="317494"/>
                </a:lnTo>
                <a:lnTo>
                  <a:pt x="353513" y="330251"/>
                </a:lnTo>
                <a:lnTo>
                  <a:pt x="342353" y="342352"/>
                </a:lnTo>
                <a:lnTo>
                  <a:pt x="330252" y="353512"/>
                </a:lnTo>
                <a:lnTo>
                  <a:pt x="317495" y="363498"/>
                </a:lnTo>
                <a:lnTo>
                  <a:pt x="304154" y="372309"/>
                </a:lnTo>
                <a:lnTo>
                  <a:pt x="290301" y="379945"/>
                </a:lnTo>
                <a:lnTo>
                  <a:pt x="276011" y="386406"/>
                </a:lnTo>
                <a:lnTo>
                  <a:pt x="261356" y="391693"/>
                </a:lnTo>
                <a:lnTo>
                  <a:pt x="246409" y="395805"/>
                </a:lnTo>
                <a:lnTo>
                  <a:pt x="231243" y="398741"/>
                </a:lnTo>
                <a:lnTo>
                  <a:pt x="215931" y="400504"/>
                </a:lnTo>
                <a:lnTo>
                  <a:pt x="200546" y="401091"/>
                </a:lnTo>
                <a:lnTo>
                  <a:pt x="185161" y="400504"/>
                </a:lnTo>
                <a:lnTo>
                  <a:pt x="169848" y="398741"/>
                </a:lnTo>
                <a:lnTo>
                  <a:pt x="154682" y="395805"/>
                </a:lnTo>
                <a:lnTo>
                  <a:pt x="139735" y="391693"/>
                </a:lnTo>
                <a:lnTo>
                  <a:pt x="125080" y="386406"/>
                </a:lnTo>
                <a:lnTo>
                  <a:pt x="110790" y="379945"/>
                </a:lnTo>
                <a:lnTo>
                  <a:pt x="96938" y="372309"/>
                </a:lnTo>
                <a:lnTo>
                  <a:pt x="83596" y="363498"/>
                </a:lnTo>
                <a:lnTo>
                  <a:pt x="70839" y="353512"/>
                </a:lnTo>
                <a:lnTo>
                  <a:pt x="58739" y="342352"/>
                </a:lnTo>
                <a:lnTo>
                  <a:pt x="47578" y="330251"/>
                </a:lnTo>
                <a:lnTo>
                  <a:pt x="37593" y="317494"/>
                </a:lnTo>
                <a:lnTo>
                  <a:pt x="28782" y="304153"/>
                </a:lnTo>
                <a:lnTo>
                  <a:pt x="21146" y="290300"/>
                </a:lnTo>
                <a:lnTo>
                  <a:pt x="14684" y="276010"/>
                </a:lnTo>
                <a:lnTo>
                  <a:pt x="9398" y="261355"/>
                </a:lnTo>
                <a:lnTo>
                  <a:pt x="5286" y="246408"/>
                </a:lnTo>
                <a:lnTo>
                  <a:pt x="2349" y="231242"/>
                </a:lnTo>
                <a:lnTo>
                  <a:pt x="587" y="215930"/>
                </a:lnTo>
                <a:lnTo>
                  <a:pt x="0" y="200545"/>
                </a:lnTo>
                <a:lnTo>
                  <a:pt x="587" y="185160"/>
                </a:lnTo>
                <a:lnTo>
                  <a:pt x="2349" y="169848"/>
                </a:lnTo>
                <a:lnTo>
                  <a:pt x="5286" y="154682"/>
                </a:lnTo>
                <a:lnTo>
                  <a:pt x="9398" y="139735"/>
                </a:lnTo>
                <a:lnTo>
                  <a:pt x="14684" y="125080"/>
                </a:lnTo>
                <a:lnTo>
                  <a:pt x="21146" y="110789"/>
                </a:lnTo>
                <a:lnTo>
                  <a:pt x="28782" y="96937"/>
                </a:lnTo>
                <a:lnTo>
                  <a:pt x="37593" y="83596"/>
                </a:lnTo>
                <a:lnTo>
                  <a:pt x="47578" y="70838"/>
                </a:lnTo>
                <a:lnTo>
                  <a:pt x="58739" y="58738"/>
                </a:lnTo>
                <a:lnTo>
                  <a:pt x="70839" y="47578"/>
                </a:lnTo>
                <a:lnTo>
                  <a:pt x="83596" y="37592"/>
                </a:lnTo>
                <a:lnTo>
                  <a:pt x="96938" y="28781"/>
                </a:lnTo>
                <a:lnTo>
                  <a:pt x="110790" y="21145"/>
                </a:lnTo>
                <a:lnTo>
                  <a:pt x="125080" y="14684"/>
                </a:lnTo>
                <a:lnTo>
                  <a:pt x="139735" y="9398"/>
                </a:lnTo>
                <a:lnTo>
                  <a:pt x="154682" y="5286"/>
                </a:lnTo>
                <a:lnTo>
                  <a:pt x="169848" y="2349"/>
                </a:lnTo>
                <a:lnTo>
                  <a:pt x="185161" y="587"/>
                </a:lnTo>
                <a:lnTo>
                  <a:pt x="200546" y="0"/>
                </a:lnTo>
                <a:lnTo>
                  <a:pt x="215931" y="587"/>
                </a:lnTo>
                <a:lnTo>
                  <a:pt x="231243" y="2349"/>
                </a:lnTo>
                <a:lnTo>
                  <a:pt x="246409" y="5286"/>
                </a:lnTo>
                <a:lnTo>
                  <a:pt x="261356" y="9398"/>
                </a:lnTo>
                <a:lnTo>
                  <a:pt x="276011" y="14684"/>
                </a:lnTo>
                <a:lnTo>
                  <a:pt x="290301" y="21145"/>
                </a:lnTo>
                <a:lnTo>
                  <a:pt x="304154" y="28781"/>
                </a:lnTo>
                <a:lnTo>
                  <a:pt x="317495" y="37592"/>
                </a:lnTo>
                <a:lnTo>
                  <a:pt x="330252" y="47578"/>
                </a:lnTo>
                <a:lnTo>
                  <a:pt x="342353" y="58738"/>
                </a:lnTo>
              </a:path>
            </a:pathLst>
          </a:custGeom>
          <a:ln w="190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6945998" y="3304435"/>
            <a:ext cx="364629" cy="353904"/>
          </a:xfrm>
          <a:custGeom>
            <a:avLst/>
            <a:gdLst/>
            <a:ahLst/>
            <a:cxnLst/>
            <a:rect l="l" t="t" r="r" b="b"/>
            <a:pathLst>
              <a:path w="401092" h="401091">
                <a:moveTo>
                  <a:pt x="342353" y="58738"/>
                </a:moveTo>
                <a:lnTo>
                  <a:pt x="330253" y="47578"/>
                </a:lnTo>
                <a:lnTo>
                  <a:pt x="317495" y="37592"/>
                </a:lnTo>
                <a:lnTo>
                  <a:pt x="304154" y="28781"/>
                </a:lnTo>
                <a:lnTo>
                  <a:pt x="290302" y="21145"/>
                </a:lnTo>
                <a:lnTo>
                  <a:pt x="276011" y="14684"/>
                </a:lnTo>
                <a:lnTo>
                  <a:pt x="261356" y="9398"/>
                </a:lnTo>
                <a:lnTo>
                  <a:pt x="246409" y="5286"/>
                </a:lnTo>
                <a:lnTo>
                  <a:pt x="231243" y="2349"/>
                </a:lnTo>
                <a:lnTo>
                  <a:pt x="215931" y="587"/>
                </a:lnTo>
                <a:lnTo>
                  <a:pt x="200546" y="0"/>
                </a:lnTo>
                <a:lnTo>
                  <a:pt x="185161" y="587"/>
                </a:lnTo>
                <a:lnTo>
                  <a:pt x="169849" y="2349"/>
                </a:lnTo>
                <a:lnTo>
                  <a:pt x="154683" y="5286"/>
                </a:lnTo>
                <a:lnTo>
                  <a:pt x="139735" y="9398"/>
                </a:lnTo>
                <a:lnTo>
                  <a:pt x="125080" y="14684"/>
                </a:lnTo>
                <a:lnTo>
                  <a:pt x="110790" y="21145"/>
                </a:lnTo>
                <a:lnTo>
                  <a:pt x="96938" y="28781"/>
                </a:lnTo>
                <a:lnTo>
                  <a:pt x="83596" y="37592"/>
                </a:lnTo>
                <a:lnTo>
                  <a:pt x="70839" y="47578"/>
                </a:lnTo>
                <a:lnTo>
                  <a:pt x="58738" y="58738"/>
                </a:lnTo>
                <a:lnTo>
                  <a:pt x="47578" y="70839"/>
                </a:lnTo>
                <a:lnTo>
                  <a:pt x="37592" y="83596"/>
                </a:lnTo>
                <a:lnTo>
                  <a:pt x="28781" y="96937"/>
                </a:lnTo>
                <a:lnTo>
                  <a:pt x="21145" y="110789"/>
                </a:lnTo>
                <a:lnTo>
                  <a:pt x="14684" y="125079"/>
                </a:lnTo>
                <a:lnTo>
                  <a:pt x="9398" y="139735"/>
                </a:lnTo>
                <a:lnTo>
                  <a:pt x="5286" y="154682"/>
                </a:lnTo>
                <a:lnTo>
                  <a:pt x="2349" y="169848"/>
                </a:lnTo>
                <a:lnTo>
                  <a:pt x="587" y="185160"/>
                </a:lnTo>
                <a:lnTo>
                  <a:pt x="0" y="200545"/>
                </a:lnTo>
                <a:lnTo>
                  <a:pt x="587" y="215930"/>
                </a:lnTo>
                <a:lnTo>
                  <a:pt x="2349" y="231242"/>
                </a:lnTo>
                <a:lnTo>
                  <a:pt x="5286" y="246408"/>
                </a:lnTo>
                <a:lnTo>
                  <a:pt x="9398" y="261355"/>
                </a:lnTo>
                <a:lnTo>
                  <a:pt x="14684" y="276010"/>
                </a:lnTo>
                <a:lnTo>
                  <a:pt x="21145" y="290300"/>
                </a:lnTo>
                <a:lnTo>
                  <a:pt x="28781" y="304153"/>
                </a:lnTo>
                <a:lnTo>
                  <a:pt x="37592" y="317494"/>
                </a:lnTo>
                <a:lnTo>
                  <a:pt x="47578" y="330252"/>
                </a:lnTo>
                <a:lnTo>
                  <a:pt x="58738" y="342352"/>
                </a:lnTo>
                <a:lnTo>
                  <a:pt x="70839" y="353512"/>
                </a:lnTo>
                <a:lnTo>
                  <a:pt x="83596" y="363498"/>
                </a:lnTo>
                <a:lnTo>
                  <a:pt x="96938" y="372309"/>
                </a:lnTo>
                <a:lnTo>
                  <a:pt x="110790" y="379945"/>
                </a:lnTo>
                <a:lnTo>
                  <a:pt x="125080" y="386406"/>
                </a:lnTo>
                <a:lnTo>
                  <a:pt x="139735" y="391693"/>
                </a:lnTo>
                <a:lnTo>
                  <a:pt x="154683" y="395804"/>
                </a:lnTo>
                <a:lnTo>
                  <a:pt x="169849" y="398741"/>
                </a:lnTo>
                <a:lnTo>
                  <a:pt x="185161" y="400504"/>
                </a:lnTo>
                <a:lnTo>
                  <a:pt x="200546" y="401091"/>
                </a:lnTo>
                <a:lnTo>
                  <a:pt x="215931" y="400504"/>
                </a:lnTo>
                <a:lnTo>
                  <a:pt x="231243" y="398741"/>
                </a:lnTo>
                <a:lnTo>
                  <a:pt x="246409" y="395804"/>
                </a:lnTo>
                <a:lnTo>
                  <a:pt x="261356" y="391693"/>
                </a:lnTo>
                <a:lnTo>
                  <a:pt x="276011" y="386406"/>
                </a:lnTo>
                <a:lnTo>
                  <a:pt x="290302" y="379945"/>
                </a:lnTo>
                <a:lnTo>
                  <a:pt x="304154" y="372309"/>
                </a:lnTo>
                <a:lnTo>
                  <a:pt x="317495" y="363498"/>
                </a:lnTo>
                <a:lnTo>
                  <a:pt x="330253" y="353512"/>
                </a:lnTo>
                <a:lnTo>
                  <a:pt x="342353" y="342352"/>
                </a:lnTo>
                <a:lnTo>
                  <a:pt x="353514" y="330252"/>
                </a:lnTo>
                <a:lnTo>
                  <a:pt x="363499" y="317494"/>
                </a:lnTo>
                <a:lnTo>
                  <a:pt x="372310" y="304153"/>
                </a:lnTo>
                <a:lnTo>
                  <a:pt x="379946" y="290300"/>
                </a:lnTo>
                <a:lnTo>
                  <a:pt x="386407" y="276010"/>
                </a:lnTo>
                <a:lnTo>
                  <a:pt x="391694" y="261355"/>
                </a:lnTo>
                <a:lnTo>
                  <a:pt x="395806" y="246408"/>
                </a:lnTo>
                <a:lnTo>
                  <a:pt x="398743" y="231242"/>
                </a:lnTo>
                <a:lnTo>
                  <a:pt x="400505" y="215930"/>
                </a:lnTo>
                <a:lnTo>
                  <a:pt x="401092" y="200545"/>
                </a:lnTo>
                <a:lnTo>
                  <a:pt x="400505" y="185160"/>
                </a:lnTo>
                <a:lnTo>
                  <a:pt x="398743" y="169848"/>
                </a:lnTo>
                <a:lnTo>
                  <a:pt x="395806" y="154682"/>
                </a:lnTo>
                <a:lnTo>
                  <a:pt x="391694" y="139735"/>
                </a:lnTo>
                <a:lnTo>
                  <a:pt x="386407" y="125079"/>
                </a:lnTo>
                <a:lnTo>
                  <a:pt x="379946" y="110789"/>
                </a:lnTo>
                <a:lnTo>
                  <a:pt x="372310" y="96937"/>
                </a:lnTo>
                <a:lnTo>
                  <a:pt x="363499" y="83596"/>
                </a:lnTo>
                <a:lnTo>
                  <a:pt x="353514" y="70839"/>
                </a:lnTo>
                <a:lnTo>
                  <a:pt x="342353" y="58738"/>
                </a:lnTo>
                <a:close/>
              </a:path>
            </a:pathLst>
          </a:custGeom>
          <a:solidFill>
            <a:srgbClr val="00C6FC"/>
          </a:solidFill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6945997" y="3304435"/>
            <a:ext cx="364629" cy="353904"/>
          </a:xfrm>
          <a:custGeom>
            <a:avLst/>
            <a:gdLst/>
            <a:ahLst/>
            <a:cxnLst/>
            <a:rect l="l" t="t" r="r" b="b"/>
            <a:pathLst>
              <a:path w="401092" h="401091">
                <a:moveTo>
                  <a:pt x="342353" y="58738"/>
                </a:moveTo>
                <a:lnTo>
                  <a:pt x="353513" y="70838"/>
                </a:lnTo>
                <a:lnTo>
                  <a:pt x="363499" y="83596"/>
                </a:lnTo>
                <a:lnTo>
                  <a:pt x="372310" y="96937"/>
                </a:lnTo>
                <a:lnTo>
                  <a:pt x="379946" y="110789"/>
                </a:lnTo>
                <a:lnTo>
                  <a:pt x="386407" y="125080"/>
                </a:lnTo>
                <a:lnTo>
                  <a:pt x="391693" y="139735"/>
                </a:lnTo>
                <a:lnTo>
                  <a:pt x="395805" y="154682"/>
                </a:lnTo>
                <a:lnTo>
                  <a:pt x="398742" y="169848"/>
                </a:lnTo>
                <a:lnTo>
                  <a:pt x="400504" y="185160"/>
                </a:lnTo>
                <a:lnTo>
                  <a:pt x="401092" y="200545"/>
                </a:lnTo>
                <a:lnTo>
                  <a:pt x="400504" y="215930"/>
                </a:lnTo>
                <a:lnTo>
                  <a:pt x="398742" y="231242"/>
                </a:lnTo>
                <a:lnTo>
                  <a:pt x="395805" y="246408"/>
                </a:lnTo>
                <a:lnTo>
                  <a:pt x="391693" y="261355"/>
                </a:lnTo>
                <a:lnTo>
                  <a:pt x="386407" y="276010"/>
                </a:lnTo>
                <a:lnTo>
                  <a:pt x="379946" y="290300"/>
                </a:lnTo>
                <a:lnTo>
                  <a:pt x="372310" y="304153"/>
                </a:lnTo>
                <a:lnTo>
                  <a:pt x="363499" y="317494"/>
                </a:lnTo>
                <a:lnTo>
                  <a:pt x="353513" y="330251"/>
                </a:lnTo>
                <a:lnTo>
                  <a:pt x="342353" y="342352"/>
                </a:lnTo>
                <a:lnTo>
                  <a:pt x="330252" y="353512"/>
                </a:lnTo>
                <a:lnTo>
                  <a:pt x="317495" y="363498"/>
                </a:lnTo>
                <a:lnTo>
                  <a:pt x="304154" y="372309"/>
                </a:lnTo>
                <a:lnTo>
                  <a:pt x="290301" y="379945"/>
                </a:lnTo>
                <a:lnTo>
                  <a:pt x="276011" y="386406"/>
                </a:lnTo>
                <a:lnTo>
                  <a:pt x="261356" y="391693"/>
                </a:lnTo>
                <a:lnTo>
                  <a:pt x="246409" y="395805"/>
                </a:lnTo>
                <a:lnTo>
                  <a:pt x="231243" y="398741"/>
                </a:lnTo>
                <a:lnTo>
                  <a:pt x="215931" y="400504"/>
                </a:lnTo>
                <a:lnTo>
                  <a:pt x="200546" y="401091"/>
                </a:lnTo>
                <a:lnTo>
                  <a:pt x="185161" y="400504"/>
                </a:lnTo>
                <a:lnTo>
                  <a:pt x="169848" y="398741"/>
                </a:lnTo>
                <a:lnTo>
                  <a:pt x="154682" y="395805"/>
                </a:lnTo>
                <a:lnTo>
                  <a:pt x="139735" y="391693"/>
                </a:lnTo>
                <a:lnTo>
                  <a:pt x="125080" y="386406"/>
                </a:lnTo>
                <a:lnTo>
                  <a:pt x="110790" y="379945"/>
                </a:lnTo>
                <a:lnTo>
                  <a:pt x="96938" y="372309"/>
                </a:lnTo>
                <a:lnTo>
                  <a:pt x="83596" y="363498"/>
                </a:lnTo>
                <a:lnTo>
                  <a:pt x="70839" y="353512"/>
                </a:lnTo>
                <a:lnTo>
                  <a:pt x="58739" y="342352"/>
                </a:lnTo>
                <a:lnTo>
                  <a:pt x="47578" y="330251"/>
                </a:lnTo>
                <a:lnTo>
                  <a:pt x="37593" y="317494"/>
                </a:lnTo>
                <a:lnTo>
                  <a:pt x="28782" y="304153"/>
                </a:lnTo>
                <a:lnTo>
                  <a:pt x="21146" y="290300"/>
                </a:lnTo>
                <a:lnTo>
                  <a:pt x="14684" y="276010"/>
                </a:lnTo>
                <a:lnTo>
                  <a:pt x="9398" y="261355"/>
                </a:lnTo>
                <a:lnTo>
                  <a:pt x="5286" y="246408"/>
                </a:lnTo>
                <a:lnTo>
                  <a:pt x="2349" y="231242"/>
                </a:lnTo>
                <a:lnTo>
                  <a:pt x="587" y="215930"/>
                </a:lnTo>
                <a:lnTo>
                  <a:pt x="0" y="200545"/>
                </a:lnTo>
                <a:lnTo>
                  <a:pt x="587" y="185160"/>
                </a:lnTo>
                <a:lnTo>
                  <a:pt x="2349" y="169848"/>
                </a:lnTo>
                <a:lnTo>
                  <a:pt x="5286" y="154682"/>
                </a:lnTo>
                <a:lnTo>
                  <a:pt x="9398" y="139735"/>
                </a:lnTo>
                <a:lnTo>
                  <a:pt x="14684" y="125080"/>
                </a:lnTo>
                <a:lnTo>
                  <a:pt x="21146" y="110789"/>
                </a:lnTo>
                <a:lnTo>
                  <a:pt x="28782" y="96937"/>
                </a:lnTo>
                <a:lnTo>
                  <a:pt x="37593" y="83596"/>
                </a:lnTo>
                <a:lnTo>
                  <a:pt x="47578" y="70838"/>
                </a:lnTo>
                <a:lnTo>
                  <a:pt x="58739" y="58738"/>
                </a:lnTo>
                <a:lnTo>
                  <a:pt x="70839" y="47578"/>
                </a:lnTo>
                <a:lnTo>
                  <a:pt x="83596" y="37592"/>
                </a:lnTo>
                <a:lnTo>
                  <a:pt x="96938" y="28781"/>
                </a:lnTo>
                <a:lnTo>
                  <a:pt x="110790" y="21145"/>
                </a:lnTo>
                <a:lnTo>
                  <a:pt x="125080" y="14684"/>
                </a:lnTo>
                <a:lnTo>
                  <a:pt x="139735" y="9398"/>
                </a:lnTo>
                <a:lnTo>
                  <a:pt x="154682" y="5286"/>
                </a:lnTo>
                <a:lnTo>
                  <a:pt x="169848" y="2349"/>
                </a:lnTo>
                <a:lnTo>
                  <a:pt x="185161" y="587"/>
                </a:lnTo>
                <a:lnTo>
                  <a:pt x="200546" y="0"/>
                </a:lnTo>
                <a:lnTo>
                  <a:pt x="215931" y="587"/>
                </a:lnTo>
                <a:lnTo>
                  <a:pt x="231243" y="2349"/>
                </a:lnTo>
                <a:lnTo>
                  <a:pt x="246409" y="5286"/>
                </a:lnTo>
                <a:lnTo>
                  <a:pt x="261356" y="9398"/>
                </a:lnTo>
                <a:lnTo>
                  <a:pt x="276011" y="14684"/>
                </a:lnTo>
                <a:lnTo>
                  <a:pt x="290301" y="21145"/>
                </a:lnTo>
                <a:lnTo>
                  <a:pt x="304154" y="28781"/>
                </a:lnTo>
                <a:lnTo>
                  <a:pt x="317495" y="37592"/>
                </a:lnTo>
                <a:lnTo>
                  <a:pt x="330252" y="47578"/>
                </a:lnTo>
                <a:lnTo>
                  <a:pt x="342353" y="58738"/>
                </a:lnTo>
              </a:path>
            </a:pathLst>
          </a:custGeom>
          <a:ln w="190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935707" y="3296009"/>
            <a:ext cx="364628" cy="353904"/>
          </a:xfrm>
          <a:custGeom>
            <a:avLst/>
            <a:gdLst/>
            <a:ahLst/>
            <a:cxnLst/>
            <a:rect l="l" t="t" r="r" b="b"/>
            <a:pathLst>
              <a:path w="401091" h="401091">
                <a:moveTo>
                  <a:pt x="342352" y="58738"/>
                </a:moveTo>
                <a:lnTo>
                  <a:pt x="330252" y="47578"/>
                </a:lnTo>
                <a:lnTo>
                  <a:pt x="317494" y="37592"/>
                </a:lnTo>
                <a:lnTo>
                  <a:pt x="304153" y="28781"/>
                </a:lnTo>
                <a:lnTo>
                  <a:pt x="290301" y="21145"/>
                </a:lnTo>
                <a:lnTo>
                  <a:pt x="276011" y="14684"/>
                </a:lnTo>
                <a:lnTo>
                  <a:pt x="261356" y="9398"/>
                </a:lnTo>
                <a:lnTo>
                  <a:pt x="246409" y="5286"/>
                </a:lnTo>
                <a:lnTo>
                  <a:pt x="231242" y="2349"/>
                </a:lnTo>
                <a:lnTo>
                  <a:pt x="215930" y="587"/>
                </a:lnTo>
                <a:lnTo>
                  <a:pt x="200545" y="0"/>
                </a:lnTo>
                <a:lnTo>
                  <a:pt x="185160" y="587"/>
                </a:lnTo>
                <a:lnTo>
                  <a:pt x="169848" y="2349"/>
                </a:lnTo>
                <a:lnTo>
                  <a:pt x="154682" y="5286"/>
                </a:lnTo>
                <a:lnTo>
                  <a:pt x="139735" y="9398"/>
                </a:lnTo>
                <a:lnTo>
                  <a:pt x="125080" y="14684"/>
                </a:lnTo>
                <a:lnTo>
                  <a:pt x="110789" y="21145"/>
                </a:lnTo>
                <a:lnTo>
                  <a:pt x="96937" y="28781"/>
                </a:lnTo>
                <a:lnTo>
                  <a:pt x="83596" y="37592"/>
                </a:lnTo>
                <a:lnTo>
                  <a:pt x="70839" y="47578"/>
                </a:lnTo>
                <a:lnTo>
                  <a:pt x="58738" y="58738"/>
                </a:lnTo>
                <a:lnTo>
                  <a:pt x="47578" y="70839"/>
                </a:lnTo>
                <a:lnTo>
                  <a:pt x="37592" y="83596"/>
                </a:lnTo>
                <a:lnTo>
                  <a:pt x="28781" y="96938"/>
                </a:lnTo>
                <a:lnTo>
                  <a:pt x="21145" y="110790"/>
                </a:lnTo>
                <a:lnTo>
                  <a:pt x="14684" y="125080"/>
                </a:lnTo>
                <a:lnTo>
                  <a:pt x="9398" y="139735"/>
                </a:lnTo>
                <a:lnTo>
                  <a:pt x="5286" y="154683"/>
                </a:lnTo>
                <a:lnTo>
                  <a:pt x="2349" y="169849"/>
                </a:lnTo>
                <a:lnTo>
                  <a:pt x="587" y="185161"/>
                </a:lnTo>
                <a:lnTo>
                  <a:pt x="0" y="200546"/>
                </a:lnTo>
                <a:lnTo>
                  <a:pt x="587" y="215931"/>
                </a:lnTo>
                <a:lnTo>
                  <a:pt x="2349" y="231243"/>
                </a:lnTo>
                <a:lnTo>
                  <a:pt x="5286" y="246409"/>
                </a:lnTo>
                <a:lnTo>
                  <a:pt x="9398" y="261356"/>
                </a:lnTo>
                <a:lnTo>
                  <a:pt x="14684" y="276011"/>
                </a:lnTo>
                <a:lnTo>
                  <a:pt x="21145" y="290302"/>
                </a:lnTo>
                <a:lnTo>
                  <a:pt x="28781" y="304154"/>
                </a:lnTo>
                <a:lnTo>
                  <a:pt x="37592" y="317495"/>
                </a:lnTo>
                <a:lnTo>
                  <a:pt x="47578" y="330253"/>
                </a:lnTo>
                <a:lnTo>
                  <a:pt x="58738" y="342353"/>
                </a:lnTo>
                <a:lnTo>
                  <a:pt x="70839" y="353514"/>
                </a:lnTo>
                <a:lnTo>
                  <a:pt x="83596" y="363499"/>
                </a:lnTo>
                <a:lnTo>
                  <a:pt x="96937" y="372310"/>
                </a:lnTo>
                <a:lnTo>
                  <a:pt x="110789" y="379946"/>
                </a:lnTo>
                <a:lnTo>
                  <a:pt x="125080" y="386407"/>
                </a:lnTo>
                <a:lnTo>
                  <a:pt x="139735" y="391693"/>
                </a:lnTo>
                <a:lnTo>
                  <a:pt x="154682" y="395805"/>
                </a:lnTo>
                <a:lnTo>
                  <a:pt x="169848" y="398742"/>
                </a:lnTo>
                <a:lnTo>
                  <a:pt x="185160" y="400504"/>
                </a:lnTo>
                <a:lnTo>
                  <a:pt x="200545" y="401091"/>
                </a:lnTo>
                <a:lnTo>
                  <a:pt x="215930" y="400504"/>
                </a:lnTo>
                <a:lnTo>
                  <a:pt x="231242" y="398742"/>
                </a:lnTo>
                <a:lnTo>
                  <a:pt x="246409" y="395805"/>
                </a:lnTo>
                <a:lnTo>
                  <a:pt x="261356" y="391693"/>
                </a:lnTo>
                <a:lnTo>
                  <a:pt x="276011" y="386407"/>
                </a:lnTo>
                <a:lnTo>
                  <a:pt x="290301" y="379946"/>
                </a:lnTo>
                <a:lnTo>
                  <a:pt x="304153" y="372310"/>
                </a:lnTo>
                <a:lnTo>
                  <a:pt x="317494" y="363499"/>
                </a:lnTo>
                <a:lnTo>
                  <a:pt x="330252" y="353514"/>
                </a:lnTo>
                <a:lnTo>
                  <a:pt x="342352" y="342353"/>
                </a:lnTo>
                <a:lnTo>
                  <a:pt x="353512" y="330253"/>
                </a:lnTo>
                <a:lnTo>
                  <a:pt x="363498" y="317495"/>
                </a:lnTo>
                <a:lnTo>
                  <a:pt x="372309" y="304154"/>
                </a:lnTo>
                <a:lnTo>
                  <a:pt x="379945" y="290302"/>
                </a:lnTo>
                <a:lnTo>
                  <a:pt x="386406" y="276011"/>
                </a:lnTo>
                <a:lnTo>
                  <a:pt x="391693" y="261356"/>
                </a:lnTo>
                <a:lnTo>
                  <a:pt x="395804" y="246409"/>
                </a:lnTo>
                <a:lnTo>
                  <a:pt x="398741" y="231243"/>
                </a:lnTo>
                <a:lnTo>
                  <a:pt x="400504" y="215931"/>
                </a:lnTo>
                <a:lnTo>
                  <a:pt x="401091" y="200546"/>
                </a:lnTo>
                <a:lnTo>
                  <a:pt x="400504" y="185161"/>
                </a:lnTo>
                <a:lnTo>
                  <a:pt x="398741" y="169849"/>
                </a:lnTo>
                <a:lnTo>
                  <a:pt x="395804" y="154683"/>
                </a:lnTo>
                <a:lnTo>
                  <a:pt x="391693" y="139735"/>
                </a:lnTo>
                <a:lnTo>
                  <a:pt x="386406" y="125080"/>
                </a:lnTo>
                <a:lnTo>
                  <a:pt x="379945" y="110790"/>
                </a:lnTo>
                <a:lnTo>
                  <a:pt x="372309" y="96938"/>
                </a:lnTo>
                <a:lnTo>
                  <a:pt x="363498" y="83596"/>
                </a:lnTo>
                <a:lnTo>
                  <a:pt x="353512" y="70839"/>
                </a:lnTo>
                <a:lnTo>
                  <a:pt x="342352" y="58738"/>
                </a:lnTo>
                <a:close/>
              </a:path>
            </a:pathLst>
          </a:custGeom>
          <a:solidFill>
            <a:srgbClr val="00C6FC"/>
          </a:solidFill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7935706" y="3296009"/>
            <a:ext cx="364629" cy="353904"/>
          </a:xfrm>
          <a:custGeom>
            <a:avLst/>
            <a:gdLst/>
            <a:ahLst/>
            <a:cxnLst/>
            <a:rect l="l" t="t" r="r" b="b"/>
            <a:pathLst>
              <a:path w="401092" h="401091">
                <a:moveTo>
                  <a:pt x="342353" y="58738"/>
                </a:moveTo>
                <a:lnTo>
                  <a:pt x="353513" y="70838"/>
                </a:lnTo>
                <a:lnTo>
                  <a:pt x="363499" y="83596"/>
                </a:lnTo>
                <a:lnTo>
                  <a:pt x="372310" y="96937"/>
                </a:lnTo>
                <a:lnTo>
                  <a:pt x="379946" y="110789"/>
                </a:lnTo>
                <a:lnTo>
                  <a:pt x="386407" y="125080"/>
                </a:lnTo>
                <a:lnTo>
                  <a:pt x="391693" y="139735"/>
                </a:lnTo>
                <a:lnTo>
                  <a:pt x="395805" y="154682"/>
                </a:lnTo>
                <a:lnTo>
                  <a:pt x="398742" y="169848"/>
                </a:lnTo>
                <a:lnTo>
                  <a:pt x="400504" y="185160"/>
                </a:lnTo>
                <a:lnTo>
                  <a:pt x="401092" y="200545"/>
                </a:lnTo>
                <a:lnTo>
                  <a:pt x="400504" y="215930"/>
                </a:lnTo>
                <a:lnTo>
                  <a:pt x="398742" y="231242"/>
                </a:lnTo>
                <a:lnTo>
                  <a:pt x="395805" y="246408"/>
                </a:lnTo>
                <a:lnTo>
                  <a:pt x="391693" y="261355"/>
                </a:lnTo>
                <a:lnTo>
                  <a:pt x="386407" y="276010"/>
                </a:lnTo>
                <a:lnTo>
                  <a:pt x="379946" y="290300"/>
                </a:lnTo>
                <a:lnTo>
                  <a:pt x="372310" y="304153"/>
                </a:lnTo>
                <a:lnTo>
                  <a:pt x="363499" y="317494"/>
                </a:lnTo>
                <a:lnTo>
                  <a:pt x="353513" y="330251"/>
                </a:lnTo>
                <a:lnTo>
                  <a:pt x="342353" y="342352"/>
                </a:lnTo>
                <a:lnTo>
                  <a:pt x="330252" y="353512"/>
                </a:lnTo>
                <a:lnTo>
                  <a:pt x="317495" y="363498"/>
                </a:lnTo>
                <a:lnTo>
                  <a:pt x="304154" y="372309"/>
                </a:lnTo>
                <a:lnTo>
                  <a:pt x="290301" y="379945"/>
                </a:lnTo>
                <a:lnTo>
                  <a:pt x="276011" y="386406"/>
                </a:lnTo>
                <a:lnTo>
                  <a:pt x="261356" y="391693"/>
                </a:lnTo>
                <a:lnTo>
                  <a:pt x="246409" y="395805"/>
                </a:lnTo>
                <a:lnTo>
                  <a:pt x="231243" y="398741"/>
                </a:lnTo>
                <a:lnTo>
                  <a:pt x="215931" y="400504"/>
                </a:lnTo>
                <a:lnTo>
                  <a:pt x="200546" y="401091"/>
                </a:lnTo>
                <a:lnTo>
                  <a:pt x="185161" y="400504"/>
                </a:lnTo>
                <a:lnTo>
                  <a:pt x="169848" y="398741"/>
                </a:lnTo>
                <a:lnTo>
                  <a:pt x="154682" y="395805"/>
                </a:lnTo>
                <a:lnTo>
                  <a:pt x="139735" y="391693"/>
                </a:lnTo>
                <a:lnTo>
                  <a:pt x="125080" y="386406"/>
                </a:lnTo>
                <a:lnTo>
                  <a:pt x="110790" y="379945"/>
                </a:lnTo>
                <a:lnTo>
                  <a:pt x="96938" y="372309"/>
                </a:lnTo>
                <a:lnTo>
                  <a:pt x="83596" y="363498"/>
                </a:lnTo>
                <a:lnTo>
                  <a:pt x="70839" y="353512"/>
                </a:lnTo>
                <a:lnTo>
                  <a:pt x="58739" y="342352"/>
                </a:lnTo>
                <a:lnTo>
                  <a:pt x="47578" y="330251"/>
                </a:lnTo>
                <a:lnTo>
                  <a:pt x="37593" y="317494"/>
                </a:lnTo>
                <a:lnTo>
                  <a:pt x="28782" y="304153"/>
                </a:lnTo>
                <a:lnTo>
                  <a:pt x="21146" y="290300"/>
                </a:lnTo>
                <a:lnTo>
                  <a:pt x="14684" y="276010"/>
                </a:lnTo>
                <a:lnTo>
                  <a:pt x="9398" y="261355"/>
                </a:lnTo>
                <a:lnTo>
                  <a:pt x="5286" y="246408"/>
                </a:lnTo>
                <a:lnTo>
                  <a:pt x="2349" y="231242"/>
                </a:lnTo>
                <a:lnTo>
                  <a:pt x="587" y="215930"/>
                </a:lnTo>
                <a:lnTo>
                  <a:pt x="0" y="200545"/>
                </a:lnTo>
                <a:lnTo>
                  <a:pt x="587" y="185160"/>
                </a:lnTo>
                <a:lnTo>
                  <a:pt x="2349" y="169848"/>
                </a:lnTo>
                <a:lnTo>
                  <a:pt x="5286" y="154682"/>
                </a:lnTo>
                <a:lnTo>
                  <a:pt x="9398" y="139735"/>
                </a:lnTo>
                <a:lnTo>
                  <a:pt x="14684" y="125080"/>
                </a:lnTo>
                <a:lnTo>
                  <a:pt x="21146" y="110789"/>
                </a:lnTo>
                <a:lnTo>
                  <a:pt x="28782" y="96937"/>
                </a:lnTo>
                <a:lnTo>
                  <a:pt x="37593" y="83596"/>
                </a:lnTo>
                <a:lnTo>
                  <a:pt x="47578" y="70838"/>
                </a:lnTo>
                <a:lnTo>
                  <a:pt x="58739" y="58738"/>
                </a:lnTo>
                <a:lnTo>
                  <a:pt x="70839" y="47578"/>
                </a:lnTo>
                <a:lnTo>
                  <a:pt x="83596" y="37592"/>
                </a:lnTo>
                <a:lnTo>
                  <a:pt x="96938" y="28781"/>
                </a:lnTo>
                <a:lnTo>
                  <a:pt x="110790" y="21145"/>
                </a:lnTo>
                <a:lnTo>
                  <a:pt x="125080" y="14684"/>
                </a:lnTo>
                <a:lnTo>
                  <a:pt x="139735" y="9398"/>
                </a:lnTo>
                <a:lnTo>
                  <a:pt x="154682" y="5286"/>
                </a:lnTo>
                <a:lnTo>
                  <a:pt x="169848" y="2349"/>
                </a:lnTo>
                <a:lnTo>
                  <a:pt x="185161" y="587"/>
                </a:lnTo>
                <a:lnTo>
                  <a:pt x="200546" y="0"/>
                </a:lnTo>
                <a:lnTo>
                  <a:pt x="215931" y="587"/>
                </a:lnTo>
                <a:lnTo>
                  <a:pt x="231243" y="2349"/>
                </a:lnTo>
                <a:lnTo>
                  <a:pt x="246409" y="5286"/>
                </a:lnTo>
                <a:lnTo>
                  <a:pt x="261356" y="9398"/>
                </a:lnTo>
                <a:lnTo>
                  <a:pt x="276011" y="14684"/>
                </a:lnTo>
                <a:lnTo>
                  <a:pt x="290301" y="21145"/>
                </a:lnTo>
                <a:lnTo>
                  <a:pt x="304154" y="28781"/>
                </a:lnTo>
                <a:lnTo>
                  <a:pt x="317495" y="37592"/>
                </a:lnTo>
                <a:lnTo>
                  <a:pt x="330252" y="47578"/>
                </a:lnTo>
                <a:lnTo>
                  <a:pt x="342353" y="58738"/>
                </a:lnTo>
              </a:path>
            </a:pathLst>
          </a:custGeom>
          <a:ln w="190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6312238" y="2916825"/>
            <a:ext cx="668485" cy="455020"/>
          </a:xfrm>
          <a:custGeom>
            <a:avLst/>
            <a:gdLst/>
            <a:ahLst/>
            <a:cxnLst/>
            <a:rect l="l" t="t" r="r" b="b"/>
            <a:pathLst>
              <a:path w="735334" h="515689">
                <a:moveTo>
                  <a:pt x="0" y="515689"/>
                </a:moveTo>
                <a:lnTo>
                  <a:pt x="735334" y="0"/>
                </a:lnTo>
              </a:path>
            </a:pathLst>
          </a:custGeom>
          <a:ln w="66848">
            <a:solidFill>
              <a:srgbClr val="FF4016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5886836" y="3624633"/>
            <a:ext cx="164951" cy="421315"/>
          </a:xfrm>
          <a:custGeom>
            <a:avLst/>
            <a:gdLst/>
            <a:ahLst/>
            <a:cxnLst/>
            <a:rect l="l" t="t" r="r" b="b"/>
            <a:pathLst>
              <a:path w="181446" h="477490">
                <a:moveTo>
                  <a:pt x="0" y="477490"/>
                </a:moveTo>
                <a:lnTo>
                  <a:pt x="181446" y="0"/>
                </a:lnTo>
              </a:path>
            </a:pathLst>
          </a:custGeom>
          <a:ln w="66848">
            <a:solidFill>
              <a:srgbClr val="FF4016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6945998" y="2638759"/>
            <a:ext cx="364629" cy="353904"/>
          </a:xfrm>
          <a:custGeom>
            <a:avLst/>
            <a:gdLst/>
            <a:ahLst/>
            <a:cxnLst/>
            <a:rect l="l" t="t" r="r" b="b"/>
            <a:pathLst>
              <a:path w="401092" h="401091">
                <a:moveTo>
                  <a:pt x="342353" y="58738"/>
                </a:moveTo>
                <a:lnTo>
                  <a:pt x="330253" y="47578"/>
                </a:lnTo>
                <a:lnTo>
                  <a:pt x="317495" y="37592"/>
                </a:lnTo>
                <a:lnTo>
                  <a:pt x="304154" y="28781"/>
                </a:lnTo>
                <a:lnTo>
                  <a:pt x="290302" y="21145"/>
                </a:lnTo>
                <a:lnTo>
                  <a:pt x="276011" y="14684"/>
                </a:lnTo>
                <a:lnTo>
                  <a:pt x="261356" y="9398"/>
                </a:lnTo>
                <a:lnTo>
                  <a:pt x="246409" y="5286"/>
                </a:lnTo>
                <a:lnTo>
                  <a:pt x="231243" y="2349"/>
                </a:lnTo>
                <a:lnTo>
                  <a:pt x="215931" y="587"/>
                </a:lnTo>
                <a:lnTo>
                  <a:pt x="200546" y="0"/>
                </a:lnTo>
                <a:lnTo>
                  <a:pt x="185161" y="587"/>
                </a:lnTo>
                <a:lnTo>
                  <a:pt x="169849" y="2349"/>
                </a:lnTo>
                <a:lnTo>
                  <a:pt x="154683" y="5286"/>
                </a:lnTo>
                <a:lnTo>
                  <a:pt x="139735" y="9398"/>
                </a:lnTo>
                <a:lnTo>
                  <a:pt x="125080" y="14684"/>
                </a:lnTo>
                <a:lnTo>
                  <a:pt x="110790" y="21145"/>
                </a:lnTo>
                <a:lnTo>
                  <a:pt x="96938" y="28781"/>
                </a:lnTo>
                <a:lnTo>
                  <a:pt x="83596" y="37592"/>
                </a:lnTo>
                <a:lnTo>
                  <a:pt x="70839" y="47578"/>
                </a:lnTo>
                <a:lnTo>
                  <a:pt x="58738" y="58738"/>
                </a:lnTo>
                <a:lnTo>
                  <a:pt x="47578" y="70839"/>
                </a:lnTo>
                <a:lnTo>
                  <a:pt x="37592" y="83596"/>
                </a:lnTo>
                <a:lnTo>
                  <a:pt x="28781" y="96937"/>
                </a:lnTo>
                <a:lnTo>
                  <a:pt x="21145" y="110789"/>
                </a:lnTo>
                <a:lnTo>
                  <a:pt x="14684" y="125079"/>
                </a:lnTo>
                <a:lnTo>
                  <a:pt x="9398" y="139735"/>
                </a:lnTo>
                <a:lnTo>
                  <a:pt x="5286" y="154682"/>
                </a:lnTo>
                <a:lnTo>
                  <a:pt x="2349" y="169848"/>
                </a:lnTo>
                <a:lnTo>
                  <a:pt x="587" y="185160"/>
                </a:lnTo>
                <a:lnTo>
                  <a:pt x="0" y="200545"/>
                </a:lnTo>
                <a:lnTo>
                  <a:pt x="587" y="215930"/>
                </a:lnTo>
                <a:lnTo>
                  <a:pt x="2349" y="231242"/>
                </a:lnTo>
                <a:lnTo>
                  <a:pt x="5286" y="246408"/>
                </a:lnTo>
                <a:lnTo>
                  <a:pt x="9398" y="261355"/>
                </a:lnTo>
                <a:lnTo>
                  <a:pt x="14684" y="276010"/>
                </a:lnTo>
                <a:lnTo>
                  <a:pt x="21145" y="290300"/>
                </a:lnTo>
                <a:lnTo>
                  <a:pt x="28781" y="304153"/>
                </a:lnTo>
                <a:lnTo>
                  <a:pt x="37592" y="317494"/>
                </a:lnTo>
                <a:lnTo>
                  <a:pt x="47578" y="330252"/>
                </a:lnTo>
                <a:lnTo>
                  <a:pt x="58738" y="342352"/>
                </a:lnTo>
                <a:lnTo>
                  <a:pt x="70839" y="353512"/>
                </a:lnTo>
                <a:lnTo>
                  <a:pt x="83596" y="363498"/>
                </a:lnTo>
                <a:lnTo>
                  <a:pt x="96938" y="372309"/>
                </a:lnTo>
                <a:lnTo>
                  <a:pt x="110790" y="379945"/>
                </a:lnTo>
                <a:lnTo>
                  <a:pt x="125080" y="386406"/>
                </a:lnTo>
                <a:lnTo>
                  <a:pt x="139735" y="391693"/>
                </a:lnTo>
                <a:lnTo>
                  <a:pt x="154683" y="395804"/>
                </a:lnTo>
                <a:lnTo>
                  <a:pt x="169849" y="398741"/>
                </a:lnTo>
                <a:lnTo>
                  <a:pt x="185161" y="400504"/>
                </a:lnTo>
                <a:lnTo>
                  <a:pt x="200546" y="401091"/>
                </a:lnTo>
                <a:lnTo>
                  <a:pt x="215931" y="400504"/>
                </a:lnTo>
                <a:lnTo>
                  <a:pt x="231243" y="398741"/>
                </a:lnTo>
                <a:lnTo>
                  <a:pt x="246409" y="395804"/>
                </a:lnTo>
                <a:lnTo>
                  <a:pt x="261356" y="391693"/>
                </a:lnTo>
                <a:lnTo>
                  <a:pt x="276011" y="386406"/>
                </a:lnTo>
                <a:lnTo>
                  <a:pt x="290302" y="379945"/>
                </a:lnTo>
                <a:lnTo>
                  <a:pt x="304154" y="372309"/>
                </a:lnTo>
                <a:lnTo>
                  <a:pt x="317495" y="363498"/>
                </a:lnTo>
                <a:lnTo>
                  <a:pt x="330253" y="353512"/>
                </a:lnTo>
                <a:lnTo>
                  <a:pt x="342353" y="342352"/>
                </a:lnTo>
                <a:lnTo>
                  <a:pt x="353514" y="330252"/>
                </a:lnTo>
                <a:lnTo>
                  <a:pt x="363499" y="317494"/>
                </a:lnTo>
                <a:lnTo>
                  <a:pt x="372310" y="304153"/>
                </a:lnTo>
                <a:lnTo>
                  <a:pt x="379946" y="290300"/>
                </a:lnTo>
                <a:lnTo>
                  <a:pt x="386407" y="276010"/>
                </a:lnTo>
                <a:lnTo>
                  <a:pt x="391694" y="261355"/>
                </a:lnTo>
                <a:lnTo>
                  <a:pt x="395806" y="246408"/>
                </a:lnTo>
                <a:lnTo>
                  <a:pt x="398743" y="231242"/>
                </a:lnTo>
                <a:lnTo>
                  <a:pt x="400505" y="215930"/>
                </a:lnTo>
                <a:lnTo>
                  <a:pt x="401092" y="200545"/>
                </a:lnTo>
                <a:lnTo>
                  <a:pt x="400505" y="185160"/>
                </a:lnTo>
                <a:lnTo>
                  <a:pt x="398743" y="169848"/>
                </a:lnTo>
                <a:lnTo>
                  <a:pt x="395806" y="154682"/>
                </a:lnTo>
                <a:lnTo>
                  <a:pt x="391694" y="139735"/>
                </a:lnTo>
                <a:lnTo>
                  <a:pt x="386407" y="125079"/>
                </a:lnTo>
                <a:lnTo>
                  <a:pt x="379946" y="110789"/>
                </a:lnTo>
                <a:lnTo>
                  <a:pt x="372310" y="96937"/>
                </a:lnTo>
                <a:lnTo>
                  <a:pt x="363499" y="83596"/>
                </a:lnTo>
                <a:lnTo>
                  <a:pt x="353514" y="70839"/>
                </a:lnTo>
                <a:lnTo>
                  <a:pt x="342353" y="58738"/>
                </a:lnTo>
                <a:close/>
              </a:path>
            </a:pathLst>
          </a:custGeom>
          <a:solidFill>
            <a:srgbClr val="E22400"/>
          </a:solidFill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6945997" y="2638759"/>
            <a:ext cx="364629" cy="353904"/>
          </a:xfrm>
          <a:custGeom>
            <a:avLst/>
            <a:gdLst/>
            <a:ahLst/>
            <a:cxnLst/>
            <a:rect l="l" t="t" r="r" b="b"/>
            <a:pathLst>
              <a:path w="401092" h="401091">
                <a:moveTo>
                  <a:pt x="342353" y="58738"/>
                </a:moveTo>
                <a:lnTo>
                  <a:pt x="353513" y="70838"/>
                </a:lnTo>
                <a:lnTo>
                  <a:pt x="363499" y="83596"/>
                </a:lnTo>
                <a:lnTo>
                  <a:pt x="372310" y="96937"/>
                </a:lnTo>
                <a:lnTo>
                  <a:pt x="379946" y="110789"/>
                </a:lnTo>
                <a:lnTo>
                  <a:pt x="386407" y="125080"/>
                </a:lnTo>
                <a:lnTo>
                  <a:pt x="391693" y="139735"/>
                </a:lnTo>
                <a:lnTo>
                  <a:pt x="395805" y="154682"/>
                </a:lnTo>
                <a:lnTo>
                  <a:pt x="398742" y="169848"/>
                </a:lnTo>
                <a:lnTo>
                  <a:pt x="400504" y="185160"/>
                </a:lnTo>
                <a:lnTo>
                  <a:pt x="401092" y="200545"/>
                </a:lnTo>
                <a:lnTo>
                  <a:pt x="400504" y="215930"/>
                </a:lnTo>
                <a:lnTo>
                  <a:pt x="398742" y="231242"/>
                </a:lnTo>
                <a:lnTo>
                  <a:pt x="395805" y="246408"/>
                </a:lnTo>
                <a:lnTo>
                  <a:pt x="391693" y="261355"/>
                </a:lnTo>
                <a:lnTo>
                  <a:pt x="386407" y="276010"/>
                </a:lnTo>
                <a:lnTo>
                  <a:pt x="379946" y="290300"/>
                </a:lnTo>
                <a:lnTo>
                  <a:pt x="372310" y="304153"/>
                </a:lnTo>
                <a:lnTo>
                  <a:pt x="363499" y="317494"/>
                </a:lnTo>
                <a:lnTo>
                  <a:pt x="353513" y="330251"/>
                </a:lnTo>
                <a:lnTo>
                  <a:pt x="342353" y="342352"/>
                </a:lnTo>
                <a:lnTo>
                  <a:pt x="330252" y="353512"/>
                </a:lnTo>
                <a:lnTo>
                  <a:pt x="317495" y="363498"/>
                </a:lnTo>
                <a:lnTo>
                  <a:pt x="304154" y="372309"/>
                </a:lnTo>
                <a:lnTo>
                  <a:pt x="290301" y="379945"/>
                </a:lnTo>
                <a:lnTo>
                  <a:pt x="276011" y="386406"/>
                </a:lnTo>
                <a:lnTo>
                  <a:pt x="261356" y="391693"/>
                </a:lnTo>
                <a:lnTo>
                  <a:pt x="246409" y="395805"/>
                </a:lnTo>
                <a:lnTo>
                  <a:pt x="231243" y="398741"/>
                </a:lnTo>
                <a:lnTo>
                  <a:pt x="215931" y="400504"/>
                </a:lnTo>
                <a:lnTo>
                  <a:pt x="200546" y="401091"/>
                </a:lnTo>
                <a:lnTo>
                  <a:pt x="185161" y="400504"/>
                </a:lnTo>
                <a:lnTo>
                  <a:pt x="169848" y="398741"/>
                </a:lnTo>
                <a:lnTo>
                  <a:pt x="154682" y="395805"/>
                </a:lnTo>
                <a:lnTo>
                  <a:pt x="139735" y="391693"/>
                </a:lnTo>
                <a:lnTo>
                  <a:pt x="125080" y="386406"/>
                </a:lnTo>
                <a:lnTo>
                  <a:pt x="110790" y="379945"/>
                </a:lnTo>
                <a:lnTo>
                  <a:pt x="96938" y="372309"/>
                </a:lnTo>
                <a:lnTo>
                  <a:pt x="83596" y="363498"/>
                </a:lnTo>
                <a:lnTo>
                  <a:pt x="70839" y="353512"/>
                </a:lnTo>
                <a:lnTo>
                  <a:pt x="58739" y="342352"/>
                </a:lnTo>
                <a:lnTo>
                  <a:pt x="47578" y="330251"/>
                </a:lnTo>
                <a:lnTo>
                  <a:pt x="37593" y="317494"/>
                </a:lnTo>
                <a:lnTo>
                  <a:pt x="28782" y="304153"/>
                </a:lnTo>
                <a:lnTo>
                  <a:pt x="21146" y="290300"/>
                </a:lnTo>
                <a:lnTo>
                  <a:pt x="14684" y="276010"/>
                </a:lnTo>
                <a:lnTo>
                  <a:pt x="9398" y="261355"/>
                </a:lnTo>
                <a:lnTo>
                  <a:pt x="5286" y="246408"/>
                </a:lnTo>
                <a:lnTo>
                  <a:pt x="2349" y="231242"/>
                </a:lnTo>
                <a:lnTo>
                  <a:pt x="587" y="215930"/>
                </a:lnTo>
                <a:lnTo>
                  <a:pt x="0" y="200545"/>
                </a:lnTo>
                <a:lnTo>
                  <a:pt x="587" y="185160"/>
                </a:lnTo>
                <a:lnTo>
                  <a:pt x="2349" y="169848"/>
                </a:lnTo>
                <a:lnTo>
                  <a:pt x="5286" y="154682"/>
                </a:lnTo>
                <a:lnTo>
                  <a:pt x="9398" y="139735"/>
                </a:lnTo>
                <a:lnTo>
                  <a:pt x="14684" y="125080"/>
                </a:lnTo>
                <a:lnTo>
                  <a:pt x="21146" y="110789"/>
                </a:lnTo>
                <a:lnTo>
                  <a:pt x="28782" y="96937"/>
                </a:lnTo>
                <a:lnTo>
                  <a:pt x="37593" y="83596"/>
                </a:lnTo>
                <a:lnTo>
                  <a:pt x="47578" y="70838"/>
                </a:lnTo>
                <a:lnTo>
                  <a:pt x="58739" y="58738"/>
                </a:lnTo>
                <a:lnTo>
                  <a:pt x="70839" y="47578"/>
                </a:lnTo>
                <a:lnTo>
                  <a:pt x="83596" y="37592"/>
                </a:lnTo>
                <a:lnTo>
                  <a:pt x="96938" y="28781"/>
                </a:lnTo>
                <a:lnTo>
                  <a:pt x="110790" y="21145"/>
                </a:lnTo>
                <a:lnTo>
                  <a:pt x="125080" y="14684"/>
                </a:lnTo>
                <a:lnTo>
                  <a:pt x="139735" y="9398"/>
                </a:lnTo>
                <a:lnTo>
                  <a:pt x="154682" y="5286"/>
                </a:lnTo>
                <a:lnTo>
                  <a:pt x="169848" y="2349"/>
                </a:lnTo>
                <a:lnTo>
                  <a:pt x="185161" y="587"/>
                </a:lnTo>
                <a:lnTo>
                  <a:pt x="200546" y="0"/>
                </a:lnTo>
                <a:lnTo>
                  <a:pt x="215931" y="587"/>
                </a:lnTo>
                <a:lnTo>
                  <a:pt x="231243" y="2349"/>
                </a:lnTo>
                <a:lnTo>
                  <a:pt x="246409" y="5286"/>
                </a:lnTo>
                <a:lnTo>
                  <a:pt x="261356" y="9398"/>
                </a:lnTo>
                <a:lnTo>
                  <a:pt x="276011" y="14684"/>
                </a:lnTo>
                <a:lnTo>
                  <a:pt x="290301" y="21145"/>
                </a:lnTo>
                <a:lnTo>
                  <a:pt x="304154" y="28781"/>
                </a:lnTo>
                <a:lnTo>
                  <a:pt x="317495" y="37592"/>
                </a:lnTo>
                <a:lnTo>
                  <a:pt x="330252" y="47578"/>
                </a:lnTo>
                <a:lnTo>
                  <a:pt x="342353" y="58738"/>
                </a:lnTo>
              </a:path>
            </a:pathLst>
          </a:custGeom>
          <a:ln w="190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617709" y="4045948"/>
            <a:ext cx="364628" cy="353905"/>
          </a:xfrm>
          <a:custGeom>
            <a:avLst/>
            <a:gdLst/>
            <a:ahLst/>
            <a:cxnLst/>
            <a:rect l="l" t="t" r="r" b="b"/>
            <a:pathLst>
              <a:path w="401091" h="401092">
                <a:moveTo>
                  <a:pt x="342352" y="58738"/>
                </a:moveTo>
                <a:lnTo>
                  <a:pt x="330252" y="47578"/>
                </a:lnTo>
                <a:lnTo>
                  <a:pt x="317494" y="37592"/>
                </a:lnTo>
                <a:lnTo>
                  <a:pt x="304153" y="28781"/>
                </a:lnTo>
                <a:lnTo>
                  <a:pt x="290301" y="21145"/>
                </a:lnTo>
                <a:lnTo>
                  <a:pt x="276011" y="14684"/>
                </a:lnTo>
                <a:lnTo>
                  <a:pt x="261356" y="9398"/>
                </a:lnTo>
                <a:lnTo>
                  <a:pt x="246409" y="5286"/>
                </a:lnTo>
                <a:lnTo>
                  <a:pt x="231242" y="2349"/>
                </a:lnTo>
                <a:lnTo>
                  <a:pt x="215930" y="587"/>
                </a:lnTo>
                <a:lnTo>
                  <a:pt x="200545" y="0"/>
                </a:lnTo>
                <a:lnTo>
                  <a:pt x="185160" y="587"/>
                </a:lnTo>
                <a:lnTo>
                  <a:pt x="169848" y="2349"/>
                </a:lnTo>
                <a:lnTo>
                  <a:pt x="154682" y="5286"/>
                </a:lnTo>
                <a:lnTo>
                  <a:pt x="139735" y="9398"/>
                </a:lnTo>
                <a:lnTo>
                  <a:pt x="125080" y="14684"/>
                </a:lnTo>
                <a:lnTo>
                  <a:pt x="110789" y="21145"/>
                </a:lnTo>
                <a:lnTo>
                  <a:pt x="96937" y="28781"/>
                </a:lnTo>
                <a:lnTo>
                  <a:pt x="83596" y="37592"/>
                </a:lnTo>
                <a:lnTo>
                  <a:pt x="70839" y="47578"/>
                </a:lnTo>
                <a:lnTo>
                  <a:pt x="58738" y="58738"/>
                </a:lnTo>
                <a:lnTo>
                  <a:pt x="47578" y="70839"/>
                </a:lnTo>
                <a:lnTo>
                  <a:pt x="37592" y="83596"/>
                </a:lnTo>
                <a:lnTo>
                  <a:pt x="28781" y="96938"/>
                </a:lnTo>
                <a:lnTo>
                  <a:pt x="21145" y="110790"/>
                </a:lnTo>
                <a:lnTo>
                  <a:pt x="14684" y="125080"/>
                </a:lnTo>
                <a:lnTo>
                  <a:pt x="9398" y="139735"/>
                </a:lnTo>
                <a:lnTo>
                  <a:pt x="5286" y="154683"/>
                </a:lnTo>
                <a:lnTo>
                  <a:pt x="2349" y="169849"/>
                </a:lnTo>
                <a:lnTo>
                  <a:pt x="587" y="185161"/>
                </a:lnTo>
                <a:lnTo>
                  <a:pt x="0" y="200546"/>
                </a:lnTo>
                <a:lnTo>
                  <a:pt x="587" y="215931"/>
                </a:lnTo>
                <a:lnTo>
                  <a:pt x="2349" y="231243"/>
                </a:lnTo>
                <a:lnTo>
                  <a:pt x="5286" y="246409"/>
                </a:lnTo>
                <a:lnTo>
                  <a:pt x="9398" y="261356"/>
                </a:lnTo>
                <a:lnTo>
                  <a:pt x="14684" y="276011"/>
                </a:lnTo>
                <a:lnTo>
                  <a:pt x="21145" y="290302"/>
                </a:lnTo>
                <a:lnTo>
                  <a:pt x="28781" y="304154"/>
                </a:lnTo>
                <a:lnTo>
                  <a:pt x="37592" y="317495"/>
                </a:lnTo>
                <a:lnTo>
                  <a:pt x="47578" y="330253"/>
                </a:lnTo>
                <a:lnTo>
                  <a:pt x="58738" y="342353"/>
                </a:lnTo>
                <a:lnTo>
                  <a:pt x="70839" y="353514"/>
                </a:lnTo>
                <a:lnTo>
                  <a:pt x="83596" y="363499"/>
                </a:lnTo>
                <a:lnTo>
                  <a:pt x="96937" y="372310"/>
                </a:lnTo>
                <a:lnTo>
                  <a:pt x="110789" y="379946"/>
                </a:lnTo>
                <a:lnTo>
                  <a:pt x="125080" y="386407"/>
                </a:lnTo>
                <a:lnTo>
                  <a:pt x="139735" y="391694"/>
                </a:lnTo>
                <a:lnTo>
                  <a:pt x="154682" y="395806"/>
                </a:lnTo>
                <a:lnTo>
                  <a:pt x="169848" y="398743"/>
                </a:lnTo>
                <a:lnTo>
                  <a:pt x="185160" y="400505"/>
                </a:lnTo>
                <a:lnTo>
                  <a:pt x="200545" y="401092"/>
                </a:lnTo>
                <a:lnTo>
                  <a:pt x="215930" y="400505"/>
                </a:lnTo>
                <a:lnTo>
                  <a:pt x="231242" y="398743"/>
                </a:lnTo>
                <a:lnTo>
                  <a:pt x="246409" y="395806"/>
                </a:lnTo>
                <a:lnTo>
                  <a:pt x="261356" y="391694"/>
                </a:lnTo>
                <a:lnTo>
                  <a:pt x="276011" y="386407"/>
                </a:lnTo>
                <a:lnTo>
                  <a:pt x="290301" y="379946"/>
                </a:lnTo>
                <a:lnTo>
                  <a:pt x="304153" y="372310"/>
                </a:lnTo>
                <a:lnTo>
                  <a:pt x="317494" y="363499"/>
                </a:lnTo>
                <a:lnTo>
                  <a:pt x="330252" y="353514"/>
                </a:lnTo>
                <a:lnTo>
                  <a:pt x="342352" y="342353"/>
                </a:lnTo>
                <a:lnTo>
                  <a:pt x="353512" y="330253"/>
                </a:lnTo>
                <a:lnTo>
                  <a:pt x="363498" y="317495"/>
                </a:lnTo>
                <a:lnTo>
                  <a:pt x="372309" y="304154"/>
                </a:lnTo>
                <a:lnTo>
                  <a:pt x="379945" y="290302"/>
                </a:lnTo>
                <a:lnTo>
                  <a:pt x="386406" y="276011"/>
                </a:lnTo>
                <a:lnTo>
                  <a:pt x="391693" y="261356"/>
                </a:lnTo>
                <a:lnTo>
                  <a:pt x="395804" y="246409"/>
                </a:lnTo>
                <a:lnTo>
                  <a:pt x="398741" y="231243"/>
                </a:lnTo>
                <a:lnTo>
                  <a:pt x="400504" y="215931"/>
                </a:lnTo>
                <a:lnTo>
                  <a:pt x="401091" y="200546"/>
                </a:lnTo>
                <a:lnTo>
                  <a:pt x="400504" y="185161"/>
                </a:lnTo>
                <a:lnTo>
                  <a:pt x="398741" y="169849"/>
                </a:lnTo>
                <a:lnTo>
                  <a:pt x="395804" y="154683"/>
                </a:lnTo>
                <a:lnTo>
                  <a:pt x="391693" y="139735"/>
                </a:lnTo>
                <a:lnTo>
                  <a:pt x="386406" y="125080"/>
                </a:lnTo>
                <a:lnTo>
                  <a:pt x="379945" y="110790"/>
                </a:lnTo>
                <a:lnTo>
                  <a:pt x="372309" y="96938"/>
                </a:lnTo>
                <a:lnTo>
                  <a:pt x="363498" y="83596"/>
                </a:lnTo>
                <a:lnTo>
                  <a:pt x="353512" y="70839"/>
                </a:lnTo>
                <a:lnTo>
                  <a:pt x="342352" y="58738"/>
                </a:lnTo>
                <a:close/>
              </a:path>
            </a:pathLst>
          </a:custGeom>
          <a:solidFill>
            <a:srgbClr val="E22400"/>
          </a:solidFill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5617709" y="4045949"/>
            <a:ext cx="364628" cy="353904"/>
          </a:xfrm>
          <a:custGeom>
            <a:avLst/>
            <a:gdLst/>
            <a:ahLst/>
            <a:cxnLst/>
            <a:rect l="l" t="t" r="r" b="b"/>
            <a:pathLst>
              <a:path w="401091" h="401091">
                <a:moveTo>
                  <a:pt x="342352" y="58738"/>
                </a:moveTo>
                <a:lnTo>
                  <a:pt x="353512" y="70838"/>
                </a:lnTo>
                <a:lnTo>
                  <a:pt x="363498" y="83596"/>
                </a:lnTo>
                <a:lnTo>
                  <a:pt x="372309" y="96937"/>
                </a:lnTo>
                <a:lnTo>
                  <a:pt x="379945" y="110789"/>
                </a:lnTo>
                <a:lnTo>
                  <a:pt x="386406" y="125080"/>
                </a:lnTo>
                <a:lnTo>
                  <a:pt x="391693" y="139735"/>
                </a:lnTo>
                <a:lnTo>
                  <a:pt x="395805" y="154682"/>
                </a:lnTo>
                <a:lnTo>
                  <a:pt x="398741" y="169848"/>
                </a:lnTo>
                <a:lnTo>
                  <a:pt x="400504" y="185160"/>
                </a:lnTo>
                <a:lnTo>
                  <a:pt x="401091" y="200545"/>
                </a:lnTo>
                <a:lnTo>
                  <a:pt x="400504" y="215930"/>
                </a:lnTo>
                <a:lnTo>
                  <a:pt x="398741" y="231242"/>
                </a:lnTo>
                <a:lnTo>
                  <a:pt x="395805" y="246408"/>
                </a:lnTo>
                <a:lnTo>
                  <a:pt x="391693" y="261355"/>
                </a:lnTo>
                <a:lnTo>
                  <a:pt x="386406" y="276010"/>
                </a:lnTo>
                <a:lnTo>
                  <a:pt x="379945" y="290300"/>
                </a:lnTo>
                <a:lnTo>
                  <a:pt x="372309" y="304153"/>
                </a:lnTo>
                <a:lnTo>
                  <a:pt x="363498" y="317494"/>
                </a:lnTo>
                <a:lnTo>
                  <a:pt x="353512" y="330251"/>
                </a:lnTo>
                <a:lnTo>
                  <a:pt x="342352" y="342352"/>
                </a:lnTo>
                <a:lnTo>
                  <a:pt x="330251" y="353512"/>
                </a:lnTo>
                <a:lnTo>
                  <a:pt x="317494" y="363498"/>
                </a:lnTo>
                <a:lnTo>
                  <a:pt x="304153" y="372309"/>
                </a:lnTo>
                <a:lnTo>
                  <a:pt x="290300" y="379945"/>
                </a:lnTo>
                <a:lnTo>
                  <a:pt x="276010" y="386406"/>
                </a:lnTo>
                <a:lnTo>
                  <a:pt x="261355" y="391693"/>
                </a:lnTo>
                <a:lnTo>
                  <a:pt x="246408" y="395805"/>
                </a:lnTo>
                <a:lnTo>
                  <a:pt x="231242" y="398741"/>
                </a:lnTo>
                <a:lnTo>
                  <a:pt x="215930" y="400504"/>
                </a:lnTo>
                <a:lnTo>
                  <a:pt x="200545" y="401091"/>
                </a:lnTo>
                <a:lnTo>
                  <a:pt x="185159" y="400504"/>
                </a:lnTo>
                <a:lnTo>
                  <a:pt x="169847" y="398741"/>
                </a:lnTo>
                <a:lnTo>
                  <a:pt x="154681" y="395805"/>
                </a:lnTo>
                <a:lnTo>
                  <a:pt x="139734" y="391693"/>
                </a:lnTo>
                <a:lnTo>
                  <a:pt x="125079" y="386406"/>
                </a:lnTo>
                <a:lnTo>
                  <a:pt x="110789" y="379945"/>
                </a:lnTo>
                <a:lnTo>
                  <a:pt x="96937" y="372309"/>
                </a:lnTo>
                <a:lnTo>
                  <a:pt x="83596" y="363498"/>
                </a:lnTo>
                <a:lnTo>
                  <a:pt x="70838" y="353512"/>
                </a:lnTo>
                <a:lnTo>
                  <a:pt x="58738" y="342352"/>
                </a:lnTo>
                <a:lnTo>
                  <a:pt x="47578" y="330251"/>
                </a:lnTo>
                <a:lnTo>
                  <a:pt x="37592" y="317494"/>
                </a:lnTo>
                <a:lnTo>
                  <a:pt x="28781" y="304153"/>
                </a:lnTo>
                <a:lnTo>
                  <a:pt x="21145" y="290300"/>
                </a:lnTo>
                <a:lnTo>
                  <a:pt x="14684" y="276010"/>
                </a:lnTo>
                <a:lnTo>
                  <a:pt x="9398" y="261355"/>
                </a:lnTo>
                <a:lnTo>
                  <a:pt x="5286" y="246408"/>
                </a:lnTo>
                <a:lnTo>
                  <a:pt x="2349" y="231242"/>
                </a:lnTo>
                <a:lnTo>
                  <a:pt x="587" y="215930"/>
                </a:lnTo>
                <a:lnTo>
                  <a:pt x="0" y="200545"/>
                </a:lnTo>
                <a:lnTo>
                  <a:pt x="587" y="185160"/>
                </a:lnTo>
                <a:lnTo>
                  <a:pt x="2349" y="169848"/>
                </a:lnTo>
                <a:lnTo>
                  <a:pt x="5286" y="154682"/>
                </a:lnTo>
                <a:lnTo>
                  <a:pt x="9398" y="139735"/>
                </a:lnTo>
                <a:lnTo>
                  <a:pt x="14684" y="125080"/>
                </a:lnTo>
                <a:lnTo>
                  <a:pt x="21145" y="110789"/>
                </a:lnTo>
                <a:lnTo>
                  <a:pt x="28781" y="96937"/>
                </a:lnTo>
                <a:lnTo>
                  <a:pt x="37592" y="83596"/>
                </a:lnTo>
                <a:lnTo>
                  <a:pt x="47578" y="70838"/>
                </a:lnTo>
                <a:lnTo>
                  <a:pt x="58738" y="58738"/>
                </a:lnTo>
                <a:lnTo>
                  <a:pt x="70838" y="47578"/>
                </a:lnTo>
                <a:lnTo>
                  <a:pt x="83596" y="37592"/>
                </a:lnTo>
                <a:lnTo>
                  <a:pt x="96937" y="28781"/>
                </a:lnTo>
                <a:lnTo>
                  <a:pt x="110789" y="21145"/>
                </a:lnTo>
                <a:lnTo>
                  <a:pt x="125079" y="14684"/>
                </a:lnTo>
                <a:lnTo>
                  <a:pt x="139734" y="9398"/>
                </a:lnTo>
                <a:lnTo>
                  <a:pt x="154681" y="5286"/>
                </a:lnTo>
                <a:lnTo>
                  <a:pt x="169847" y="2349"/>
                </a:lnTo>
                <a:lnTo>
                  <a:pt x="185159" y="587"/>
                </a:lnTo>
                <a:lnTo>
                  <a:pt x="200545" y="0"/>
                </a:lnTo>
                <a:lnTo>
                  <a:pt x="215930" y="587"/>
                </a:lnTo>
                <a:lnTo>
                  <a:pt x="231242" y="2349"/>
                </a:lnTo>
                <a:lnTo>
                  <a:pt x="246408" y="5286"/>
                </a:lnTo>
                <a:lnTo>
                  <a:pt x="261355" y="9398"/>
                </a:lnTo>
                <a:lnTo>
                  <a:pt x="276010" y="14684"/>
                </a:lnTo>
                <a:lnTo>
                  <a:pt x="290300" y="21145"/>
                </a:lnTo>
                <a:lnTo>
                  <a:pt x="304153" y="28781"/>
                </a:lnTo>
                <a:lnTo>
                  <a:pt x="317494" y="37592"/>
                </a:lnTo>
                <a:lnTo>
                  <a:pt x="330251" y="47578"/>
                </a:lnTo>
                <a:lnTo>
                  <a:pt x="342352" y="58738"/>
                </a:lnTo>
              </a:path>
            </a:pathLst>
          </a:custGeom>
          <a:ln w="190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5956292" y="3296009"/>
            <a:ext cx="364629" cy="353904"/>
          </a:xfrm>
          <a:custGeom>
            <a:avLst/>
            <a:gdLst/>
            <a:ahLst/>
            <a:cxnLst/>
            <a:rect l="l" t="t" r="r" b="b"/>
            <a:pathLst>
              <a:path w="401092" h="401091">
                <a:moveTo>
                  <a:pt x="342353" y="58738"/>
                </a:moveTo>
                <a:lnTo>
                  <a:pt x="330253" y="47578"/>
                </a:lnTo>
                <a:lnTo>
                  <a:pt x="317495" y="37592"/>
                </a:lnTo>
                <a:lnTo>
                  <a:pt x="304154" y="28781"/>
                </a:lnTo>
                <a:lnTo>
                  <a:pt x="290302" y="21145"/>
                </a:lnTo>
                <a:lnTo>
                  <a:pt x="276012" y="14684"/>
                </a:lnTo>
                <a:lnTo>
                  <a:pt x="261357" y="9398"/>
                </a:lnTo>
                <a:lnTo>
                  <a:pt x="246409" y="5286"/>
                </a:lnTo>
                <a:lnTo>
                  <a:pt x="231243" y="2349"/>
                </a:lnTo>
                <a:lnTo>
                  <a:pt x="215931" y="587"/>
                </a:lnTo>
                <a:lnTo>
                  <a:pt x="200546" y="0"/>
                </a:lnTo>
                <a:lnTo>
                  <a:pt x="185161" y="587"/>
                </a:lnTo>
                <a:lnTo>
                  <a:pt x="169849" y="2349"/>
                </a:lnTo>
                <a:lnTo>
                  <a:pt x="154683" y="5286"/>
                </a:lnTo>
                <a:lnTo>
                  <a:pt x="139736" y="9398"/>
                </a:lnTo>
                <a:lnTo>
                  <a:pt x="125081" y="14684"/>
                </a:lnTo>
                <a:lnTo>
                  <a:pt x="110790" y="21145"/>
                </a:lnTo>
                <a:lnTo>
                  <a:pt x="96938" y="28781"/>
                </a:lnTo>
                <a:lnTo>
                  <a:pt x="83597" y="37592"/>
                </a:lnTo>
                <a:lnTo>
                  <a:pt x="70840" y="47578"/>
                </a:lnTo>
                <a:lnTo>
                  <a:pt x="58739" y="58738"/>
                </a:lnTo>
                <a:lnTo>
                  <a:pt x="47579" y="70839"/>
                </a:lnTo>
                <a:lnTo>
                  <a:pt x="37593" y="83596"/>
                </a:lnTo>
                <a:lnTo>
                  <a:pt x="28782" y="96938"/>
                </a:lnTo>
                <a:lnTo>
                  <a:pt x="21146" y="110790"/>
                </a:lnTo>
                <a:lnTo>
                  <a:pt x="14684" y="125080"/>
                </a:lnTo>
                <a:lnTo>
                  <a:pt x="9398" y="139735"/>
                </a:lnTo>
                <a:lnTo>
                  <a:pt x="5286" y="154683"/>
                </a:lnTo>
                <a:lnTo>
                  <a:pt x="2349" y="169849"/>
                </a:lnTo>
                <a:lnTo>
                  <a:pt x="587" y="185161"/>
                </a:lnTo>
                <a:lnTo>
                  <a:pt x="0" y="200546"/>
                </a:lnTo>
                <a:lnTo>
                  <a:pt x="587" y="215931"/>
                </a:lnTo>
                <a:lnTo>
                  <a:pt x="2349" y="231243"/>
                </a:lnTo>
                <a:lnTo>
                  <a:pt x="5286" y="246409"/>
                </a:lnTo>
                <a:lnTo>
                  <a:pt x="9398" y="261356"/>
                </a:lnTo>
                <a:lnTo>
                  <a:pt x="14684" y="276011"/>
                </a:lnTo>
                <a:lnTo>
                  <a:pt x="21146" y="290302"/>
                </a:lnTo>
                <a:lnTo>
                  <a:pt x="28782" y="304154"/>
                </a:lnTo>
                <a:lnTo>
                  <a:pt x="37593" y="317495"/>
                </a:lnTo>
                <a:lnTo>
                  <a:pt x="47579" y="330253"/>
                </a:lnTo>
                <a:lnTo>
                  <a:pt x="58739" y="342353"/>
                </a:lnTo>
                <a:lnTo>
                  <a:pt x="70840" y="353514"/>
                </a:lnTo>
                <a:lnTo>
                  <a:pt x="83597" y="363499"/>
                </a:lnTo>
                <a:lnTo>
                  <a:pt x="96938" y="372310"/>
                </a:lnTo>
                <a:lnTo>
                  <a:pt x="110790" y="379946"/>
                </a:lnTo>
                <a:lnTo>
                  <a:pt x="125081" y="386407"/>
                </a:lnTo>
                <a:lnTo>
                  <a:pt x="139736" y="391693"/>
                </a:lnTo>
                <a:lnTo>
                  <a:pt x="154683" y="395805"/>
                </a:lnTo>
                <a:lnTo>
                  <a:pt x="169849" y="398742"/>
                </a:lnTo>
                <a:lnTo>
                  <a:pt x="185161" y="400504"/>
                </a:lnTo>
                <a:lnTo>
                  <a:pt x="200546" y="401091"/>
                </a:lnTo>
                <a:lnTo>
                  <a:pt x="215931" y="400504"/>
                </a:lnTo>
                <a:lnTo>
                  <a:pt x="231243" y="398742"/>
                </a:lnTo>
                <a:lnTo>
                  <a:pt x="246409" y="395805"/>
                </a:lnTo>
                <a:lnTo>
                  <a:pt x="261357" y="391693"/>
                </a:lnTo>
                <a:lnTo>
                  <a:pt x="276012" y="386407"/>
                </a:lnTo>
                <a:lnTo>
                  <a:pt x="290302" y="379946"/>
                </a:lnTo>
                <a:lnTo>
                  <a:pt x="304154" y="372310"/>
                </a:lnTo>
                <a:lnTo>
                  <a:pt x="317495" y="363499"/>
                </a:lnTo>
                <a:lnTo>
                  <a:pt x="330253" y="353514"/>
                </a:lnTo>
                <a:lnTo>
                  <a:pt x="342353" y="342353"/>
                </a:lnTo>
                <a:lnTo>
                  <a:pt x="353513" y="330253"/>
                </a:lnTo>
                <a:lnTo>
                  <a:pt x="363499" y="317495"/>
                </a:lnTo>
                <a:lnTo>
                  <a:pt x="372310" y="304154"/>
                </a:lnTo>
                <a:lnTo>
                  <a:pt x="379946" y="290302"/>
                </a:lnTo>
                <a:lnTo>
                  <a:pt x="386407" y="276011"/>
                </a:lnTo>
                <a:lnTo>
                  <a:pt x="391694" y="261356"/>
                </a:lnTo>
                <a:lnTo>
                  <a:pt x="395805" y="246409"/>
                </a:lnTo>
                <a:lnTo>
                  <a:pt x="398742" y="231243"/>
                </a:lnTo>
                <a:lnTo>
                  <a:pt x="400504" y="215931"/>
                </a:lnTo>
                <a:lnTo>
                  <a:pt x="401092" y="200546"/>
                </a:lnTo>
                <a:lnTo>
                  <a:pt x="400504" y="185161"/>
                </a:lnTo>
                <a:lnTo>
                  <a:pt x="398742" y="169849"/>
                </a:lnTo>
                <a:lnTo>
                  <a:pt x="395805" y="154683"/>
                </a:lnTo>
                <a:lnTo>
                  <a:pt x="391694" y="139735"/>
                </a:lnTo>
                <a:lnTo>
                  <a:pt x="386407" y="125080"/>
                </a:lnTo>
                <a:lnTo>
                  <a:pt x="379946" y="110790"/>
                </a:lnTo>
                <a:lnTo>
                  <a:pt x="372310" y="96938"/>
                </a:lnTo>
                <a:lnTo>
                  <a:pt x="363499" y="83596"/>
                </a:lnTo>
                <a:lnTo>
                  <a:pt x="353513" y="70839"/>
                </a:lnTo>
                <a:lnTo>
                  <a:pt x="342353" y="58738"/>
                </a:lnTo>
                <a:close/>
              </a:path>
            </a:pathLst>
          </a:custGeom>
          <a:solidFill>
            <a:srgbClr val="E22400"/>
          </a:solidFill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5956291" y="3296009"/>
            <a:ext cx="364629" cy="353904"/>
          </a:xfrm>
          <a:custGeom>
            <a:avLst/>
            <a:gdLst/>
            <a:ahLst/>
            <a:cxnLst/>
            <a:rect l="l" t="t" r="r" b="b"/>
            <a:pathLst>
              <a:path w="401092" h="401091">
                <a:moveTo>
                  <a:pt x="342353" y="58738"/>
                </a:moveTo>
                <a:lnTo>
                  <a:pt x="353513" y="70838"/>
                </a:lnTo>
                <a:lnTo>
                  <a:pt x="363499" y="83596"/>
                </a:lnTo>
                <a:lnTo>
                  <a:pt x="372310" y="96937"/>
                </a:lnTo>
                <a:lnTo>
                  <a:pt x="379946" y="110789"/>
                </a:lnTo>
                <a:lnTo>
                  <a:pt x="386407" y="125080"/>
                </a:lnTo>
                <a:lnTo>
                  <a:pt x="391693" y="139735"/>
                </a:lnTo>
                <a:lnTo>
                  <a:pt x="395805" y="154682"/>
                </a:lnTo>
                <a:lnTo>
                  <a:pt x="398742" y="169848"/>
                </a:lnTo>
                <a:lnTo>
                  <a:pt x="400504" y="185160"/>
                </a:lnTo>
                <a:lnTo>
                  <a:pt x="401092" y="200545"/>
                </a:lnTo>
                <a:lnTo>
                  <a:pt x="400504" y="215930"/>
                </a:lnTo>
                <a:lnTo>
                  <a:pt x="398742" y="231242"/>
                </a:lnTo>
                <a:lnTo>
                  <a:pt x="395805" y="246408"/>
                </a:lnTo>
                <a:lnTo>
                  <a:pt x="391693" y="261355"/>
                </a:lnTo>
                <a:lnTo>
                  <a:pt x="386407" y="276010"/>
                </a:lnTo>
                <a:lnTo>
                  <a:pt x="379946" y="290300"/>
                </a:lnTo>
                <a:lnTo>
                  <a:pt x="372310" y="304153"/>
                </a:lnTo>
                <a:lnTo>
                  <a:pt x="363499" y="317494"/>
                </a:lnTo>
                <a:lnTo>
                  <a:pt x="353513" y="330251"/>
                </a:lnTo>
                <a:lnTo>
                  <a:pt x="342353" y="342352"/>
                </a:lnTo>
                <a:lnTo>
                  <a:pt x="330252" y="353512"/>
                </a:lnTo>
                <a:lnTo>
                  <a:pt x="317495" y="363498"/>
                </a:lnTo>
                <a:lnTo>
                  <a:pt x="304154" y="372309"/>
                </a:lnTo>
                <a:lnTo>
                  <a:pt x="290301" y="379945"/>
                </a:lnTo>
                <a:lnTo>
                  <a:pt x="276011" y="386406"/>
                </a:lnTo>
                <a:lnTo>
                  <a:pt x="261356" y="391693"/>
                </a:lnTo>
                <a:lnTo>
                  <a:pt x="246409" y="395805"/>
                </a:lnTo>
                <a:lnTo>
                  <a:pt x="231243" y="398741"/>
                </a:lnTo>
                <a:lnTo>
                  <a:pt x="215931" y="400504"/>
                </a:lnTo>
                <a:lnTo>
                  <a:pt x="200546" y="401091"/>
                </a:lnTo>
                <a:lnTo>
                  <a:pt x="185161" y="400504"/>
                </a:lnTo>
                <a:lnTo>
                  <a:pt x="169848" y="398741"/>
                </a:lnTo>
                <a:lnTo>
                  <a:pt x="154682" y="395805"/>
                </a:lnTo>
                <a:lnTo>
                  <a:pt x="139735" y="391693"/>
                </a:lnTo>
                <a:lnTo>
                  <a:pt x="125080" y="386406"/>
                </a:lnTo>
                <a:lnTo>
                  <a:pt x="110790" y="379945"/>
                </a:lnTo>
                <a:lnTo>
                  <a:pt x="96938" y="372309"/>
                </a:lnTo>
                <a:lnTo>
                  <a:pt x="83596" y="363498"/>
                </a:lnTo>
                <a:lnTo>
                  <a:pt x="70839" y="353512"/>
                </a:lnTo>
                <a:lnTo>
                  <a:pt x="58739" y="342352"/>
                </a:lnTo>
                <a:lnTo>
                  <a:pt x="47578" y="330251"/>
                </a:lnTo>
                <a:lnTo>
                  <a:pt x="37593" y="317494"/>
                </a:lnTo>
                <a:lnTo>
                  <a:pt x="28782" y="304153"/>
                </a:lnTo>
                <a:lnTo>
                  <a:pt x="21146" y="290300"/>
                </a:lnTo>
                <a:lnTo>
                  <a:pt x="14684" y="276010"/>
                </a:lnTo>
                <a:lnTo>
                  <a:pt x="9398" y="261355"/>
                </a:lnTo>
                <a:lnTo>
                  <a:pt x="5286" y="246408"/>
                </a:lnTo>
                <a:lnTo>
                  <a:pt x="2349" y="231242"/>
                </a:lnTo>
                <a:lnTo>
                  <a:pt x="587" y="215930"/>
                </a:lnTo>
                <a:lnTo>
                  <a:pt x="0" y="200545"/>
                </a:lnTo>
                <a:lnTo>
                  <a:pt x="587" y="185160"/>
                </a:lnTo>
                <a:lnTo>
                  <a:pt x="2349" y="169848"/>
                </a:lnTo>
                <a:lnTo>
                  <a:pt x="5286" y="154682"/>
                </a:lnTo>
                <a:lnTo>
                  <a:pt x="9398" y="139735"/>
                </a:lnTo>
                <a:lnTo>
                  <a:pt x="14684" y="125080"/>
                </a:lnTo>
                <a:lnTo>
                  <a:pt x="21146" y="110789"/>
                </a:lnTo>
                <a:lnTo>
                  <a:pt x="28782" y="96937"/>
                </a:lnTo>
                <a:lnTo>
                  <a:pt x="37593" y="83596"/>
                </a:lnTo>
                <a:lnTo>
                  <a:pt x="47578" y="70838"/>
                </a:lnTo>
                <a:lnTo>
                  <a:pt x="58739" y="58738"/>
                </a:lnTo>
                <a:lnTo>
                  <a:pt x="70839" y="47578"/>
                </a:lnTo>
                <a:lnTo>
                  <a:pt x="83596" y="37592"/>
                </a:lnTo>
                <a:lnTo>
                  <a:pt x="96938" y="28781"/>
                </a:lnTo>
                <a:lnTo>
                  <a:pt x="110790" y="21145"/>
                </a:lnTo>
                <a:lnTo>
                  <a:pt x="125080" y="14684"/>
                </a:lnTo>
                <a:lnTo>
                  <a:pt x="139735" y="9398"/>
                </a:lnTo>
                <a:lnTo>
                  <a:pt x="154682" y="5286"/>
                </a:lnTo>
                <a:lnTo>
                  <a:pt x="169848" y="2349"/>
                </a:lnTo>
                <a:lnTo>
                  <a:pt x="185161" y="587"/>
                </a:lnTo>
                <a:lnTo>
                  <a:pt x="200546" y="0"/>
                </a:lnTo>
                <a:lnTo>
                  <a:pt x="215931" y="587"/>
                </a:lnTo>
                <a:lnTo>
                  <a:pt x="231243" y="2349"/>
                </a:lnTo>
                <a:lnTo>
                  <a:pt x="246409" y="5286"/>
                </a:lnTo>
                <a:lnTo>
                  <a:pt x="261356" y="9398"/>
                </a:lnTo>
                <a:lnTo>
                  <a:pt x="276011" y="14684"/>
                </a:lnTo>
                <a:lnTo>
                  <a:pt x="290301" y="21145"/>
                </a:lnTo>
                <a:lnTo>
                  <a:pt x="304154" y="28781"/>
                </a:lnTo>
                <a:lnTo>
                  <a:pt x="317495" y="37592"/>
                </a:lnTo>
                <a:lnTo>
                  <a:pt x="330252" y="47578"/>
                </a:lnTo>
                <a:lnTo>
                  <a:pt x="342353" y="58738"/>
                </a:lnTo>
              </a:path>
            </a:pathLst>
          </a:custGeom>
          <a:ln w="190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133797" y="189507"/>
            <a:ext cx="8884227" cy="6471397"/>
          </a:xfrm>
          <a:custGeom>
            <a:avLst/>
            <a:gdLst/>
            <a:ahLst/>
            <a:cxnLst/>
            <a:rect l="l" t="t" r="r" b="b"/>
            <a:pathLst>
              <a:path w="9772650" h="7334250">
                <a:moveTo>
                  <a:pt x="9767222" y="0"/>
                </a:moveTo>
                <a:lnTo>
                  <a:pt x="0" y="0"/>
                </a:lnTo>
                <a:lnTo>
                  <a:pt x="0" y="7334250"/>
                </a:lnTo>
                <a:lnTo>
                  <a:pt x="9767222" y="733425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4893" y="3273506"/>
            <a:ext cx="4212491" cy="3763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6" defTabSz="820487">
              <a:lnSpc>
                <a:spcPts val="2872"/>
              </a:lnSpc>
              <a:spcBef>
                <a:spcPts val="144"/>
              </a:spcBef>
            </a:pP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same parent are </a:t>
            </a:r>
            <a:r>
              <a:rPr sz="2800" b="1" dirty="0">
                <a:solidFill>
                  <a:srgbClr val="52D5FC"/>
                </a:solidFill>
                <a:latin typeface="Arial"/>
                <a:cs typeface="Arial"/>
              </a:rPr>
              <a:t>siblings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3796" y="189507"/>
            <a:ext cx="8879293" cy="64713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820487">
              <a:lnSpc>
                <a:spcPts val="897"/>
              </a:lnSpc>
            </a:pPr>
            <a:endParaRPr sz="900" dirty="0">
              <a:solidFill>
                <a:prstClr val="black"/>
              </a:solidFill>
            </a:endParaRPr>
          </a:p>
          <a:p>
            <a:pPr marL="2670712" marR="2665736" algn="ctr" defTabSz="820487">
              <a:lnSpc>
                <a:spcPct val="95825"/>
              </a:lnSpc>
              <a:spcBef>
                <a:spcPts val="930"/>
              </a:spcBef>
            </a:pPr>
            <a:r>
              <a:rPr sz="5700" dirty="0">
                <a:solidFill>
                  <a:prstClr val="black"/>
                </a:solidFill>
                <a:latin typeface="Arial"/>
                <a:cs typeface="Arial"/>
              </a:rPr>
              <a:t>More</a:t>
            </a:r>
            <a:r>
              <a:rPr sz="5700" spc="-9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5700" spc="-206" dirty="0">
                <a:solidFill>
                  <a:prstClr val="black"/>
                </a:solidFill>
                <a:latin typeface="Arial"/>
                <a:cs typeface="Arial"/>
              </a:rPr>
              <a:t>T</a:t>
            </a:r>
            <a:r>
              <a:rPr sz="5700" dirty="0">
                <a:solidFill>
                  <a:prstClr val="black"/>
                </a:solidFill>
                <a:latin typeface="Arial"/>
                <a:cs typeface="Arial"/>
              </a:rPr>
              <a:t>ree</a:t>
            </a:r>
          </a:p>
          <a:p>
            <a:pPr marL="2378845" marR="2373769" algn="ctr" defTabSz="820487">
              <a:lnSpc>
                <a:spcPct val="95825"/>
              </a:lnSpc>
              <a:spcBef>
                <a:spcPts val="314"/>
              </a:spcBef>
            </a:pPr>
            <a:r>
              <a:rPr sz="5700" spc="-628" dirty="0">
                <a:solidFill>
                  <a:prstClr val="black"/>
                </a:solidFill>
                <a:latin typeface="Arial"/>
                <a:cs typeface="Arial"/>
              </a:rPr>
              <a:t>T</a:t>
            </a:r>
            <a:r>
              <a:rPr sz="5700" dirty="0">
                <a:solidFill>
                  <a:prstClr val="black"/>
                </a:solidFill>
                <a:latin typeface="Arial"/>
                <a:cs typeface="Arial"/>
              </a:rPr>
              <a:t>erminology</a:t>
            </a:r>
          </a:p>
          <a:p>
            <a:pPr marL="485583" defTabSz="820487">
              <a:lnSpc>
                <a:spcPts val="4808"/>
              </a:lnSpc>
              <a:spcBef>
                <a:spcPts val="4667"/>
              </a:spcBef>
            </a:pPr>
            <a:r>
              <a:rPr sz="7300" baseline="-9125" dirty="0">
                <a:solidFill>
                  <a:prstClr val="black"/>
                </a:solidFill>
                <a:latin typeface="Arial"/>
                <a:cs typeface="Arial"/>
              </a:rPr>
              <a:t>•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Nodes that share the</a:t>
            </a:r>
          </a:p>
          <a:p>
            <a:pPr marL="871188" marR="3698481" indent="-385605" defTabSz="820487">
              <a:spcBef>
                <a:spcPts val="5679"/>
              </a:spcBef>
              <a:tabLst>
                <a:tab pos="866069" algn="l"/>
              </a:tabLst>
            </a:pPr>
            <a:r>
              <a:rPr sz="7300" baseline="-9125" dirty="0" smtClean="0">
                <a:solidFill>
                  <a:prstClr val="black"/>
                </a:solidFill>
                <a:latin typeface="Arial"/>
                <a:cs typeface="Arial"/>
              </a:rPr>
              <a:t>•</a:t>
            </a:r>
            <a:r>
              <a:rPr lang="en-US" sz="7300" baseline="-912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sz="4400" baseline="-9125" dirty="0">
                <a:solidFill>
                  <a:prstClr val="black"/>
                </a:solidFill>
                <a:latin typeface="Arial"/>
                <a:cs typeface="Arial"/>
              </a:rPr>
              <a:t>A </a:t>
            </a:r>
            <a:r>
              <a:rPr lang="en-US" sz="4400" b="1" baseline="-9125" dirty="0">
                <a:solidFill>
                  <a:srgbClr val="FF0000"/>
                </a:solidFill>
                <a:latin typeface="Arial"/>
                <a:cs typeface="Arial"/>
              </a:rPr>
              <a:t>path</a:t>
            </a:r>
            <a:r>
              <a:rPr lang="en-US" sz="4400" baseline="-9125" dirty="0">
                <a:solidFill>
                  <a:prstClr val="black"/>
                </a:solidFill>
                <a:latin typeface="Arial"/>
                <a:cs typeface="Arial"/>
              </a:rPr>
              <a:t> is a sequence </a:t>
            </a:r>
            <a:r>
              <a:rPr lang="en-US" sz="4400" baseline="-9125" dirty="0" smtClean="0">
                <a:solidFill>
                  <a:prstClr val="black"/>
                </a:solidFill>
                <a:latin typeface="Arial"/>
                <a:cs typeface="Arial"/>
              </a:rPr>
              <a:t>of</a:t>
            </a:r>
            <a:r>
              <a:rPr lang="en-US" sz="44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sz="4400" baseline="-9125" dirty="0" smtClean="0">
                <a:solidFill>
                  <a:prstClr val="black"/>
                </a:solidFill>
                <a:latin typeface="Arial"/>
                <a:cs typeface="Arial"/>
              </a:rPr>
              <a:t>nodes </a:t>
            </a:r>
            <a:r>
              <a:rPr lang="en-US" sz="4400" baseline="-9125" dirty="0">
                <a:solidFill>
                  <a:prstClr val="black"/>
                </a:solidFill>
                <a:latin typeface="Arial"/>
                <a:cs typeface="Arial"/>
              </a:rPr>
              <a:t>such that the </a:t>
            </a:r>
            <a:r>
              <a:rPr lang="en-US" sz="4400" baseline="-9125" dirty="0" smtClean="0">
                <a:solidFill>
                  <a:prstClr val="black"/>
                </a:solidFill>
                <a:latin typeface="Arial"/>
                <a:cs typeface="Arial"/>
              </a:rPr>
              <a:t>next node </a:t>
            </a:r>
            <a:r>
              <a:rPr lang="en-US" sz="4400" baseline="-9125" dirty="0">
                <a:solidFill>
                  <a:prstClr val="black"/>
                </a:solidFill>
                <a:latin typeface="Arial"/>
                <a:cs typeface="Arial"/>
              </a:rPr>
              <a:t>in the sequence is </a:t>
            </a:r>
            <a:r>
              <a:rPr lang="en-US" sz="4400" baseline="-9125" dirty="0" smtClean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sz="44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sz="4400" baseline="-9125" dirty="0" smtClean="0">
                <a:solidFill>
                  <a:prstClr val="black"/>
                </a:solidFill>
                <a:latin typeface="Arial"/>
                <a:cs typeface="Arial"/>
              </a:rPr>
              <a:t>child </a:t>
            </a:r>
            <a:r>
              <a:rPr lang="en-US" sz="4400" baseline="-9125" dirty="0">
                <a:solidFill>
                  <a:prstClr val="black"/>
                </a:solidFill>
                <a:latin typeface="Arial"/>
                <a:cs typeface="Arial"/>
              </a:rPr>
              <a:t>of the previous</a:t>
            </a:r>
            <a:endParaRPr sz="4400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113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6892429" y="2599766"/>
            <a:ext cx="478490" cy="4643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956616" y="2639401"/>
            <a:ext cx="350115" cy="339737"/>
          </a:xfrm>
          <a:custGeom>
            <a:avLst/>
            <a:gdLst/>
            <a:ahLst/>
            <a:cxnLst/>
            <a:rect l="l" t="t" r="r" b="b"/>
            <a:pathLst>
              <a:path w="385126" h="385035">
                <a:moveTo>
                  <a:pt x="328725" y="56387"/>
                </a:moveTo>
                <a:lnTo>
                  <a:pt x="317106" y="45673"/>
                </a:lnTo>
                <a:lnTo>
                  <a:pt x="304857" y="36087"/>
                </a:lnTo>
                <a:lnTo>
                  <a:pt x="292046" y="27629"/>
                </a:lnTo>
                <a:lnTo>
                  <a:pt x="278746" y="20299"/>
                </a:lnTo>
                <a:lnTo>
                  <a:pt x="265024" y="14096"/>
                </a:lnTo>
                <a:lnTo>
                  <a:pt x="250953" y="9021"/>
                </a:lnTo>
                <a:lnTo>
                  <a:pt x="236600" y="5074"/>
                </a:lnTo>
                <a:lnTo>
                  <a:pt x="222038" y="2255"/>
                </a:lnTo>
                <a:lnTo>
                  <a:pt x="207335" y="563"/>
                </a:lnTo>
                <a:lnTo>
                  <a:pt x="192563" y="0"/>
                </a:lnTo>
                <a:lnTo>
                  <a:pt x="177790" y="563"/>
                </a:lnTo>
                <a:lnTo>
                  <a:pt x="163087" y="2255"/>
                </a:lnTo>
                <a:lnTo>
                  <a:pt x="148525" y="5074"/>
                </a:lnTo>
                <a:lnTo>
                  <a:pt x="134173" y="9021"/>
                </a:lnTo>
                <a:lnTo>
                  <a:pt x="120101" y="14096"/>
                </a:lnTo>
                <a:lnTo>
                  <a:pt x="106380" y="20299"/>
                </a:lnTo>
                <a:lnTo>
                  <a:pt x="93079" y="27629"/>
                </a:lnTo>
                <a:lnTo>
                  <a:pt x="80268" y="36087"/>
                </a:lnTo>
                <a:lnTo>
                  <a:pt x="68019" y="45673"/>
                </a:lnTo>
                <a:lnTo>
                  <a:pt x="56400" y="56387"/>
                </a:lnTo>
                <a:lnTo>
                  <a:pt x="45684" y="68003"/>
                </a:lnTo>
                <a:lnTo>
                  <a:pt x="36096" y="80249"/>
                </a:lnTo>
                <a:lnTo>
                  <a:pt x="27636" y="93057"/>
                </a:lnTo>
                <a:lnTo>
                  <a:pt x="20304" y="106354"/>
                </a:lnTo>
                <a:lnTo>
                  <a:pt x="14100" y="120073"/>
                </a:lnTo>
                <a:lnTo>
                  <a:pt x="9024" y="134141"/>
                </a:lnTo>
                <a:lnTo>
                  <a:pt x="5076" y="148490"/>
                </a:lnTo>
                <a:lnTo>
                  <a:pt x="2256" y="163049"/>
                </a:lnTo>
                <a:lnTo>
                  <a:pt x="564" y="177748"/>
                </a:lnTo>
                <a:lnTo>
                  <a:pt x="0" y="192517"/>
                </a:lnTo>
                <a:lnTo>
                  <a:pt x="564" y="207286"/>
                </a:lnTo>
                <a:lnTo>
                  <a:pt x="2256" y="221986"/>
                </a:lnTo>
                <a:lnTo>
                  <a:pt x="5076" y="236545"/>
                </a:lnTo>
                <a:lnTo>
                  <a:pt x="9024" y="250893"/>
                </a:lnTo>
                <a:lnTo>
                  <a:pt x="14100" y="264962"/>
                </a:lnTo>
                <a:lnTo>
                  <a:pt x="20304" y="278680"/>
                </a:lnTo>
                <a:lnTo>
                  <a:pt x="27636" y="291978"/>
                </a:lnTo>
                <a:lnTo>
                  <a:pt x="36096" y="304785"/>
                </a:lnTo>
                <a:lnTo>
                  <a:pt x="45684" y="317032"/>
                </a:lnTo>
                <a:lnTo>
                  <a:pt x="56400" y="328648"/>
                </a:lnTo>
                <a:lnTo>
                  <a:pt x="68019" y="339361"/>
                </a:lnTo>
                <a:lnTo>
                  <a:pt x="80268" y="348947"/>
                </a:lnTo>
                <a:lnTo>
                  <a:pt x="93079" y="357405"/>
                </a:lnTo>
                <a:lnTo>
                  <a:pt x="106380" y="364736"/>
                </a:lnTo>
                <a:lnTo>
                  <a:pt x="120101" y="370938"/>
                </a:lnTo>
                <a:lnTo>
                  <a:pt x="134173" y="376013"/>
                </a:lnTo>
                <a:lnTo>
                  <a:pt x="148525" y="379960"/>
                </a:lnTo>
                <a:lnTo>
                  <a:pt x="163087" y="382779"/>
                </a:lnTo>
                <a:lnTo>
                  <a:pt x="177790" y="384471"/>
                </a:lnTo>
                <a:lnTo>
                  <a:pt x="192563" y="385035"/>
                </a:lnTo>
                <a:lnTo>
                  <a:pt x="207335" y="384471"/>
                </a:lnTo>
                <a:lnTo>
                  <a:pt x="222038" y="382779"/>
                </a:lnTo>
                <a:lnTo>
                  <a:pt x="236600" y="379960"/>
                </a:lnTo>
                <a:lnTo>
                  <a:pt x="250953" y="376013"/>
                </a:lnTo>
                <a:lnTo>
                  <a:pt x="265024" y="370938"/>
                </a:lnTo>
                <a:lnTo>
                  <a:pt x="278746" y="364736"/>
                </a:lnTo>
                <a:lnTo>
                  <a:pt x="292046" y="357405"/>
                </a:lnTo>
                <a:lnTo>
                  <a:pt x="304857" y="348947"/>
                </a:lnTo>
                <a:lnTo>
                  <a:pt x="317106" y="339361"/>
                </a:lnTo>
                <a:lnTo>
                  <a:pt x="328725" y="328648"/>
                </a:lnTo>
                <a:lnTo>
                  <a:pt x="339441" y="317032"/>
                </a:lnTo>
                <a:lnTo>
                  <a:pt x="349029" y="304785"/>
                </a:lnTo>
                <a:lnTo>
                  <a:pt x="357489" y="291978"/>
                </a:lnTo>
                <a:lnTo>
                  <a:pt x="364822" y="278680"/>
                </a:lnTo>
                <a:lnTo>
                  <a:pt x="371026" y="264962"/>
                </a:lnTo>
                <a:lnTo>
                  <a:pt x="376102" y="250893"/>
                </a:lnTo>
                <a:lnTo>
                  <a:pt x="380050" y="236545"/>
                </a:lnTo>
                <a:lnTo>
                  <a:pt x="382870" y="221986"/>
                </a:lnTo>
                <a:lnTo>
                  <a:pt x="384562" y="207286"/>
                </a:lnTo>
                <a:lnTo>
                  <a:pt x="385126" y="192517"/>
                </a:lnTo>
                <a:lnTo>
                  <a:pt x="384562" y="177748"/>
                </a:lnTo>
                <a:lnTo>
                  <a:pt x="382870" y="163049"/>
                </a:lnTo>
                <a:lnTo>
                  <a:pt x="380050" y="148490"/>
                </a:lnTo>
                <a:lnTo>
                  <a:pt x="376102" y="134141"/>
                </a:lnTo>
                <a:lnTo>
                  <a:pt x="371026" y="120073"/>
                </a:lnTo>
                <a:lnTo>
                  <a:pt x="364822" y="106354"/>
                </a:lnTo>
                <a:lnTo>
                  <a:pt x="357489" y="93057"/>
                </a:lnTo>
                <a:lnTo>
                  <a:pt x="349029" y="80249"/>
                </a:lnTo>
                <a:lnTo>
                  <a:pt x="339441" y="68003"/>
                </a:lnTo>
                <a:lnTo>
                  <a:pt x="328725" y="56387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56616" y="2639402"/>
            <a:ext cx="350115" cy="339737"/>
          </a:xfrm>
          <a:custGeom>
            <a:avLst/>
            <a:gdLst/>
            <a:ahLst/>
            <a:cxnLst/>
            <a:rect l="l" t="t" r="r" b="b"/>
            <a:pathLst>
              <a:path w="385127" h="385035">
                <a:moveTo>
                  <a:pt x="328726" y="56387"/>
                </a:moveTo>
                <a:lnTo>
                  <a:pt x="339442" y="68003"/>
                </a:lnTo>
                <a:lnTo>
                  <a:pt x="349030" y="80250"/>
                </a:lnTo>
                <a:lnTo>
                  <a:pt x="357490" y="93057"/>
                </a:lnTo>
                <a:lnTo>
                  <a:pt x="364822" y="106354"/>
                </a:lnTo>
                <a:lnTo>
                  <a:pt x="371027" y="120073"/>
                </a:lnTo>
                <a:lnTo>
                  <a:pt x="376103" y="134141"/>
                </a:lnTo>
                <a:lnTo>
                  <a:pt x="380051" y="148490"/>
                </a:lnTo>
                <a:lnTo>
                  <a:pt x="382871" y="163049"/>
                </a:lnTo>
                <a:lnTo>
                  <a:pt x="384563" y="177748"/>
                </a:lnTo>
                <a:lnTo>
                  <a:pt x="385127" y="192517"/>
                </a:lnTo>
                <a:lnTo>
                  <a:pt x="384563" y="207286"/>
                </a:lnTo>
                <a:lnTo>
                  <a:pt x="382871" y="221985"/>
                </a:lnTo>
                <a:lnTo>
                  <a:pt x="380051" y="236544"/>
                </a:lnTo>
                <a:lnTo>
                  <a:pt x="376103" y="250893"/>
                </a:lnTo>
                <a:lnTo>
                  <a:pt x="371027" y="264961"/>
                </a:lnTo>
                <a:lnTo>
                  <a:pt x="364822" y="278680"/>
                </a:lnTo>
                <a:lnTo>
                  <a:pt x="357490" y="291977"/>
                </a:lnTo>
                <a:lnTo>
                  <a:pt x="349030" y="304785"/>
                </a:lnTo>
                <a:lnTo>
                  <a:pt x="339442" y="317031"/>
                </a:lnTo>
                <a:lnTo>
                  <a:pt x="328726" y="328647"/>
                </a:lnTo>
                <a:lnTo>
                  <a:pt x="317107" y="339361"/>
                </a:lnTo>
                <a:lnTo>
                  <a:pt x="304857" y="348947"/>
                </a:lnTo>
                <a:lnTo>
                  <a:pt x="292047" y="357405"/>
                </a:lnTo>
                <a:lnTo>
                  <a:pt x="278746" y="364735"/>
                </a:lnTo>
                <a:lnTo>
                  <a:pt x="265025" y="370938"/>
                </a:lnTo>
                <a:lnTo>
                  <a:pt x="250953" y="376013"/>
                </a:lnTo>
                <a:lnTo>
                  <a:pt x="236601" y="379960"/>
                </a:lnTo>
                <a:lnTo>
                  <a:pt x="222039" y="382779"/>
                </a:lnTo>
                <a:lnTo>
                  <a:pt x="207336" y="384471"/>
                </a:lnTo>
                <a:lnTo>
                  <a:pt x="192563" y="385035"/>
                </a:lnTo>
                <a:lnTo>
                  <a:pt x="177790" y="384471"/>
                </a:lnTo>
                <a:lnTo>
                  <a:pt x="163088" y="382779"/>
                </a:lnTo>
                <a:lnTo>
                  <a:pt x="148525" y="379960"/>
                </a:lnTo>
                <a:lnTo>
                  <a:pt x="134173" y="376013"/>
                </a:lnTo>
                <a:lnTo>
                  <a:pt x="120101" y="370938"/>
                </a:lnTo>
                <a:lnTo>
                  <a:pt x="106380" y="364735"/>
                </a:lnTo>
                <a:lnTo>
                  <a:pt x="93079" y="357405"/>
                </a:lnTo>
                <a:lnTo>
                  <a:pt x="80269" y="348947"/>
                </a:lnTo>
                <a:lnTo>
                  <a:pt x="68019" y="339361"/>
                </a:lnTo>
                <a:lnTo>
                  <a:pt x="56400" y="328647"/>
                </a:lnTo>
                <a:lnTo>
                  <a:pt x="45684" y="317031"/>
                </a:lnTo>
                <a:lnTo>
                  <a:pt x="36096" y="304785"/>
                </a:lnTo>
                <a:lnTo>
                  <a:pt x="27636" y="291977"/>
                </a:lnTo>
                <a:lnTo>
                  <a:pt x="20304" y="278680"/>
                </a:lnTo>
                <a:lnTo>
                  <a:pt x="14100" y="264961"/>
                </a:lnTo>
                <a:lnTo>
                  <a:pt x="9024" y="250893"/>
                </a:lnTo>
                <a:lnTo>
                  <a:pt x="5076" y="236544"/>
                </a:lnTo>
                <a:lnTo>
                  <a:pt x="2256" y="221985"/>
                </a:lnTo>
                <a:lnTo>
                  <a:pt x="564" y="207286"/>
                </a:lnTo>
                <a:lnTo>
                  <a:pt x="0" y="192517"/>
                </a:lnTo>
                <a:lnTo>
                  <a:pt x="564" y="177748"/>
                </a:lnTo>
                <a:lnTo>
                  <a:pt x="2256" y="163049"/>
                </a:lnTo>
                <a:lnTo>
                  <a:pt x="5076" y="148490"/>
                </a:lnTo>
                <a:lnTo>
                  <a:pt x="9024" y="134141"/>
                </a:lnTo>
                <a:lnTo>
                  <a:pt x="14100" y="120073"/>
                </a:lnTo>
                <a:lnTo>
                  <a:pt x="20304" y="106354"/>
                </a:lnTo>
                <a:lnTo>
                  <a:pt x="27636" y="93057"/>
                </a:lnTo>
                <a:lnTo>
                  <a:pt x="36096" y="80250"/>
                </a:lnTo>
                <a:lnTo>
                  <a:pt x="45684" y="68003"/>
                </a:lnTo>
                <a:lnTo>
                  <a:pt x="56400" y="56387"/>
                </a:lnTo>
                <a:lnTo>
                  <a:pt x="68019" y="45673"/>
                </a:lnTo>
                <a:lnTo>
                  <a:pt x="80269" y="36087"/>
                </a:lnTo>
                <a:lnTo>
                  <a:pt x="93079" y="27629"/>
                </a:lnTo>
                <a:lnTo>
                  <a:pt x="106380" y="20299"/>
                </a:lnTo>
                <a:lnTo>
                  <a:pt x="120101" y="14096"/>
                </a:lnTo>
                <a:lnTo>
                  <a:pt x="134173" y="9021"/>
                </a:lnTo>
                <a:lnTo>
                  <a:pt x="148525" y="5074"/>
                </a:lnTo>
                <a:lnTo>
                  <a:pt x="163088" y="2255"/>
                </a:lnTo>
                <a:lnTo>
                  <a:pt x="177790" y="563"/>
                </a:lnTo>
                <a:lnTo>
                  <a:pt x="192563" y="0"/>
                </a:lnTo>
                <a:lnTo>
                  <a:pt x="207336" y="563"/>
                </a:lnTo>
                <a:lnTo>
                  <a:pt x="222039" y="2255"/>
                </a:lnTo>
                <a:lnTo>
                  <a:pt x="236601" y="5074"/>
                </a:lnTo>
                <a:lnTo>
                  <a:pt x="250953" y="9021"/>
                </a:lnTo>
                <a:lnTo>
                  <a:pt x="265025" y="14096"/>
                </a:lnTo>
                <a:lnTo>
                  <a:pt x="278746" y="20299"/>
                </a:lnTo>
                <a:lnTo>
                  <a:pt x="292047" y="27629"/>
                </a:lnTo>
                <a:lnTo>
                  <a:pt x="304857" y="36087"/>
                </a:lnTo>
                <a:lnTo>
                  <a:pt x="317107" y="45673"/>
                </a:lnTo>
                <a:lnTo>
                  <a:pt x="328726" y="56387"/>
                </a:lnTo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892429" y="3256588"/>
            <a:ext cx="478490" cy="4643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956616" y="3296226"/>
            <a:ext cx="350115" cy="339737"/>
          </a:xfrm>
          <a:custGeom>
            <a:avLst/>
            <a:gdLst/>
            <a:ahLst/>
            <a:cxnLst/>
            <a:rect l="l" t="t" r="r" b="b"/>
            <a:pathLst>
              <a:path w="385126" h="385035">
                <a:moveTo>
                  <a:pt x="328725" y="56387"/>
                </a:moveTo>
                <a:lnTo>
                  <a:pt x="317106" y="45673"/>
                </a:lnTo>
                <a:lnTo>
                  <a:pt x="304857" y="36087"/>
                </a:lnTo>
                <a:lnTo>
                  <a:pt x="292046" y="27629"/>
                </a:lnTo>
                <a:lnTo>
                  <a:pt x="278746" y="20299"/>
                </a:lnTo>
                <a:lnTo>
                  <a:pt x="265024" y="14096"/>
                </a:lnTo>
                <a:lnTo>
                  <a:pt x="250953" y="9021"/>
                </a:lnTo>
                <a:lnTo>
                  <a:pt x="236600" y="5074"/>
                </a:lnTo>
                <a:lnTo>
                  <a:pt x="222038" y="2255"/>
                </a:lnTo>
                <a:lnTo>
                  <a:pt x="207335" y="563"/>
                </a:lnTo>
                <a:lnTo>
                  <a:pt x="192563" y="0"/>
                </a:lnTo>
                <a:lnTo>
                  <a:pt x="177790" y="563"/>
                </a:lnTo>
                <a:lnTo>
                  <a:pt x="163087" y="2255"/>
                </a:lnTo>
                <a:lnTo>
                  <a:pt x="148525" y="5074"/>
                </a:lnTo>
                <a:lnTo>
                  <a:pt x="134173" y="9021"/>
                </a:lnTo>
                <a:lnTo>
                  <a:pt x="120101" y="14096"/>
                </a:lnTo>
                <a:lnTo>
                  <a:pt x="106380" y="20299"/>
                </a:lnTo>
                <a:lnTo>
                  <a:pt x="93079" y="27629"/>
                </a:lnTo>
                <a:lnTo>
                  <a:pt x="80268" y="36087"/>
                </a:lnTo>
                <a:lnTo>
                  <a:pt x="68019" y="45673"/>
                </a:lnTo>
                <a:lnTo>
                  <a:pt x="56400" y="56387"/>
                </a:lnTo>
                <a:lnTo>
                  <a:pt x="45684" y="68003"/>
                </a:lnTo>
                <a:lnTo>
                  <a:pt x="36096" y="80249"/>
                </a:lnTo>
                <a:lnTo>
                  <a:pt x="27636" y="93057"/>
                </a:lnTo>
                <a:lnTo>
                  <a:pt x="20304" y="106354"/>
                </a:lnTo>
                <a:lnTo>
                  <a:pt x="14100" y="120073"/>
                </a:lnTo>
                <a:lnTo>
                  <a:pt x="9024" y="134141"/>
                </a:lnTo>
                <a:lnTo>
                  <a:pt x="5076" y="148490"/>
                </a:lnTo>
                <a:lnTo>
                  <a:pt x="2256" y="163049"/>
                </a:lnTo>
                <a:lnTo>
                  <a:pt x="564" y="177748"/>
                </a:lnTo>
                <a:lnTo>
                  <a:pt x="0" y="192517"/>
                </a:lnTo>
                <a:lnTo>
                  <a:pt x="564" y="207286"/>
                </a:lnTo>
                <a:lnTo>
                  <a:pt x="2256" y="221986"/>
                </a:lnTo>
                <a:lnTo>
                  <a:pt x="5076" y="236545"/>
                </a:lnTo>
                <a:lnTo>
                  <a:pt x="9024" y="250893"/>
                </a:lnTo>
                <a:lnTo>
                  <a:pt x="14100" y="264962"/>
                </a:lnTo>
                <a:lnTo>
                  <a:pt x="20304" y="278680"/>
                </a:lnTo>
                <a:lnTo>
                  <a:pt x="27636" y="291978"/>
                </a:lnTo>
                <a:lnTo>
                  <a:pt x="36096" y="304785"/>
                </a:lnTo>
                <a:lnTo>
                  <a:pt x="45684" y="317032"/>
                </a:lnTo>
                <a:lnTo>
                  <a:pt x="56400" y="328648"/>
                </a:lnTo>
                <a:lnTo>
                  <a:pt x="68019" y="339361"/>
                </a:lnTo>
                <a:lnTo>
                  <a:pt x="80268" y="348947"/>
                </a:lnTo>
                <a:lnTo>
                  <a:pt x="93079" y="357405"/>
                </a:lnTo>
                <a:lnTo>
                  <a:pt x="106380" y="364736"/>
                </a:lnTo>
                <a:lnTo>
                  <a:pt x="120101" y="370938"/>
                </a:lnTo>
                <a:lnTo>
                  <a:pt x="134173" y="376013"/>
                </a:lnTo>
                <a:lnTo>
                  <a:pt x="148525" y="379960"/>
                </a:lnTo>
                <a:lnTo>
                  <a:pt x="163087" y="382779"/>
                </a:lnTo>
                <a:lnTo>
                  <a:pt x="177790" y="384471"/>
                </a:lnTo>
                <a:lnTo>
                  <a:pt x="192563" y="385035"/>
                </a:lnTo>
                <a:lnTo>
                  <a:pt x="207335" y="384471"/>
                </a:lnTo>
                <a:lnTo>
                  <a:pt x="222038" y="382779"/>
                </a:lnTo>
                <a:lnTo>
                  <a:pt x="236600" y="379960"/>
                </a:lnTo>
                <a:lnTo>
                  <a:pt x="250953" y="376013"/>
                </a:lnTo>
                <a:lnTo>
                  <a:pt x="265024" y="370938"/>
                </a:lnTo>
                <a:lnTo>
                  <a:pt x="278746" y="364736"/>
                </a:lnTo>
                <a:lnTo>
                  <a:pt x="292046" y="357405"/>
                </a:lnTo>
                <a:lnTo>
                  <a:pt x="304857" y="348947"/>
                </a:lnTo>
                <a:lnTo>
                  <a:pt x="317106" y="339361"/>
                </a:lnTo>
                <a:lnTo>
                  <a:pt x="328725" y="328648"/>
                </a:lnTo>
                <a:lnTo>
                  <a:pt x="339441" y="317032"/>
                </a:lnTo>
                <a:lnTo>
                  <a:pt x="349029" y="304785"/>
                </a:lnTo>
                <a:lnTo>
                  <a:pt x="357489" y="291978"/>
                </a:lnTo>
                <a:lnTo>
                  <a:pt x="364822" y="278680"/>
                </a:lnTo>
                <a:lnTo>
                  <a:pt x="371026" y="264962"/>
                </a:lnTo>
                <a:lnTo>
                  <a:pt x="376102" y="250893"/>
                </a:lnTo>
                <a:lnTo>
                  <a:pt x="380050" y="236545"/>
                </a:lnTo>
                <a:lnTo>
                  <a:pt x="382870" y="221986"/>
                </a:lnTo>
                <a:lnTo>
                  <a:pt x="384562" y="207286"/>
                </a:lnTo>
                <a:lnTo>
                  <a:pt x="385126" y="192517"/>
                </a:lnTo>
                <a:lnTo>
                  <a:pt x="384562" y="177748"/>
                </a:lnTo>
                <a:lnTo>
                  <a:pt x="382870" y="163049"/>
                </a:lnTo>
                <a:lnTo>
                  <a:pt x="380050" y="148490"/>
                </a:lnTo>
                <a:lnTo>
                  <a:pt x="376102" y="134141"/>
                </a:lnTo>
                <a:lnTo>
                  <a:pt x="371026" y="120073"/>
                </a:lnTo>
                <a:lnTo>
                  <a:pt x="364822" y="106354"/>
                </a:lnTo>
                <a:lnTo>
                  <a:pt x="357489" y="93057"/>
                </a:lnTo>
                <a:lnTo>
                  <a:pt x="349029" y="80249"/>
                </a:lnTo>
                <a:lnTo>
                  <a:pt x="339441" y="68003"/>
                </a:lnTo>
                <a:lnTo>
                  <a:pt x="328725" y="56387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956616" y="3296226"/>
            <a:ext cx="350115" cy="339737"/>
          </a:xfrm>
          <a:custGeom>
            <a:avLst/>
            <a:gdLst/>
            <a:ahLst/>
            <a:cxnLst/>
            <a:rect l="l" t="t" r="r" b="b"/>
            <a:pathLst>
              <a:path w="385127" h="385035">
                <a:moveTo>
                  <a:pt x="328726" y="56387"/>
                </a:moveTo>
                <a:lnTo>
                  <a:pt x="339442" y="68003"/>
                </a:lnTo>
                <a:lnTo>
                  <a:pt x="349030" y="80250"/>
                </a:lnTo>
                <a:lnTo>
                  <a:pt x="357490" y="93057"/>
                </a:lnTo>
                <a:lnTo>
                  <a:pt x="364822" y="106355"/>
                </a:lnTo>
                <a:lnTo>
                  <a:pt x="371027" y="120073"/>
                </a:lnTo>
                <a:lnTo>
                  <a:pt x="376103" y="134141"/>
                </a:lnTo>
                <a:lnTo>
                  <a:pt x="380051" y="148490"/>
                </a:lnTo>
                <a:lnTo>
                  <a:pt x="382871" y="163049"/>
                </a:lnTo>
                <a:lnTo>
                  <a:pt x="384563" y="177748"/>
                </a:lnTo>
                <a:lnTo>
                  <a:pt x="385127" y="192517"/>
                </a:lnTo>
                <a:lnTo>
                  <a:pt x="384563" y="207286"/>
                </a:lnTo>
                <a:lnTo>
                  <a:pt x="382871" y="221986"/>
                </a:lnTo>
                <a:lnTo>
                  <a:pt x="380051" y="236544"/>
                </a:lnTo>
                <a:lnTo>
                  <a:pt x="376103" y="250893"/>
                </a:lnTo>
                <a:lnTo>
                  <a:pt x="371027" y="264962"/>
                </a:lnTo>
                <a:lnTo>
                  <a:pt x="364822" y="278680"/>
                </a:lnTo>
                <a:lnTo>
                  <a:pt x="357490" y="291978"/>
                </a:lnTo>
                <a:lnTo>
                  <a:pt x="349030" y="304785"/>
                </a:lnTo>
                <a:lnTo>
                  <a:pt x="339442" y="317031"/>
                </a:lnTo>
                <a:lnTo>
                  <a:pt x="328726" y="328648"/>
                </a:lnTo>
                <a:lnTo>
                  <a:pt x="317107" y="339361"/>
                </a:lnTo>
                <a:lnTo>
                  <a:pt x="304857" y="348947"/>
                </a:lnTo>
                <a:lnTo>
                  <a:pt x="292047" y="357405"/>
                </a:lnTo>
                <a:lnTo>
                  <a:pt x="278746" y="364736"/>
                </a:lnTo>
                <a:lnTo>
                  <a:pt x="265025" y="370938"/>
                </a:lnTo>
                <a:lnTo>
                  <a:pt x="250953" y="376013"/>
                </a:lnTo>
                <a:lnTo>
                  <a:pt x="236601" y="379961"/>
                </a:lnTo>
                <a:lnTo>
                  <a:pt x="222039" y="382780"/>
                </a:lnTo>
                <a:lnTo>
                  <a:pt x="207336" y="384472"/>
                </a:lnTo>
                <a:lnTo>
                  <a:pt x="192563" y="385035"/>
                </a:lnTo>
                <a:lnTo>
                  <a:pt x="177790" y="384472"/>
                </a:lnTo>
                <a:lnTo>
                  <a:pt x="163088" y="382780"/>
                </a:lnTo>
                <a:lnTo>
                  <a:pt x="148525" y="379961"/>
                </a:lnTo>
                <a:lnTo>
                  <a:pt x="134173" y="376013"/>
                </a:lnTo>
                <a:lnTo>
                  <a:pt x="120101" y="370938"/>
                </a:lnTo>
                <a:lnTo>
                  <a:pt x="106380" y="364736"/>
                </a:lnTo>
                <a:lnTo>
                  <a:pt x="93079" y="357405"/>
                </a:lnTo>
                <a:lnTo>
                  <a:pt x="80269" y="348947"/>
                </a:lnTo>
                <a:lnTo>
                  <a:pt x="68019" y="339361"/>
                </a:lnTo>
                <a:lnTo>
                  <a:pt x="56400" y="328648"/>
                </a:lnTo>
                <a:lnTo>
                  <a:pt x="45684" y="317031"/>
                </a:lnTo>
                <a:lnTo>
                  <a:pt x="36096" y="304785"/>
                </a:lnTo>
                <a:lnTo>
                  <a:pt x="27636" y="291978"/>
                </a:lnTo>
                <a:lnTo>
                  <a:pt x="20304" y="278680"/>
                </a:lnTo>
                <a:lnTo>
                  <a:pt x="14100" y="264962"/>
                </a:lnTo>
                <a:lnTo>
                  <a:pt x="9024" y="250893"/>
                </a:lnTo>
                <a:lnTo>
                  <a:pt x="5076" y="236544"/>
                </a:lnTo>
                <a:lnTo>
                  <a:pt x="2256" y="221986"/>
                </a:lnTo>
                <a:lnTo>
                  <a:pt x="564" y="207286"/>
                </a:lnTo>
                <a:lnTo>
                  <a:pt x="0" y="192517"/>
                </a:lnTo>
                <a:lnTo>
                  <a:pt x="564" y="177748"/>
                </a:lnTo>
                <a:lnTo>
                  <a:pt x="2256" y="163049"/>
                </a:lnTo>
                <a:lnTo>
                  <a:pt x="5076" y="148490"/>
                </a:lnTo>
                <a:lnTo>
                  <a:pt x="9024" y="134141"/>
                </a:lnTo>
                <a:lnTo>
                  <a:pt x="14100" y="120073"/>
                </a:lnTo>
                <a:lnTo>
                  <a:pt x="20304" y="106355"/>
                </a:lnTo>
                <a:lnTo>
                  <a:pt x="27636" y="93057"/>
                </a:lnTo>
                <a:lnTo>
                  <a:pt x="36096" y="80250"/>
                </a:lnTo>
                <a:lnTo>
                  <a:pt x="45684" y="68003"/>
                </a:lnTo>
                <a:lnTo>
                  <a:pt x="56400" y="56387"/>
                </a:lnTo>
                <a:lnTo>
                  <a:pt x="68019" y="45673"/>
                </a:lnTo>
                <a:lnTo>
                  <a:pt x="80269" y="36087"/>
                </a:lnTo>
                <a:lnTo>
                  <a:pt x="93079" y="27629"/>
                </a:lnTo>
                <a:lnTo>
                  <a:pt x="106380" y="20299"/>
                </a:lnTo>
                <a:lnTo>
                  <a:pt x="120101" y="14096"/>
                </a:lnTo>
                <a:lnTo>
                  <a:pt x="134173" y="9021"/>
                </a:lnTo>
                <a:lnTo>
                  <a:pt x="148525" y="5074"/>
                </a:lnTo>
                <a:lnTo>
                  <a:pt x="163088" y="2255"/>
                </a:lnTo>
                <a:lnTo>
                  <a:pt x="177790" y="563"/>
                </a:lnTo>
                <a:lnTo>
                  <a:pt x="192563" y="0"/>
                </a:lnTo>
                <a:lnTo>
                  <a:pt x="207336" y="563"/>
                </a:lnTo>
                <a:lnTo>
                  <a:pt x="222039" y="2255"/>
                </a:lnTo>
                <a:lnTo>
                  <a:pt x="236601" y="5074"/>
                </a:lnTo>
                <a:lnTo>
                  <a:pt x="250953" y="9021"/>
                </a:lnTo>
                <a:lnTo>
                  <a:pt x="265025" y="14096"/>
                </a:lnTo>
                <a:lnTo>
                  <a:pt x="278746" y="20299"/>
                </a:lnTo>
                <a:lnTo>
                  <a:pt x="292047" y="27629"/>
                </a:lnTo>
                <a:lnTo>
                  <a:pt x="304857" y="36087"/>
                </a:lnTo>
                <a:lnTo>
                  <a:pt x="317107" y="45673"/>
                </a:lnTo>
                <a:lnTo>
                  <a:pt x="328726" y="56387"/>
                </a:lnTo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131673" y="3038025"/>
            <a:ext cx="0" cy="199312"/>
          </a:xfrm>
          <a:custGeom>
            <a:avLst/>
            <a:gdLst/>
            <a:ahLst/>
            <a:cxnLst/>
            <a:rect l="l" t="t" r="r" b="b"/>
            <a:pathLst>
              <a:path h="225887">
                <a:moveTo>
                  <a:pt x="0" y="0"/>
                </a:moveTo>
                <a:lnTo>
                  <a:pt x="0" y="225887"/>
                </a:lnTo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114166" y="3237339"/>
            <a:ext cx="35011" cy="45297"/>
          </a:xfrm>
          <a:custGeom>
            <a:avLst/>
            <a:gdLst/>
            <a:ahLst/>
            <a:cxnLst/>
            <a:rect l="l" t="t" r="r" b="b"/>
            <a:pathLst>
              <a:path w="38512" h="51337">
                <a:moveTo>
                  <a:pt x="19256" y="51337"/>
                </a:moveTo>
                <a:lnTo>
                  <a:pt x="38512" y="0"/>
                </a:lnTo>
                <a:lnTo>
                  <a:pt x="0" y="0"/>
                </a:lnTo>
                <a:lnTo>
                  <a:pt x="19256" y="51337"/>
                </a:lnTo>
                <a:close/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114166" y="2992728"/>
            <a:ext cx="35011" cy="45297"/>
          </a:xfrm>
          <a:custGeom>
            <a:avLst/>
            <a:gdLst/>
            <a:ahLst/>
            <a:cxnLst/>
            <a:rect l="l" t="t" r="r" b="b"/>
            <a:pathLst>
              <a:path w="38512" h="51337">
                <a:moveTo>
                  <a:pt x="19256" y="0"/>
                </a:moveTo>
                <a:lnTo>
                  <a:pt x="0" y="51337"/>
                </a:lnTo>
                <a:lnTo>
                  <a:pt x="38512" y="51337"/>
                </a:lnTo>
                <a:lnTo>
                  <a:pt x="19256" y="0"/>
                </a:lnTo>
                <a:close/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906271" y="3256588"/>
            <a:ext cx="478490" cy="4643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970459" y="3296226"/>
            <a:ext cx="350115" cy="339737"/>
          </a:xfrm>
          <a:custGeom>
            <a:avLst/>
            <a:gdLst/>
            <a:ahLst/>
            <a:cxnLst/>
            <a:rect l="l" t="t" r="r" b="b"/>
            <a:pathLst>
              <a:path w="385126" h="385035">
                <a:moveTo>
                  <a:pt x="328726" y="56387"/>
                </a:moveTo>
                <a:lnTo>
                  <a:pt x="317107" y="45673"/>
                </a:lnTo>
                <a:lnTo>
                  <a:pt x="304858" y="36087"/>
                </a:lnTo>
                <a:lnTo>
                  <a:pt x="292047" y="27629"/>
                </a:lnTo>
                <a:lnTo>
                  <a:pt x="278746" y="20299"/>
                </a:lnTo>
                <a:lnTo>
                  <a:pt x="265025" y="14096"/>
                </a:lnTo>
                <a:lnTo>
                  <a:pt x="250953" y="9021"/>
                </a:lnTo>
                <a:lnTo>
                  <a:pt x="236601" y="5074"/>
                </a:lnTo>
                <a:lnTo>
                  <a:pt x="222038" y="2255"/>
                </a:lnTo>
                <a:lnTo>
                  <a:pt x="207336" y="563"/>
                </a:lnTo>
                <a:lnTo>
                  <a:pt x="192563" y="0"/>
                </a:lnTo>
                <a:lnTo>
                  <a:pt x="177790" y="563"/>
                </a:lnTo>
                <a:lnTo>
                  <a:pt x="163088" y="2255"/>
                </a:lnTo>
                <a:lnTo>
                  <a:pt x="148525" y="5074"/>
                </a:lnTo>
                <a:lnTo>
                  <a:pt x="134173" y="9021"/>
                </a:lnTo>
                <a:lnTo>
                  <a:pt x="120101" y="14096"/>
                </a:lnTo>
                <a:lnTo>
                  <a:pt x="106380" y="20299"/>
                </a:lnTo>
                <a:lnTo>
                  <a:pt x="93079" y="27629"/>
                </a:lnTo>
                <a:lnTo>
                  <a:pt x="80268" y="36087"/>
                </a:lnTo>
                <a:lnTo>
                  <a:pt x="68019" y="45673"/>
                </a:lnTo>
                <a:lnTo>
                  <a:pt x="56400" y="56387"/>
                </a:lnTo>
                <a:lnTo>
                  <a:pt x="45684" y="68003"/>
                </a:lnTo>
                <a:lnTo>
                  <a:pt x="36096" y="80249"/>
                </a:lnTo>
                <a:lnTo>
                  <a:pt x="27636" y="93057"/>
                </a:lnTo>
                <a:lnTo>
                  <a:pt x="20304" y="106354"/>
                </a:lnTo>
                <a:lnTo>
                  <a:pt x="14100" y="120073"/>
                </a:lnTo>
                <a:lnTo>
                  <a:pt x="9024" y="134141"/>
                </a:lnTo>
                <a:lnTo>
                  <a:pt x="5076" y="148490"/>
                </a:lnTo>
                <a:lnTo>
                  <a:pt x="2256" y="163049"/>
                </a:lnTo>
                <a:lnTo>
                  <a:pt x="564" y="177748"/>
                </a:lnTo>
                <a:lnTo>
                  <a:pt x="0" y="192517"/>
                </a:lnTo>
                <a:lnTo>
                  <a:pt x="564" y="207286"/>
                </a:lnTo>
                <a:lnTo>
                  <a:pt x="2256" y="221986"/>
                </a:lnTo>
                <a:lnTo>
                  <a:pt x="5076" y="236545"/>
                </a:lnTo>
                <a:lnTo>
                  <a:pt x="9024" y="250893"/>
                </a:lnTo>
                <a:lnTo>
                  <a:pt x="14100" y="264962"/>
                </a:lnTo>
                <a:lnTo>
                  <a:pt x="20304" y="278680"/>
                </a:lnTo>
                <a:lnTo>
                  <a:pt x="27636" y="291978"/>
                </a:lnTo>
                <a:lnTo>
                  <a:pt x="36096" y="304785"/>
                </a:lnTo>
                <a:lnTo>
                  <a:pt x="45684" y="317032"/>
                </a:lnTo>
                <a:lnTo>
                  <a:pt x="56400" y="328648"/>
                </a:lnTo>
                <a:lnTo>
                  <a:pt x="68019" y="339361"/>
                </a:lnTo>
                <a:lnTo>
                  <a:pt x="80268" y="348947"/>
                </a:lnTo>
                <a:lnTo>
                  <a:pt x="93079" y="357405"/>
                </a:lnTo>
                <a:lnTo>
                  <a:pt x="106380" y="364736"/>
                </a:lnTo>
                <a:lnTo>
                  <a:pt x="120101" y="370938"/>
                </a:lnTo>
                <a:lnTo>
                  <a:pt x="134173" y="376013"/>
                </a:lnTo>
                <a:lnTo>
                  <a:pt x="148525" y="379960"/>
                </a:lnTo>
                <a:lnTo>
                  <a:pt x="163088" y="382779"/>
                </a:lnTo>
                <a:lnTo>
                  <a:pt x="177790" y="384471"/>
                </a:lnTo>
                <a:lnTo>
                  <a:pt x="192563" y="385035"/>
                </a:lnTo>
                <a:lnTo>
                  <a:pt x="207336" y="384471"/>
                </a:lnTo>
                <a:lnTo>
                  <a:pt x="222038" y="382779"/>
                </a:lnTo>
                <a:lnTo>
                  <a:pt x="236601" y="379960"/>
                </a:lnTo>
                <a:lnTo>
                  <a:pt x="250953" y="376013"/>
                </a:lnTo>
                <a:lnTo>
                  <a:pt x="265025" y="370938"/>
                </a:lnTo>
                <a:lnTo>
                  <a:pt x="278746" y="364736"/>
                </a:lnTo>
                <a:lnTo>
                  <a:pt x="292047" y="357405"/>
                </a:lnTo>
                <a:lnTo>
                  <a:pt x="304858" y="348947"/>
                </a:lnTo>
                <a:lnTo>
                  <a:pt x="317107" y="339361"/>
                </a:lnTo>
                <a:lnTo>
                  <a:pt x="328726" y="328648"/>
                </a:lnTo>
                <a:lnTo>
                  <a:pt x="339442" y="317032"/>
                </a:lnTo>
                <a:lnTo>
                  <a:pt x="349030" y="304785"/>
                </a:lnTo>
                <a:lnTo>
                  <a:pt x="357490" y="291978"/>
                </a:lnTo>
                <a:lnTo>
                  <a:pt x="364822" y="278680"/>
                </a:lnTo>
                <a:lnTo>
                  <a:pt x="371026" y="264962"/>
                </a:lnTo>
                <a:lnTo>
                  <a:pt x="376102" y="250893"/>
                </a:lnTo>
                <a:lnTo>
                  <a:pt x="380050" y="236545"/>
                </a:lnTo>
                <a:lnTo>
                  <a:pt x="382870" y="221986"/>
                </a:lnTo>
                <a:lnTo>
                  <a:pt x="384562" y="207286"/>
                </a:lnTo>
                <a:lnTo>
                  <a:pt x="385126" y="192517"/>
                </a:lnTo>
                <a:lnTo>
                  <a:pt x="384562" y="177748"/>
                </a:lnTo>
                <a:lnTo>
                  <a:pt x="382870" y="163049"/>
                </a:lnTo>
                <a:lnTo>
                  <a:pt x="380050" y="148490"/>
                </a:lnTo>
                <a:lnTo>
                  <a:pt x="376102" y="134141"/>
                </a:lnTo>
                <a:lnTo>
                  <a:pt x="371026" y="120073"/>
                </a:lnTo>
                <a:lnTo>
                  <a:pt x="364822" y="106354"/>
                </a:lnTo>
                <a:lnTo>
                  <a:pt x="357490" y="93057"/>
                </a:lnTo>
                <a:lnTo>
                  <a:pt x="349030" y="80249"/>
                </a:lnTo>
                <a:lnTo>
                  <a:pt x="339442" y="68003"/>
                </a:lnTo>
                <a:lnTo>
                  <a:pt x="328726" y="56387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970459" y="3296226"/>
            <a:ext cx="350115" cy="339737"/>
          </a:xfrm>
          <a:custGeom>
            <a:avLst/>
            <a:gdLst/>
            <a:ahLst/>
            <a:cxnLst/>
            <a:rect l="l" t="t" r="r" b="b"/>
            <a:pathLst>
              <a:path w="385127" h="385035">
                <a:moveTo>
                  <a:pt x="328725" y="56387"/>
                </a:moveTo>
                <a:lnTo>
                  <a:pt x="339442" y="68003"/>
                </a:lnTo>
                <a:lnTo>
                  <a:pt x="349030" y="80250"/>
                </a:lnTo>
                <a:lnTo>
                  <a:pt x="357490" y="93057"/>
                </a:lnTo>
                <a:lnTo>
                  <a:pt x="364822" y="106355"/>
                </a:lnTo>
                <a:lnTo>
                  <a:pt x="371026" y="120073"/>
                </a:lnTo>
                <a:lnTo>
                  <a:pt x="376103" y="134141"/>
                </a:lnTo>
                <a:lnTo>
                  <a:pt x="380051" y="148490"/>
                </a:lnTo>
                <a:lnTo>
                  <a:pt x="382871" y="163049"/>
                </a:lnTo>
                <a:lnTo>
                  <a:pt x="384563" y="177748"/>
                </a:lnTo>
                <a:lnTo>
                  <a:pt x="385127" y="192517"/>
                </a:lnTo>
                <a:lnTo>
                  <a:pt x="384563" y="207286"/>
                </a:lnTo>
                <a:lnTo>
                  <a:pt x="382871" y="221986"/>
                </a:lnTo>
                <a:lnTo>
                  <a:pt x="380051" y="236544"/>
                </a:lnTo>
                <a:lnTo>
                  <a:pt x="376103" y="250893"/>
                </a:lnTo>
                <a:lnTo>
                  <a:pt x="371026" y="264962"/>
                </a:lnTo>
                <a:lnTo>
                  <a:pt x="364822" y="278680"/>
                </a:lnTo>
                <a:lnTo>
                  <a:pt x="357490" y="291978"/>
                </a:lnTo>
                <a:lnTo>
                  <a:pt x="349030" y="304785"/>
                </a:lnTo>
                <a:lnTo>
                  <a:pt x="339442" y="317031"/>
                </a:lnTo>
                <a:lnTo>
                  <a:pt x="328725" y="328648"/>
                </a:lnTo>
                <a:lnTo>
                  <a:pt x="317107" y="339361"/>
                </a:lnTo>
                <a:lnTo>
                  <a:pt x="304857" y="348947"/>
                </a:lnTo>
                <a:lnTo>
                  <a:pt x="292047" y="357405"/>
                </a:lnTo>
                <a:lnTo>
                  <a:pt x="278746" y="364736"/>
                </a:lnTo>
                <a:lnTo>
                  <a:pt x="265025" y="370938"/>
                </a:lnTo>
                <a:lnTo>
                  <a:pt x="250953" y="376013"/>
                </a:lnTo>
                <a:lnTo>
                  <a:pt x="236601" y="379961"/>
                </a:lnTo>
                <a:lnTo>
                  <a:pt x="222038" y="382780"/>
                </a:lnTo>
                <a:lnTo>
                  <a:pt x="207336" y="384472"/>
                </a:lnTo>
                <a:lnTo>
                  <a:pt x="192563" y="385035"/>
                </a:lnTo>
                <a:lnTo>
                  <a:pt x="177790" y="384472"/>
                </a:lnTo>
                <a:lnTo>
                  <a:pt x="163088" y="382780"/>
                </a:lnTo>
                <a:lnTo>
                  <a:pt x="148525" y="379961"/>
                </a:lnTo>
                <a:lnTo>
                  <a:pt x="134173" y="376013"/>
                </a:lnTo>
                <a:lnTo>
                  <a:pt x="120101" y="370938"/>
                </a:lnTo>
                <a:lnTo>
                  <a:pt x="106380" y="364736"/>
                </a:lnTo>
                <a:lnTo>
                  <a:pt x="93079" y="357405"/>
                </a:lnTo>
                <a:lnTo>
                  <a:pt x="80269" y="348947"/>
                </a:lnTo>
                <a:lnTo>
                  <a:pt x="68019" y="339361"/>
                </a:lnTo>
                <a:lnTo>
                  <a:pt x="56400" y="328648"/>
                </a:lnTo>
                <a:lnTo>
                  <a:pt x="45684" y="317031"/>
                </a:lnTo>
                <a:lnTo>
                  <a:pt x="36096" y="304785"/>
                </a:lnTo>
                <a:lnTo>
                  <a:pt x="27636" y="291978"/>
                </a:lnTo>
                <a:lnTo>
                  <a:pt x="20304" y="278680"/>
                </a:lnTo>
                <a:lnTo>
                  <a:pt x="14100" y="264962"/>
                </a:lnTo>
                <a:lnTo>
                  <a:pt x="9024" y="250893"/>
                </a:lnTo>
                <a:lnTo>
                  <a:pt x="5076" y="236544"/>
                </a:lnTo>
                <a:lnTo>
                  <a:pt x="2256" y="221986"/>
                </a:lnTo>
                <a:lnTo>
                  <a:pt x="564" y="207286"/>
                </a:lnTo>
                <a:lnTo>
                  <a:pt x="0" y="192517"/>
                </a:lnTo>
                <a:lnTo>
                  <a:pt x="564" y="177748"/>
                </a:lnTo>
                <a:lnTo>
                  <a:pt x="2256" y="163049"/>
                </a:lnTo>
                <a:lnTo>
                  <a:pt x="5076" y="148490"/>
                </a:lnTo>
                <a:lnTo>
                  <a:pt x="9024" y="134141"/>
                </a:lnTo>
                <a:lnTo>
                  <a:pt x="14100" y="120073"/>
                </a:lnTo>
                <a:lnTo>
                  <a:pt x="20304" y="106355"/>
                </a:lnTo>
                <a:lnTo>
                  <a:pt x="27636" y="93057"/>
                </a:lnTo>
                <a:lnTo>
                  <a:pt x="36096" y="80250"/>
                </a:lnTo>
                <a:lnTo>
                  <a:pt x="45684" y="68003"/>
                </a:lnTo>
                <a:lnTo>
                  <a:pt x="56400" y="56387"/>
                </a:lnTo>
                <a:lnTo>
                  <a:pt x="68019" y="45673"/>
                </a:lnTo>
                <a:lnTo>
                  <a:pt x="80269" y="36087"/>
                </a:lnTo>
                <a:lnTo>
                  <a:pt x="93079" y="27629"/>
                </a:lnTo>
                <a:lnTo>
                  <a:pt x="106380" y="20299"/>
                </a:lnTo>
                <a:lnTo>
                  <a:pt x="120101" y="14096"/>
                </a:lnTo>
                <a:lnTo>
                  <a:pt x="134173" y="9021"/>
                </a:lnTo>
                <a:lnTo>
                  <a:pt x="148525" y="5074"/>
                </a:lnTo>
                <a:lnTo>
                  <a:pt x="163088" y="2255"/>
                </a:lnTo>
                <a:lnTo>
                  <a:pt x="177790" y="563"/>
                </a:lnTo>
                <a:lnTo>
                  <a:pt x="192563" y="0"/>
                </a:lnTo>
                <a:lnTo>
                  <a:pt x="207336" y="563"/>
                </a:lnTo>
                <a:lnTo>
                  <a:pt x="222038" y="2255"/>
                </a:lnTo>
                <a:lnTo>
                  <a:pt x="236601" y="5074"/>
                </a:lnTo>
                <a:lnTo>
                  <a:pt x="250953" y="9021"/>
                </a:lnTo>
                <a:lnTo>
                  <a:pt x="265025" y="14096"/>
                </a:lnTo>
                <a:lnTo>
                  <a:pt x="278746" y="20299"/>
                </a:lnTo>
                <a:lnTo>
                  <a:pt x="292047" y="27629"/>
                </a:lnTo>
                <a:lnTo>
                  <a:pt x="304857" y="36087"/>
                </a:lnTo>
                <a:lnTo>
                  <a:pt x="317107" y="45673"/>
                </a:lnTo>
                <a:lnTo>
                  <a:pt x="328725" y="56387"/>
                </a:lnTo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339904" y="2938741"/>
            <a:ext cx="597378" cy="397879"/>
          </a:xfrm>
          <a:custGeom>
            <a:avLst/>
            <a:gdLst/>
            <a:ahLst/>
            <a:cxnLst/>
            <a:rect l="l" t="t" r="r" b="b"/>
            <a:pathLst>
              <a:path w="657116" h="450930">
                <a:moveTo>
                  <a:pt x="657116" y="0"/>
                </a:moveTo>
                <a:lnTo>
                  <a:pt x="0" y="450930"/>
                </a:lnTo>
              </a:path>
            </a:pathLst>
          </a:custGeom>
          <a:ln w="641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301417" y="3322618"/>
            <a:ext cx="48395" cy="39640"/>
          </a:xfrm>
          <a:custGeom>
            <a:avLst/>
            <a:gdLst/>
            <a:ahLst/>
            <a:cxnLst/>
            <a:rect l="l" t="t" r="r" b="b"/>
            <a:pathLst>
              <a:path w="53234" h="44925">
                <a:moveTo>
                  <a:pt x="0" y="44925"/>
                </a:moveTo>
                <a:lnTo>
                  <a:pt x="53234" y="31744"/>
                </a:lnTo>
                <a:lnTo>
                  <a:pt x="31439" y="0"/>
                </a:lnTo>
                <a:lnTo>
                  <a:pt x="0" y="44925"/>
                </a:lnTo>
                <a:close/>
              </a:path>
            </a:pathLst>
          </a:custGeom>
          <a:ln w="641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927377" y="2913106"/>
            <a:ext cx="48393" cy="39640"/>
          </a:xfrm>
          <a:custGeom>
            <a:avLst/>
            <a:gdLst/>
            <a:ahLst/>
            <a:cxnLst/>
            <a:rect l="l" t="t" r="r" b="b"/>
            <a:pathLst>
              <a:path w="53232" h="44925">
                <a:moveTo>
                  <a:pt x="53232" y="0"/>
                </a:moveTo>
                <a:lnTo>
                  <a:pt x="0" y="13179"/>
                </a:lnTo>
                <a:lnTo>
                  <a:pt x="21793" y="44925"/>
                </a:lnTo>
                <a:lnTo>
                  <a:pt x="53232" y="0"/>
                </a:lnTo>
                <a:close/>
              </a:path>
            </a:pathLst>
          </a:custGeom>
          <a:ln w="641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567828" y="4006841"/>
            <a:ext cx="478490" cy="4643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632014" y="4046477"/>
            <a:ext cx="350115" cy="339737"/>
          </a:xfrm>
          <a:custGeom>
            <a:avLst/>
            <a:gdLst/>
            <a:ahLst/>
            <a:cxnLst/>
            <a:rect l="l" t="t" r="r" b="b"/>
            <a:pathLst>
              <a:path w="385126" h="385035">
                <a:moveTo>
                  <a:pt x="328726" y="56387"/>
                </a:moveTo>
                <a:lnTo>
                  <a:pt x="317107" y="45673"/>
                </a:lnTo>
                <a:lnTo>
                  <a:pt x="304857" y="36087"/>
                </a:lnTo>
                <a:lnTo>
                  <a:pt x="292047" y="27629"/>
                </a:lnTo>
                <a:lnTo>
                  <a:pt x="278746" y="20299"/>
                </a:lnTo>
                <a:lnTo>
                  <a:pt x="265025" y="14096"/>
                </a:lnTo>
                <a:lnTo>
                  <a:pt x="250953" y="9021"/>
                </a:lnTo>
                <a:lnTo>
                  <a:pt x="236601" y="5074"/>
                </a:lnTo>
                <a:lnTo>
                  <a:pt x="222038" y="2255"/>
                </a:lnTo>
                <a:lnTo>
                  <a:pt x="207336" y="563"/>
                </a:lnTo>
                <a:lnTo>
                  <a:pt x="192563" y="0"/>
                </a:lnTo>
                <a:lnTo>
                  <a:pt x="177791" y="563"/>
                </a:lnTo>
                <a:lnTo>
                  <a:pt x="163088" y="2255"/>
                </a:lnTo>
                <a:lnTo>
                  <a:pt x="148526" y="5074"/>
                </a:lnTo>
                <a:lnTo>
                  <a:pt x="134174" y="9021"/>
                </a:lnTo>
                <a:lnTo>
                  <a:pt x="120102" y="14096"/>
                </a:lnTo>
                <a:lnTo>
                  <a:pt x="106380" y="20299"/>
                </a:lnTo>
                <a:lnTo>
                  <a:pt x="93080" y="27629"/>
                </a:lnTo>
                <a:lnTo>
                  <a:pt x="80269" y="36087"/>
                </a:lnTo>
                <a:lnTo>
                  <a:pt x="68020" y="45673"/>
                </a:lnTo>
                <a:lnTo>
                  <a:pt x="56401" y="56387"/>
                </a:lnTo>
                <a:lnTo>
                  <a:pt x="45685" y="68003"/>
                </a:lnTo>
                <a:lnTo>
                  <a:pt x="36096" y="80249"/>
                </a:lnTo>
                <a:lnTo>
                  <a:pt x="27636" y="93057"/>
                </a:lnTo>
                <a:lnTo>
                  <a:pt x="20304" y="106354"/>
                </a:lnTo>
                <a:lnTo>
                  <a:pt x="14100" y="120072"/>
                </a:lnTo>
                <a:lnTo>
                  <a:pt x="9024" y="134141"/>
                </a:lnTo>
                <a:lnTo>
                  <a:pt x="5076" y="148490"/>
                </a:lnTo>
                <a:lnTo>
                  <a:pt x="2256" y="163048"/>
                </a:lnTo>
                <a:lnTo>
                  <a:pt x="564" y="177748"/>
                </a:lnTo>
                <a:lnTo>
                  <a:pt x="0" y="192517"/>
                </a:lnTo>
                <a:lnTo>
                  <a:pt x="564" y="207286"/>
                </a:lnTo>
                <a:lnTo>
                  <a:pt x="2256" y="221985"/>
                </a:lnTo>
                <a:lnTo>
                  <a:pt x="5076" y="236544"/>
                </a:lnTo>
                <a:lnTo>
                  <a:pt x="9024" y="250893"/>
                </a:lnTo>
                <a:lnTo>
                  <a:pt x="14100" y="264961"/>
                </a:lnTo>
                <a:lnTo>
                  <a:pt x="20304" y="278680"/>
                </a:lnTo>
                <a:lnTo>
                  <a:pt x="27636" y="291977"/>
                </a:lnTo>
                <a:lnTo>
                  <a:pt x="36096" y="304785"/>
                </a:lnTo>
                <a:lnTo>
                  <a:pt x="45685" y="317032"/>
                </a:lnTo>
                <a:lnTo>
                  <a:pt x="56401" y="328648"/>
                </a:lnTo>
                <a:lnTo>
                  <a:pt x="68020" y="339361"/>
                </a:lnTo>
                <a:lnTo>
                  <a:pt x="80269" y="348947"/>
                </a:lnTo>
                <a:lnTo>
                  <a:pt x="93080" y="357405"/>
                </a:lnTo>
                <a:lnTo>
                  <a:pt x="106380" y="364736"/>
                </a:lnTo>
                <a:lnTo>
                  <a:pt x="120102" y="370938"/>
                </a:lnTo>
                <a:lnTo>
                  <a:pt x="134174" y="376013"/>
                </a:lnTo>
                <a:lnTo>
                  <a:pt x="148526" y="379960"/>
                </a:lnTo>
                <a:lnTo>
                  <a:pt x="163088" y="382779"/>
                </a:lnTo>
                <a:lnTo>
                  <a:pt x="177791" y="384471"/>
                </a:lnTo>
                <a:lnTo>
                  <a:pt x="192563" y="385035"/>
                </a:lnTo>
                <a:lnTo>
                  <a:pt x="207336" y="384471"/>
                </a:lnTo>
                <a:lnTo>
                  <a:pt x="222038" y="382779"/>
                </a:lnTo>
                <a:lnTo>
                  <a:pt x="236601" y="379960"/>
                </a:lnTo>
                <a:lnTo>
                  <a:pt x="250953" y="376013"/>
                </a:lnTo>
                <a:lnTo>
                  <a:pt x="265025" y="370938"/>
                </a:lnTo>
                <a:lnTo>
                  <a:pt x="278746" y="364736"/>
                </a:lnTo>
                <a:lnTo>
                  <a:pt x="292047" y="357405"/>
                </a:lnTo>
                <a:lnTo>
                  <a:pt x="304857" y="348947"/>
                </a:lnTo>
                <a:lnTo>
                  <a:pt x="317107" y="339361"/>
                </a:lnTo>
                <a:lnTo>
                  <a:pt x="328726" y="328648"/>
                </a:lnTo>
                <a:lnTo>
                  <a:pt x="339442" y="317032"/>
                </a:lnTo>
                <a:lnTo>
                  <a:pt x="349030" y="304785"/>
                </a:lnTo>
                <a:lnTo>
                  <a:pt x="357490" y="291977"/>
                </a:lnTo>
                <a:lnTo>
                  <a:pt x="364822" y="278680"/>
                </a:lnTo>
                <a:lnTo>
                  <a:pt x="371026" y="264961"/>
                </a:lnTo>
                <a:lnTo>
                  <a:pt x="376102" y="250893"/>
                </a:lnTo>
                <a:lnTo>
                  <a:pt x="380050" y="236544"/>
                </a:lnTo>
                <a:lnTo>
                  <a:pt x="382870" y="221985"/>
                </a:lnTo>
                <a:lnTo>
                  <a:pt x="384562" y="207286"/>
                </a:lnTo>
                <a:lnTo>
                  <a:pt x="385126" y="192517"/>
                </a:lnTo>
                <a:lnTo>
                  <a:pt x="384562" y="177748"/>
                </a:lnTo>
                <a:lnTo>
                  <a:pt x="382870" y="163048"/>
                </a:lnTo>
                <a:lnTo>
                  <a:pt x="380050" y="148490"/>
                </a:lnTo>
                <a:lnTo>
                  <a:pt x="376102" y="134141"/>
                </a:lnTo>
                <a:lnTo>
                  <a:pt x="371026" y="120072"/>
                </a:lnTo>
                <a:lnTo>
                  <a:pt x="364822" y="106354"/>
                </a:lnTo>
                <a:lnTo>
                  <a:pt x="357490" y="93057"/>
                </a:lnTo>
                <a:lnTo>
                  <a:pt x="349030" y="80249"/>
                </a:lnTo>
                <a:lnTo>
                  <a:pt x="339442" y="68003"/>
                </a:lnTo>
                <a:lnTo>
                  <a:pt x="328726" y="56387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632014" y="4046477"/>
            <a:ext cx="350115" cy="339737"/>
          </a:xfrm>
          <a:custGeom>
            <a:avLst/>
            <a:gdLst/>
            <a:ahLst/>
            <a:cxnLst/>
            <a:rect l="l" t="t" r="r" b="b"/>
            <a:pathLst>
              <a:path w="385126" h="385035">
                <a:moveTo>
                  <a:pt x="328725" y="56387"/>
                </a:moveTo>
                <a:lnTo>
                  <a:pt x="339441" y="68003"/>
                </a:lnTo>
                <a:lnTo>
                  <a:pt x="349030" y="80250"/>
                </a:lnTo>
                <a:lnTo>
                  <a:pt x="357490" y="93057"/>
                </a:lnTo>
                <a:lnTo>
                  <a:pt x="364822" y="106355"/>
                </a:lnTo>
                <a:lnTo>
                  <a:pt x="371026" y="120073"/>
                </a:lnTo>
                <a:lnTo>
                  <a:pt x="376102" y="134141"/>
                </a:lnTo>
                <a:lnTo>
                  <a:pt x="380050" y="148490"/>
                </a:lnTo>
                <a:lnTo>
                  <a:pt x="382870" y="163049"/>
                </a:lnTo>
                <a:lnTo>
                  <a:pt x="384562" y="177748"/>
                </a:lnTo>
                <a:lnTo>
                  <a:pt x="385126" y="192517"/>
                </a:lnTo>
                <a:lnTo>
                  <a:pt x="384562" y="207286"/>
                </a:lnTo>
                <a:lnTo>
                  <a:pt x="382870" y="221986"/>
                </a:lnTo>
                <a:lnTo>
                  <a:pt x="380050" y="236544"/>
                </a:lnTo>
                <a:lnTo>
                  <a:pt x="376102" y="250893"/>
                </a:lnTo>
                <a:lnTo>
                  <a:pt x="371026" y="264962"/>
                </a:lnTo>
                <a:lnTo>
                  <a:pt x="364822" y="278680"/>
                </a:lnTo>
                <a:lnTo>
                  <a:pt x="357490" y="291978"/>
                </a:lnTo>
                <a:lnTo>
                  <a:pt x="349030" y="304785"/>
                </a:lnTo>
                <a:lnTo>
                  <a:pt x="339441" y="317031"/>
                </a:lnTo>
                <a:lnTo>
                  <a:pt x="328725" y="328648"/>
                </a:lnTo>
                <a:lnTo>
                  <a:pt x="317106" y="339361"/>
                </a:lnTo>
                <a:lnTo>
                  <a:pt x="304857" y="348947"/>
                </a:lnTo>
                <a:lnTo>
                  <a:pt x="292047" y="357405"/>
                </a:lnTo>
                <a:lnTo>
                  <a:pt x="278746" y="364735"/>
                </a:lnTo>
                <a:lnTo>
                  <a:pt x="265024" y="370938"/>
                </a:lnTo>
                <a:lnTo>
                  <a:pt x="250953" y="376013"/>
                </a:lnTo>
                <a:lnTo>
                  <a:pt x="236600" y="379960"/>
                </a:lnTo>
                <a:lnTo>
                  <a:pt x="222038" y="382779"/>
                </a:lnTo>
                <a:lnTo>
                  <a:pt x="207336" y="384471"/>
                </a:lnTo>
                <a:lnTo>
                  <a:pt x="192563" y="385035"/>
                </a:lnTo>
                <a:lnTo>
                  <a:pt x="177790" y="384471"/>
                </a:lnTo>
                <a:lnTo>
                  <a:pt x="163088" y="382779"/>
                </a:lnTo>
                <a:lnTo>
                  <a:pt x="148525" y="379960"/>
                </a:lnTo>
                <a:lnTo>
                  <a:pt x="134173" y="376013"/>
                </a:lnTo>
                <a:lnTo>
                  <a:pt x="120101" y="370938"/>
                </a:lnTo>
                <a:lnTo>
                  <a:pt x="106380" y="364735"/>
                </a:lnTo>
                <a:lnTo>
                  <a:pt x="93079" y="357405"/>
                </a:lnTo>
                <a:lnTo>
                  <a:pt x="80269" y="348947"/>
                </a:lnTo>
                <a:lnTo>
                  <a:pt x="68019" y="339361"/>
                </a:lnTo>
                <a:lnTo>
                  <a:pt x="56400" y="328648"/>
                </a:lnTo>
                <a:lnTo>
                  <a:pt x="45684" y="317031"/>
                </a:lnTo>
                <a:lnTo>
                  <a:pt x="36096" y="304785"/>
                </a:lnTo>
                <a:lnTo>
                  <a:pt x="27636" y="291978"/>
                </a:lnTo>
                <a:lnTo>
                  <a:pt x="20304" y="278680"/>
                </a:lnTo>
                <a:lnTo>
                  <a:pt x="14100" y="264962"/>
                </a:lnTo>
                <a:lnTo>
                  <a:pt x="9024" y="250893"/>
                </a:lnTo>
                <a:lnTo>
                  <a:pt x="5076" y="236544"/>
                </a:lnTo>
                <a:lnTo>
                  <a:pt x="2256" y="221986"/>
                </a:lnTo>
                <a:lnTo>
                  <a:pt x="564" y="207286"/>
                </a:lnTo>
                <a:lnTo>
                  <a:pt x="0" y="192517"/>
                </a:lnTo>
                <a:lnTo>
                  <a:pt x="564" y="177748"/>
                </a:lnTo>
                <a:lnTo>
                  <a:pt x="2256" y="163049"/>
                </a:lnTo>
                <a:lnTo>
                  <a:pt x="5076" y="148490"/>
                </a:lnTo>
                <a:lnTo>
                  <a:pt x="9024" y="134141"/>
                </a:lnTo>
                <a:lnTo>
                  <a:pt x="14100" y="120073"/>
                </a:lnTo>
                <a:lnTo>
                  <a:pt x="20304" y="106355"/>
                </a:lnTo>
                <a:lnTo>
                  <a:pt x="27636" y="93057"/>
                </a:lnTo>
                <a:lnTo>
                  <a:pt x="36096" y="80250"/>
                </a:lnTo>
                <a:lnTo>
                  <a:pt x="45684" y="68003"/>
                </a:lnTo>
                <a:lnTo>
                  <a:pt x="56400" y="56387"/>
                </a:lnTo>
                <a:lnTo>
                  <a:pt x="68019" y="45673"/>
                </a:lnTo>
                <a:lnTo>
                  <a:pt x="80269" y="36087"/>
                </a:lnTo>
                <a:lnTo>
                  <a:pt x="93079" y="27629"/>
                </a:lnTo>
                <a:lnTo>
                  <a:pt x="106380" y="20299"/>
                </a:lnTo>
                <a:lnTo>
                  <a:pt x="120101" y="14096"/>
                </a:lnTo>
                <a:lnTo>
                  <a:pt x="134173" y="9021"/>
                </a:lnTo>
                <a:lnTo>
                  <a:pt x="148525" y="5074"/>
                </a:lnTo>
                <a:lnTo>
                  <a:pt x="163088" y="2255"/>
                </a:lnTo>
                <a:lnTo>
                  <a:pt x="177790" y="563"/>
                </a:lnTo>
                <a:lnTo>
                  <a:pt x="192563" y="0"/>
                </a:lnTo>
                <a:lnTo>
                  <a:pt x="207336" y="563"/>
                </a:lnTo>
                <a:lnTo>
                  <a:pt x="222038" y="2255"/>
                </a:lnTo>
                <a:lnTo>
                  <a:pt x="236600" y="5074"/>
                </a:lnTo>
                <a:lnTo>
                  <a:pt x="250953" y="9021"/>
                </a:lnTo>
                <a:lnTo>
                  <a:pt x="265024" y="14096"/>
                </a:lnTo>
                <a:lnTo>
                  <a:pt x="278746" y="20299"/>
                </a:lnTo>
                <a:lnTo>
                  <a:pt x="292047" y="27629"/>
                </a:lnTo>
                <a:lnTo>
                  <a:pt x="304857" y="36087"/>
                </a:lnTo>
                <a:lnTo>
                  <a:pt x="317106" y="45673"/>
                </a:lnTo>
                <a:lnTo>
                  <a:pt x="328725" y="56387"/>
                </a:lnTo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901623" y="3675693"/>
            <a:ext cx="149340" cy="331052"/>
          </a:xfrm>
          <a:custGeom>
            <a:avLst/>
            <a:gdLst/>
            <a:ahLst/>
            <a:cxnLst/>
            <a:rect l="l" t="t" r="r" b="b"/>
            <a:pathLst>
              <a:path w="164274" h="375192">
                <a:moveTo>
                  <a:pt x="164274" y="0"/>
                </a:moveTo>
                <a:lnTo>
                  <a:pt x="0" y="375192"/>
                </a:lnTo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882905" y="3999933"/>
            <a:ext cx="34755" cy="48308"/>
          </a:xfrm>
          <a:custGeom>
            <a:avLst/>
            <a:gdLst/>
            <a:ahLst/>
            <a:cxnLst/>
            <a:rect l="l" t="t" r="r" b="b"/>
            <a:pathLst>
              <a:path w="38231" h="54749">
                <a:moveTo>
                  <a:pt x="0" y="54749"/>
                </a:moveTo>
                <a:lnTo>
                  <a:pt x="38231" y="15439"/>
                </a:lnTo>
                <a:lnTo>
                  <a:pt x="2951" y="0"/>
                </a:lnTo>
                <a:lnTo>
                  <a:pt x="0" y="54749"/>
                </a:lnTo>
                <a:close/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034928" y="3634198"/>
            <a:ext cx="34755" cy="48308"/>
          </a:xfrm>
          <a:custGeom>
            <a:avLst/>
            <a:gdLst/>
            <a:ahLst/>
            <a:cxnLst/>
            <a:rect l="l" t="t" r="r" b="b"/>
            <a:pathLst>
              <a:path w="38231" h="54749">
                <a:moveTo>
                  <a:pt x="38231" y="0"/>
                </a:moveTo>
                <a:lnTo>
                  <a:pt x="0" y="39309"/>
                </a:lnTo>
                <a:lnTo>
                  <a:pt x="35280" y="54749"/>
                </a:lnTo>
                <a:lnTo>
                  <a:pt x="38231" y="0"/>
                </a:lnTo>
                <a:close/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244717" y="4006841"/>
            <a:ext cx="478490" cy="4643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308904" y="4046477"/>
            <a:ext cx="350115" cy="339737"/>
          </a:xfrm>
          <a:custGeom>
            <a:avLst/>
            <a:gdLst/>
            <a:ahLst/>
            <a:cxnLst/>
            <a:rect l="l" t="t" r="r" b="b"/>
            <a:pathLst>
              <a:path w="385126" h="385035">
                <a:moveTo>
                  <a:pt x="328725" y="56387"/>
                </a:moveTo>
                <a:lnTo>
                  <a:pt x="317106" y="45673"/>
                </a:lnTo>
                <a:lnTo>
                  <a:pt x="304857" y="36087"/>
                </a:lnTo>
                <a:lnTo>
                  <a:pt x="292046" y="27629"/>
                </a:lnTo>
                <a:lnTo>
                  <a:pt x="278746" y="20299"/>
                </a:lnTo>
                <a:lnTo>
                  <a:pt x="265024" y="14096"/>
                </a:lnTo>
                <a:lnTo>
                  <a:pt x="250953" y="9021"/>
                </a:lnTo>
                <a:lnTo>
                  <a:pt x="236600" y="5074"/>
                </a:lnTo>
                <a:lnTo>
                  <a:pt x="222038" y="2255"/>
                </a:lnTo>
                <a:lnTo>
                  <a:pt x="207335" y="563"/>
                </a:lnTo>
                <a:lnTo>
                  <a:pt x="192563" y="0"/>
                </a:lnTo>
                <a:lnTo>
                  <a:pt x="177790" y="563"/>
                </a:lnTo>
                <a:lnTo>
                  <a:pt x="163087" y="2255"/>
                </a:lnTo>
                <a:lnTo>
                  <a:pt x="148525" y="5074"/>
                </a:lnTo>
                <a:lnTo>
                  <a:pt x="134173" y="9021"/>
                </a:lnTo>
                <a:lnTo>
                  <a:pt x="120101" y="14096"/>
                </a:lnTo>
                <a:lnTo>
                  <a:pt x="106380" y="20299"/>
                </a:lnTo>
                <a:lnTo>
                  <a:pt x="93079" y="27629"/>
                </a:lnTo>
                <a:lnTo>
                  <a:pt x="80268" y="36087"/>
                </a:lnTo>
                <a:lnTo>
                  <a:pt x="68019" y="45673"/>
                </a:lnTo>
                <a:lnTo>
                  <a:pt x="56400" y="56387"/>
                </a:lnTo>
                <a:lnTo>
                  <a:pt x="45684" y="68003"/>
                </a:lnTo>
                <a:lnTo>
                  <a:pt x="36096" y="80249"/>
                </a:lnTo>
                <a:lnTo>
                  <a:pt x="27636" y="93057"/>
                </a:lnTo>
                <a:lnTo>
                  <a:pt x="20304" y="106354"/>
                </a:lnTo>
                <a:lnTo>
                  <a:pt x="14100" y="120072"/>
                </a:lnTo>
                <a:lnTo>
                  <a:pt x="9024" y="134141"/>
                </a:lnTo>
                <a:lnTo>
                  <a:pt x="5076" y="148490"/>
                </a:lnTo>
                <a:lnTo>
                  <a:pt x="2256" y="163048"/>
                </a:lnTo>
                <a:lnTo>
                  <a:pt x="564" y="177748"/>
                </a:lnTo>
                <a:lnTo>
                  <a:pt x="0" y="192517"/>
                </a:lnTo>
                <a:lnTo>
                  <a:pt x="564" y="207286"/>
                </a:lnTo>
                <a:lnTo>
                  <a:pt x="2256" y="221985"/>
                </a:lnTo>
                <a:lnTo>
                  <a:pt x="5076" y="236544"/>
                </a:lnTo>
                <a:lnTo>
                  <a:pt x="9024" y="250893"/>
                </a:lnTo>
                <a:lnTo>
                  <a:pt x="14100" y="264961"/>
                </a:lnTo>
                <a:lnTo>
                  <a:pt x="20304" y="278680"/>
                </a:lnTo>
                <a:lnTo>
                  <a:pt x="27636" y="291977"/>
                </a:lnTo>
                <a:lnTo>
                  <a:pt x="36096" y="304785"/>
                </a:lnTo>
                <a:lnTo>
                  <a:pt x="45684" y="317032"/>
                </a:lnTo>
                <a:lnTo>
                  <a:pt x="56400" y="328648"/>
                </a:lnTo>
                <a:lnTo>
                  <a:pt x="68019" y="339361"/>
                </a:lnTo>
                <a:lnTo>
                  <a:pt x="80268" y="348947"/>
                </a:lnTo>
                <a:lnTo>
                  <a:pt x="93079" y="357405"/>
                </a:lnTo>
                <a:lnTo>
                  <a:pt x="106380" y="364736"/>
                </a:lnTo>
                <a:lnTo>
                  <a:pt x="120101" y="370938"/>
                </a:lnTo>
                <a:lnTo>
                  <a:pt x="134173" y="376013"/>
                </a:lnTo>
                <a:lnTo>
                  <a:pt x="148525" y="379960"/>
                </a:lnTo>
                <a:lnTo>
                  <a:pt x="163087" y="382779"/>
                </a:lnTo>
                <a:lnTo>
                  <a:pt x="177790" y="384471"/>
                </a:lnTo>
                <a:lnTo>
                  <a:pt x="192563" y="385035"/>
                </a:lnTo>
                <a:lnTo>
                  <a:pt x="207335" y="384471"/>
                </a:lnTo>
                <a:lnTo>
                  <a:pt x="222038" y="382779"/>
                </a:lnTo>
                <a:lnTo>
                  <a:pt x="236600" y="379960"/>
                </a:lnTo>
                <a:lnTo>
                  <a:pt x="250953" y="376013"/>
                </a:lnTo>
                <a:lnTo>
                  <a:pt x="265024" y="370938"/>
                </a:lnTo>
                <a:lnTo>
                  <a:pt x="278746" y="364736"/>
                </a:lnTo>
                <a:lnTo>
                  <a:pt x="292046" y="357405"/>
                </a:lnTo>
                <a:lnTo>
                  <a:pt x="304857" y="348947"/>
                </a:lnTo>
                <a:lnTo>
                  <a:pt x="317106" y="339361"/>
                </a:lnTo>
                <a:lnTo>
                  <a:pt x="328725" y="328648"/>
                </a:lnTo>
                <a:lnTo>
                  <a:pt x="339441" y="317032"/>
                </a:lnTo>
                <a:lnTo>
                  <a:pt x="349029" y="304785"/>
                </a:lnTo>
                <a:lnTo>
                  <a:pt x="357489" y="291977"/>
                </a:lnTo>
                <a:lnTo>
                  <a:pt x="364822" y="278680"/>
                </a:lnTo>
                <a:lnTo>
                  <a:pt x="371026" y="264961"/>
                </a:lnTo>
                <a:lnTo>
                  <a:pt x="376102" y="250893"/>
                </a:lnTo>
                <a:lnTo>
                  <a:pt x="380050" y="236544"/>
                </a:lnTo>
                <a:lnTo>
                  <a:pt x="382870" y="221985"/>
                </a:lnTo>
                <a:lnTo>
                  <a:pt x="384562" y="207286"/>
                </a:lnTo>
                <a:lnTo>
                  <a:pt x="385126" y="192517"/>
                </a:lnTo>
                <a:lnTo>
                  <a:pt x="384562" y="177748"/>
                </a:lnTo>
                <a:lnTo>
                  <a:pt x="382870" y="163048"/>
                </a:lnTo>
                <a:lnTo>
                  <a:pt x="380050" y="148490"/>
                </a:lnTo>
                <a:lnTo>
                  <a:pt x="376102" y="134141"/>
                </a:lnTo>
                <a:lnTo>
                  <a:pt x="371026" y="120072"/>
                </a:lnTo>
                <a:lnTo>
                  <a:pt x="364822" y="106354"/>
                </a:lnTo>
                <a:lnTo>
                  <a:pt x="357489" y="93057"/>
                </a:lnTo>
                <a:lnTo>
                  <a:pt x="349029" y="80249"/>
                </a:lnTo>
                <a:lnTo>
                  <a:pt x="339441" y="68003"/>
                </a:lnTo>
                <a:lnTo>
                  <a:pt x="328725" y="56387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308903" y="4046477"/>
            <a:ext cx="350115" cy="339737"/>
          </a:xfrm>
          <a:custGeom>
            <a:avLst/>
            <a:gdLst/>
            <a:ahLst/>
            <a:cxnLst/>
            <a:rect l="l" t="t" r="r" b="b"/>
            <a:pathLst>
              <a:path w="385126" h="385035">
                <a:moveTo>
                  <a:pt x="328725" y="56387"/>
                </a:moveTo>
                <a:lnTo>
                  <a:pt x="339441" y="68003"/>
                </a:lnTo>
                <a:lnTo>
                  <a:pt x="349030" y="80250"/>
                </a:lnTo>
                <a:lnTo>
                  <a:pt x="357490" y="93057"/>
                </a:lnTo>
                <a:lnTo>
                  <a:pt x="364822" y="106355"/>
                </a:lnTo>
                <a:lnTo>
                  <a:pt x="371026" y="120073"/>
                </a:lnTo>
                <a:lnTo>
                  <a:pt x="376102" y="134141"/>
                </a:lnTo>
                <a:lnTo>
                  <a:pt x="380050" y="148490"/>
                </a:lnTo>
                <a:lnTo>
                  <a:pt x="382870" y="163049"/>
                </a:lnTo>
                <a:lnTo>
                  <a:pt x="384562" y="177748"/>
                </a:lnTo>
                <a:lnTo>
                  <a:pt x="385126" y="192517"/>
                </a:lnTo>
                <a:lnTo>
                  <a:pt x="384562" y="207286"/>
                </a:lnTo>
                <a:lnTo>
                  <a:pt x="382870" y="221986"/>
                </a:lnTo>
                <a:lnTo>
                  <a:pt x="380050" y="236544"/>
                </a:lnTo>
                <a:lnTo>
                  <a:pt x="376102" y="250893"/>
                </a:lnTo>
                <a:lnTo>
                  <a:pt x="371026" y="264962"/>
                </a:lnTo>
                <a:lnTo>
                  <a:pt x="364822" y="278680"/>
                </a:lnTo>
                <a:lnTo>
                  <a:pt x="357490" y="291978"/>
                </a:lnTo>
                <a:lnTo>
                  <a:pt x="349030" y="304785"/>
                </a:lnTo>
                <a:lnTo>
                  <a:pt x="339441" y="317031"/>
                </a:lnTo>
                <a:lnTo>
                  <a:pt x="328725" y="328648"/>
                </a:lnTo>
                <a:lnTo>
                  <a:pt x="317106" y="339361"/>
                </a:lnTo>
                <a:lnTo>
                  <a:pt x="304857" y="348947"/>
                </a:lnTo>
                <a:lnTo>
                  <a:pt x="292047" y="357405"/>
                </a:lnTo>
                <a:lnTo>
                  <a:pt x="278746" y="364735"/>
                </a:lnTo>
                <a:lnTo>
                  <a:pt x="265024" y="370938"/>
                </a:lnTo>
                <a:lnTo>
                  <a:pt x="250953" y="376013"/>
                </a:lnTo>
                <a:lnTo>
                  <a:pt x="236601" y="379960"/>
                </a:lnTo>
                <a:lnTo>
                  <a:pt x="222038" y="382779"/>
                </a:lnTo>
                <a:lnTo>
                  <a:pt x="207335" y="384471"/>
                </a:lnTo>
                <a:lnTo>
                  <a:pt x="192563" y="385035"/>
                </a:lnTo>
                <a:lnTo>
                  <a:pt x="177790" y="384471"/>
                </a:lnTo>
                <a:lnTo>
                  <a:pt x="163087" y="382779"/>
                </a:lnTo>
                <a:lnTo>
                  <a:pt x="148525" y="379960"/>
                </a:lnTo>
                <a:lnTo>
                  <a:pt x="134173" y="376013"/>
                </a:lnTo>
                <a:lnTo>
                  <a:pt x="120101" y="370938"/>
                </a:lnTo>
                <a:lnTo>
                  <a:pt x="106379" y="364735"/>
                </a:lnTo>
                <a:lnTo>
                  <a:pt x="93079" y="357405"/>
                </a:lnTo>
                <a:lnTo>
                  <a:pt x="80268" y="348947"/>
                </a:lnTo>
                <a:lnTo>
                  <a:pt x="68019" y="339361"/>
                </a:lnTo>
                <a:lnTo>
                  <a:pt x="56400" y="328648"/>
                </a:lnTo>
                <a:lnTo>
                  <a:pt x="45684" y="317031"/>
                </a:lnTo>
                <a:lnTo>
                  <a:pt x="36096" y="304785"/>
                </a:lnTo>
                <a:lnTo>
                  <a:pt x="27636" y="291978"/>
                </a:lnTo>
                <a:lnTo>
                  <a:pt x="20304" y="278680"/>
                </a:lnTo>
                <a:lnTo>
                  <a:pt x="14100" y="264962"/>
                </a:lnTo>
                <a:lnTo>
                  <a:pt x="9024" y="250893"/>
                </a:lnTo>
                <a:lnTo>
                  <a:pt x="5076" y="236544"/>
                </a:lnTo>
                <a:lnTo>
                  <a:pt x="2256" y="221986"/>
                </a:lnTo>
                <a:lnTo>
                  <a:pt x="564" y="207286"/>
                </a:lnTo>
                <a:lnTo>
                  <a:pt x="0" y="192517"/>
                </a:lnTo>
                <a:lnTo>
                  <a:pt x="564" y="177748"/>
                </a:lnTo>
                <a:lnTo>
                  <a:pt x="2256" y="163049"/>
                </a:lnTo>
                <a:lnTo>
                  <a:pt x="5076" y="148490"/>
                </a:lnTo>
                <a:lnTo>
                  <a:pt x="9024" y="134141"/>
                </a:lnTo>
                <a:lnTo>
                  <a:pt x="14100" y="120073"/>
                </a:lnTo>
                <a:lnTo>
                  <a:pt x="20304" y="106355"/>
                </a:lnTo>
                <a:lnTo>
                  <a:pt x="27636" y="93057"/>
                </a:lnTo>
                <a:lnTo>
                  <a:pt x="36096" y="80250"/>
                </a:lnTo>
                <a:lnTo>
                  <a:pt x="45684" y="68003"/>
                </a:lnTo>
                <a:lnTo>
                  <a:pt x="56400" y="56387"/>
                </a:lnTo>
                <a:lnTo>
                  <a:pt x="68019" y="45673"/>
                </a:lnTo>
                <a:lnTo>
                  <a:pt x="80268" y="36087"/>
                </a:lnTo>
                <a:lnTo>
                  <a:pt x="93079" y="27629"/>
                </a:lnTo>
                <a:lnTo>
                  <a:pt x="106379" y="20299"/>
                </a:lnTo>
                <a:lnTo>
                  <a:pt x="120101" y="14096"/>
                </a:lnTo>
                <a:lnTo>
                  <a:pt x="134173" y="9021"/>
                </a:lnTo>
                <a:lnTo>
                  <a:pt x="148525" y="5074"/>
                </a:lnTo>
                <a:lnTo>
                  <a:pt x="163087" y="2255"/>
                </a:lnTo>
                <a:lnTo>
                  <a:pt x="177790" y="563"/>
                </a:lnTo>
                <a:lnTo>
                  <a:pt x="192563" y="0"/>
                </a:lnTo>
                <a:lnTo>
                  <a:pt x="207335" y="563"/>
                </a:lnTo>
                <a:lnTo>
                  <a:pt x="222038" y="2255"/>
                </a:lnTo>
                <a:lnTo>
                  <a:pt x="236601" y="5074"/>
                </a:lnTo>
                <a:lnTo>
                  <a:pt x="250953" y="9021"/>
                </a:lnTo>
                <a:lnTo>
                  <a:pt x="265024" y="14096"/>
                </a:lnTo>
                <a:lnTo>
                  <a:pt x="278746" y="20299"/>
                </a:lnTo>
                <a:lnTo>
                  <a:pt x="292047" y="27629"/>
                </a:lnTo>
                <a:lnTo>
                  <a:pt x="304857" y="36087"/>
                </a:lnTo>
                <a:lnTo>
                  <a:pt x="317106" y="45673"/>
                </a:lnTo>
                <a:lnTo>
                  <a:pt x="328725" y="56387"/>
                </a:lnTo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240067" y="3675693"/>
            <a:ext cx="149340" cy="331052"/>
          </a:xfrm>
          <a:custGeom>
            <a:avLst/>
            <a:gdLst/>
            <a:ahLst/>
            <a:cxnLst/>
            <a:rect l="l" t="t" r="r" b="b"/>
            <a:pathLst>
              <a:path w="164274" h="375192">
                <a:moveTo>
                  <a:pt x="0" y="0"/>
                </a:moveTo>
                <a:lnTo>
                  <a:pt x="164274" y="375192"/>
                </a:lnTo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373370" y="3999933"/>
            <a:ext cx="34756" cy="48308"/>
          </a:xfrm>
          <a:custGeom>
            <a:avLst/>
            <a:gdLst/>
            <a:ahLst/>
            <a:cxnLst/>
            <a:rect l="l" t="t" r="r" b="b"/>
            <a:pathLst>
              <a:path w="38232" h="54749">
                <a:moveTo>
                  <a:pt x="38232" y="54749"/>
                </a:moveTo>
                <a:lnTo>
                  <a:pt x="35280" y="0"/>
                </a:lnTo>
                <a:lnTo>
                  <a:pt x="0" y="15439"/>
                </a:lnTo>
                <a:lnTo>
                  <a:pt x="38232" y="54749"/>
                </a:lnTo>
                <a:close/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221350" y="3634198"/>
            <a:ext cx="34755" cy="48308"/>
          </a:xfrm>
          <a:custGeom>
            <a:avLst/>
            <a:gdLst/>
            <a:ahLst/>
            <a:cxnLst/>
            <a:rect l="l" t="t" r="r" b="b"/>
            <a:pathLst>
              <a:path w="38231" h="54749">
                <a:moveTo>
                  <a:pt x="0" y="0"/>
                </a:moveTo>
                <a:lnTo>
                  <a:pt x="2950" y="54749"/>
                </a:lnTo>
                <a:lnTo>
                  <a:pt x="38231" y="39309"/>
                </a:lnTo>
                <a:lnTo>
                  <a:pt x="0" y="0"/>
                </a:lnTo>
                <a:close/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878586" y="3256588"/>
            <a:ext cx="478490" cy="4643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942774" y="3296226"/>
            <a:ext cx="350115" cy="339737"/>
          </a:xfrm>
          <a:custGeom>
            <a:avLst/>
            <a:gdLst/>
            <a:ahLst/>
            <a:cxnLst/>
            <a:rect l="l" t="t" r="r" b="b"/>
            <a:pathLst>
              <a:path w="385127" h="385035">
                <a:moveTo>
                  <a:pt x="328726" y="56387"/>
                </a:moveTo>
                <a:lnTo>
                  <a:pt x="317107" y="45673"/>
                </a:lnTo>
                <a:lnTo>
                  <a:pt x="304858" y="36087"/>
                </a:lnTo>
                <a:lnTo>
                  <a:pt x="292047" y="27629"/>
                </a:lnTo>
                <a:lnTo>
                  <a:pt x="278746" y="20299"/>
                </a:lnTo>
                <a:lnTo>
                  <a:pt x="265025" y="14096"/>
                </a:lnTo>
                <a:lnTo>
                  <a:pt x="250953" y="9021"/>
                </a:lnTo>
                <a:lnTo>
                  <a:pt x="236601" y="5074"/>
                </a:lnTo>
                <a:lnTo>
                  <a:pt x="222039" y="2255"/>
                </a:lnTo>
                <a:lnTo>
                  <a:pt x="207336" y="563"/>
                </a:lnTo>
                <a:lnTo>
                  <a:pt x="192563" y="0"/>
                </a:lnTo>
                <a:lnTo>
                  <a:pt x="177791" y="563"/>
                </a:lnTo>
                <a:lnTo>
                  <a:pt x="163088" y="2255"/>
                </a:lnTo>
                <a:lnTo>
                  <a:pt x="148526" y="5074"/>
                </a:lnTo>
                <a:lnTo>
                  <a:pt x="134173" y="9021"/>
                </a:lnTo>
                <a:lnTo>
                  <a:pt x="120102" y="14096"/>
                </a:lnTo>
                <a:lnTo>
                  <a:pt x="106380" y="20299"/>
                </a:lnTo>
                <a:lnTo>
                  <a:pt x="93079" y="27629"/>
                </a:lnTo>
                <a:lnTo>
                  <a:pt x="80269" y="36087"/>
                </a:lnTo>
                <a:lnTo>
                  <a:pt x="68019" y="45673"/>
                </a:lnTo>
                <a:lnTo>
                  <a:pt x="56400" y="56387"/>
                </a:lnTo>
                <a:lnTo>
                  <a:pt x="45684" y="68003"/>
                </a:lnTo>
                <a:lnTo>
                  <a:pt x="36096" y="80249"/>
                </a:lnTo>
                <a:lnTo>
                  <a:pt x="27636" y="93057"/>
                </a:lnTo>
                <a:lnTo>
                  <a:pt x="20304" y="106354"/>
                </a:lnTo>
                <a:lnTo>
                  <a:pt x="14100" y="120073"/>
                </a:lnTo>
                <a:lnTo>
                  <a:pt x="9024" y="134141"/>
                </a:lnTo>
                <a:lnTo>
                  <a:pt x="5076" y="148490"/>
                </a:lnTo>
                <a:lnTo>
                  <a:pt x="2256" y="163049"/>
                </a:lnTo>
                <a:lnTo>
                  <a:pt x="564" y="177748"/>
                </a:lnTo>
                <a:lnTo>
                  <a:pt x="0" y="192517"/>
                </a:lnTo>
                <a:lnTo>
                  <a:pt x="564" y="207286"/>
                </a:lnTo>
                <a:lnTo>
                  <a:pt x="2256" y="221986"/>
                </a:lnTo>
                <a:lnTo>
                  <a:pt x="5076" y="236545"/>
                </a:lnTo>
                <a:lnTo>
                  <a:pt x="9024" y="250893"/>
                </a:lnTo>
                <a:lnTo>
                  <a:pt x="14100" y="264962"/>
                </a:lnTo>
                <a:lnTo>
                  <a:pt x="20304" y="278680"/>
                </a:lnTo>
                <a:lnTo>
                  <a:pt x="27636" y="291978"/>
                </a:lnTo>
                <a:lnTo>
                  <a:pt x="36096" y="304785"/>
                </a:lnTo>
                <a:lnTo>
                  <a:pt x="45684" y="317032"/>
                </a:lnTo>
                <a:lnTo>
                  <a:pt x="56400" y="328648"/>
                </a:lnTo>
                <a:lnTo>
                  <a:pt x="68019" y="339361"/>
                </a:lnTo>
                <a:lnTo>
                  <a:pt x="80269" y="348947"/>
                </a:lnTo>
                <a:lnTo>
                  <a:pt x="93079" y="357405"/>
                </a:lnTo>
                <a:lnTo>
                  <a:pt x="106380" y="364736"/>
                </a:lnTo>
                <a:lnTo>
                  <a:pt x="120102" y="370938"/>
                </a:lnTo>
                <a:lnTo>
                  <a:pt x="134173" y="376013"/>
                </a:lnTo>
                <a:lnTo>
                  <a:pt x="148526" y="379960"/>
                </a:lnTo>
                <a:lnTo>
                  <a:pt x="163088" y="382779"/>
                </a:lnTo>
                <a:lnTo>
                  <a:pt x="177791" y="384471"/>
                </a:lnTo>
                <a:lnTo>
                  <a:pt x="192563" y="385035"/>
                </a:lnTo>
                <a:lnTo>
                  <a:pt x="207336" y="384471"/>
                </a:lnTo>
                <a:lnTo>
                  <a:pt x="222039" y="382779"/>
                </a:lnTo>
                <a:lnTo>
                  <a:pt x="236601" y="379960"/>
                </a:lnTo>
                <a:lnTo>
                  <a:pt x="250953" y="376013"/>
                </a:lnTo>
                <a:lnTo>
                  <a:pt x="265025" y="370938"/>
                </a:lnTo>
                <a:lnTo>
                  <a:pt x="278746" y="364736"/>
                </a:lnTo>
                <a:lnTo>
                  <a:pt x="292047" y="357405"/>
                </a:lnTo>
                <a:lnTo>
                  <a:pt x="304858" y="348947"/>
                </a:lnTo>
                <a:lnTo>
                  <a:pt x="317107" y="339361"/>
                </a:lnTo>
                <a:lnTo>
                  <a:pt x="328726" y="328648"/>
                </a:lnTo>
                <a:lnTo>
                  <a:pt x="339442" y="317032"/>
                </a:lnTo>
                <a:lnTo>
                  <a:pt x="349030" y="304785"/>
                </a:lnTo>
                <a:lnTo>
                  <a:pt x="357491" y="291978"/>
                </a:lnTo>
                <a:lnTo>
                  <a:pt x="364823" y="278680"/>
                </a:lnTo>
                <a:lnTo>
                  <a:pt x="371027" y="264962"/>
                </a:lnTo>
                <a:lnTo>
                  <a:pt x="376103" y="250893"/>
                </a:lnTo>
                <a:lnTo>
                  <a:pt x="380051" y="236545"/>
                </a:lnTo>
                <a:lnTo>
                  <a:pt x="382871" y="221986"/>
                </a:lnTo>
                <a:lnTo>
                  <a:pt x="384563" y="207286"/>
                </a:lnTo>
                <a:lnTo>
                  <a:pt x="385127" y="192517"/>
                </a:lnTo>
                <a:lnTo>
                  <a:pt x="384563" y="177748"/>
                </a:lnTo>
                <a:lnTo>
                  <a:pt x="382871" y="163049"/>
                </a:lnTo>
                <a:lnTo>
                  <a:pt x="380051" y="148490"/>
                </a:lnTo>
                <a:lnTo>
                  <a:pt x="376103" y="134141"/>
                </a:lnTo>
                <a:lnTo>
                  <a:pt x="371027" y="120073"/>
                </a:lnTo>
                <a:lnTo>
                  <a:pt x="364823" y="106354"/>
                </a:lnTo>
                <a:lnTo>
                  <a:pt x="357491" y="93057"/>
                </a:lnTo>
                <a:lnTo>
                  <a:pt x="349030" y="80249"/>
                </a:lnTo>
                <a:lnTo>
                  <a:pt x="339442" y="68003"/>
                </a:lnTo>
                <a:lnTo>
                  <a:pt x="328726" y="56387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942773" y="3296226"/>
            <a:ext cx="350115" cy="339737"/>
          </a:xfrm>
          <a:custGeom>
            <a:avLst/>
            <a:gdLst/>
            <a:ahLst/>
            <a:cxnLst/>
            <a:rect l="l" t="t" r="r" b="b"/>
            <a:pathLst>
              <a:path w="385127" h="385035">
                <a:moveTo>
                  <a:pt x="328726" y="56387"/>
                </a:moveTo>
                <a:lnTo>
                  <a:pt x="339442" y="68003"/>
                </a:lnTo>
                <a:lnTo>
                  <a:pt x="349030" y="80250"/>
                </a:lnTo>
                <a:lnTo>
                  <a:pt x="357490" y="93057"/>
                </a:lnTo>
                <a:lnTo>
                  <a:pt x="364822" y="106355"/>
                </a:lnTo>
                <a:lnTo>
                  <a:pt x="371027" y="120073"/>
                </a:lnTo>
                <a:lnTo>
                  <a:pt x="376103" y="134141"/>
                </a:lnTo>
                <a:lnTo>
                  <a:pt x="380051" y="148490"/>
                </a:lnTo>
                <a:lnTo>
                  <a:pt x="382871" y="163049"/>
                </a:lnTo>
                <a:lnTo>
                  <a:pt x="384563" y="177748"/>
                </a:lnTo>
                <a:lnTo>
                  <a:pt x="385127" y="192517"/>
                </a:lnTo>
                <a:lnTo>
                  <a:pt x="384563" y="207286"/>
                </a:lnTo>
                <a:lnTo>
                  <a:pt x="382871" y="221986"/>
                </a:lnTo>
                <a:lnTo>
                  <a:pt x="380051" y="236544"/>
                </a:lnTo>
                <a:lnTo>
                  <a:pt x="376103" y="250893"/>
                </a:lnTo>
                <a:lnTo>
                  <a:pt x="371027" y="264962"/>
                </a:lnTo>
                <a:lnTo>
                  <a:pt x="364822" y="278680"/>
                </a:lnTo>
                <a:lnTo>
                  <a:pt x="357490" y="291978"/>
                </a:lnTo>
                <a:lnTo>
                  <a:pt x="349030" y="304785"/>
                </a:lnTo>
                <a:lnTo>
                  <a:pt x="339442" y="317031"/>
                </a:lnTo>
                <a:lnTo>
                  <a:pt x="328726" y="328648"/>
                </a:lnTo>
                <a:lnTo>
                  <a:pt x="317107" y="339361"/>
                </a:lnTo>
                <a:lnTo>
                  <a:pt x="304857" y="348947"/>
                </a:lnTo>
                <a:lnTo>
                  <a:pt x="292047" y="357405"/>
                </a:lnTo>
                <a:lnTo>
                  <a:pt x="278746" y="364736"/>
                </a:lnTo>
                <a:lnTo>
                  <a:pt x="265025" y="370938"/>
                </a:lnTo>
                <a:lnTo>
                  <a:pt x="250953" y="376013"/>
                </a:lnTo>
                <a:lnTo>
                  <a:pt x="236601" y="379961"/>
                </a:lnTo>
                <a:lnTo>
                  <a:pt x="222039" y="382780"/>
                </a:lnTo>
                <a:lnTo>
                  <a:pt x="207336" y="384472"/>
                </a:lnTo>
                <a:lnTo>
                  <a:pt x="192563" y="385035"/>
                </a:lnTo>
                <a:lnTo>
                  <a:pt x="177790" y="384472"/>
                </a:lnTo>
                <a:lnTo>
                  <a:pt x="163088" y="382780"/>
                </a:lnTo>
                <a:lnTo>
                  <a:pt x="148525" y="379961"/>
                </a:lnTo>
                <a:lnTo>
                  <a:pt x="134173" y="376013"/>
                </a:lnTo>
                <a:lnTo>
                  <a:pt x="120101" y="370938"/>
                </a:lnTo>
                <a:lnTo>
                  <a:pt x="106380" y="364736"/>
                </a:lnTo>
                <a:lnTo>
                  <a:pt x="93079" y="357405"/>
                </a:lnTo>
                <a:lnTo>
                  <a:pt x="80269" y="348947"/>
                </a:lnTo>
                <a:lnTo>
                  <a:pt x="68019" y="339361"/>
                </a:lnTo>
                <a:lnTo>
                  <a:pt x="56400" y="328648"/>
                </a:lnTo>
                <a:lnTo>
                  <a:pt x="45684" y="317031"/>
                </a:lnTo>
                <a:lnTo>
                  <a:pt x="36096" y="304785"/>
                </a:lnTo>
                <a:lnTo>
                  <a:pt x="27636" y="291978"/>
                </a:lnTo>
                <a:lnTo>
                  <a:pt x="20304" y="278680"/>
                </a:lnTo>
                <a:lnTo>
                  <a:pt x="14100" y="264962"/>
                </a:lnTo>
                <a:lnTo>
                  <a:pt x="9024" y="250893"/>
                </a:lnTo>
                <a:lnTo>
                  <a:pt x="5076" y="236544"/>
                </a:lnTo>
                <a:lnTo>
                  <a:pt x="2256" y="221986"/>
                </a:lnTo>
                <a:lnTo>
                  <a:pt x="564" y="207286"/>
                </a:lnTo>
                <a:lnTo>
                  <a:pt x="0" y="192517"/>
                </a:lnTo>
                <a:lnTo>
                  <a:pt x="564" y="177748"/>
                </a:lnTo>
                <a:lnTo>
                  <a:pt x="2256" y="163049"/>
                </a:lnTo>
                <a:lnTo>
                  <a:pt x="5076" y="148490"/>
                </a:lnTo>
                <a:lnTo>
                  <a:pt x="9024" y="134141"/>
                </a:lnTo>
                <a:lnTo>
                  <a:pt x="14100" y="120073"/>
                </a:lnTo>
                <a:lnTo>
                  <a:pt x="20304" y="106355"/>
                </a:lnTo>
                <a:lnTo>
                  <a:pt x="27636" y="93057"/>
                </a:lnTo>
                <a:lnTo>
                  <a:pt x="36096" y="80250"/>
                </a:lnTo>
                <a:lnTo>
                  <a:pt x="45684" y="68003"/>
                </a:lnTo>
                <a:lnTo>
                  <a:pt x="56400" y="56387"/>
                </a:lnTo>
                <a:lnTo>
                  <a:pt x="68019" y="45673"/>
                </a:lnTo>
                <a:lnTo>
                  <a:pt x="80269" y="36087"/>
                </a:lnTo>
                <a:lnTo>
                  <a:pt x="93079" y="27629"/>
                </a:lnTo>
                <a:lnTo>
                  <a:pt x="106380" y="20299"/>
                </a:lnTo>
                <a:lnTo>
                  <a:pt x="120101" y="14096"/>
                </a:lnTo>
                <a:lnTo>
                  <a:pt x="134173" y="9021"/>
                </a:lnTo>
                <a:lnTo>
                  <a:pt x="148525" y="5074"/>
                </a:lnTo>
                <a:lnTo>
                  <a:pt x="163088" y="2255"/>
                </a:lnTo>
                <a:lnTo>
                  <a:pt x="177790" y="563"/>
                </a:lnTo>
                <a:lnTo>
                  <a:pt x="192563" y="0"/>
                </a:lnTo>
                <a:lnTo>
                  <a:pt x="207336" y="563"/>
                </a:lnTo>
                <a:lnTo>
                  <a:pt x="222039" y="2255"/>
                </a:lnTo>
                <a:lnTo>
                  <a:pt x="236601" y="5074"/>
                </a:lnTo>
                <a:lnTo>
                  <a:pt x="250953" y="9021"/>
                </a:lnTo>
                <a:lnTo>
                  <a:pt x="265025" y="14096"/>
                </a:lnTo>
                <a:lnTo>
                  <a:pt x="278746" y="20299"/>
                </a:lnTo>
                <a:lnTo>
                  <a:pt x="292047" y="27629"/>
                </a:lnTo>
                <a:lnTo>
                  <a:pt x="304857" y="36087"/>
                </a:lnTo>
                <a:lnTo>
                  <a:pt x="317107" y="45673"/>
                </a:lnTo>
                <a:lnTo>
                  <a:pt x="328726" y="56387"/>
                </a:lnTo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435106" y="4006841"/>
            <a:ext cx="478490" cy="4643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878586" y="4006841"/>
            <a:ext cx="478490" cy="4643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322064" y="4006841"/>
            <a:ext cx="478490" cy="4643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499294" y="4046477"/>
            <a:ext cx="350115" cy="339737"/>
          </a:xfrm>
          <a:custGeom>
            <a:avLst/>
            <a:gdLst/>
            <a:ahLst/>
            <a:cxnLst/>
            <a:rect l="l" t="t" r="r" b="b"/>
            <a:pathLst>
              <a:path w="385126" h="385035">
                <a:moveTo>
                  <a:pt x="328725" y="56387"/>
                </a:moveTo>
                <a:lnTo>
                  <a:pt x="317106" y="45673"/>
                </a:lnTo>
                <a:lnTo>
                  <a:pt x="304857" y="36087"/>
                </a:lnTo>
                <a:lnTo>
                  <a:pt x="292046" y="27629"/>
                </a:lnTo>
                <a:lnTo>
                  <a:pt x="278746" y="20299"/>
                </a:lnTo>
                <a:lnTo>
                  <a:pt x="265024" y="14096"/>
                </a:lnTo>
                <a:lnTo>
                  <a:pt x="250953" y="9021"/>
                </a:lnTo>
                <a:lnTo>
                  <a:pt x="236600" y="5074"/>
                </a:lnTo>
                <a:lnTo>
                  <a:pt x="222038" y="2255"/>
                </a:lnTo>
                <a:lnTo>
                  <a:pt x="207335" y="563"/>
                </a:lnTo>
                <a:lnTo>
                  <a:pt x="192563" y="0"/>
                </a:lnTo>
                <a:lnTo>
                  <a:pt x="177790" y="563"/>
                </a:lnTo>
                <a:lnTo>
                  <a:pt x="163087" y="2255"/>
                </a:lnTo>
                <a:lnTo>
                  <a:pt x="148525" y="5074"/>
                </a:lnTo>
                <a:lnTo>
                  <a:pt x="134173" y="9021"/>
                </a:lnTo>
                <a:lnTo>
                  <a:pt x="120101" y="14096"/>
                </a:lnTo>
                <a:lnTo>
                  <a:pt x="106380" y="20299"/>
                </a:lnTo>
                <a:lnTo>
                  <a:pt x="93079" y="27629"/>
                </a:lnTo>
                <a:lnTo>
                  <a:pt x="80268" y="36087"/>
                </a:lnTo>
                <a:lnTo>
                  <a:pt x="68019" y="45673"/>
                </a:lnTo>
                <a:lnTo>
                  <a:pt x="56400" y="56387"/>
                </a:lnTo>
                <a:lnTo>
                  <a:pt x="45684" y="68003"/>
                </a:lnTo>
                <a:lnTo>
                  <a:pt x="36096" y="80249"/>
                </a:lnTo>
                <a:lnTo>
                  <a:pt x="27636" y="93057"/>
                </a:lnTo>
                <a:lnTo>
                  <a:pt x="20304" y="106354"/>
                </a:lnTo>
                <a:lnTo>
                  <a:pt x="14100" y="120072"/>
                </a:lnTo>
                <a:lnTo>
                  <a:pt x="9024" y="134141"/>
                </a:lnTo>
                <a:lnTo>
                  <a:pt x="5076" y="148490"/>
                </a:lnTo>
                <a:lnTo>
                  <a:pt x="2256" y="163048"/>
                </a:lnTo>
                <a:lnTo>
                  <a:pt x="564" y="177748"/>
                </a:lnTo>
                <a:lnTo>
                  <a:pt x="0" y="192517"/>
                </a:lnTo>
                <a:lnTo>
                  <a:pt x="564" y="207286"/>
                </a:lnTo>
                <a:lnTo>
                  <a:pt x="2256" y="221985"/>
                </a:lnTo>
                <a:lnTo>
                  <a:pt x="5076" y="236544"/>
                </a:lnTo>
                <a:lnTo>
                  <a:pt x="9024" y="250893"/>
                </a:lnTo>
                <a:lnTo>
                  <a:pt x="14100" y="264961"/>
                </a:lnTo>
                <a:lnTo>
                  <a:pt x="20304" y="278680"/>
                </a:lnTo>
                <a:lnTo>
                  <a:pt x="27636" y="291977"/>
                </a:lnTo>
                <a:lnTo>
                  <a:pt x="36096" y="304785"/>
                </a:lnTo>
                <a:lnTo>
                  <a:pt x="45684" y="317032"/>
                </a:lnTo>
                <a:lnTo>
                  <a:pt x="56400" y="328648"/>
                </a:lnTo>
                <a:lnTo>
                  <a:pt x="68019" y="339361"/>
                </a:lnTo>
                <a:lnTo>
                  <a:pt x="80268" y="348947"/>
                </a:lnTo>
                <a:lnTo>
                  <a:pt x="93079" y="357405"/>
                </a:lnTo>
                <a:lnTo>
                  <a:pt x="106380" y="364736"/>
                </a:lnTo>
                <a:lnTo>
                  <a:pt x="120101" y="370938"/>
                </a:lnTo>
                <a:lnTo>
                  <a:pt x="134173" y="376013"/>
                </a:lnTo>
                <a:lnTo>
                  <a:pt x="148525" y="379960"/>
                </a:lnTo>
                <a:lnTo>
                  <a:pt x="163087" y="382779"/>
                </a:lnTo>
                <a:lnTo>
                  <a:pt x="177790" y="384471"/>
                </a:lnTo>
                <a:lnTo>
                  <a:pt x="192563" y="385035"/>
                </a:lnTo>
                <a:lnTo>
                  <a:pt x="207335" y="384471"/>
                </a:lnTo>
                <a:lnTo>
                  <a:pt x="222038" y="382779"/>
                </a:lnTo>
                <a:lnTo>
                  <a:pt x="236600" y="379960"/>
                </a:lnTo>
                <a:lnTo>
                  <a:pt x="250953" y="376013"/>
                </a:lnTo>
                <a:lnTo>
                  <a:pt x="265024" y="370938"/>
                </a:lnTo>
                <a:lnTo>
                  <a:pt x="278746" y="364736"/>
                </a:lnTo>
                <a:lnTo>
                  <a:pt x="292046" y="357405"/>
                </a:lnTo>
                <a:lnTo>
                  <a:pt x="304857" y="348947"/>
                </a:lnTo>
                <a:lnTo>
                  <a:pt x="317106" y="339361"/>
                </a:lnTo>
                <a:lnTo>
                  <a:pt x="328725" y="328648"/>
                </a:lnTo>
                <a:lnTo>
                  <a:pt x="339441" y="317032"/>
                </a:lnTo>
                <a:lnTo>
                  <a:pt x="349029" y="304785"/>
                </a:lnTo>
                <a:lnTo>
                  <a:pt x="357489" y="291977"/>
                </a:lnTo>
                <a:lnTo>
                  <a:pt x="364822" y="278680"/>
                </a:lnTo>
                <a:lnTo>
                  <a:pt x="371026" y="264961"/>
                </a:lnTo>
                <a:lnTo>
                  <a:pt x="376102" y="250893"/>
                </a:lnTo>
                <a:lnTo>
                  <a:pt x="380050" y="236544"/>
                </a:lnTo>
                <a:lnTo>
                  <a:pt x="382870" y="221985"/>
                </a:lnTo>
                <a:lnTo>
                  <a:pt x="384562" y="207286"/>
                </a:lnTo>
                <a:lnTo>
                  <a:pt x="385126" y="192517"/>
                </a:lnTo>
                <a:lnTo>
                  <a:pt x="384562" y="177748"/>
                </a:lnTo>
                <a:lnTo>
                  <a:pt x="382870" y="163048"/>
                </a:lnTo>
                <a:lnTo>
                  <a:pt x="380050" y="148490"/>
                </a:lnTo>
                <a:lnTo>
                  <a:pt x="376102" y="134141"/>
                </a:lnTo>
                <a:lnTo>
                  <a:pt x="371026" y="120072"/>
                </a:lnTo>
                <a:lnTo>
                  <a:pt x="364822" y="106354"/>
                </a:lnTo>
                <a:lnTo>
                  <a:pt x="357489" y="93057"/>
                </a:lnTo>
                <a:lnTo>
                  <a:pt x="349029" y="80249"/>
                </a:lnTo>
                <a:lnTo>
                  <a:pt x="339441" y="68003"/>
                </a:lnTo>
                <a:lnTo>
                  <a:pt x="328725" y="56387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499294" y="4046477"/>
            <a:ext cx="350115" cy="339737"/>
          </a:xfrm>
          <a:custGeom>
            <a:avLst/>
            <a:gdLst/>
            <a:ahLst/>
            <a:cxnLst/>
            <a:rect l="l" t="t" r="r" b="b"/>
            <a:pathLst>
              <a:path w="385127" h="385035">
                <a:moveTo>
                  <a:pt x="328726" y="56387"/>
                </a:moveTo>
                <a:lnTo>
                  <a:pt x="339442" y="68003"/>
                </a:lnTo>
                <a:lnTo>
                  <a:pt x="349030" y="80250"/>
                </a:lnTo>
                <a:lnTo>
                  <a:pt x="357490" y="93057"/>
                </a:lnTo>
                <a:lnTo>
                  <a:pt x="364822" y="106355"/>
                </a:lnTo>
                <a:lnTo>
                  <a:pt x="371027" y="120073"/>
                </a:lnTo>
                <a:lnTo>
                  <a:pt x="376103" y="134141"/>
                </a:lnTo>
                <a:lnTo>
                  <a:pt x="380051" y="148490"/>
                </a:lnTo>
                <a:lnTo>
                  <a:pt x="382871" y="163049"/>
                </a:lnTo>
                <a:lnTo>
                  <a:pt x="384563" y="177748"/>
                </a:lnTo>
                <a:lnTo>
                  <a:pt x="385127" y="192517"/>
                </a:lnTo>
                <a:lnTo>
                  <a:pt x="384563" y="207286"/>
                </a:lnTo>
                <a:lnTo>
                  <a:pt x="382871" y="221986"/>
                </a:lnTo>
                <a:lnTo>
                  <a:pt x="380051" y="236544"/>
                </a:lnTo>
                <a:lnTo>
                  <a:pt x="376103" y="250893"/>
                </a:lnTo>
                <a:lnTo>
                  <a:pt x="371027" y="264962"/>
                </a:lnTo>
                <a:lnTo>
                  <a:pt x="364822" y="278680"/>
                </a:lnTo>
                <a:lnTo>
                  <a:pt x="357490" y="291978"/>
                </a:lnTo>
                <a:lnTo>
                  <a:pt x="349030" y="304785"/>
                </a:lnTo>
                <a:lnTo>
                  <a:pt x="339442" y="317031"/>
                </a:lnTo>
                <a:lnTo>
                  <a:pt x="328726" y="328648"/>
                </a:lnTo>
                <a:lnTo>
                  <a:pt x="317107" y="339361"/>
                </a:lnTo>
                <a:lnTo>
                  <a:pt x="304857" y="348947"/>
                </a:lnTo>
                <a:lnTo>
                  <a:pt x="292047" y="357405"/>
                </a:lnTo>
                <a:lnTo>
                  <a:pt x="278746" y="364735"/>
                </a:lnTo>
                <a:lnTo>
                  <a:pt x="265025" y="370938"/>
                </a:lnTo>
                <a:lnTo>
                  <a:pt x="250953" y="376013"/>
                </a:lnTo>
                <a:lnTo>
                  <a:pt x="236601" y="379960"/>
                </a:lnTo>
                <a:lnTo>
                  <a:pt x="222038" y="382779"/>
                </a:lnTo>
                <a:lnTo>
                  <a:pt x="207336" y="384471"/>
                </a:lnTo>
                <a:lnTo>
                  <a:pt x="192563" y="385035"/>
                </a:lnTo>
                <a:lnTo>
                  <a:pt x="177791" y="384471"/>
                </a:lnTo>
                <a:lnTo>
                  <a:pt x="163088" y="382779"/>
                </a:lnTo>
                <a:lnTo>
                  <a:pt x="148526" y="379960"/>
                </a:lnTo>
                <a:lnTo>
                  <a:pt x="134173" y="376013"/>
                </a:lnTo>
                <a:lnTo>
                  <a:pt x="120102" y="370938"/>
                </a:lnTo>
                <a:lnTo>
                  <a:pt x="106380" y="364735"/>
                </a:lnTo>
                <a:lnTo>
                  <a:pt x="93079" y="357405"/>
                </a:lnTo>
                <a:lnTo>
                  <a:pt x="80269" y="348947"/>
                </a:lnTo>
                <a:lnTo>
                  <a:pt x="68019" y="339361"/>
                </a:lnTo>
                <a:lnTo>
                  <a:pt x="56400" y="328648"/>
                </a:lnTo>
                <a:lnTo>
                  <a:pt x="45684" y="317031"/>
                </a:lnTo>
                <a:lnTo>
                  <a:pt x="36096" y="304785"/>
                </a:lnTo>
                <a:lnTo>
                  <a:pt x="27636" y="291978"/>
                </a:lnTo>
                <a:lnTo>
                  <a:pt x="20304" y="278680"/>
                </a:lnTo>
                <a:lnTo>
                  <a:pt x="14100" y="264962"/>
                </a:lnTo>
                <a:lnTo>
                  <a:pt x="9024" y="250893"/>
                </a:lnTo>
                <a:lnTo>
                  <a:pt x="5076" y="236544"/>
                </a:lnTo>
                <a:lnTo>
                  <a:pt x="2256" y="221986"/>
                </a:lnTo>
                <a:lnTo>
                  <a:pt x="564" y="207286"/>
                </a:lnTo>
                <a:lnTo>
                  <a:pt x="0" y="192517"/>
                </a:lnTo>
                <a:lnTo>
                  <a:pt x="564" y="177748"/>
                </a:lnTo>
                <a:lnTo>
                  <a:pt x="2256" y="163049"/>
                </a:lnTo>
                <a:lnTo>
                  <a:pt x="5076" y="148490"/>
                </a:lnTo>
                <a:lnTo>
                  <a:pt x="9024" y="134141"/>
                </a:lnTo>
                <a:lnTo>
                  <a:pt x="14100" y="120073"/>
                </a:lnTo>
                <a:lnTo>
                  <a:pt x="20304" y="106355"/>
                </a:lnTo>
                <a:lnTo>
                  <a:pt x="27636" y="93057"/>
                </a:lnTo>
                <a:lnTo>
                  <a:pt x="36096" y="80250"/>
                </a:lnTo>
                <a:lnTo>
                  <a:pt x="45684" y="68003"/>
                </a:lnTo>
                <a:lnTo>
                  <a:pt x="56400" y="56387"/>
                </a:lnTo>
                <a:lnTo>
                  <a:pt x="68019" y="45673"/>
                </a:lnTo>
                <a:lnTo>
                  <a:pt x="80269" y="36087"/>
                </a:lnTo>
                <a:lnTo>
                  <a:pt x="93079" y="27629"/>
                </a:lnTo>
                <a:lnTo>
                  <a:pt x="106380" y="20299"/>
                </a:lnTo>
                <a:lnTo>
                  <a:pt x="120102" y="14096"/>
                </a:lnTo>
                <a:lnTo>
                  <a:pt x="134173" y="9021"/>
                </a:lnTo>
                <a:lnTo>
                  <a:pt x="148526" y="5074"/>
                </a:lnTo>
                <a:lnTo>
                  <a:pt x="163088" y="2255"/>
                </a:lnTo>
                <a:lnTo>
                  <a:pt x="177791" y="563"/>
                </a:lnTo>
                <a:lnTo>
                  <a:pt x="192563" y="0"/>
                </a:lnTo>
                <a:lnTo>
                  <a:pt x="207336" y="563"/>
                </a:lnTo>
                <a:lnTo>
                  <a:pt x="222038" y="2255"/>
                </a:lnTo>
                <a:lnTo>
                  <a:pt x="236601" y="5074"/>
                </a:lnTo>
                <a:lnTo>
                  <a:pt x="250953" y="9021"/>
                </a:lnTo>
                <a:lnTo>
                  <a:pt x="265025" y="14096"/>
                </a:lnTo>
                <a:lnTo>
                  <a:pt x="278746" y="20299"/>
                </a:lnTo>
                <a:lnTo>
                  <a:pt x="292047" y="27629"/>
                </a:lnTo>
                <a:lnTo>
                  <a:pt x="304857" y="36087"/>
                </a:lnTo>
                <a:lnTo>
                  <a:pt x="317107" y="45673"/>
                </a:lnTo>
                <a:lnTo>
                  <a:pt x="328726" y="56387"/>
                </a:lnTo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942774" y="4046477"/>
            <a:ext cx="350115" cy="339737"/>
          </a:xfrm>
          <a:custGeom>
            <a:avLst/>
            <a:gdLst/>
            <a:ahLst/>
            <a:cxnLst/>
            <a:rect l="l" t="t" r="r" b="b"/>
            <a:pathLst>
              <a:path w="385127" h="385035">
                <a:moveTo>
                  <a:pt x="328726" y="56387"/>
                </a:moveTo>
                <a:lnTo>
                  <a:pt x="317107" y="45673"/>
                </a:lnTo>
                <a:lnTo>
                  <a:pt x="304858" y="36087"/>
                </a:lnTo>
                <a:lnTo>
                  <a:pt x="292047" y="27629"/>
                </a:lnTo>
                <a:lnTo>
                  <a:pt x="278746" y="20299"/>
                </a:lnTo>
                <a:lnTo>
                  <a:pt x="265025" y="14096"/>
                </a:lnTo>
                <a:lnTo>
                  <a:pt x="250953" y="9021"/>
                </a:lnTo>
                <a:lnTo>
                  <a:pt x="236601" y="5074"/>
                </a:lnTo>
                <a:lnTo>
                  <a:pt x="222039" y="2255"/>
                </a:lnTo>
                <a:lnTo>
                  <a:pt x="207336" y="563"/>
                </a:lnTo>
                <a:lnTo>
                  <a:pt x="192563" y="0"/>
                </a:lnTo>
                <a:lnTo>
                  <a:pt x="177791" y="563"/>
                </a:lnTo>
                <a:lnTo>
                  <a:pt x="163088" y="2255"/>
                </a:lnTo>
                <a:lnTo>
                  <a:pt x="148526" y="5074"/>
                </a:lnTo>
                <a:lnTo>
                  <a:pt x="134173" y="9021"/>
                </a:lnTo>
                <a:lnTo>
                  <a:pt x="120102" y="14096"/>
                </a:lnTo>
                <a:lnTo>
                  <a:pt x="106380" y="20299"/>
                </a:lnTo>
                <a:lnTo>
                  <a:pt x="93079" y="27629"/>
                </a:lnTo>
                <a:lnTo>
                  <a:pt x="80269" y="36087"/>
                </a:lnTo>
                <a:lnTo>
                  <a:pt x="68019" y="45673"/>
                </a:lnTo>
                <a:lnTo>
                  <a:pt x="56400" y="56387"/>
                </a:lnTo>
                <a:lnTo>
                  <a:pt x="45684" y="68003"/>
                </a:lnTo>
                <a:lnTo>
                  <a:pt x="36096" y="80249"/>
                </a:lnTo>
                <a:lnTo>
                  <a:pt x="27636" y="93057"/>
                </a:lnTo>
                <a:lnTo>
                  <a:pt x="20304" y="106354"/>
                </a:lnTo>
                <a:lnTo>
                  <a:pt x="14100" y="120072"/>
                </a:lnTo>
                <a:lnTo>
                  <a:pt x="9024" y="134141"/>
                </a:lnTo>
                <a:lnTo>
                  <a:pt x="5076" y="148490"/>
                </a:lnTo>
                <a:lnTo>
                  <a:pt x="2256" y="163048"/>
                </a:lnTo>
                <a:lnTo>
                  <a:pt x="564" y="177748"/>
                </a:lnTo>
                <a:lnTo>
                  <a:pt x="0" y="192517"/>
                </a:lnTo>
                <a:lnTo>
                  <a:pt x="564" y="207286"/>
                </a:lnTo>
                <a:lnTo>
                  <a:pt x="2256" y="221985"/>
                </a:lnTo>
                <a:lnTo>
                  <a:pt x="5076" y="236544"/>
                </a:lnTo>
                <a:lnTo>
                  <a:pt x="9024" y="250893"/>
                </a:lnTo>
                <a:lnTo>
                  <a:pt x="14100" y="264961"/>
                </a:lnTo>
                <a:lnTo>
                  <a:pt x="20304" y="278680"/>
                </a:lnTo>
                <a:lnTo>
                  <a:pt x="27636" y="291977"/>
                </a:lnTo>
                <a:lnTo>
                  <a:pt x="36096" y="304785"/>
                </a:lnTo>
                <a:lnTo>
                  <a:pt x="45684" y="317032"/>
                </a:lnTo>
                <a:lnTo>
                  <a:pt x="56400" y="328648"/>
                </a:lnTo>
                <a:lnTo>
                  <a:pt x="68019" y="339361"/>
                </a:lnTo>
                <a:lnTo>
                  <a:pt x="80269" y="348947"/>
                </a:lnTo>
                <a:lnTo>
                  <a:pt x="93079" y="357405"/>
                </a:lnTo>
                <a:lnTo>
                  <a:pt x="106380" y="364736"/>
                </a:lnTo>
                <a:lnTo>
                  <a:pt x="120102" y="370938"/>
                </a:lnTo>
                <a:lnTo>
                  <a:pt x="134173" y="376013"/>
                </a:lnTo>
                <a:lnTo>
                  <a:pt x="148526" y="379960"/>
                </a:lnTo>
                <a:lnTo>
                  <a:pt x="163088" y="382779"/>
                </a:lnTo>
                <a:lnTo>
                  <a:pt x="177791" y="384471"/>
                </a:lnTo>
                <a:lnTo>
                  <a:pt x="192563" y="385035"/>
                </a:lnTo>
                <a:lnTo>
                  <a:pt x="207336" y="384471"/>
                </a:lnTo>
                <a:lnTo>
                  <a:pt x="222039" y="382779"/>
                </a:lnTo>
                <a:lnTo>
                  <a:pt x="236601" y="379960"/>
                </a:lnTo>
                <a:lnTo>
                  <a:pt x="250953" y="376013"/>
                </a:lnTo>
                <a:lnTo>
                  <a:pt x="265025" y="370938"/>
                </a:lnTo>
                <a:lnTo>
                  <a:pt x="278746" y="364736"/>
                </a:lnTo>
                <a:lnTo>
                  <a:pt x="292047" y="357405"/>
                </a:lnTo>
                <a:lnTo>
                  <a:pt x="304858" y="348947"/>
                </a:lnTo>
                <a:lnTo>
                  <a:pt x="317107" y="339361"/>
                </a:lnTo>
                <a:lnTo>
                  <a:pt x="328726" y="328648"/>
                </a:lnTo>
                <a:lnTo>
                  <a:pt x="339442" y="317032"/>
                </a:lnTo>
                <a:lnTo>
                  <a:pt x="349030" y="304785"/>
                </a:lnTo>
                <a:lnTo>
                  <a:pt x="357491" y="291977"/>
                </a:lnTo>
                <a:lnTo>
                  <a:pt x="364823" y="278680"/>
                </a:lnTo>
                <a:lnTo>
                  <a:pt x="371027" y="264961"/>
                </a:lnTo>
                <a:lnTo>
                  <a:pt x="376103" y="250893"/>
                </a:lnTo>
                <a:lnTo>
                  <a:pt x="380051" y="236544"/>
                </a:lnTo>
                <a:lnTo>
                  <a:pt x="382871" y="221985"/>
                </a:lnTo>
                <a:lnTo>
                  <a:pt x="384563" y="207286"/>
                </a:lnTo>
                <a:lnTo>
                  <a:pt x="385127" y="192517"/>
                </a:lnTo>
                <a:lnTo>
                  <a:pt x="384563" y="177748"/>
                </a:lnTo>
                <a:lnTo>
                  <a:pt x="382871" y="163048"/>
                </a:lnTo>
                <a:lnTo>
                  <a:pt x="380051" y="148490"/>
                </a:lnTo>
                <a:lnTo>
                  <a:pt x="376103" y="134141"/>
                </a:lnTo>
                <a:lnTo>
                  <a:pt x="371027" y="120072"/>
                </a:lnTo>
                <a:lnTo>
                  <a:pt x="364823" y="106354"/>
                </a:lnTo>
                <a:lnTo>
                  <a:pt x="357491" y="93057"/>
                </a:lnTo>
                <a:lnTo>
                  <a:pt x="349030" y="80249"/>
                </a:lnTo>
                <a:lnTo>
                  <a:pt x="339442" y="68003"/>
                </a:lnTo>
                <a:lnTo>
                  <a:pt x="328726" y="56387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7942773" y="4046477"/>
            <a:ext cx="350115" cy="339737"/>
          </a:xfrm>
          <a:custGeom>
            <a:avLst/>
            <a:gdLst/>
            <a:ahLst/>
            <a:cxnLst/>
            <a:rect l="l" t="t" r="r" b="b"/>
            <a:pathLst>
              <a:path w="385127" h="385035">
                <a:moveTo>
                  <a:pt x="328726" y="56387"/>
                </a:moveTo>
                <a:lnTo>
                  <a:pt x="339442" y="68003"/>
                </a:lnTo>
                <a:lnTo>
                  <a:pt x="349030" y="80250"/>
                </a:lnTo>
                <a:lnTo>
                  <a:pt x="357490" y="93057"/>
                </a:lnTo>
                <a:lnTo>
                  <a:pt x="364822" y="106355"/>
                </a:lnTo>
                <a:lnTo>
                  <a:pt x="371027" y="120073"/>
                </a:lnTo>
                <a:lnTo>
                  <a:pt x="376103" y="134141"/>
                </a:lnTo>
                <a:lnTo>
                  <a:pt x="380051" y="148490"/>
                </a:lnTo>
                <a:lnTo>
                  <a:pt x="382871" y="163049"/>
                </a:lnTo>
                <a:lnTo>
                  <a:pt x="384563" y="177748"/>
                </a:lnTo>
                <a:lnTo>
                  <a:pt x="385127" y="192517"/>
                </a:lnTo>
                <a:lnTo>
                  <a:pt x="384563" y="207286"/>
                </a:lnTo>
                <a:lnTo>
                  <a:pt x="382871" y="221986"/>
                </a:lnTo>
                <a:lnTo>
                  <a:pt x="380051" y="236544"/>
                </a:lnTo>
                <a:lnTo>
                  <a:pt x="376103" y="250893"/>
                </a:lnTo>
                <a:lnTo>
                  <a:pt x="371027" y="264962"/>
                </a:lnTo>
                <a:lnTo>
                  <a:pt x="364822" y="278680"/>
                </a:lnTo>
                <a:lnTo>
                  <a:pt x="357490" y="291978"/>
                </a:lnTo>
                <a:lnTo>
                  <a:pt x="349030" y="304785"/>
                </a:lnTo>
                <a:lnTo>
                  <a:pt x="339442" y="317031"/>
                </a:lnTo>
                <a:lnTo>
                  <a:pt x="328726" y="328648"/>
                </a:lnTo>
                <a:lnTo>
                  <a:pt x="317107" y="339361"/>
                </a:lnTo>
                <a:lnTo>
                  <a:pt x="304857" y="348947"/>
                </a:lnTo>
                <a:lnTo>
                  <a:pt x="292047" y="357405"/>
                </a:lnTo>
                <a:lnTo>
                  <a:pt x="278746" y="364735"/>
                </a:lnTo>
                <a:lnTo>
                  <a:pt x="265025" y="370938"/>
                </a:lnTo>
                <a:lnTo>
                  <a:pt x="250953" y="376013"/>
                </a:lnTo>
                <a:lnTo>
                  <a:pt x="236601" y="379960"/>
                </a:lnTo>
                <a:lnTo>
                  <a:pt x="222039" y="382779"/>
                </a:lnTo>
                <a:lnTo>
                  <a:pt x="207336" y="384471"/>
                </a:lnTo>
                <a:lnTo>
                  <a:pt x="192563" y="385035"/>
                </a:lnTo>
                <a:lnTo>
                  <a:pt x="177790" y="384471"/>
                </a:lnTo>
                <a:lnTo>
                  <a:pt x="163088" y="382779"/>
                </a:lnTo>
                <a:lnTo>
                  <a:pt x="148525" y="379960"/>
                </a:lnTo>
                <a:lnTo>
                  <a:pt x="134173" y="376013"/>
                </a:lnTo>
                <a:lnTo>
                  <a:pt x="120101" y="370938"/>
                </a:lnTo>
                <a:lnTo>
                  <a:pt x="106380" y="364735"/>
                </a:lnTo>
                <a:lnTo>
                  <a:pt x="93079" y="357405"/>
                </a:lnTo>
                <a:lnTo>
                  <a:pt x="80269" y="348947"/>
                </a:lnTo>
                <a:lnTo>
                  <a:pt x="68019" y="339361"/>
                </a:lnTo>
                <a:lnTo>
                  <a:pt x="56400" y="328648"/>
                </a:lnTo>
                <a:lnTo>
                  <a:pt x="45684" y="317031"/>
                </a:lnTo>
                <a:lnTo>
                  <a:pt x="36096" y="304785"/>
                </a:lnTo>
                <a:lnTo>
                  <a:pt x="27636" y="291978"/>
                </a:lnTo>
                <a:lnTo>
                  <a:pt x="20304" y="278680"/>
                </a:lnTo>
                <a:lnTo>
                  <a:pt x="14100" y="264962"/>
                </a:lnTo>
                <a:lnTo>
                  <a:pt x="9024" y="250893"/>
                </a:lnTo>
                <a:lnTo>
                  <a:pt x="5076" y="236544"/>
                </a:lnTo>
                <a:lnTo>
                  <a:pt x="2256" y="221986"/>
                </a:lnTo>
                <a:lnTo>
                  <a:pt x="564" y="207286"/>
                </a:lnTo>
                <a:lnTo>
                  <a:pt x="0" y="192517"/>
                </a:lnTo>
                <a:lnTo>
                  <a:pt x="564" y="177748"/>
                </a:lnTo>
                <a:lnTo>
                  <a:pt x="2256" y="163049"/>
                </a:lnTo>
                <a:lnTo>
                  <a:pt x="5076" y="148490"/>
                </a:lnTo>
                <a:lnTo>
                  <a:pt x="9024" y="134141"/>
                </a:lnTo>
                <a:lnTo>
                  <a:pt x="14100" y="120073"/>
                </a:lnTo>
                <a:lnTo>
                  <a:pt x="20304" y="106355"/>
                </a:lnTo>
                <a:lnTo>
                  <a:pt x="27636" y="93057"/>
                </a:lnTo>
                <a:lnTo>
                  <a:pt x="36096" y="80250"/>
                </a:lnTo>
                <a:lnTo>
                  <a:pt x="45684" y="68003"/>
                </a:lnTo>
                <a:lnTo>
                  <a:pt x="56400" y="56387"/>
                </a:lnTo>
                <a:lnTo>
                  <a:pt x="68019" y="45673"/>
                </a:lnTo>
                <a:lnTo>
                  <a:pt x="80269" y="36087"/>
                </a:lnTo>
                <a:lnTo>
                  <a:pt x="93079" y="27629"/>
                </a:lnTo>
                <a:lnTo>
                  <a:pt x="106380" y="20299"/>
                </a:lnTo>
                <a:lnTo>
                  <a:pt x="120101" y="14096"/>
                </a:lnTo>
                <a:lnTo>
                  <a:pt x="134173" y="9021"/>
                </a:lnTo>
                <a:lnTo>
                  <a:pt x="148525" y="5074"/>
                </a:lnTo>
                <a:lnTo>
                  <a:pt x="163088" y="2255"/>
                </a:lnTo>
                <a:lnTo>
                  <a:pt x="177790" y="563"/>
                </a:lnTo>
                <a:lnTo>
                  <a:pt x="192563" y="0"/>
                </a:lnTo>
                <a:lnTo>
                  <a:pt x="207336" y="563"/>
                </a:lnTo>
                <a:lnTo>
                  <a:pt x="222039" y="2255"/>
                </a:lnTo>
                <a:lnTo>
                  <a:pt x="236601" y="5074"/>
                </a:lnTo>
                <a:lnTo>
                  <a:pt x="250953" y="9021"/>
                </a:lnTo>
                <a:lnTo>
                  <a:pt x="265025" y="14096"/>
                </a:lnTo>
                <a:lnTo>
                  <a:pt x="278746" y="20299"/>
                </a:lnTo>
                <a:lnTo>
                  <a:pt x="292047" y="27629"/>
                </a:lnTo>
                <a:lnTo>
                  <a:pt x="304857" y="36087"/>
                </a:lnTo>
                <a:lnTo>
                  <a:pt x="317107" y="45673"/>
                </a:lnTo>
                <a:lnTo>
                  <a:pt x="328726" y="56387"/>
                </a:lnTo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8386252" y="4046477"/>
            <a:ext cx="350115" cy="339737"/>
          </a:xfrm>
          <a:custGeom>
            <a:avLst/>
            <a:gdLst/>
            <a:ahLst/>
            <a:cxnLst/>
            <a:rect l="l" t="t" r="r" b="b"/>
            <a:pathLst>
              <a:path w="385126" h="385035">
                <a:moveTo>
                  <a:pt x="328725" y="56387"/>
                </a:moveTo>
                <a:lnTo>
                  <a:pt x="317106" y="45673"/>
                </a:lnTo>
                <a:lnTo>
                  <a:pt x="304856" y="36087"/>
                </a:lnTo>
                <a:lnTo>
                  <a:pt x="292046" y="27629"/>
                </a:lnTo>
                <a:lnTo>
                  <a:pt x="278745" y="20299"/>
                </a:lnTo>
                <a:lnTo>
                  <a:pt x="265024" y="14096"/>
                </a:lnTo>
                <a:lnTo>
                  <a:pt x="250952" y="9021"/>
                </a:lnTo>
                <a:lnTo>
                  <a:pt x="236600" y="5074"/>
                </a:lnTo>
                <a:lnTo>
                  <a:pt x="222037" y="2255"/>
                </a:lnTo>
                <a:lnTo>
                  <a:pt x="207335" y="563"/>
                </a:lnTo>
                <a:lnTo>
                  <a:pt x="192562" y="0"/>
                </a:lnTo>
                <a:lnTo>
                  <a:pt x="177790" y="563"/>
                </a:lnTo>
                <a:lnTo>
                  <a:pt x="163087" y="2255"/>
                </a:lnTo>
                <a:lnTo>
                  <a:pt x="148525" y="5074"/>
                </a:lnTo>
                <a:lnTo>
                  <a:pt x="134173" y="9021"/>
                </a:lnTo>
                <a:lnTo>
                  <a:pt x="120101" y="14096"/>
                </a:lnTo>
                <a:lnTo>
                  <a:pt x="106379" y="20299"/>
                </a:lnTo>
                <a:lnTo>
                  <a:pt x="93079" y="27629"/>
                </a:lnTo>
                <a:lnTo>
                  <a:pt x="80268" y="36087"/>
                </a:lnTo>
                <a:lnTo>
                  <a:pt x="68019" y="45673"/>
                </a:lnTo>
                <a:lnTo>
                  <a:pt x="56400" y="56387"/>
                </a:lnTo>
                <a:lnTo>
                  <a:pt x="45684" y="68003"/>
                </a:lnTo>
                <a:lnTo>
                  <a:pt x="36096" y="80249"/>
                </a:lnTo>
                <a:lnTo>
                  <a:pt x="27636" y="93057"/>
                </a:lnTo>
                <a:lnTo>
                  <a:pt x="20304" y="106354"/>
                </a:lnTo>
                <a:lnTo>
                  <a:pt x="14100" y="120072"/>
                </a:lnTo>
                <a:lnTo>
                  <a:pt x="9024" y="134141"/>
                </a:lnTo>
                <a:lnTo>
                  <a:pt x="5076" y="148490"/>
                </a:lnTo>
                <a:lnTo>
                  <a:pt x="2256" y="163048"/>
                </a:lnTo>
                <a:lnTo>
                  <a:pt x="564" y="177748"/>
                </a:lnTo>
                <a:lnTo>
                  <a:pt x="0" y="192517"/>
                </a:lnTo>
                <a:lnTo>
                  <a:pt x="564" y="207286"/>
                </a:lnTo>
                <a:lnTo>
                  <a:pt x="2256" y="221985"/>
                </a:lnTo>
                <a:lnTo>
                  <a:pt x="5076" y="236544"/>
                </a:lnTo>
                <a:lnTo>
                  <a:pt x="9024" y="250893"/>
                </a:lnTo>
                <a:lnTo>
                  <a:pt x="14100" y="264961"/>
                </a:lnTo>
                <a:lnTo>
                  <a:pt x="20304" y="278680"/>
                </a:lnTo>
                <a:lnTo>
                  <a:pt x="27636" y="291977"/>
                </a:lnTo>
                <a:lnTo>
                  <a:pt x="36096" y="304785"/>
                </a:lnTo>
                <a:lnTo>
                  <a:pt x="45684" y="317032"/>
                </a:lnTo>
                <a:lnTo>
                  <a:pt x="56400" y="328648"/>
                </a:lnTo>
                <a:lnTo>
                  <a:pt x="68019" y="339361"/>
                </a:lnTo>
                <a:lnTo>
                  <a:pt x="80268" y="348947"/>
                </a:lnTo>
                <a:lnTo>
                  <a:pt x="93079" y="357405"/>
                </a:lnTo>
                <a:lnTo>
                  <a:pt x="106379" y="364736"/>
                </a:lnTo>
                <a:lnTo>
                  <a:pt x="120101" y="370938"/>
                </a:lnTo>
                <a:lnTo>
                  <a:pt x="134173" y="376013"/>
                </a:lnTo>
                <a:lnTo>
                  <a:pt x="148525" y="379960"/>
                </a:lnTo>
                <a:lnTo>
                  <a:pt x="163087" y="382779"/>
                </a:lnTo>
                <a:lnTo>
                  <a:pt x="177790" y="384471"/>
                </a:lnTo>
                <a:lnTo>
                  <a:pt x="192562" y="385035"/>
                </a:lnTo>
                <a:lnTo>
                  <a:pt x="207335" y="384471"/>
                </a:lnTo>
                <a:lnTo>
                  <a:pt x="222037" y="382779"/>
                </a:lnTo>
                <a:lnTo>
                  <a:pt x="236600" y="379960"/>
                </a:lnTo>
                <a:lnTo>
                  <a:pt x="250952" y="376013"/>
                </a:lnTo>
                <a:lnTo>
                  <a:pt x="265024" y="370938"/>
                </a:lnTo>
                <a:lnTo>
                  <a:pt x="278745" y="364736"/>
                </a:lnTo>
                <a:lnTo>
                  <a:pt x="292046" y="357405"/>
                </a:lnTo>
                <a:lnTo>
                  <a:pt x="304856" y="348947"/>
                </a:lnTo>
                <a:lnTo>
                  <a:pt x="317106" y="339361"/>
                </a:lnTo>
                <a:lnTo>
                  <a:pt x="328725" y="328648"/>
                </a:lnTo>
                <a:lnTo>
                  <a:pt x="339441" y="317032"/>
                </a:lnTo>
                <a:lnTo>
                  <a:pt x="349029" y="304785"/>
                </a:lnTo>
                <a:lnTo>
                  <a:pt x="357489" y="291977"/>
                </a:lnTo>
                <a:lnTo>
                  <a:pt x="364822" y="278680"/>
                </a:lnTo>
                <a:lnTo>
                  <a:pt x="371026" y="264961"/>
                </a:lnTo>
                <a:lnTo>
                  <a:pt x="376102" y="250893"/>
                </a:lnTo>
                <a:lnTo>
                  <a:pt x="380050" y="236544"/>
                </a:lnTo>
                <a:lnTo>
                  <a:pt x="382870" y="221985"/>
                </a:lnTo>
                <a:lnTo>
                  <a:pt x="384562" y="207286"/>
                </a:lnTo>
                <a:lnTo>
                  <a:pt x="385126" y="192517"/>
                </a:lnTo>
                <a:lnTo>
                  <a:pt x="384562" y="177748"/>
                </a:lnTo>
                <a:lnTo>
                  <a:pt x="382870" y="163048"/>
                </a:lnTo>
                <a:lnTo>
                  <a:pt x="380050" y="148490"/>
                </a:lnTo>
                <a:lnTo>
                  <a:pt x="376102" y="134141"/>
                </a:lnTo>
                <a:lnTo>
                  <a:pt x="371026" y="120072"/>
                </a:lnTo>
                <a:lnTo>
                  <a:pt x="364822" y="106354"/>
                </a:lnTo>
                <a:lnTo>
                  <a:pt x="357489" y="93057"/>
                </a:lnTo>
                <a:lnTo>
                  <a:pt x="349029" y="80249"/>
                </a:lnTo>
                <a:lnTo>
                  <a:pt x="339441" y="68003"/>
                </a:lnTo>
                <a:lnTo>
                  <a:pt x="328725" y="56387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8386251" y="4046477"/>
            <a:ext cx="350115" cy="339737"/>
          </a:xfrm>
          <a:custGeom>
            <a:avLst/>
            <a:gdLst/>
            <a:ahLst/>
            <a:cxnLst/>
            <a:rect l="l" t="t" r="r" b="b"/>
            <a:pathLst>
              <a:path w="385126" h="385035">
                <a:moveTo>
                  <a:pt x="328725" y="56387"/>
                </a:moveTo>
                <a:lnTo>
                  <a:pt x="339441" y="68003"/>
                </a:lnTo>
                <a:lnTo>
                  <a:pt x="349029" y="80250"/>
                </a:lnTo>
                <a:lnTo>
                  <a:pt x="357490" y="93057"/>
                </a:lnTo>
                <a:lnTo>
                  <a:pt x="364822" y="106355"/>
                </a:lnTo>
                <a:lnTo>
                  <a:pt x="371026" y="120073"/>
                </a:lnTo>
                <a:lnTo>
                  <a:pt x="376102" y="134141"/>
                </a:lnTo>
                <a:lnTo>
                  <a:pt x="380050" y="148490"/>
                </a:lnTo>
                <a:lnTo>
                  <a:pt x="382870" y="163049"/>
                </a:lnTo>
                <a:lnTo>
                  <a:pt x="384562" y="177748"/>
                </a:lnTo>
                <a:lnTo>
                  <a:pt x="385126" y="192517"/>
                </a:lnTo>
                <a:lnTo>
                  <a:pt x="384562" y="207286"/>
                </a:lnTo>
                <a:lnTo>
                  <a:pt x="382870" y="221986"/>
                </a:lnTo>
                <a:lnTo>
                  <a:pt x="380050" y="236544"/>
                </a:lnTo>
                <a:lnTo>
                  <a:pt x="376102" y="250893"/>
                </a:lnTo>
                <a:lnTo>
                  <a:pt x="371026" y="264962"/>
                </a:lnTo>
                <a:lnTo>
                  <a:pt x="364822" y="278680"/>
                </a:lnTo>
                <a:lnTo>
                  <a:pt x="357490" y="291978"/>
                </a:lnTo>
                <a:lnTo>
                  <a:pt x="349029" y="304785"/>
                </a:lnTo>
                <a:lnTo>
                  <a:pt x="339441" y="317031"/>
                </a:lnTo>
                <a:lnTo>
                  <a:pt x="328725" y="328648"/>
                </a:lnTo>
                <a:lnTo>
                  <a:pt x="317106" y="339361"/>
                </a:lnTo>
                <a:lnTo>
                  <a:pt x="304857" y="348947"/>
                </a:lnTo>
                <a:lnTo>
                  <a:pt x="292046" y="357405"/>
                </a:lnTo>
                <a:lnTo>
                  <a:pt x="278745" y="364735"/>
                </a:lnTo>
                <a:lnTo>
                  <a:pt x="265024" y="370938"/>
                </a:lnTo>
                <a:lnTo>
                  <a:pt x="250952" y="376013"/>
                </a:lnTo>
                <a:lnTo>
                  <a:pt x="236600" y="379960"/>
                </a:lnTo>
                <a:lnTo>
                  <a:pt x="222038" y="382779"/>
                </a:lnTo>
                <a:lnTo>
                  <a:pt x="207335" y="384471"/>
                </a:lnTo>
                <a:lnTo>
                  <a:pt x="192562" y="385035"/>
                </a:lnTo>
                <a:lnTo>
                  <a:pt x="177790" y="384471"/>
                </a:lnTo>
                <a:lnTo>
                  <a:pt x="163087" y="382779"/>
                </a:lnTo>
                <a:lnTo>
                  <a:pt x="148525" y="379960"/>
                </a:lnTo>
                <a:lnTo>
                  <a:pt x="134173" y="376013"/>
                </a:lnTo>
                <a:lnTo>
                  <a:pt x="120101" y="370938"/>
                </a:lnTo>
                <a:lnTo>
                  <a:pt x="106380" y="364735"/>
                </a:lnTo>
                <a:lnTo>
                  <a:pt x="93079" y="357405"/>
                </a:lnTo>
                <a:lnTo>
                  <a:pt x="80268" y="348947"/>
                </a:lnTo>
                <a:lnTo>
                  <a:pt x="68019" y="339361"/>
                </a:lnTo>
                <a:lnTo>
                  <a:pt x="56400" y="328648"/>
                </a:lnTo>
                <a:lnTo>
                  <a:pt x="45684" y="317031"/>
                </a:lnTo>
                <a:lnTo>
                  <a:pt x="36096" y="304785"/>
                </a:lnTo>
                <a:lnTo>
                  <a:pt x="27636" y="291978"/>
                </a:lnTo>
                <a:lnTo>
                  <a:pt x="20304" y="278680"/>
                </a:lnTo>
                <a:lnTo>
                  <a:pt x="14100" y="264962"/>
                </a:lnTo>
                <a:lnTo>
                  <a:pt x="9024" y="250893"/>
                </a:lnTo>
                <a:lnTo>
                  <a:pt x="5076" y="236544"/>
                </a:lnTo>
                <a:lnTo>
                  <a:pt x="2256" y="221986"/>
                </a:lnTo>
                <a:lnTo>
                  <a:pt x="564" y="207286"/>
                </a:lnTo>
                <a:lnTo>
                  <a:pt x="0" y="192517"/>
                </a:lnTo>
                <a:lnTo>
                  <a:pt x="564" y="177748"/>
                </a:lnTo>
                <a:lnTo>
                  <a:pt x="2256" y="163049"/>
                </a:lnTo>
                <a:lnTo>
                  <a:pt x="5076" y="148490"/>
                </a:lnTo>
                <a:lnTo>
                  <a:pt x="9024" y="134141"/>
                </a:lnTo>
                <a:lnTo>
                  <a:pt x="14100" y="120073"/>
                </a:lnTo>
                <a:lnTo>
                  <a:pt x="20304" y="106355"/>
                </a:lnTo>
                <a:lnTo>
                  <a:pt x="27636" y="93057"/>
                </a:lnTo>
                <a:lnTo>
                  <a:pt x="36096" y="80250"/>
                </a:lnTo>
                <a:lnTo>
                  <a:pt x="45684" y="68003"/>
                </a:lnTo>
                <a:lnTo>
                  <a:pt x="56400" y="56387"/>
                </a:lnTo>
                <a:lnTo>
                  <a:pt x="68019" y="45673"/>
                </a:lnTo>
                <a:lnTo>
                  <a:pt x="80268" y="36087"/>
                </a:lnTo>
                <a:lnTo>
                  <a:pt x="93079" y="27629"/>
                </a:lnTo>
                <a:lnTo>
                  <a:pt x="106380" y="20299"/>
                </a:lnTo>
                <a:lnTo>
                  <a:pt x="120101" y="14096"/>
                </a:lnTo>
                <a:lnTo>
                  <a:pt x="134173" y="9021"/>
                </a:lnTo>
                <a:lnTo>
                  <a:pt x="148525" y="5074"/>
                </a:lnTo>
                <a:lnTo>
                  <a:pt x="163087" y="2255"/>
                </a:lnTo>
                <a:lnTo>
                  <a:pt x="177790" y="563"/>
                </a:lnTo>
                <a:lnTo>
                  <a:pt x="192562" y="0"/>
                </a:lnTo>
                <a:lnTo>
                  <a:pt x="207335" y="563"/>
                </a:lnTo>
                <a:lnTo>
                  <a:pt x="222038" y="2255"/>
                </a:lnTo>
                <a:lnTo>
                  <a:pt x="236600" y="5074"/>
                </a:lnTo>
                <a:lnTo>
                  <a:pt x="250952" y="9021"/>
                </a:lnTo>
                <a:lnTo>
                  <a:pt x="265024" y="14096"/>
                </a:lnTo>
                <a:lnTo>
                  <a:pt x="278745" y="20299"/>
                </a:lnTo>
                <a:lnTo>
                  <a:pt x="292046" y="27629"/>
                </a:lnTo>
                <a:lnTo>
                  <a:pt x="304857" y="36087"/>
                </a:lnTo>
                <a:lnTo>
                  <a:pt x="317106" y="45673"/>
                </a:lnTo>
                <a:lnTo>
                  <a:pt x="328725" y="56387"/>
                </a:lnTo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7791666" y="3664562"/>
            <a:ext cx="208846" cy="353315"/>
          </a:xfrm>
          <a:custGeom>
            <a:avLst/>
            <a:gdLst/>
            <a:ahLst/>
            <a:cxnLst/>
            <a:rect l="l" t="t" r="r" b="b"/>
            <a:pathLst>
              <a:path w="229731" h="400424">
                <a:moveTo>
                  <a:pt x="229731" y="0"/>
                </a:moveTo>
                <a:lnTo>
                  <a:pt x="0" y="400424"/>
                </a:lnTo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768441" y="4009425"/>
            <a:ext cx="38411" cy="47744"/>
          </a:xfrm>
          <a:custGeom>
            <a:avLst/>
            <a:gdLst/>
            <a:ahLst/>
            <a:cxnLst/>
            <a:rect l="l" t="t" r="r" b="b"/>
            <a:pathLst>
              <a:path w="42252" h="54110">
                <a:moveTo>
                  <a:pt x="0" y="54110"/>
                </a:moveTo>
                <a:lnTo>
                  <a:pt x="42252" y="19157"/>
                </a:lnTo>
                <a:lnTo>
                  <a:pt x="8845" y="0"/>
                </a:lnTo>
                <a:lnTo>
                  <a:pt x="0" y="54110"/>
                </a:lnTo>
                <a:close/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985329" y="3625268"/>
            <a:ext cx="38412" cy="47744"/>
          </a:xfrm>
          <a:custGeom>
            <a:avLst/>
            <a:gdLst/>
            <a:ahLst/>
            <a:cxnLst/>
            <a:rect l="l" t="t" r="r" b="b"/>
            <a:pathLst>
              <a:path w="42253" h="54110">
                <a:moveTo>
                  <a:pt x="42253" y="0"/>
                </a:moveTo>
                <a:lnTo>
                  <a:pt x="0" y="34954"/>
                </a:lnTo>
                <a:lnTo>
                  <a:pt x="33407" y="54110"/>
                </a:lnTo>
                <a:lnTo>
                  <a:pt x="42253" y="0"/>
                </a:lnTo>
                <a:close/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117829" y="3694851"/>
            <a:ext cx="0" cy="292739"/>
          </a:xfrm>
          <a:custGeom>
            <a:avLst/>
            <a:gdLst/>
            <a:ahLst/>
            <a:cxnLst/>
            <a:rect l="l" t="t" r="r" b="b"/>
            <a:pathLst>
              <a:path h="331771">
                <a:moveTo>
                  <a:pt x="0" y="0"/>
                </a:moveTo>
                <a:lnTo>
                  <a:pt x="0" y="331771"/>
                </a:lnTo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100323" y="3987590"/>
            <a:ext cx="35012" cy="45297"/>
          </a:xfrm>
          <a:custGeom>
            <a:avLst/>
            <a:gdLst/>
            <a:ahLst/>
            <a:cxnLst/>
            <a:rect l="l" t="t" r="r" b="b"/>
            <a:pathLst>
              <a:path w="38513" h="51337">
                <a:moveTo>
                  <a:pt x="19256" y="51337"/>
                </a:moveTo>
                <a:lnTo>
                  <a:pt x="38513" y="0"/>
                </a:lnTo>
                <a:lnTo>
                  <a:pt x="0" y="0"/>
                </a:lnTo>
                <a:lnTo>
                  <a:pt x="19256" y="51337"/>
                </a:lnTo>
                <a:close/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8100323" y="3649553"/>
            <a:ext cx="35012" cy="45297"/>
          </a:xfrm>
          <a:custGeom>
            <a:avLst/>
            <a:gdLst/>
            <a:ahLst/>
            <a:cxnLst/>
            <a:rect l="l" t="t" r="r" b="b"/>
            <a:pathLst>
              <a:path w="38513" h="51337">
                <a:moveTo>
                  <a:pt x="19256" y="0"/>
                </a:moveTo>
                <a:lnTo>
                  <a:pt x="0" y="51337"/>
                </a:lnTo>
                <a:lnTo>
                  <a:pt x="38513" y="51337"/>
                </a:lnTo>
                <a:lnTo>
                  <a:pt x="19256" y="0"/>
                </a:lnTo>
                <a:close/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8235145" y="3664562"/>
            <a:ext cx="208847" cy="353315"/>
          </a:xfrm>
          <a:custGeom>
            <a:avLst/>
            <a:gdLst/>
            <a:ahLst/>
            <a:cxnLst/>
            <a:rect l="l" t="t" r="r" b="b"/>
            <a:pathLst>
              <a:path w="229732" h="400424">
                <a:moveTo>
                  <a:pt x="0" y="0"/>
                </a:moveTo>
                <a:lnTo>
                  <a:pt x="229732" y="400424"/>
                </a:lnTo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8428808" y="4009425"/>
            <a:ext cx="38412" cy="47744"/>
          </a:xfrm>
          <a:custGeom>
            <a:avLst/>
            <a:gdLst/>
            <a:ahLst/>
            <a:cxnLst/>
            <a:rect l="l" t="t" r="r" b="b"/>
            <a:pathLst>
              <a:path w="42253" h="54110">
                <a:moveTo>
                  <a:pt x="42253" y="54110"/>
                </a:moveTo>
                <a:lnTo>
                  <a:pt x="33407" y="0"/>
                </a:lnTo>
                <a:lnTo>
                  <a:pt x="0" y="19156"/>
                </a:lnTo>
                <a:lnTo>
                  <a:pt x="42253" y="54110"/>
                </a:lnTo>
                <a:close/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8211918" y="3625268"/>
            <a:ext cx="38411" cy="47744"/>
          </a:xfrm>
          <a:custGeom>
            <a:avLst/>
            <a:gdLst/>
            <a:ahLst/>
            <a:cxnLst/>
            <a:rect l="l" t="t" r="r" b="b"/>
            <a:pathLst>
              <a:path w="42252" h="54110">
                <a:moveTo>
                  <a:pt x="0" y="0"/>
                </a:moveTo>
                <a:lnTo>
                  <a:pt x="8845" y="54110"/>
                </a:lnTo>
                <a:lnTo>
                  <a:pt x="42252" y="34954"/>
                </a:lnTo>
                <a:lnTo>
                  <a:pt x="0" y="0"/>
                </a:lnTo>
                <a:close/>
              </a:path>
            </a:pathLst>
          </a:custGeom>
          <a:ln w="6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7326062" y="2938741"/>
            <a:ext cx="597379" cy="397879"/>
          </a:xfrm>
          <a:custGeom>
            <a:avLst/>
            <a:gdLst/>
            <a:ahLst/>
            <a:cxnLst/>
            <a:rect l="l" t="t" r="r" b="b"/>
            <a:pathLst>
              <a:path w="657117" h="450930">
                <a:moveTo>
                  <a:pt x="0" y="0"/>
                </a:moveTo>
                <a:lnTo>
                  <a:pt x="657117" y="450930"/>
                </a:lnTo>
              </a:path>
            </a:pathLst>
          </a:custGeom>
          <a:ln w="641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913534" y="3322618"/>
            <a:ext cx="48395" cy="39640"/>
          </a:xfrm>
          <a:custGeom>
            <a:avLst/>
            <a:gdLst/>
            <a:ahLst/>
            <a:cxnLst/>
            <a:rect l="l" t="t" r="r" b="b"/>
            <a:pathLst>
              <a:path w="53234" h="44925">
                <a:moveTo>
                  <a:pt x="53234" y="44925"/>
                </a:moveTo>
                <a:lnTo>
                  <a:pt x="21794" y="0"/>
                </a:lnTo>
                <a:lnTo>
                  <a:pt x="0" y="31744"/>
                </a:lnTo>
                <a:lnTo>
                  <a:pt x="53234" y="44925"/>
                </a:lnTo>
                <a:close/>
              </a:path>
            </a:pathLst>
          </a:custGeom>
          <a:ln w="641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7287574" y="2913106"/>
            <a:ext cx="48395" cy="39640"/>
          </a:xfrm>
          <a:custGeom>
            <a:avLst/>
            <a:gdLst/>
            <a:ahLst/>
            <a:cxnLst/>
            <a:rect l="l" t="t" r="r" b="b"/>
            <a:pathLst>
              <a:path w="53234" h="44925">
                <a:moveTo>
                  <a:pt x="0" y="0"/>
                </a:moveTo>
                <a:lnTo>
                  <a:pt x="31439" y="44925"/>
                </a:lnTo>
                <a:lnTo>
                  <a:pt x="53234" y="13180"/>
                </a:lnTo>
                <a:lnTo>
                  <a:pt x="0" y="0"/>
                </a:lnTo>
                <a:close/>
              </a:path>
            </a:pathLst>
          </a:custGeom>
          <a:ln w="641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800020" y="2705638"/>
            <a:ext cx="0" cy="969555"/>
          </a:xfrm>
          <a:custGeom>
            <a:avLst/>
            <a:gdLst/>
            <a:ahLst/>
            <a:cxnLst/>
            <a:rect l="l" t="t" r="r" b="b"/>
            <a:pathLst>
              <a:path h="1098829">
                <a:moveTo>
                  <a:pt x="0" y="1098829"/>
                </a:moveTo>
                <a:lnTo>
                  <a:pt x="0" y="0"/>
                </a:lnTo>
              </a:path>
            </a:pathLst>
          </a:custGeom>
          <a:ln w="57298">
            <a:solidFill>
              <a:srgbClr val="FF6A06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5695842" y="2680357"/>
            <a:ext cx="208359" cy="0"/>
          </a:xfrm>
          <a:custGeom>
            <a:avLst/>
            <a:gdLst/>
            <a:ahLst/>
            <a:cxnLst/>
            <a:rect l="l" t="t" r="r" b="b"/>
            <a:pathLst>
              <a:path w="229195">
                <a:moveTo>
                  <a:pt x="229195" y="0"/>
                </a:moveTo>
                <a:lnTo>
                  <a:pt x="0" y="0"/>
                </a:lnTo>
              </a:path>
            </a:pathLst>
          </a:custGeom>
          <a:ln w="57298">
            <a:solidFill>
              <a:srgbClr val="FF6A06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5695842" y="3700470"/>
            <a:ext cx="208359" cy="0"/>
          </a:xfrm>
          <a:custGeom>
            <a:avLst/>
            <a:gdLst/>
            <a:ahLst/>
            <a:cxnLst/>
            <a:rect l="l" t="t" r="r" b="b"/>
            <a:pathLst>
              <a:path w="229195">
                <a:moveTo>
                  <a:pt x="0" y="0"/>
                </a:moveTo>
                <a:lnTo>
                  <a:pt x="229195" y="0"/>
                </a:lnTo>
              </a:path>
            </a:pathLst>
          </a:custGeom>
          <a:ln w="57298">
            <a:solidFill>
              <a:srgbClr val="FF6A06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5956292" y="3296009"/>
            <a:ext cx="364629" cy="353904"/>
          </a:xfrm>
          <a:custGeom>
            <a:avLst/>
            <a:gdLst/>
            <a:ahLst/>
            <a:cxnLst/>
            <a:rect l="l" t="t" r="r" b="b"/>
            <a:pathLst>
              <a:path w="401092" h="401091">
                <a:moveTo>
                  <a:pt x="342353" y="58738"/>
                </a:moveTo>
                <a:lnTo>
                  <a:pt x="330253" y="47578"/>
                </a:lnTo>
                <a:lnTo>
                  <a:pt x="317495" y="37592"/>
                </a:lnTo>
                <a:lnTo>
                  <a:pt x="304154" y="28781"/>
                </a:lnTo>
                <a:lnTo>
                  <a:pt x="290302" y="21145"/>
                </a:lnTo>
                <a:lnTo>
                  <a:pt x="276012" y="14684"/>
                </a:lnTo>
                <a:lnTo>
                  <a:pt x="261357" y="9398"/>
                </a:lnTo>
                <a:lnTo>
                  <a:pt x="246409" y="5286"/>
                </a:lnTo>
                <a:lnTo>
                  <a:pt x="231243" y="2349"/>
                </a:lnTo>
                <a:lnTo>
                  <a:pt x="215931" y="587"/>
                </a:lnTo>
                <a:lnTo>
                  <a:pt x="200546" y="0"/>
                </a:lnTo>
                <a:lnTo>
                  <a:pt x="185161" y="587"/>
                </a:lnTo>
                <a:lnTo>
                  <a:pt x="169849" y="2349"/>
                </a:lnTo>
                <a:lnTo>
                  <a:pt x="154683" y="5286"/>
                </a:lnTo>
                <a:lnTo>
                  <a:pt x="139736" y="9398"/>
                </a:lnTo>
                <a:lnTo>
                  <a:pt x="125081" y="14684"/>
                </a:lnTo>
                <a:lnTo>
                  <a:pt x="110790" y="21145"/>
                </a:lnTo>
                <a:lnTo>
                  <a:pt x="96938" y="28781"/>
                </a:lnTo>
                <a:lnTo>
                  <a:pt x="83597" y="37592"/>
                </a:lnTo>
                <a:lnTo>
                  <a:pt x="70840" y="47578"/>
                </a:lnTo>
                <a:lnTo>
                  <a:pt x="58739" y="58738"/>
                </a:lnTo>
                <a:lnTo>
                  <a:pt x="47579" y="70839"/>
                </a:lnTo>
                <a:lnTo>
                  <a:pt x="37593" y="83596"/>
                </a:lnTo>
                <a:lnTo>
                  <a:pt x="28782" y="96938"/>
                </a:lnTo>
                <a:lnTo>
                  <a:pt x="21146" y="110790"/>
                </a:lnTo>
                <a:lnTo>
                  <a:pt x="14684" y="125080"/>
                </a:lnTo>
                <a:lnTo>
                  <a:pt x="9398" y="139735"/>
                </a:lnTo>
                <a:lnTo>
                  <a:pt x="5286" y="154683"/>
                </a:lnTo>
                <a:lnTo>
                  <a:pt x="2349" y="169849"/>
                </a:lnTo>
                <a:lnTo>
                  <a:pt x="587" y="185161"/>
                </a:lnTo>
                <a:lnTo>
                  <a:pt x="0" y="200546"/>
                </a:lnTo>
                <a:lnTo>
                  <a:pt x="587" y="215931"/>
                </a:lnTo>
                <a:lnTo>
                  <a:pt x="2349" y="231243"/>
                </a:lnTo>
                <a:lnTo>
                  <a:pt x="5286" y="246409"/>
                </a:lnTo>
                <a:lnTo>
                  <a:pt x="9398" y="261356"/>
                </a:lnTo>
                <a:lnTo>
                  <a:pt x="14684" y="276011"/>
                </a:lnTo>
                <a:lnTo>
                  <a:pt x="21146" y="290302"/>
                </a:lnTo>
                <a:lnTo>
                  <a:pt x="28782" y="304154"/>
                </a:lnTo>
                <a:lnTo>
                  <a:pt x="37593" y="317495"/>
                </a:lnTo>
                <a:lnTo>
                  <a:pt x="47579" y="330253"/>
                </a:lnTo>
                <a:lnTo>
                  <a:pt x="58739" y="342353"/>
                </a:lnTo>
                <a:lnTo>
                  <a:pt x="70840" y="353514"/>
                </a:lnTo>
                <a:lnTo>
                  <a:pt x="83597" y="363499"/>
                </a:lnTo>
                <a:lnTo>
                  <a:pt x="96938" y="372310"/>
                </a:lnTo>
                <a:lnTo>
                  <a:pt x="110790" y="379946"/>
                </a:lnTo>
                <a:lnTo>
                  <a:pt x="125081" y="386407"/>
                </a:lnTo>
                <a:lnTo>
                  <a:pt x="139736" y="391693"/>
                </a:lnTo>
                <a:lnTo>
                  <a:pt x="154683" y="395805"/>
                </a:lnTo>
                <a:lnTo>
                  <a:pt x="169849" y="398742"/>
                </a:lnTo>
                <a:lnTo>
                  <a:pt x="185161" y="400504"/>
                </a:lnTo>
                <a:lnTo>
                  <a:pt x="200546" y="401091"/>
                </a:lnTo>
                <a:lnTo>
                  <a:pt x="215931" y="400504"/>
                </a:lnTo>
                <a:lnTo>
                  <a:pt x="231243" y="398742"/>
                </a:lnTo>
                <a:lnTo>
                  <a:pt x="246409" y="395805"/>
                </a:lnTo>
                <a:lnTo>
                  <a:pt x="261357" y="391693"/>
                </a:lnTo>
                <a:lnTo>
                  <a:pt x="276012" y="386407"/>
                </a:lnTo>
                <a:lnTo>
                  <a:pt x="290302" y="379946"/>
                </a:lnTo>
                <a:lnTo>
                  <a:pt x="304154" y="372310"/>
                </a:lnTo>
                <a:lnTo>
                  <a:pt x="317495" y="363499"/>
                </a:lnTo>
                <a:lnTo>
                  <a:pt x="330253" y="353514"/>
                </a:lnTo>
                <a:lnTo>
                  <a:pt x="342353" y="342353"/>
                </a:lnTo>
                <a:lnTo>
                  <a:pt x="353513" y="330253"/>
                </a:lnTo>
                <a:lnTo>
                  <a:pt x="363499" y="317495"/>
                </a:lnTo>
                <a:lnTo>
                  <a:pt x="372310" y="304154"/>
                </a:lnTo>
                <a:lnTo>
                  <a:pt x="379946" y="290302"/>
                </a:lnTo>
                <a:lnTo>
                  <a:pt x="386407" y="276011"/>
                </a:lnTo>
                <a:lnTo>
                  <a:pt x="391694" y="261356"/>
                </a:lnTo>
                <a:lnTo>
                  <a:pt x="395805" y="246409"/>
                </a:lnTo>
                <a:lnTo>
                  <a:pt x="398742" y="231243"/>
                </a:lnTo>
                <a:lnTo>
                  <a:pt x="400504" y="215931"/>
                </a:lnTo>
                <a:lnTo>
                  <a:pt x="401092" y="200546"/>
                </a:lnTo>
                <a:lnTo>
                  <a:pt x="400504" y="185161"/>
                </a:lnTo>
                <a:lnTo>
                  <a:pt x="398742" y="169849"/>
                </a:lnTo>
                <a:lnTo>
                  <a:pt x="395805" y="154683"/>
                </a:lnTo>
                <a:lnTo>
                  <a:pt x="391694" y="139735"/>
                </a:lnTo>
                <a:lnTo>
                  <a:pt x="386407" y="125080"/>
                </a:lnTo>
                <a:lnTo>
                  <a:pt x="379946" y="110790"/>
                </a:lnTo>
                <a:lnTo>
                  <a:pt x="372310" y="96938"/>
                </a:lnTo>
                <a:lnTo>
                  <a:pt x="363499" y="83596"/>
                </a:lnTo>
                <a:lnTo>
                  <a:pt x="353513" y="70839"/>
                </a:lnTo>
                <a:lnTo>
                  <a:pt x="342353" y="58738"/>
                </a:lnTo>
                <a:close/>
              </a:path>
            </a:pathLst>
          </a:custGeom>
          <a:solidFill>
            <a:srgbClr val="FF6A06"/>
          </a:solidFill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956291" y="3296009"/>
            <a:ext cx="364629" cy="353904"/>
          </a:xfrm>
          <a:custGeom>
            <a:avLst/>
            <a:gdLst/>
            <a:ahLst/>
            <a:cxnLst/>
            <a:rect l="l" t="t" r="r" b="b"/>
            <a:pathLst>
              <a:path w="401092" h="401091">
                <a:moveTo>
                  <a:pt x="342353" y="58738"/>
                </a:moveTo>
                <a:lnTo>
                  <a:pt x="353513" y="70838"/>
                </a:lnTo>
                <a:lnTo>
                  <a:pt x="363499" y="83596"/>
                </a:lnTo>
                <a:lnTo>
                  <a:pt x="372310" y="96937"/>
                </a:lnTo>
                <a:lnTo>
                  <a:pt x="379946" y="110789"/>
                </a:lnTo>
                <a:lnTo>
                  <a:pt x="386407" y="125080"/>
                </a:lnTo>
                <a:lnTo>
                  <a:pt x="391693" y="139735"/>
                </a:lnTo>
                <a:lnTo>
                  <a:pt x="395805" y="154682"/>
                </a:lnTo>
                <a:lnTo>
                  <a:pt x="398742" y="169848"/>
                </a:lnTo>
                <a:lnTo>
                  <a:pt x="400504" y="185160"/>
                </a:lnTo>
                <a:lnTo>
                  <a:pt x="401092" y="200545"/>
                </a:lnTo>
                <a:lnTo>
                  <a:pt x="400504" y="215930"/>
                </a:lnTo>
                <a:lnTo>
                  <a:pt x="398742" y="231242"/>
                </a:lnTo>
                <a:lnTo>
                  <a:pt x="395805" y="246408"/>
                </a:lnTo>
                <a:lnTo>
                  <a:pt x="391693" y="261355"/>
                </a:lnTo>
                <a:lnTo>
                  <a:pt x="386407" y="276010"/>
                </a:lnTo>
                <a:lnTo>
                  <a:pt x="379946" y="290300"/>
                </a:lnTo>
                <a:lnTo>
                  <a:pt x="372310" y="304153"/>
                </a:lnTo>
                <a:lnTo>
                  <a:pt x="363499" y="317494"/>
                </a:lnTo>
                <a:lnTo>
                  <a:pt x="353513" y="330251"/>
                </a:lnTo>
                <a:lnTo>
                  <a:pt x="342353" y="342352"/>
                </a:lnTo>
                <a:lnTo>
                  <a:pt x="330252" y="353512"/>
                </a:lnTo>
                <a:lnTo>
                  <a:pt x="317495" y="363498"/>
                </a:lnTo>
                <a:lnTo>
                  <a:pt x="304154" y="372309"/>
                </a:lnTo>
                <a:lnTo>
                  <a:pt x="290301" y="379945"/>
                </a:lnTo>
                <a:lnTo>
                  <a:pt x="276011" y="386406"/>
                </a:lnTo>
                <a:lnTo>
                  <a:pt x="261356" y="391693"/>
                </a:lnTo>
                <a:lnTo>
                  <a:pt x="246409" y="395805"/>
                </a:lnTo>
                <a:lnTo>
                  <a:pt x="231243" y="398741"/>
                </a:lnTo>
                <a:lnTo>
                  <a:pt x="215931" y="400504"/>
                </a:lnTo>
                <a:lnTo>
                  <a:pt x="200546" y="401091"/>
                </a:lnTo>
                <a:lnTo>
                  <a:pt x="185161" y="400504"/>
                </a:lnTo>
                <a:lnTo>
                  <a:pt x="169848" y="398741"/>
                </a:lnTo>
                <a:lnTo>
                  <a:pt x="154682" y="395805"/>
                </a:lnTo>
                <a:lnTo>
                  <a:pt x="139735" y="391693"/>
                </a:lnTo>
                <a:lnTo>
                  <a:pt x="125080" y="386406"/>
                </a:lnTo>
                <a:lnTo>
                  <a:pt x="110790" y="379945"/>
                </a:lnTo>
                <a:lnTo>
                  <a:pt x="96938" y="372309"/>
                </a:lnTo>
                <a:lnTo>
                  <a:pt x="83596" y="363498"/>
                </a:lnTo>
                <a:lnTo>
                  <a:pt x="70839" y="353512"/>
                </a:lnTo>
                <a:lnTo>
                  <a:pt x="58739" y="342352"/>
                </a:lnTo>
                <a:lnTo>
                  <a:pt x="47578" y="330251"/>
                </a:lnTo>
                <a:lnTo>
                  <a:pt x="37593" y="317494"/>
                </a:lnTo>
                <a:lnTo>
                  <a:pt x="28782" y="304153"/>
                </a:lnTo>
                <a:lnTo>
                  <a:pt x="21146" y="290300"/>
                </a:lnTo>
                <a:lnTo>
                  <a:pt x="14684" y="276010"/>
                </a:lnTo>
                <a:lnTo>
                  <a:pt x="9398" y="261355"/>
                </a:lnTo>
                <a:lnTo>
                  <a:pt x="5286" y="246408"/>
                </a:lnTo>
                <a:lnTo>
                  <a:pt x="2349" y="231242"/>
                </a:lnTo>
                <a:lnTo>
                  <a:pt x="587" y="215930"/>
                </a:lnTo>
                <a:lnTo>
                  <a:pt x="0" y="200545"/>
                </a:lnTo>
                <a:lnTo>
                  <a:pt x="587" y="185160"/>
                </a:lnTo>
                <a:lnTo>
                  <a:pt x="2349" y="169848"/>
                </a:lnTo>
                <a:lnTo>
                  <a:pt x="5286" y="154682"/>
                </a:lnTo>
                <a:lnTo>
                  <a:pt x="9398" y="139735"/>
                </a:lnTo>
                <a:lnTo>
                  <a:pt x="14684" y="125080"/>
                </a:lnTo>
                <a:lnTo>
                  <a:pt x="21146" y="110789"/>
                </a:lnTo>
                <a:lnTo>
                  <a:pt x="28782" y="96937"/>
                </a:lnTo>
                <a:lnTo>
                  <a:pt x="37593" y="83596"/>
                </a:lnTo>
                <a:lnTo>
                  <a:pt x="47578" y="70838"/>
                </a:lnTo>
                <a:lnTo>
                  <a:pt x="58739" y="58738"/>
                </a:lnTo>
                <a:lnTo>
                  <a:pt x="70839" y="47578"/>
                </a:lnTo>
                <a:lnTo>
                  <a:pt x="83596" y="37592"/>
                </a:lnTo>
                <a:lnTo>
                  <a:pt x="96938" y="28781"/>
                </a:lnTo>
                <a:lnTo>
                  <a:pt x="110790" y="21145"/>
                </a:lnTo>
                <a:lnTo>
                  <a:pt x="125080" y="14684"/>
                </a:lnTo>
                <a:lnTo>
                  <a:pt x="139735" y="9398"/>
                </a:lnTo>
                <a:lnTo>
                  <a:pt x="154682" y="5286"/>
                </a:lnTo>
                <a:lnTo>
                  <a:pt x="169848" y="2349"/>
                </a:lnTo>
                <a:lnTo>
                  <a:pt x="185161" y="587"/>
                </a:lnTo>
                <a:lnTo>
                  <a:pt x="200546" y="0"/>
                </a:lnTo>
                <a:lnTo>
                  <a:pt x="215931" y="587"/>
                </a:lnTo>
                <a:lnTo>
                  <a:pt x="231243" y="2349"/>
                </a:lnTo>
                <a:lnTo>
                  <a:pt x="246409" y="5286"/>
                </a:lnTo>
                <a:lnTo>
                  <a:pt x="261356" y="9398"/>
                </a:lnTo>
                <a:lnTo>
                  <a:pt x="276011" y="14684"/>
                </a:lnTo>
                <a:lnTo>
                  <a:pt x="290301" y="21145"/>
                </a:lnTo>
                <a:lnTo>
                  <a:pt x="304154" y="28781"/>
                </a:lnTo>
                <a:lnTo>
                  <a:pt x="317495" y="37592"/>
                </a:lnTo>
                <a:lnTo>
                  <a:pt x="330252" y="47578"/>
                </a:lnTo>
                <a:lnTo>
                  <a:pt x="342353" y="58738"/>
                </a:lnTo>
              </a:path>
            </a:pathLst>
          </a:custGeom>
          <a:ln w="190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6945998" y="2647184"/>
            <a:ext cx="364629" cy="353904"/>
          </a:xfrm>
          <a:custGeom>
            <a:avLst/>
            <a:gdLst/>
            <a:ahLst/>
            <a:cxnLst/>
            <a:rect l="l" t="t" r="r" b="b"/>
            <a:pathLst>
              <a:path w="401092" h="401091">
                <a:moveTo>
                  <a:pt x="342353" y="58738"/>
                </a:moveTo>
                <a:lnTo>
                  <a:pt x="330253" y="47578"/>
                </a:lnTo>
                <a:lnTo>
                  <a:pt x="317495" y="37592"/>
                </a:lnTo>
                <a:lnTo>
                  <a:pt x="304154" y="28781"/>
                </a:lnTo>
                <a:lnTo>
                  <a:pt x="290302" y="21145"/>
                </a:lnTo>
                <a:lnTo>
                  <a:pt x="276011" y="14684"/>
                </a:lnTo>
                <a:lnTo>
                  <a:pt x="261356" y="9398"/>
                </a:lnTo>
                <a:lnTo>
                  <a:pt x="246409" y="5286"/>
                </a:lnTo>
                <a:lnTo>
                  <a:pt x="231243" y="2349"/>
                </a:lnTo>
                <a:lnTo>
                  <a:pt x="215931" y="587"/>
                </a:lnTo>
                <a:lnTo>
                  <a:pt x="200546" y="0"/>
                </a:lnTo>
                <a:lnTo>
                  <a:pt x="185161" y="587"/>
                </a:lnTo>
                <a:lnTo>
                  <a:pt x="169849" y="2349"/>
                </a:lnTo>
                <a:lnTo>
                  <a:pt x="154683" y="5286"/>
                </a:lnTo>
                <a:lnTo>
                  <a:pt x="139735" y="9398"/>
                </a:lnTo>
                <a:lnTo>
                  <a:pt x="125080" y="14684"/>
                </a:lnTo>
                <a:lnTo>
                  <a:pt x="110790" y="21145"/>
                </a:lnTo>
                <a:lnTo>
                  <a:pt x="96938" y="28781"/>
                </a:lnTo>
                <a:lnTo>
                  <a:pt x="83596" y="37592"/>
                </a:lnTo>
                <a:lnTo>
                  <a:pt x="70839" y="47578"/>
                </a:lnTo>
                <a:lnTo>
                  <a:pt x="58738" y="58738"/>
                </a:lnTo>
                <a:lnTo>
                  <a:pt x="47578" y="70839"/>
                </a:lnTo>
                <a:lnTo>
                  <a:pt x="37592" y="83596"/>
                </a:lnTo>
                <a:lnTo>
                  <a:pt x="28781" y="96938"/>
                </a:lnTo>
                <a:lnTo>
                  <a:pt x="21145" y="110790"/>
                </a:lnTo>
                <a:lnTo>
                  <a:pt x="14684" y="125080"/>
                </a:lnTo>
                <a:lnTo>
                  <a:pt x="9398" y="139735"/>
                </a:lnTo>
                <a:lnTo>
                  <a:pt x="5286" y="154683"/>
                </a:lnTo>
                <a:lnTo>
                  <a:pt x="2349" y="169849"/>
                </a:lnTo>
                <a:lnTo>
                  <a:pt x="587" y="185161"/>
                </a:lnTo>
                <a:lnTo>
                  <a:pt x="0" y="200546"/>
                </a:lnTo>
                <a:lnTo>
                  <a:pt x="587" y="215931"/>
                </a:lnTo>
                <a:lnTo>
                  <a:pt x="2349" y="231243"/>
                </a:lnTo>
                <a:lnTo>
                  <a:pt x="5286" y="246409"/>
                </a:lnTo>
                <a:lnTo>
                  <a:pt x="9398" y="261356"/>
                </a:lnTo>
                <a:lnTo>
                  <a:pt x="14684" y="276011"/>
                </a:lnTo>
                <a:lnTo>
                  <a:pt x="21145" y="290302"/>
                </a:lnTo>
                <a:lnTo>
                  <a:pt x="28781" y="304154"/>
                </a:lnTo>
                <a:lnTo>
                  <a:pt x="37592" y="317495"/>
                </a:lnTo>
                <a:lnTo>
                  <a:pt x="47578" y="330253"/>
                </a:lnTo>
                <a:lnTo>
                  <a:pt x="58738" y="342353"/>
                </a:lnTo>
                <a:lnTo>
                  <a:pt x="70839" y="353514"/>
                </a:lnTo>
                <a:lnTo>
                  <a:pt x="83596" y="363499"/>
                </a:lnTo>
                <a:lnTo>
                  <a:pt x="96938" y="372310"/>
                </a:lnTo>
                <a:lnTo>
                  <a:pt x="110790" y="379946"/>
                </a:lnTo>
                <a:lnTo>
                  <a:pt x="125080" y="386407"/>
                </a:lnTo>
                <a:lnTo>
                  <a:pt x="139735" y="391693"/>
                </a:lnTo>
                <a:lnTo>
                  <a:pt x="154683" y="395805"/>
                </a:lnTo>
                <a:lnTo>
                  <a:pt x="169849" y="398742"/>
                </a:lnTo>
                <a:lnTo>
                  <a:pt x="185161" y="400504"/>
                </a:lnTo>
                <a:lnTo>
                  <a:pt x="200546" y="401091"/>
                </a:lnTo>
                <a:lnTo>
                  <a:pt x="215931" y="400504"/>
                </a:lnTo>
                <a:lnTo>
                  <a:pt x="231243" y="398742"/>
                </a:lnTo>
                <a:lnTo>
                  <a:pt x="246409" y="395805"/>
                </a:lnTo>
                <a:lnTo>
                  <a:pt x="261356" y="391693"/>
                </a:lnTo>
                <a:lnTo>
                  <a:pt x="276011" y="386407"/>
                </a:lnTo>
                <a:lnTo>
                  <a:pt x="290302" y="379946"/>
                </a:lnTo>
                <a:lnTo>
                  <a:pt x="304154" y="372310"/>
                </a:lnTo>
                <a:lnTo>
                  <a:pt x="317495" y="363499"/>
                </a:lnTo>
                <a:lnTo>
                  <a:pt x="330253" y="353514"/>
                </a:lnTo>
                <a:lnTo>
                  <a:pt x="342353" y="342353"/>
                </a:lnTo>
                <a:lnTo>
                  <a:pt x="353514" y="330253"/>
                </a:lnTo>
                <a:lnTo>
                  <a:pt x="363499" y="317495"/>
                </a:lnTo>
                <a:lnTo>
                  <a:pt x="372310" y="304154"/>
                </a:lnTo>
                <a:lnTo>
                  <a:pt x="379946" y="290302"/>
                </a:lnTo>
                <a:lnTo>
                  <a:pt x="386407" y="276011"/>
                </a:lnTo>
                <a:lnTo>
                  <a:pt x="391694" y="261356"/>
                </a:lnTo>
                <a:lnTo>
                  <a:pt x="395806" y="246409"/>
                </a:lnTo>
                <a:lnTo>
                  <a:pt x="398743" y="231243"/>
                </a:lnTo>
                <a:lnTo>
                  <a:pt x="400505" y="215931"/>
                </a:lnTo>
                <a:lnTo>
                  <a:pt x="401092" y="200546"/>
                </a:lnTo>
                <a:lnTo>
                  <a:pt x="400505" y="185161"/>
                </a:lnTo>
                <a:lnTo>
                  <a:pt x="398743" y="169849"/>
                </a:lnTo>
                <a:lnTo>
                  <a:pt x="395806" y="154683"/>
                </a:lnTo>
                <a:lnTo>
                  <a:pt x="391694" y="139735"/>
                </a:lnTo>
                <a:lnTo>
                  <a:pt x="386407" y="125080"/>
                </a:lnTo>
                <a:lnTo>
                  <a:pt x="379946" y="110790"/>
                </a:lnTo>
                <a:lnTo>
                  <a:pt x="372310" y="96938"/>
                </a:lnTo>
                <a:lnTo>
                  <a:pt x="363499" y="83596"/>
                </a:lnTo>
                <a:lnTo>
                  <a:pt x="353514" y="70839"/>
                </a:lnTo>
                <a:lnTo>
                  <a:pt x="342353" y="58738"/>
                </a:lnTo>
                <a:close/>
              </a:path>
            </a:pathLst>
          </a:custGeom>
          <a:solidFill>
            <a:srgbClr val="5D2FEB"/>
          </a:solidFill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6945997" y="2647184"/>
            <a:ext cx="364629" cy="353904"/>
          </a:xfrm>
          <a:custGeom>
            <a:avLst/>
            <a:gdLst/>
            <a:ahLst/>
            <a:cxnLst/>
            <a:rect l="l" t="t" r="r" b="b"/>
            <a:pathLst>
              <a:path w="401092" h="401091">
                <a:moveTo>
                  <a:pt x="342353" y="58738"/>
                </a:moveTo>
                <a:lnTo>
                  <a:pt x="353513" y="70838"/>
                </a:lnTo>
                <a:lnTo>
                  <a:pt x="363499" y="83596"/>
                </a:lnTo>
                <a:lnTo>
                  <a:pt x="372310" y="96937"/>
                </a:lnTo>
                <a:lnTo>
                  <a:pt x="379946" y="110789"/>
                </a:lnTo>
                <a:lnTo>
                  <a:pt x="386407" y="125080"/>
                </a:lnTo>
                <a:lnTo>
                  <a:pt x="391693" y="139735"/>
                </a:lnTo>
                <a:lnTo>
                  <a:pt x="395805" y="154682"/>
                </a:lnTo>
                <a:lnTo>
                  <a:pt x="398742" y="169848"/>
                </a:lnTo>
                <a:lnTo>
                  <a:pt x="400504" y="185160"/>
                </a:lnTo>
                <a:lnTo>
                  <a:pt x="401092" y="200545"/>
                </a:lnTo>
                <a:lnTo>
                  <a:pt x="400504" y="215930"/>
                </a:lnTo>
                <a:lnTo>
                  <a:pt x="398742" y="231242"/>
                </a:lnTo>
                <a:lnTo>
                  <a:pt x="395805" y="246408"/>
                </a:lnTo>
                <a:lnTo>
                  <a:pt x="391693" y="261355"/>
                </a:lnTo>
                <a:lnTo>
                  <a:pt x="386407" y="276010"/>
                </a:lnTo>
                <a:lnTo>
                  <a:pt x="379946" y="290300"/>
                </a:lnTo>
                <a:lnTo>
                  <a:pt x="372310" y="304153"/>
                </a:lnTo>
                <a:lnTo>
                  <a:pt x="363499" y="317494"/>
                </a:lnTo>
                <a:lnTo>
                  <a:pt x="353513" y="330251"/>
                </a:lnTo>
                <a:lnTo>
                  <a:pt x="342353" y="342352"/>
                </a:lnTo>
                <a:lnTo>
                  <a:pt x="330252" y="353512"/>
                </a:lnTo>
                <a:lnTo>
                  <a:pt x="317495" y="363498"/>
                </a:lnTo>
                <a:lnTo>
                  <a:pt x="304154" y="372309"/>
                </a:lnTo>
                <a:lnTo>
                  <a:pt x="290301" y="379945"/>
                </a:lnTo>
                <a:lnTo>
                  <a:pt x="276011" y="386406"/>
                </a:lnTo>
                <a:lnTo>
                  <a:pt x="261356" y="391693"/>
                </a:lnTo>
                <a:lnTo>
                  <a:pt x="246409" y="395805"/>
                </a:lnTo>
                <a:lnTo>
                  <a:pt x="231243" y="398741"/>
                </a:lnTo>
                <a:lnTo>
                  <a:pt x="215931" y="400504"/>
                </a:lnTo>
                <a:lnTo>
                  <a:pt x="200546" y="401091"/>
                </a:lnTo>
                <a:lnTo>
                  <a:pt x="185161" y="400504"/>
                </a:lnTo>
                <a:lnTo>
                  <a:pt x="169848" y="398741"/>
                </a:lnTo>
                <a:lnTo>
                  <a:pt x="154682" y="395805"/>
                </a:lnTo>
                <a:lnTo>
                  <a:pt x="139735" y="391693"/>
                </a:lnTo>
                <a:lnTo>
                  <a:pt x="125080" y="386406"/>
                </a:lnTo>
                <a:lnTo>
                  <a:pt x="110790" y="379945"/>
                </a:lnTo>
                <a:lnTo>
                  <a:pt x="96938" y="372309"/>
                </a:lnTo>
                <a:lnTo>
                  <a:pt x="83596" y="363498"/>
                </a:lnTo>
                <a:lnTo>
                  <a:pt x="70839" y="353512"/>
                </a:lnTo>
                <a:lnTo>
                  <a:pt x="58739" y="342352"/>
                </a:lnTo>
                <a:lnTo>
                  <a:pt x="47578" y="330251"/>
                </a:lnTo>
                <a:lnTo>
                  <a:pt x="37593" y="317494"/>
                </a:lnTo>
                <a:lnTo>
                  <a:pt x="28782" y="304153"/>
                </a:lnTo>
                <a:lnTo>
                  <a:pt x="21146" y="290300"/>
                </a:lnTo>
                <a:lnTo>
                  <a:pt x="14684" y="276010"/>
                </a:lnTo>
                <a:lnTo>
                  <a:pt x="9398" y="261355"/>
                </a:lnTo>
                <a:lnTo>
                  <a:pt x="5286" y="246408"/>
                </a:lnTo>
                <a:lnTo>
                  <a:pt x="2349" y="231242"/>
                </a:lnTo>
                <a:lnTo>
                  <a:pt x="587" y="215930"/>
                </a:lnTo>
                <a:lnTo>
                  <a:pt x="0" y="200545"/>
                </a:lnTo>
                <a:lnTo>
                  <a:pt x="587" y="185160"/>
                </a:lnTo>
                <a:lnTo>
                  <a:pt x="2349" y="169848"/>
                </a:lnTo>
                <a:lnTo>
                  <a:pt x="5286" y="154682"/>
                </a:lnTo>
                <a:lnTo>
                  <a:pt x="9398" y="139735"/>
                </a:lnTo>
                <a:lnTo>
                  <a:pt x="14684" y="125080"/>
                </a:lnTo>
                <a:lnTo>
                  <a:pt x="21146" y="110789"/>
                </a:lnTo>
                <a:lnTo>
                  <a:pt x="28782" y="96937"/>
                </a:lnTo>
                <a:lnTo>
                  <a:pt x="37593" y="83596"/>
                </a:lnTo>
                <a:lnTo>
                  <a:pt x="47578" y="70838"/>
                </a:lnTo>
                <a:lnTo>
                  <a:pt x="58739" y="58738"/>
                </a:lnTo>
                <a:lnTo>
                  <a:pt x="70839" y="47578"/>
                </a:lnTo>
                <a:lnTo>
                  <a:pt x="83596" y="37592"/>
                </a:lnTo>
                <a:lnTo>
                  <a:pt x="96938" y="28781"/>
                </a:lnTo>
                <a:lnTo>
                  <a:pt x="110790" y="21145"/>
                </a:lnTo>
                <a:lnTo>
                  <a:pt x="125080" y="14684"/>
                </a:lnTo>
                <a:lnTo>
                  <a:pt x="139735" y="9398"/>
                </a:lnTo>
                <a:lnTo>
                  <a:pt x="154682" y="5286"/>
                </a:lnTo>
                <a:lnTo>
                  <a:pt x="169848" y="2349"/>
                </a:lnTo>
                <a:lnTo>
                  <a:pt x="185161" y="587"/>
                </a:lnTo>
                <a:lnTo>
                  <a:pt x="200546" y="0"/>
                </a:lnTo>
                <a:lnTo>
                  <a:pt x="215931" y="587"/>
                </a:lnTo>
                <a:lnTo>
                  <a:pt x="231243" y="2349"/>
                </a:lnTo>
                <a:lnTo>
                  <a:pt x="246409" y="5286"/>
                </a:lnTo>
                <a:lnTo>
                  <a:pt x="261356" y="9398"/>
                </a:lnTo>
                <a:lnTo>
                  <a:pt x="276011" y="14684"/>
                </a:lnTo>
                <a:lnTo>
                  <a:pt x="290301" y="21145"/>
                </a:lnTo>
                <a:lnTo>
                  <a:pt x="304154" y="28781"/>
                </a:lnTo>
                <a:lnTo>
                  <a:pt x="317495" y="37592"/>
                </a:lnTo>
                <a:lnTo>
                  <a:pt x="330252" y="47578"/>
                </a:lnTo>
                <a:lnTo>
                  <a:pt x="342353" y="58738"/>
                </a:lnTo>
              </a:path>
            </a:pathLst>
          </a:custGeom>
          <a:ln w="190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7484261" y="4045948"/>
            <a:ext cx="364629" cy="353905"/>
          </a:xfrm>
          <a:custGeom>
            <a:avLst/>
            <a:gdLst/>
            <a:ahLst/>
            <a:cxnLst/>
            <a:rect l="l" t="t" r="r" b="b"/>
            <a:pathLst>
              <a:path w="401092" h="401092">
                <a:moveTo>
                  <a:pt x="342353" y="58738"/>
                </a:moveTo>
                <a:lnTo>
                  <a:pt x="330253" y="47578"/>
                </a:lnTo>
                <a:lnTo>
                  <a:pt x="317495" y="37592"/>
                </a:lnTo>
                <a:lnTo>
                  <a:pt x="304154" y="28781"/>
                </a:lnTo>
                <a:lnTo>
                  <a:pt x="290302" y="21145"/>
                </a:lnTo>
                <a:lnTo>
                  <a:pt x="276011" y="14684"/>
                </a:lnTo>
                <a:lnTo>
                  <a:pt x="261356" y="9398"/>
                </a:lnTo>
                <a:lnTo>
                  <a:pt x="246409" y="5286"/>
                </a:lnTo>
                <a:lnTo>
                  <a:pt x="231243" y="2349"/>
                </a:lnTo>
                <a:lnTo>
                  <a:pt x="215931" y="587"/>
                </a:lnTo>
                <a:lnTo>
                  <a:pt x="200546" y="0"/>
                </a:lnTo>
                <a:lnTo>
                  <a:pt x="185161" y="587"/>
                </a:lnTo>
                <a:lnTo>
                  <a:pt x="169849" y="2349"/>
                </a:lnTo>
                <a:lnTo>
                  <a:pt x="154683" y="5286"/>
                </a:lnTo>
                <a:lnTo>
                  <a:pt x="139735" y="9398"/>
                </a:lnTo>
                <a:lnTo>
                  <a:pt x="125080" y="14684"/>
                </a:lnTo>
                <a:lnTo>
                  <a:pt x="110790" y="21145"/>
                </a:lnTo>
                <a:lnTo>
                  <a:pt x="96938" y="28781"/>
                </a:lnTo>
                <a:lnTo>
                  <a:pt x="83596" y="37592"/>
                </a:lnTo>
                <a:lnTo>
                  <a:pt x="70839" y="47578"/>
                </a:lnTo>
                <a:lnTo>
                  <a:pt x="58738" y="58738"/>
                </a:lnTo>
                <a:lnTo>
                  <a:pt x="47578" y="70839"/>
                </a:lnTo>
                <a:lnTo>
                  <a:pt x="37592" y="83596"/>
                </a:lnTo>
                <a:lnTo>
                  <a:pt x="28781" y="96938"/>
                </a:lnTo>
                <a:lnTo>
                  <a:pt x="21145" y="110790"/>
                </a:lnTo>
                <a:lnTo>
                  <a:pt x="14684" y="125080"/>
                </a:lnTo>
                <a:lnTo>
                  <a:pt x="9398" y="139735"/>
                </a:lnTo>
                <a:lnTo>
                  <a:pt x="5286" y="154683"/>
                </a:lnTo>
                <a:lnTo>
                  <a:pt x="2349" y="169849"/>
                </a:lnTo>
                <a:lnTo>
                  <a:pt x="587" y="185161"/>
                </a:lnTo>
                <a:lnTo>
                  <a:pt x="0" y="200546"/>
                </a:lnTo>
                <a:lnTo>
                  <a:pt x="587" y="215931"/>
                </a:lnTo>
                <a:lnTo>
                  <a:pt x="2349" y="231243"/>
                </a:lnTo>
                <a:lnTo>
                  <a:pt x="5286" y="246409"/>
                </a:lnTo>
                <a:lnTo>
                  <a:pt x="9398" y="261356"/>
                </a:lnTo>
                <a:lnTo>
                  <a:pt x="14684" y="276011"/>
                </a:lnTo>
                <a:lnTo>
                  <a:pt x="21145" y="290302"/>
                </a:lnTo>
                <a:lnTo>
                  <a:pt x="28781" y="304154"/>
                </a:lnTo>
                <a:lnTo>
                  <a:pt x="37592" y="317495"/>
                </a:lnTo>
                <a:lnTo>
                  <a:pt x="47578" y="330253"/>
                </a:lnTo>
                <a:lnTo>
                  <a:pt x="58738" y="342353"/>
                </a:lnTo>
                <a:lnTo>
                  <a:pt x="70839" y="353514"/>
                </a:lnTo>
                <a:lnTo>
                  <a:pt x="83596" y="363499"/>
                </a:lnTo>
                <a:lnTo>
                  <a:pt x="96938" y="372310"/>
                </a:lnTo>
                <a:lnTo>
                  <a:pt x="110790" y="379946"/>
                </a:lnTo>
                <a:lnTo>
                  <a:pt x="125080" y="386407"/>
                </a:lnTo>
                <a:lnTo>
                  <a:pt x="139735" y="391694"/>
                </a:lnTo>
                <a:lnTo>
                  <a:pt x="154683" y="395806"/>
                </a:lnTo>
                <a:lnTo>
                  <a:pt x="169849" y="398743"/>
                </a:lnTo>
                <a:lnTo>
                  <a:pt x="185161" y="400505"/>
                </a:lnTo>
                <a:lnTo>
                  <a:pt x="200546" y="401092"/>
                </a:lnTo>
                <a:lnTo>
                  <a:pt x="215931" y="400505"/>
                </a:lnTo>
                <a:lnTo>
                  <a:pt x="231243" y="398743"/>
                </a:lnTo>
                <a:lnTo>
                  <a:pt x="246409" y="395806"/>
                </a:lnTo>
                <a:lnTo>
                  <a:pt x="261356" y="391694"/>
                </a:lnTo>
                <a:lnTo>
                  <a:pt x="276011" y="386407"/>
                </a:lnTo>
                <a:lnTo>
                  <a:pt x="290302" y="379946"/>
                </a:lnTo>
                <a:lnTo>
                  <a:pt x="304154" y="372310"/>
                </a:lnTo>
                <a:lnTo>
                  <a:pt x="317495" y="363499"/>
                </a:lnTo>
                <a:lnTo>
                  <a:pt x="330253" y="353514"/>
                </a:lnTo>
                <a:lnTo>
                  <a:pt x="342353" y="342353"/>
                </a:lnTo>
                <a:lnTo>
                  <a:pt x="353514" y="330253"/>
                </a:lnTo>
                <a:lnTo>
                  <a:pt x="363499" y="317495"/>
                </a:lnTo>
                <a:lnTo>
                  <a:pt x="372310" y="304154"/>
                </a:lnTo>
                <a:lnTo>
                  <a:pt x="379946" y="290302"/>
                </a:lnTo>
                <a:lnTo>
                  <a:pt x="386407" y="276011"/>
                </a:lnTo>
                <a:lnTo>
                  <a:pt x="391694" y="261356"/>
                </a:lnTo>
                <a:lnTo>
                  <a:pt x="395806" y="246409"/>
                </a:lnTo>
                <a:lnTo>
                  <a:pt x="398743" y="231243"/>
                </a:lnTo>
                <a:lnTo>
                  <a:pt x="400505" y="215931"/>
                </a:lnTo>
                <a:lnTo>
                  <a:pt x="401092" y="200546"/>
                </a:lnTo>
                <a:lnTo>
                  <a:pt x="400505" y="185161"/>
                </a:lnTo>
                <a:lnTo>
                  <a:pt x="398743" y="169849"/>
                </a:lnTo>
                <a:lnTo>
                  <a:pt x="395806" y="154683"/>
                </a:lnTo>
                <a:lnTo>
                  <a:pt x="391694" y="139735"/>
                </a:lnTo>
                <a:lnTo>
                  <a:pt x="386407" y="125080"/>
                </a:lnTo>
                <a:lnTo>
                  <a:pt x="379946" y="110790"/>
                </a:lnTo>
                <a:lnTo>
                  <a:pt x="372310" y="96938"/>
                </a:lnTo>
                <a:lnTo>
                  <a:pt x="363499" y="83596"/>
                </a:lnTo>
                <a:lnTo>
                  <a:pt x="353514" y="70839"/>
                </a:lnTo>
                <a:lnTo>
                  <a:pt x="342353" y="58738"/>
                </a:lnTo>
                <a:close/>
              </a:path>
            </a:pathLst>
          </a:custGeom>
          <a:solidFill>
            <a:srgbClr val="76BA40"/>
          </a:solidFill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7484259" y="4045949"/>
            <a:ext cx="364629" cy="353904"/>
          </a:xfrm>
          <a:custGeom>
            <a:avLst/>
            <a:gdLst/>
            <a:ahLst/>
            <a:cxnLst/>
            <a:rect l="l" t="t" r="r" b="b"/>
            <a:pathLst>
              <a:path w="401092" h="401091">
                <a:moveTo>
                  <a:pt x="342353" y="58738"/>
                </a:moveTo>
                <a:lnTo>
                  <a:pt x="353513" y="70838"/>
                </a:lnTo>
                <a:lnTo>
                  <a:pt x="363499" y="83596"/>
                </a:lnTo>
                <a:lnTo>
                  <a:pt x="372310" y="96937"/>
                </a:lnTo>
                <a:lnTo>
                  <a:pt x="379946" y="110789"/>
                </a:lnTo>
                <a:lnTo>
                  <a:pt x="386407" y="125080"/>
                </a:lnTo>
                <a:lnTo>
                  <a:pt x="391693" y="139735"/>
                </a:lnTo>
                <a:lnTo>
                  <a:pt x="395805" y="154682"/>
                </a:lnTo>
                <a:lnTo>
                  <a:pt x="398742" y="169848"/>
                </a:lnTo>
                <a:lnTo>
                  <a:pt x="400504" y="185160"/>
                </a:lnTo>
                <a:lnTo>
                  <a:pt x="401092" y="200545"/>
                </a:lnTo>
                <a:lnTo>
                  <a:pt x="400504" y="215930"/>
                </a:lnTo>
                <a:lnTo>
                  <a:pt x="398742" y="231242"/>
                </a:lnTo>
                <a:lnTo>
                  <a:pt x="395805" y="246408"/>
                </a:lnTo>
                <a:lnTo>
                  <a:pt x="391693" y="261355"/>
                </a:lnTo>
                <a:lnTo>
                  <a:pt x="386407" y="276010"/>
                </a:lnTo>
                <a:lnTo>
                  <a:pt x="379946" y="290300"/>
                </a:lnTo>
                <a:lnTo>
                  <a:pt x="372310" y="304153"/>
                </a:lnTo>
                <a:lnTo>
                  <a:pt x="363499" y="317494"/>
                </a:lnTo>
                <a:lnTo>
                  <a:pt x="353513" y="330251"/>
                </a:lnTo>
                <a:lnTo>
                  <a:pt x="342353" y="342352"/>
                </a:lnTo>
                <a:lnTo>
                  <a:pt x="330252" y="353512"/>
                </a:lnTo>
                <a:lnTo>
                  <a:pt x="317495" y="363498"/>
                </a:lnTo>
                <a:lnTo>
                  <a:pt x="304154" y="372309"/>
                </a:lnTo>
                <a:lnTo>
                  <a:pt x="290301" y="379945"/>
                </a:lnTo>
                <a:lnTo>
                  <a:pt x="276011" y="386406"/>
                </a:lnTo>
                <a:lnTo>
                  <a:pt x="261356" y="391693"/>
                </a:lnTo>
                <a:lnTo>
                  <a:pt x="246409" y="395805"/>
                </a:lnTo>
                <a:lnTo>
                  <a:pt x="231243" y="398741"/>
                </a:lnTo>
                <a:lnTo>
                  <a:pt x="215931" y="400504"/>
                </a:lnTo>
                <a:lnTo>
                  <a:pt x="200546" y="401091"/>
                </a:lnTo>
                <a:lnTo>
                  <a:pt x="185161" y="400504"/>
                </a:lnTo>
                <a:lnTo>
                  <a:pt x="169848" y="398741"/>
                </a:lnTo>
                <a:lnTo>
                  <a:pt x="154682" y="395805"/>
                </a:lnTo>
                <a:lnTo>
                  <a:pt x="139735" y="391693"/>
                </a:lnTo>
                <a:lnTo>
                  <a:pt x="125080" y="386406"/>
                </a:lnTo>
                <a:lnTo>
                  <a:pt x="110790" y="379945"/>
                </a:lnTo>
                <a:lnTo>
                  <a:pt x="96938" y="372309"/>
                </a:lnTo>
                <a:lnTo>
                  <a:pt x="83596" y="363498"/>
                </a:lnTo>
                <a:lnTo>
                  <a:pt x="70839" y="353512"/>
                </a:lnTo>
                <a:lnTo>
                  <a:pt x="58739" y="342352"/>
                </a:lnTo>
                <a:lnTo>
                  <a:pt x="47578" y="330251"/>
                </a:lnTo>
                <a:lnTo>
                  <a:pt x="37593" y="317494"/>
                </a:lnTo>
                <a:lnTo>
                  <a:pt x="28782" y="304153"/>
                </a:lnTo>
                <a:lnTo>
                  <a:pt x="21146" y="290300"/>
                </a:lnTo>
                <a:lnTo>
                  <a:pt x="14684" y="276010"/>
                </a:lnTo>
                <a:lnTo>
                  <a:pt x="9398" y="261355"/>
                </a:lnTo>
                <a:lnTo>
                  <a:pt x="5286" y="246408"/>
                </a:lnTo>
                <a:lnTo>
                  <a:pt x="2349" y="231242"/>
                </a:lnTo>
                <a:lnTo>
                  <a:pt x="587" y="215930"/>
                </a:lnTo>
                <a:lnTo>
                  <a:pt x="0" y="200545"/>
                </a:lnTo>
                <a:lnTo>
                  <a:pt x="587" y="185160"/>
                </a:lnTo>
                <a:lnTo>
                  <a:pt x="2349" y="169848"/>
                </a:lnTo>
                <a:lnTo>
                  <a:pt x="5286" y="154682"/>
                </a:lnTo>
                <a:lnTo>
                  <a:pt x="9398" y="139735"/>
                </a:lnTo>
                <a:lnTo>
                  <a:pt x="14684" y="125080"/>
                </a:lnTo>
                <a:lnTo>
                  <a:pt x="21146" y="110789"/>
                </a:lnTo>
                <a:lnTo>
                  <a:pt x="28782" y="96937"/>
                </a:lnTo>
                <a:lnTo>
                  <a:pt x="37593" y="83596"/>
                </a:lnTo>
                <a:lnTo>
                  <a:pt x="47578" y="70838"/>
                </a:lnTo>
                <a:lnTo>
                  <a:pt x="58739" y="58738"/>
                </a:lnTo>
                <a:lnTo>
                  <a:pt x="70839" y="47578"/>
                </a:lnTo>
                <a:lnTo>
                  <a:pt x="83596" y="37592"/>
                </a:lnTo>
                <a:lnTo>
                  <a:pt x="96938" y="28781"/>
                </a:lnTo>
                <a:lnTo>
                  <a:pt x="110790" y="21145"/>
                </a:lnTo>
                <a:lnTo>
                  <a:pt x="125080" y="14684"/>
                </a:lnTo>
                <a:lnTo>
                  <a:pt x="139735" y="9398"/>
                </a:lnTo>
                <a:lnTo>
                  <a:pt x="154682" y="5286"/>
                </a:lnTo>
                <a:lnTo>
                  <a:pt x="169848" y="2349"/>
                </a:lnTo>
                <a:lnTo>
                  <a:pt x="185161" y="587"/>
                </a:lnTo>
                <a:lnTo>
                  <a:pt x="200546" y="0"/>
                </a:lnTo>
                <a:lnTo>
                  <a:pt x="215931" y="587"/>
                </a:lnTo>
                <a:lnTo>
                  <a:pt x="231243" y="2349"/>
                </a:lnTo>
                <a:lnTo>
                  <a:pt x="246409" y="5286"/>
                </a:lnTo>
                <a:lnTo>
                  <a:pt x="261356" y="9398"/>
                </a:lnTo>
                <a:lnTo>
                  <a:pt x="276011" y="14684"/>
                </a:lnTo>
                <a:lnTo>
                  <a:pt x="290301" y="21145"/>
                </a:lnTo>
                <a:lnTo>
                  <a:pt x="304154" y="28781"/>
                </a:lnTo>
                <a:lnTo>
                  <a:pt x="317495" y="37592"/>
                </a:lnTo>
                <a:lnTo>
                  <a:pt x="330252" y="47578"/>
                </a:lnTo>
                <a:lnTo>
                  <a:pt x="342353" y="58738"/>
                </a:lnTo>
              </a:path>
            </a:pathLst>
          </a:custGeom>
          <a:ln w="190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5383302" y="2707963"/>
            <a:ext cx="0" cy="1658186"/>
          </a:xfrm>
          <a:custGeom>
            <a:avLst/>
            <a:gdLst/>
            <a:ahLst/>
            <a:cxnLst/>
            <a:rect l="l" t="t" r="r" b="b"/>
            <a:pathLst>
              <a:path h="1879277">
                <a:moveTo>
                  <a:pt x="0" y="1879277"/>
                </a:moveTo>
                <a:lnTo>
                  <a:pt x="0" y="0"/>
                </a:lnTo>
              </a:path>
            </a:pathLst>
          </a:custGeom>
          <a:ln w="57298">
            <a:solidFill>
              <a:srgbClr val="52D5FC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5279123" y="2682683"/>
            <a:ext cx="208359" cy="0"/>
          </a:xfrm>
          <a:custGeom>
            <a:avLst/>
            <a:gdLst/>
            <a:ahLst/>
            <a:cxnLst/>
            <a:rect l="l" t="t" r="r" b="b"/>
            <a:pathLst>
              <a:path w="229195">
                <a:moveTo>
                  <a:pt x="229195" y="0"/>
                </a:moveTo>
                <a:lnTo>
                  <a:pt x="0" y="0"/>
                </a:lnTo>
              </a:path>
            </a:pathLst>
          </a:custGeom>
          <a:ln w="57298">
            <a:solidFill>
              <a:srgbClr val="52D5FC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5279123" y="4391426"/>
            <a:ext cx="208359" cy="0"/>
          </a:xfrm>
          <a:custGeom>
            <a:avLst/>
            <a:gdLst/>
            <a:ahLst/>
            <a:cxnLst/>
            <a:rect l="l" t="t" r="r" b="b"/>
            <a:pathLst>
              <a:path w="229195">
                <a:moveTo>
                  <a:pt x="0" y="0"/>
                </a:moveTo>
                <a:lnTo>
                  <a:pt x="229195" y="0"/>
                </a:lnTo>
              </a:path>
            </a:pathLst>
          </a:custGeom>
          <a:ln w="57298">
            <a:solidFill>
              <a:srgbClr val="52D5FC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133797" y="189507"/>
            <a:ext cx="8884227" cy="6471397"/>
          </a:xfrm>
          <a:custGeom>
            <a:avLst/>
            <a:gdLst/>
            <a:ahLst/>
            <a:cxnLst/>
            <a:rect l="l" t="t" r="r" b="b"/>
            <a:pathLst>
              <a:path w="9772650" h="7334250">
                <a:moveTo>
                  <a:pt x="9767222" y="0"/>
                </a:moveTo>
                <a:lnTo>
                  <a:pt x="0" y="0"/>
                </a:lnTo>
                <a:lnTo>
                  <a:pt x="0" y="7334250"/>
                </a:lnTo>
                <a:lnTo>
                  <a:pt x="9767222" y="733425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20487"/>
            <a:endParaRPr smtClean="0">
              <a:solidFill>
                <a:prstClr val="black"/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4218" y="2027928"/>
            <a:ext cx="334909" cy="6275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6" defTabSz="820487">
              <a:lnSpc>
                <a:spcPts val="4850"/>
              </a:lnSpc>
              <a:spcBef>
                <a:spcPts val="242"/>
              </a:spcBef>
            </a:pPr>
            <a:r>
              <a:rPr sz="4800" dirty="0">
                <a:solidFill>
                  <a:prstClr val="black"/>
                </a:solidFill>
                <a:latin typeface="Arial"/>
                <a:cs typeface="Arial"/>
              </a:rPr>
              <a:t>•</a:t>
            </a:r>
            <a:endParaRPr sz="4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4893" y="2127529"/>
            <a:ext cx="3522881" cy="3763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6" defTabSz="820487">
              <a:lnSpc>
                <a:spcPts val="2872"/>
              </a:lnSpc>
              <a:spcBef>
                <a:spcPts val="144"/>
              </a:spcBef>
            </a:pP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a nodeʼs </a:t>
            </a:r>
            <a:r>
              <a:rPr sz="2800" b="1" dirty="0">
                <a:solidFill>
                  <a:srgbClr val="FF6A06"/>
                </a:solidFill>
                <a:latin typeface="Arial"/>
                <a:cs typeface="Arial"/>
              </a:rPr>
              <a:t>depth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is the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4892" y="4015018"/>
            <a:ext cx="3279938" cy="3763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6" defTabSz="820487">
              <a:lnSpc>
                <a:spcPts val="2872"/>
              </a:lnSpc>
              <a:spcBef>
                <a:spcPts val="144"/>
              </a:spcBef>
            </a:pP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the maximum depth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4893" y="5059881"/>
            <a:ext cx="3422581" cy="3763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6" defTabSz="820487">
              <a:lnSpc>
                <a:spcPts val="2872"/>
              </a:lnSpc>
              <a:spcBef>
                <a:spcPts val="144"/>
              </a:spcBef>
            </a:pP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two nodes, one is an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95842" y="2680358"/>
            <a:ext cx="104179" cy="1020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1" defTabSz="820487">
              <a:lnSpc>
                <a:spcPts val="897"/>
              </a:lnSpc>
            </a:pPr>
            <a:endParaRPr sz="900"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00022" y="2680358"/>
            <a:ext cx="104179" cy="1020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1" defTabSz="820487">
              <a:lnSpc>
                <a:spcPts val="897"/>
              </a:lnSpc>
            </a:pPr>
            <a:endParaRPr sz="900">
              <a:solidFill>
                <a:prstClr val="black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9123" y="2682684"/>
            <a:ext cx="104179" cy="17087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1" defTabSz="820487">
              <a:lnSpc>
                <a:spcPts val="897"/>
              </a:lnSpc>
            </a:pPr>
            <a:endParaRPr sz="900"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83303" y="2682684"/>
            <a:ext cx="104179" cy="17087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1" defTabSz="820487">
              <a:lnSpc>
                <a:spcPts val="897"/>
              </a:lnSpc>
            </a:pPr>
            <a:endParaRPr sz="900">
              <a:solidFill>
                <a:prstClr val="black"/>
              </a:solidFill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3796" y="189507"/>
            <a:ext cx="8879293" cy="64713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820487">
              <a:lnSpc>
                <a:spcPts val="897"/>
              </a:lnSpc>
            </a:pPr>
            <a:endParaRPr sz="900" dirty="0">
              <a:solidFill>
                <a:prstClr val="black"/>
              </a:solidFill>
            </a:endParaRPr>
          </a:p>
          <a:p>
            <a:pPr marL="2670712" marR="2665736" algn="ctr" defTabSz="820487">
              <a:lnSpc>
                <a:spcPct val="95825"/>
              </a:lnSpc>
              <a:spcBef>
                <a:spcPts val="930"/>
              </a:spcBef>
            </a:pPr>
            <a:r>
              <a:rPr sz="5700" dirty="0">
                <a:solidFill>
                  <a:prstClr val="black"/>
                </a:solidFill>
                <a:latin typeface="Arial"/>
                <a:cs typeface="Arial"/>
              </a:rPr>
              <a:t>More</a:t>
            </a:r>
            <a:r>
              <a:rPr sz="5700" spc="-9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5700" spc="-206" dirty="0">
                <a:solidFill>
                  <a:prstClr val="black"/>
                </a:solidFill>
                <a:latin typeface="Arial"/>
                <a:cs typeface="Arial"/>
              </a:rPr>
              <a:t>T</a:t>
            </a:r>
            <a:r>
              <a:rPr sz="5700" dirty="0">
                <a:solidFill>
                  <a:prstClr val="black"/>
                </a:solidFill>
                <a:latin typeface="Arial"/>
                <a:cs typeface="Arial"/>
              </a:rPr>
              <a:t>ree</a:t>
            </a:r>
          </a:p>
          <a:p>
            <a:pPr marL="2378845" marR="2373769" algn="ctr" defTabSz="820487">
              <a:lnSpc>
                <a:spcPct val="95825"/>
              </a:lnSpc>
              <a:spcBef>
                <a:spcPts val="314"/>
              </a:spcBef>
            </a:pPr>
            <a:r>
              <a:rPr sz="5700" spc="-628" dirty="0">
                <a:solidFill>
                  <a:prstClr val="black"/>
                </a:solidFill>
                <a:latin typeface="Arial"/>
                <a:cs typeface="Arial"/>
              </a:rPr>
              <a:t>T</a:t>
            </a:r>
            <a:r>
              <a:rPr sz="5700" dirty="0">
                <a:solidFill>
                  <a:prstClr val="black"/>
                </a:solidFill>
                <a:latin typeface="Arial"/>
                <a:cs typeface="Arial"/>
              </a:rPr>
              <a:t>erminology</a:t>
            </a:r>
          </a:p>
          <a:p>
            <a:pPr marL="871188" marR="4229620" defTabSz="820487">
              <a:lnSpc>
                <a:spcPct val="99466"/>
              </a:lnSpc>
              <a:spcBef>
                <a:spcPts val="3371"/>
              </a:spcBef>
            </a:pP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length of the path from root</a:t>
            </a:r>
          </a:p>
          <a:p>
            <a:pPr marL="485583" defTabSz="820487">
              <a:lnSpc>
                <a:spcPts val="4808"/>
              </a:lnSpc>
              <a:spcBef>
                <a:spcPts val="492"/>
              </a:spcBef>
            </a:pPr>
            <a:r>
              <a:rPr sz="7300" baseline="-9125" dirty="0">
                <a:solidFill>
                  <a:prstClr val="black"/>
                </a:solidFill>
                <a:latin typeface="Arial"/>
                <a:cs typeface="Arial"/>
              </a:rPr>
              <a:t>•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the </a:t>
            </a:r>
            <a:r>
              <a:rPr sz="2800" b="1" dirty="0">
                <a:solidFill>
                  <a:srgbClr val="52D5FC"/>
                </a:solidFill>
                <a:latin typeface="Arial"/>
                <a:cs typeface="Arial"/>
              </a:rPr>
              <a:t>height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of a tree is</a:t>
            </a:r>
          </a:p>
          <a:p>
            <a:pPr marL="485583" defTabSz="820487">
              <a:lnSpc>
                <a:spcPts val="4808"/>
              </a:lnSpc>
              <a:spcBef>
                <a:spcPts val="3556"/>
              </a:spcBef>
            </a:pPr>
            <a:r>
              <a:rPr sz="7300" baseline="-9125" dirty="0">
                <a:solidFill>
                  <a:prstClr val="black"/>
                </a:solidFill>
                <a:latin typeface="Arial"/>
                <a:cs typeface="Arial"/>
              </a:rPr>
              <a:t>•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if a path exists between</a:t>
            </a:r>
          </a:p>
          <a:p>
            <a:pPr marL="871188" marR="4109610" defTabSz="820487">
              <a:lnSpc>
                <a:spcPct val="99466"/>
              </a:lnSpc>
              <a:spcBef>
                <a:spcPts val="3068"/>
              </a:spcBef>
            </a:pPr>
            <a:r>
              <a:rPr sz="2800" b="1" dirty="0">
                <a:solidFill>
                  <a:srgbClr val="9829BC"/>
                </a:solidFill>
                <a:latin typeface="Arial"/>
                <a:cs typeface="Arial"/>
              </a:rPr>
              <a:t>ancestor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and the other is a </a:t>
            </a:r>
            <a:r>
              <a:rPr sz="2800" b="1" dirty="0">
                <a:solidFill>
                  <a:srgbClr val="95D25F"/>
                </a:solidFill>
                <a:latin typeface="Arial"/>
                <a:cs typeface="Arial"/>
              </a:rPr>
              <a:t>descendant</a:t>
            </a:r>
            <a:endParaRPr sz="2800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473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F9FC-C850-421C-AC0D-AFE10E062597}" type="slidenum">
              <a:rPr lang="en-US"/>
              <a:pPr/>
              <a:t>9</a:t>
            </a:fld>
            <a:endParaRPr lang="en-US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/>
              <a:t>Subtrees</a:t>
            </a:r>
          </a:p>
        </p:txBody>
      </p:sp>
      <p:sp>
        <p:nvSpPr>
          <p:cNvPr id="73734" name="Oval 6"/>
          <p:cNvSpPr>
            <a:spLocks noChangeArrowheads="1"/>
          </p:cNvSpPr>
          <p:nvPr/>
        </p:nvSpPr>
        <p:spPr bwMode="auto">
          <a:xfrm>
            <a:off x="3517900" y="1641475"/>
            <a:ext cx="666750" cy="69056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35" name="Text Box 7"/>
          <p:cNvSpPr txBox="1">
            <a:spLocks noChangeArrowheads="1"/>
          </p:cNvSpPr>
          <p:nvPr/>
        </p:nvSpPr>
        <p:spPr bwMode="auto">
          <a:xfrm>
            <a:off x="3505200" y="1752600"/>
            <a:ext cx="83185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400" b="1"/>
              <a:t> A</a:t>
            </a:r>
            <a:endParaRPr lang="en-US" sz="2400"/>
          </a:p>
        </p:txBody>
      </p:sp>
      <p:sp>
        <p:nvSpPr>
          <p:cNvPr id="73736" name="Oval 8"/>
          <p:cNvSpPr>
            <a:spLocks noChangeArrowheads="1"/>
          </p:cNvSpPr>
          <p:nvPr/>
        </p:nvSpPr>
        <p:spPr bwMode="auto">
          <a:xfrm>
            <a:off x="1685925" y="2332038"/>
            <a:ext cx="665163" cy="690562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37" name="Text Box 9"/>
          <p:cNvSpPr txBox="1">
            <a:spLocks noChangeArrowheads="1"/>
          </p:cNvSpPr>
          <p:nvPr/>
        </p:nvSpPr>
        <p:spPr bwMode="auto">
          <a:xfrm>
            <a:off x="1600200" y="2438400"/>
            <a:ext cx="831850" cy="68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400" b="1"/>
              <a:t>  B</a:t>
            </a:r>
            <a:endParaRPr lang="en-US" sz="2400"/>
          </a:p>
        </p:txBody>
      </p:sp>
      <p:sp>
        <p:nvSpPr>
          <p:cNvPr id="73738" name="Oval 10"/>
          <p:cNvSpPr>
            <a:spLocks noChangeArrowheads="1"/>
          </p:cNvSpPr>
          <p:nvPr/>
        </p:nvSpPr>
        <p:spPr bwMode="auto">
          <a:xfrm>
            <a:off x="5349875" y="2332038"/>
            <a:ext cx="666750" cy="690562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39" name="Text Box 11"/>
          <p:cNvSpPr txBox="1">
            <a:spLocks noChangeArrowheads="1"/>
          </p:cNvSpPr>
          <p:nvPr/>
        </p:nvSpPr>
        <p:spPr bwMode="auto">
          <a:xfrm>
            <a:off x="5257800" y="2438400"/>
            <a:ext cx="833438" cy="68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400" b="1"/>
              <a:t>  C</a:t>
            </a:r>
            <a:endParaRPr lang="en-US" sz="2400"/>
          </a:p>
        </p:txBody>
      </p:sp>
      <p:sp>
        <p:nvSpPr>
          <p:cNvPr id="73740" name="Oval 12"/>
          <p:cNvSpPr>
            <a:spLocks noChangeArrowheads="1"/>
          </p:cNvSpPr>
          <p:nvPr/>
        </p:nvSpPr>
        <p:spPr bwMode="auto">
          <a:xfrm>
            <a:off x="685800" y="3540125"/>
            <a:ext cx="666750" cy="69215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41" name="Text Box 13"/>
          <p:cNvSpPr txBox="1">
            <a:spLocks noChangeArrowheads="1"/>
          </p:cNvSpPr>
          <p:nvPr/>
        </p:nvSpPr>
        <p:spPr bwMode="auto">
          <a:xfrm>
            <a:off x="685800" y="3657600"/>
            <a:ext cx="8334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400" b="1"/>
              <a:t>  I</a:t>
            </a:r>
            <a:endParaRPr lang="en-US" sz="2400"/>
          </a:p>
        </p:txBody>
      </p:sp>
      <p:sp>
        <p:nvSpPr>
          <p:cNvPr id="73742" name="Oval 14"/>
          <p:cNvSpPr>
            <a:spLocks noChangeArrowheads="1"/>
          </p:cNvSpPr>
          <p:nvPr/>
        </p:nvSpPr>
        <p:spPr bwMode="auto">
          <a:xfrm>
            <a:off x="2184400" y="3540125"/>
            <a:ext cx="666750" cy="69215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43" name="Text Box 15"/>
          <p:cNvSpPr txBox="1">
            <a:spLocks noChangeArrowheads="1"/>
          </p:cNvSpPr>
          <p:nvPr/>
        </p:nvSpPr>
        <p:spPr bwMode="auto">
          <a:xfrm>
            <a:off x="2133600" y="3657600"/>
            <a:ext cx="8334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400" b="1"/>
              <a:t>  K</a:t>
            </a:r>
            <a:endParaRPr lang="en-US" sz="2400"/>
          </a:p>
        </p:txBody>
      </p:sp>
      <p:sp>
        <p:nvSpPr>
          <p:cNvPr id="73744" name="Oval 16"/>
          <p:cNvSpPr>
            <a:spLocks noChangeArrowheads="1"/>
          </p:cNvSpPr>
          <p:nvPr/>
        </p:nvSpPr>
        <p:spPr bwMode="auto">
          <a:xfrm>
            <a:off x="3684588" y="3540125"/>
            <a:ext cx="665162" cy="69215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45" name="Text Box 17"/>
          <p:cNvSpPr txBox="1">
            <a:spLocks noChangeArrowheads="1"/>
          </p:cNvSpPr>
          <p:nvPr/>
        </p:nvSpPr>
        <p:spPr bwMode="auto">
          <a:xfrm>
            <a:off x="3657600" y="3657600"/>
            <a:ext cx="83185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400" b="1"/>
              <a:t>  D</a:t>
            </a:r>
            <a:endParaRPr lang="en-US" sz="2400"/>
          </a:p>
        </p:txBody>
      </p:sp>
      <p:sp>
        <p:nvSpPr>
          <p:cNvPr id="73746" name="Oval 18"/>
          <p:cNvSpPr>
            <a:spLocks noChangeArrowheads="1"/>
          </p:cNvSpPr>
          <p:nvPr/>
        </p:nvSpPr>
        <p:spPr bwMode="auto">
          <a:xfrm>
            <a:off x="5183188" y="3540125"/>
            <a:ext cx="666750" cy="69215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47" name="Text Box 19"/>
          <p:cNvSpPr txBox="1">
            <a:spLocks noChangeArrowheads="1"/>
          </p:cNvSpPr>
          <p:nvPr/>
        </p:nvSpPr>
        <p:spPr bwMode="auto">
          <a:xfrm>
            <a:off x="5105400" y="3657600"/>
            <a:ext cx="8334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400" b="1"/>
              <a:t>  E</a:t>
            </a:r>
            <a:endParaRPr lang="en-US" sz="2400"/>
          </a:p>
        </p:txBody>
      </p:sp>
      <p:sp>
        <p:nvSpPr>
          <p:cNvPr id="73748" name="Oval 20"/>
          <p:cNvSpPr>
            <a:spLocks noChangeArrowheads="1"/>
          </p:cNvSpPr>
          <p:nvPr/>
        </p:nvSpPr>
        <p:spPr bwMode="auto">
          <a:xfrm>
            <a:off x="6848475" y="3540125"/>
            <a:ext cx="666750" cy="69215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49" name="Text Box 21"/>
          <p:cNvSpPr txBox="1">
            <a:spLocks noChangeArrowheads="1"/>
          </p:cNvSpPr>
          <p:nvPr/>
        </p:nvSpPr>
        <p:spPr bwMode="auto">
          <a:xfrm>
            <a:off x="6781800" y="3657600"/>
            <a:ext cx="8334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400" b="1"/>
              <a:t>  F</a:t>
            </a:r>
            <a:endParaRPr lang="en-US" sz="2400"/>
          </a:p>
        </p:txBody>
      </p:sp>
      <p:sp>
        <p:nvSpPr>
          <p:cNvPr id="73750" name="Oval 22"/>
          <p:cNvSpPr>
            <a:spLocks noChangeArrowheads="1"/>
          </p:cNvSpPr>
          <p:nvPr/>
        </p:nvSpPr>
        <p:spPr bwMode="auto">
          <a:xfrm>
            <a:off x="1352550" y="4749800"/>
            <a:ext cx="665163" cy="69056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51" name="Text Box 23"/>
          <p:cNvSpPr txBox="1">
            <a:spLocks noChangeArrowheads="1"/>
          </p:cNvSpPr>
          <p:nvPr/>
        </p:nvSpPr>
        <p:spPr bwMode="auto">
          <a:xfrm>
            <a:off x="1295400" y="4876800"/>
            <a:ext cx="831850" cy="68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400" b="1"/>
              <a:t>  J</a:t>
            </a:r>
            <a:endParaRPr lang="en-US" sz="2400"/>
          </a:p>
        </p:txBody>
      </p:sp>
      <p:sp>
        <p:nvSpPr>
          <p:cNvPr id="73752" name="Oval 24"/>
          <p:cNvSpPr>
            <a:spLocks noChangeArrowheads="1"/>
          </p:cNvSpPr>
          <p:nvPr/>
        </p:nvSpPr>
        <p:spPr bwMode="auto">
          <a:xfrm>
            <a:off x="4184650" y="5095875"/>
            <a:ext cx="665163" cy="69056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53" name="Text Box 25"/>
          <p:cNvSpPr txBox="1">
            <a:spLocks noChangeArrowheads="1"/>
          </p:cNvSpPr>
          <p:nvPr/>
        </p:nvSpPr>
        <p:spPr bwMode="auto">
          <a:xfrm>
            <a:off x="4114800" y="5181600"/>
            <a:ext cx="83185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400" b="1"/>
              <a:t>  G</a:t>
            </a:r>
            <a:endParaRPr lang="en-US" sz="2400"/>
          </a:p>
        </p:txBody>
      </p:sp>
      <p:sp>
        <p:nvSpPr>
          <p:cNvPr id="73754" name="Oval 26"/>
          <p:cNvSpPr>
            <a:spLocks noChangeArrowheads="1"/>
          </p:cNvSpPr>
          <p:nvPr/>
        </p:nvSpPr>
        <p:spPr bwMode="auto">
          <a:xfrm>
            <a:off x="5683250" y="5095875"/>
            <a:ext cx="666750" cy="69056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55" name="Text Box 27"/>
          <p:cNvSpPr txBox="1">
            <a:spLocks noChangeArrowheads="1"/>
          </p:cNvSpPr>
          <p:nvPr/>
        </p:nvSpPr>
        <p:spPr bwMode="auto">
          <a:xfrm>
            <a:off x="5638800" y="5181600"/>
            <a:ext cx="8334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400" b="1"/>
              <a:t>  H</a:t>
            </a:r>
            <a:endParaRPr lang="en-US" sz="2400"/>
          </a:p>
        </p:txBody>
      </p:sp>
      <p:sp>
        <p:nvSpPr>
          <p:cNvPr id="73756" name="Line 28"/>
          <p:cNvSpPr>
            <a:spLocks noChangeShapeType="1"/>
          </p:cNvSpPr>
          <p:nvPr/>
        </p:nvSpPr>
        <p:spPr bwMode="auto">
          <a:xfrm flipH="1">
            <a:off x="2351088" y="2159000"/>
            <a:ext cx="1166812" cy="3460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57" name="Line 29"/>
          <p:cNvSpPr>
            <a:spLocks noChangeShapeType="1"/>
          </p:cNvSpPr>
          <p:nvPr/>
        </p:nvSpPr>
        <p:spPr bwMode="auto">
          <a:xfrm flipH="1">
            <a:off x="1352550" y="3022600"/>
            <a:ext cx="500063" cy="6905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58" name="Line 30"/>
          <p:cNvSpPr>
            <a:spLocks noChangeShapeType="1"/>
          </p:cNvSpPr>
          <p:nvPr/>
        </p:nvSpPr>
        <p:spPr bwMode="auto">
          <a:xfrm>
            <a:off x="2184400" y="3022600"/>
            <a:ext cx="166688" cy="5175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59" name="Line 31"/>
          <p:cNvSpPr>
            <a:spLocks noChangeShapeType="1"/>
          </p:cNvSpPr>
          <p:nvPr/>
        </p:nvSpPr>
        <p:spPr bwMode="auto">
          <a:xfrm flipH="1">
            <a:off x="1852613" y="4232275"/>
            <a:ext cx="498475" cy="5175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60" name="Line 32"/>
          <p:cNvSpPr>
            <a:spLocks noChangeShapeType="1"/>
          </p:cNvSpPr>
          <p:nvPr/>
        </p:nvSpPr>
        <p:spPr bwMode="auto">
          <a:xfrm>
            <a:off x="4184650" y="1985963"/>
            <a:ext cx="1165225" cy="51911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61" name="Line 33"/>
          <p:cNvSpPr>
            <a:spLocks noChangeShapeType="1"/>
          </p:cNvSpPr>
          <p:nvPr/>
        </p:nvSpPr>
        <p:spPr bwMode="auto">
          <a:xfrm flipH="1">
            <a:off x="4184650" y="2849563"/>
            <a:ext cx="1165225" cy="6905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62" name="Line 34"/>
          <p:cNvSpPr>
            <a:spLocks noChangeShapeType="1"/>
          </p:cNvSpPr>
          <p:nvPr/>
        </p:nvSpPr>
        <p:spPr bwMode="auto">
          <a:xfrm>
            <a:off x="5683250" y="3022600"/>
            <a:ext cx="0" cy="5175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63" name="Line 35"/>
          <p:cNvSpPr>
            <a:spLocks noChangeShapeType="1"/>
          </p:cNvSpPr>
          <p:nvPr/>
        </p:nvSpPr>
        <p:spPr bwMode="auto">
          <a:xfrm>
            <a:off x="6016625" y="2849563"/>
            <a:ext cx="998538" cy="6905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64" name="Line 36"/>
          <p:cNvSpPr>
            <a:spLocks noChangeShapeType="1"/>
          </p:cNvSpPr>
          <p:nvPr/>
        </p:nvSpPr>
        <p:spPr bwMode="auto">
          <a:xfrm flipH="1">
            <a:off x="4683125" y="4232275"/>
            <a:ext cx="666750" cy="863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65" name="Line 37"/>
          <p:cNvSpPr>
            <a:spLocks noChangeShapeType="1"/>
          </p:cNvSpPr>
          <p:nvPr/>
        </p:nvSpPr>
        <p:spPr bwMode="auto">
          <a:xfrm>
            <a:off x="5683250" y="4232275"/>
            <a:ext cx="333375" cy="863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66" name="Oval 38"/>
          <p:cNvSpPr>
            <a:spLocks noChangeArrowheads="1"/>
          </p:cNvSpPr>
          <p:nvPr/>
        </p:nvSpPr>
        <p:spPr bwMode="auto">
          <a:xfrm>
            <a:off x="2971800" y="2133600"/>
            <a:ext cx="5029200" cy="3886200"/>
          </a:xfrm>
          <a:prstGeom prst="ellipse">
            <a:avLst/>
          </a:prstGeom>
          <a:noFill/>
          <a:ln w="38100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67" name="Text Box 39"/>
          <p:cNvSpPr txBox="1">
            <a:spLocks noChangeArrowheads="1"/>
          </p:cNvSpPr>
          <p:nvPr/>
        </p:nvSpPr>
        <p:spPr bwMode="auto">
          <a:xfrm>
            <a:off x="2449513" y="5410200"/>
            <a:ext cx="166528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400" b="1">
                <a:solidFill>
                  <a:srgbClr val="FF0000"/>
                </a:solidFill>
              </a:rPr>
              <a:t>subtree</a:t>
            </a:r>
            <a:endParaRPr lang="en-US" sz="2400"/>
          </a:p>
        </p:txBody>
      </p:sp>
      <p:sp>
        <p:nvSpPr>
          <p:cNvPr id="73768" name="Text Box 40"/>
          <p:cNvSpPr txBox="1">
            <a:spLocks noChangeArrowheads="1"/>
          </p:cNvSpPr>
          <p:nvPr/>
        </p:nvSpPr>
        <p:spPr bwMode="auto">
          <a:xfrm>
            <a:off x="1852613" y="1295400"/>
            <a:ext cx="99853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400" b="1"/>
              <a:t>root</a:t>
            </a:r>
            <a:endParaRPr lang="en-US" sz="2400"/>
          </a:p>
        </p:txBody>
      </p:sp>
      <p:sp>
        <p:nvSpPr>
          <p:cNvPr id="73769" name="Line 41"/>
          <p:cNvSpPr>
            <a:spLocks noChangeShapeType="1"/>
          </p:cNvSpPr>
          <p:nvPr/>
        </p:nvSpPr>
        <p:spPr bwMode="auto">
          <a:xfrm>
            <a:off x="2517775" y="1641475"/>
            <a:ext cx="1000125" cy="1714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73" name="Text Box 45"/>
          <p:cNvSpPr txBox="1">
            <a:spLocks noChangeArrowheads="1"/>
          </p:cNvSpPr>
          <p:nvPr/>
        </p:nvSpPr>
        <p:spPr bwMode="auto">
          <a:xfrm>
            <a:off x="4572000" y="1143000"/>
            <a:ext cx="4343400" cy="831850"/>
          </a:xfrm>
          <a:prstGeom prst="rect">
            <a:avLst/>
          </a:prstGeom>
          <a:noFill/>
          <a:ln w="9525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FF3300"/>
                </a:solidFill>
              </a:rPr>
              <a:t>A </a:t>
            </a:r>
            <a:r>
              <a:rPr lang="en-US" sz="2400" b="1" i="1">
                <a:solidFill>
                  <a:srgbClr val="0000FF"/>
                </a:solidFill>
              </a:rPr>
              <a:t>subtree</a:t>
            </a:r>
            <a:r>
              <a:rPr lang="en-US" sz="2400" b="1">
                <a:solidFill>
                  <a:srgbClr val="0000FF"/>
                </a:solidFill>
              </a:rPr>
              <a:t> </a:t>
            </a:r>
            <a:r>
              <a:rPr lang="en-US" sz="2400" b="1">
                <a:solidFill>
                  <a:srgbClr val="FF3300"/>
                </a:solidFill>
              </a:rPr>
              <a:t>is a part of a tree that is a tree in itself</a:t>
            </a:r>
          </a:p>
        </p:txBody>
      </p:sp>
    </p:spTree>
    <p:extLst>
      <p:ext uri="{BB962C8B-B14F-4D97-AF65-F5344CB8AC3E}">
        <p14:creationId xmlns:p14="http://schemas.microsoft.com/office/powerpoint/2010/main" val="362758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01370d9a2ab4f93e83134b4cb86ce3991264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1_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pex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Fading Grid">
  <a:themeElements>
    <a:clrScheme name="Fading Grid 4">
      <a:dk1>
        <a:srgbClr val="6B6B99"/>
      </a:dk1>
      <a:lt1>
        <a:srgbClr val="EAEAEA"/>
      </a:lt1>
      <a:dk2>
        <a:srgbClr val="666699"/>
      </a:dk2>
      <a:lt2>
        <a:srgbClr val="CCECFF"/>
      </a:lt2>
      <a:accent1>
        <a:srgbClr val="00CC66"/>
      </a:accent1>
      <a:accent2>
        <a:srgbClr val="54547A"/>
      </a:accent2>
      <a:accent3>
        <a:srgbClr val="B8B8CA"/>
      </a:accent3>
      <a:accent4>
        <a:srgbClr val="C8C8C8"/>
      </a:accent4>
      <a:accent5>
        <a:srgbClr val="AAE2B8"/>
      </a:accent5>
      <a:accent6>
        <a:srgbClr val="4B4B6E"/>
      </a:accent6>
      <a:hlink>
        <a:srgbClr val="65B2FF"/>
      </a:hlink>
      <a:folHlink>
        <a:srgbClr val="9900FF"/>
      </a:folHlink>
    </a:clrScheme>
    <a:fontScheme name="Fading Grid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Fading Grid 1">
        <a:dk1>
          <a:srgbClr val="7E0000"/>
        </a:dk1>
        <a:lt1>
          <a:srgbClr val="FFFFFF"/>
        </a:lt1>
        <a:dk2>
          <a:srgbClr val="800000"/>
        </a:dk2>
        <a:lt2>
          <a:srgbClr val="FCF0B2"/>
        </a:lt2>
        <a:accent1>
          <a:srgbClr val="C5543D"/>
        </a:accent1>
        <a:accent2>
          <a:srgbClr val="660000"/>
        </a:accent2>
        <a:accent3>
          <a:srgbClr val="C0AAAA"/>
        </a:accent3>
        <a:accent4>
          <a:srgbClr val="DADADA"/>
        </a:accent4>
        <a:accent5>
          <a:srgbClr val="DFB3AF"/>
        </a:accent5>
        <a:accent6>
          <a:srgbClr val="5C0000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2">
        <a:dk1>
          <a:srgbClr val="000066"/>
        </a:dk1>
        <a:lt1>
          <a:srgbClr val="FFFFFF"/>
        </a:lt1>
        <a:dk2>
          <a:srgbClr val="000066"/>
        </a:dk2>
        <a:lt2>
          <a:srgbClr val="B2B8C8"/>
        </a:lt2>
        <a:accent1>
          <a:srgbClr val="008080"/>
        </a:accent1>
        <a:accent2>
          <a:srgbClr val="00004E"/>
        </a:accent2>
        <a:accent3>
          <a:srgbClr val="AAAAB8"/>
        </a:accent3>
        <a:accent4>
          <a:srgbClr val="DADADA"/>
        </a:accent4>
        <a:accent5>
          <a:srgbClr val="AAC0C0"/>
        </a:accent5>
        <a:accent6>
          <a:srgbClr val="000046"/>
        </a:accent6>
        <a:hlink>
          <a:srgbClr val="00FFCC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3">
        <a:dk1>
          <a:srgbClr val="010199"/>
        </a:dk1>
        <a:lt1>
          <a:srgbClr val="FFFFFF"/>
        </a:lt1>
        <a:dk2>
          <a:srgbClr val="000099"/>
        </a:dk2>
        <a:lt2>
          <a:srgbClr val="CCFFFF"/>
        </a:lt2>
        <a:accent1>
          <a:srgbClr val="00C600"/>
        </a:accent1>
        <a:accent2>
          <a:srgbClr val="01017D"/>
        </a:accent2>
        <a:accent3>
          <a:srgbClr val="AAAACA"/>
        </a:accent3>
        <a:accent4>
          <a:srgbClr val="DADADA"/>
        </a:accent4>
        <a:accent5>
          <a:srgbClr val="AADFAA"/>
        </a:accent5>
        <a:accent6>
          <a:srgbClr val="010171"/>
        </a:accent6>
        <a:hlink>
          <a:srgbClr val="FFE701"/>
        </a:hlink>
        <a:folHlink>
          <a:srgbClr val="33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4">
        <a:dk1>
          <a:srgbClr val="6B6B99"/>
        </a:dk1>
        <a:lt1>
          <a:srgbClr val="EAEAEA"/>
        </a:lt1>
        <a:dk2>
          <a:srgbClr val="666699"/>
        </a:dk2>
        <a:lt2>
          <a:srgbClr val="CCECFF"/>
        </a:lt2>
        <a:accent1>
          <a:srgbClr val="00CC66"/>
        </a:accent1>
        <a:accent2>
          <a:srgbClr val="54547A"/>
        </a:accent2>
        <a:accent3>
          <a:srgbClr val="B8B8CA"/>
        </a:accent3>
        <a:accent4>
          <a:srgbClr val="C8C8C8"/>
        </a:accent4>
        <a:accent5>
          <a:srgbClr val="AAE2B8"/>
        </a:accent5>
        <a:accent6>
          <a:srgbClr val="4B4B6E"/>
        </a:accent6>
        <a:hlink>
          <a:srgbClr val="65B2FF"/>
        </a:hlink>
        <a:folHlink>
          <a:srgbClr val="99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5">
        <a:dk1>
          <a:srgbClr val="00827F"/>
        </a:dk1>
        <a:lt1>
          <a:srgbClr val="FFFFFF"/>
        </a:lt1>
        <a:dk2>
          <a:srgbClr val="008080"/>
        </a:dk2>
        <a:lt2>
          <a:srgbClr val="FFFFCC"/>
        </a:lt2>
        <a:accent1>
          <a:srgbClr val="6D6FC7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BABBE0"/>
        </a:accent5>
        <a:accent6>
          <a:srgbClr val="005A58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6">
        <a:dk1>
          <a:srgbClr val="4D4D4D"/>
        </a:dk1>
        <a:lt1>
          <a:srgbClr val="FFFFFF"/>
        </a:lt1>
        <a:dk2>
          <a:srgbClr val="525252"/>
        </a:dk2>
        <a:lt2>
          <a:srgbClr val="C0C0C0"/>
        </a:lt2>
        <a:accent1>
          <a:srgbClr val="527C3A"/>
        </a:accent1>
        <a:accent2>
          <a:srgbClr val="444444"/>
        </a:accent2>
        <a:accent3>
          <a:srgbClr val="B3B3B3"/>
        </a:accent3>
        <a:accent4>
          <a:srgbClr val="DADADA"/>
        </a:accent4>
        <a:accent5>
          <a:srgbClr val="B3BFAE"/>
        </a:accent5>
        <a:accent6>
          <a:srgbClr val="3D3D3D"/>
        </a:accent6>
        <a:hlink>
          <a:srgbClr val="FAC458"/>
        </a:hlink>
        <a:folHlink>
          <a:srgbClr val="C7780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7">
        <a:dk1>
          <a:srgbClr val="516032"/>
        </a:dk1>
        <a:lt1>
          <a:srgbClr val="FFFFFF"/>
        </a:lt1>
        <a:dk2>
          <a:srgbClr val="546434"/>
        </a:dk2>
        <a:lt2>
          <a:srgbClr val="B2B68A"/>
        </a:lt2>
        <a:accent1>
          <a:srgbClr val="7D8C70"/>
        </a:accent1>
        <a:accent2>
          <a:srgbClr val="414E28"/>
        </a:accent2>
        <a:accent3>
          <a:srgbClr val="B3B8AE"/>
        </a:accent3>
        <a:accent4>
          <a:srgbClr val="DADADA"/>
        </a:accent4>
        <a:accent5>
          <a:srgbClr val="BFC5BB"/>
        </a:accent5>
        <a:accent6>
          <a:srgbClr val="3A4623"/>
        </a:accent6>
        <a:hlink>
          <a:srgbClr val="80C579"/>
        </a:hlink>
        <a:folHlink>
          <a:srgbClr val="7FADA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8">
        <a:dk1>
          <a:srgbClr val="D1CC00"/>
        </a:dk1>
        <a:lt1>
          <a:srgbClr val="FFFFFF"/>
        </a:lt1>
        <a:dk2>
          <a:srgbClr val="CCCC00"/>
        </a:dk2>
        <a:lt2>
          <a:srgbClr val="F3F5B1"/>
        </a:lt2>
        <a:accent1>
          <a:srgbClr val="808000"/>
        </a:accent1>
        <a:accent2>
          <a:srgbClr val="AEAA00"/>
        </a:accent2>
        <a:accent3>
          <a:srgbClr val="E2E2AA"/>
        </a:accent3>
        <a:accent4>
          <a:srgbClr val="DADADA"/>
        </a:accent4>
        <a:accent5>
          <a:srgbClr val="C0C0AA"/>
        </a:accent5>
        <a:accent6>
          <a:srgbClr val="9D9A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9">
        <a:dk1>
          <a:srgbClr val="000000"/>
        </a:dk1>
        <a:lt1>
          <a:srgbClr val="F8F8F8"/>
        </a:lt1>
        <a:dk2>
          <a:srgbClr val="336600"/>
        </a:dk2>
        <a:lt2>
          <a:srgbClr val="FBFBFB"/>
        </a:lt2>
        <a:accent1>
          <a:srgbClr val="009900"/>
        </a:accent1>
        <a:accent2>
          <a:srgbClr val="C6C6C6"/>
        </a:accent2>
        <a:accent3>
          <a:srgbClr val="FBFBFB"/>
        </a:accent3>
        <a:accent4>
          <a:srgbClr val="000000"/>
        </a:accent4>
        <a:accent5>
          <a:srgbClr val="AACAAA"/>
        </a:accent5>
        <a:accent6>
          <a:srgbClr val="B3B3B3"/>
        </a:accent6>
        <a:hlink>
          <a:srgbClr val="0066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34271</TotalTime>
  <Words>1217</Words>
  <Application>Microsoft Office PowerPoint</Application>
  <PresentationFormat>On-screen Show (4:3)</PresentationFormat>
  <Paragraphs>260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27</vt:i4>
      </vt:variant>
    </vt:vector>
  </HeadingPairs>
  <TitlesOfParts>
    <vt:vector size="43" baseType="lpstr">
      <vt:lpstr>Meiryo</vt:lpstr>
      <vt:lpstr>新細明體</vt:lpstr>
      <vt:lpstr>Arial</vt:lpstr>
      <vt:lpstr>Arial Narrow</vt:lpstr>
      <vt:lpstr>Book Antiqua</vt:lpstr>
      <vt:lpstr>Calibri</vt:lpstr>
      <vt:lpstr>Century Gothic</vt:lpstr>
      <vt:lpstr>Lucida Sans</vt:lpstr>
      <vt:lpstr>Times New Roman</vt:lpstr>
      <vt:lpstr>Wingdings</vt:lpstr>
      <vt:lpstr>Wingdings 2</vt:lpstr>
      <vt:lpstr>Wingdings 3</vt:lpstr>
      <vt:lpstr>1_Austin</vt:lpstr>
      <vt:lpstr>Apex</vt:lpstr>
      <vt:lpstr>Office Theme</vt:lpstr>
      <vt:lpstr>Fading Grid</vt:lpstr>
      <vt:lpstr>ECE 532</vt:lpstr>
      <vt:lpstr>Learning Outcomes</vt:lpstr>
      <vt:lpstr>Introduction</vt:lpstr>
      <vt:lpstr>Introduction</vt:lpstr>
      <vt:lpstr>PowerPoint Presentation</vt:lpstr>
      <vt:lpstr>PowerPoint Presentation</vt:lpstr>
      <vt:lpstr>PowerPoint Presentation</vt:lpstr>
      <vt:lpstr>PowerPoint Presentation</vt:lpstr>
      <vt:lpstr>Subtrees</vt:lpstr>
      <vt:lpstr>Subtrees (cont.)</vt:lpstr>
      <vt:lpstr>Subtrees (cont.)</vt:lpstr>
      <vt:lpstr>Subtrees (cont.)</vt:lpstr>
      <vt:lpstr>Other terminology</vt:lpstr>
      <vt:lpstr>PowerPoint Presentation</vt:lpstr>
      <vt:lpstr>Example</vt:lpstr>
      <vt:lpstr>Representation Of Trees </vt:lpstr>
      <vt:lpstr>Representation Of Trees</vt:lpstr>
      <vt:lpstr>Representation Of Trees</vt:lpstr>
      <vt:lpstr>Implementation 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TEAM OS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431</dc:title>
  <dc:creator>Asus</dc:creator>
  <cp:lastModifiedBy>Roslina Mohamad</cp:lastModifiedBy>
  <cp:revision>418</cp:revision>
  <dcterms:created xsi:type="dcterms:W3CDTF">2015-08-28T06:37:10Z</dcterms:created>
  <dcterms:modified xsi:type="dcterms:W3CDTF">2016-10-31T12:32:35Z</dcterms:modified>
</cp:coreProperties>
</file>