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  <p:sldMasterId id="2147483953" r:id="rId3"/>
    <p:sldMasterId id="2147483966" r:id="rId4"/>
    <p:sldMasterId id="2147483984" r:id="rId5"/>
    <p:sldMasterId id="2147483997" r:id="rId6"/>
    <p:sldMasterId id="2147484011" r:id="rId7"/>
    <p:sldMasterId id="2147484023" r:id="rId8"/>
  </p:sldMasterIdLst>
  <p:notesMasterIdLst>
    <p:notesMasterId r:id="rId34"/>
  </p:notesMasterIdLst>
  <p:sldIdLst>
    <p:sldId id="582" r:id="rId9"/>
    <p:sldId id="734" r:id="rId10"/>
    <p:sldId id="735" r:id="rId11"/>
    <p:sldId id="736" r:id="rId12"/>
    <p:sldId id="737" r:id="rId13"/>
    <p:sldId id="739" r:id="rId14"/>
    <p:sldId id="761" r:id="rId15"/>
    <p:sldId id="740" r:id="rId16"/>
    <p:sldId id="738" r:id="rId17"/>
    <p:sldId id="760" r:id="rId18"/>
    <p:sldId id="762" r:id="rId19"/>
    <p:sldId id="773" r:id="rId20"/>
    <p:sldId id="764" r:id="rId21"/>
    <p:sldId id="763" r:id="rId22"/>
    <p:sldId id="766" r:id="rId23"/>
    <p:sldId id="741" r:id="rId24"/>
    <p:sldId id="743" r:id="rId25"/>
    <p:sldId id="744" r:id="rId26"/>
    <p:sldId id="771" r:id="rId27"/>
    <p:sldId id="742" r:id="rId28"/>
    <p:sldId id="769" r:id="rId29"/>
    <p:sldId id="774" r:id="rId30"/>
    <p:sldId id="767" r:id="rId31"/>
    <p:sldId id="770" r:id="rId32"/>
    <p:sldId id="772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434" autoAdjust="0"/>
  </p:normalViewPr>
  <p:slideViewPr>
    <p:cSldViewPr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ags" Target="tags/tag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B9F90-613E-4C54-AB49-A0F2D2AB4736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C694-ED1C-4544-B2BA-82F85778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A9A741-CD53-4E2C-AFD2-97BE2F4CD5E4}" type="slidenum">
              <a:rPr kumimoji="0"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9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58E3A2-58F7-449D-AD25-BD22126DEB54}" type="slidenum">
              <a:rPr kumimoji="0" lang="en-US" altLang="en-US" smtClean="0"/>
              <a:pPr>
                <a:spcBef>
                  <a:spcPct val="0"/>
                </a:spcBef>
              </a:pPr>
              <a:t>10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965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81BBC-9C42-432D-9638-EA16801B7401}" type="slidenum">
              <a:rPr lang="en-US" altLang="zh-TW">
                <a:solidFill>
                  <a:srgbClr val="000000"/>
                </a:solidFill>
              </a:rPr>
              <a:pPr/>
              <a:t>14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C9B9888-AA62-4AD3-8C5B-B47AF90BCFFA}" type="slidenum">
              <a:rPr kumimoji="0" lang="en-US" altLang="en-US"/>
              <a:pPr/>
              <a:t>19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21363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228B-5575-47C7-8762-27C7FA0C3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A3E0F-4AB4-4E7F-8660-4622C6EDE2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8188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6FEF8-E19D-4DD4-97A7-851CF273CD4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7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A433A-DBD4-4854-8CD4-336379E0375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206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26720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4C803-E341-4370-B794-B08F6E40A08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0369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EACF8-D7C7-4E5F-AA59-15034F4F9D7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374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CDCB3-2F07-4122-9174-232122B011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48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7CC0B-81E9-4EEB-BE2A-0433D55B1C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459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307D9-E55D-413F-96C3-8E165AD935A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4328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E7872-8A1B-4974-844E-A6BDBC8982C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18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F7005-2159-4B9A-B861-E2E49B3D2D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33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6069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6069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4461F-15A9-437A-A5DA-6FBBAD2C43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4863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26720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26720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09700" y="6438900"/>
            <a:ext cx="5581650" cy="4191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675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3DBC17-4A8D-436B-A3BE-8BC06DBF0B2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01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CA3E0F-4AB4-4E7F-8660-4622C6EDE20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20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456FEF8-E19D-4DD4-97A7-851CF273CD4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34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D3A433A-DBD4-4854-8CD4-336379E0375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832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9604C803-E341-4370-B794-B08F6E40A08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2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E8EACF8-D7C7-4E5F-AA59-15034F4F9D7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778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88CDCB3-2F07-4122-9174-232122B0115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979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E27CC0B-81E9-4EEB-BE2A-0433D55B1CD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580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91307D9-E55D-413F-96C3-8E165AD935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628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C9E7872-8A1B-4974-844E-A6BDBC8982C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192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3DD93B-CD42-4BA3-AC69-F2290151B19E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56255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3DD93B-CD42-4BA3-AC69-F2290151B19E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85202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3DD93B-CD42-4BA3-AC69-F2290151B19E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27680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3DD93B-CD42-4BA3-AC69-F2290151B19E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999122"/>
      </p:ext>
    </p:extLst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3DD93B-CD42-4BA3-AC69-F2290151B19E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1701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3DD93B-CD42-4BA3-AC69-F2290151B19E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17411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44F7005-2159-4B9A-B861-E2E49B3D2D7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817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7BA4461F-15A9-437A-A5DA-6FBBAD2C435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280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5123" name="Freeform 3"/>
            <p:cNvSpPr>
              <a:spLocks/>
            </p:cNvSpPr>
            <p:nvPr/>
          </p:nvSpPr>
          <p:spPr bwMode="hidden">
            <a:xfrm>
              <a:off x="0" y="0"/>
              <a:ext cx="5758" cy="1043"/>
            </a:xfrm>
            <a:custGeom>
              <a:avLst/>
              <a:gdLst>
                <a:gd name="T0" fmla="*/ 5740 w 5740"/>
                <a:gd name="T1" fmla="*/ 1043 h 1043"/>
                <a:gd name="T2" fmla="*/ 0 w 5740"/>
                <a:gd name="T3" fmla="*/ 1043 h 1043"/>
                <a:gd name="T4" fmla="*/ 0 w 5740"/>
                <a:gd name="T5" fmla="*/ 0 h 1043"/>
                <a:gd name="T6" fmla="*/ 5740 w 5740"/>
                <a:gd name="T7" fmla="*/ 0 h 1043"/>
                <a:gd name="T8" fmla="*/ 5740 w 5740"/>
                <a:gd name="T9" fmla="*/ 1043 h 1043"/>
                <a:gd name="T10" fmla="*/ 5740 w 5740"/>
                <a:gd name="T11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grpSp>
          <p:nvGrpSpPr>
            <p:cNvPr id="5124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5125" name="Freeform 5"/>
              <p:cNvSpPr>
                <a:spLocks/>
              </p:cNvSpPr>
              <p:nvPr/>
            </p:nvSpPr>
            <p:spPr bwMode="hidden">
              <a:xfrm>
                <a:off x="1" y="104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hidden">
              <a:xfrm>
                <a:off x="0" y="3988"/>
                <a:ext cx="5758" cy="42"/>
              </a:xfrm>
              <a:custGeom>
                <a:avLst/>
                <a:gdLst>
                  <a:gd name="T0" fmla="*/ 0 w 5740"/>
                  <a:gd name="T1" fmla="*/ 42 h 42"/>
                  <a:gd name="T2" fmla="*/ 5740 w 5740"/>
                  <a:gd name="T3" fmla="*/ 42 h 42"/>
                  <a:gd name="T4" fmla="*/ 5740 w 5740"/>
                  <a:gd name="T5" fmla="*/ 0 h 42"/>
                  <a:gd name="T6" fmla="*/ 0 w 5740"/>
                  <a:gd name="T7" fmla="*/ 0 h 42"/>
                  <a:gd name="T8" fmla="*/ 0 w 5740"/>
                  <a:gd name="T9" fmla="*/ 42 h 42"/>
                  <a:gd name="T10" fmla="*/ 0 w 5740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hidden">
              <a:xfrm>
                <a:off x="0" y="3665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hidden">
              <a:xfrm>
                <a:off x="0" y="3364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hidden">
              <a:xfrm>
                <a:off x="0" y="3105"/>
                <a:ext cx="5758" cy="31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hidden">
              <a:xfrm>
                <a:off x="0" y="2859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hidden">
              <a:xfrm>
                <a:off x="0" y="264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2" name="Freeform 12"/>
              <p:cNvSpPr>
                <a:spLocks/>
              </p:cNvSpPr>
              <p:nvPr/>
            </p:nvSpPr>
            <p:spPr bwMode="hidden">
              <a:xfrm>
                <a:off x="0" y="2433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3" name="Freeform 13"/>
              <p:cNvSpPr>
                <a:spLocks/>
              </p:cNvSpPr>
              <p:nvPr/>
            </p:nvSpPr>
            <p:spPr bwMode="hidden">
              <a:xfrm>
                <a:off x="0" y="2259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4" name="Freeform 14"/>
              <p:cNvSpPr>
                <a:spLocks/>
              </p:cNvSpPr>
              <p:nvPr/>
            </p:nvSpPr>
            <p:spPr bwMode="hidden">
              <a:xfrm>
                <a:off x="0" y="209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5" name="Freeform 15"/>
              <p:cNvSpPr>
                <a:spLocks/>
              </p:cNvSpPr>
              <p:nvPr/>
            </p:nvSpPr>
            <p:spPr bwMode="hidden">
              <a:xfrm>
                <a:off x="0" y="192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hidden">
              <a:xfrm>
                <a:off x="0" y="1645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hidden">
              <a:xfrm>
                <a:off x="0" y="177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hidden">
              <a:xfrm>
                <a:off x="0" y="1520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hidden">
              <a:xfrm>
                <a:off x="0" y="1394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hidden">
              <a:xfrm>
                <a:off x="0" y="128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hidden">
              <a:xfrm>
                <a:off x="0" y="117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hidden">
              <a:xfrm>
                <a:off x="0" y="2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hidden">
              <a:xfrm>
                <a:off x="0" y="186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hidden">
              <a:xfrm>
                <a:off x="0" y="475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hidden">
              <a:xfrm>
                <a:off x="0" y="337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hidden">
              <a:xfrm>
                <a:off x="0" y="60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hidden">
              <a:xfrm>
                <a:off x="0" y="72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hidden">
              <a:xfrm>
                <a:off x="0" y="841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hidden">
              <a:xfrm>
                <a:off x="0" y="943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grpSp>
            <p:nvGrpSpPr>
              <p:cNvPr id="5150" name="Group 30"/>
              <p:cNvGrpSpPr>
                <a:grpSpLocks/>
              </p:cNvGrpSpPr>
              <p:nvPr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5151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>
                    <a:gd name="T0" fmla="*/ 18 w 42"/>
                    <a:gd name="T1" fmla="*/ 1043 h 1043"/>
                    <a:gd name="T2" fmla="*/ 42 w 42"/>
                    <a:gd name="T3" fmla="*/ 1043 h 1043"/>
                    <a:gd name="T4" fmla="*/ 42 w 42"/>
                    <a:gd name="T5" fmla="*/ 0 h 1043"/>
                    <a:gd name="T6" fmla="*/ 0 w 42"/>
                    <a:gd name="T7" fmla="*/ 0 h 1043"/>
                    <a:gd name="T8" fmla="*/ 0 w 42"/>
                    <a:gd name="T9" fmla="*/ 1043 h 1043"/>
                    <a:gd name="T10" fmla="*/ 18 w 42"/>
                    <a:gd name="T11" fmla="*/ 1043 h 1043"/>
                    <a:gd name="T12" fmla="*/ 18 w 4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2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>
                    <a:gd name="T0" fmla="*/ 131 w 155"/>
                    <a:gd name="T1" fmla="*/ 1043 h 1043"/>
                    <a:gd name="T2" fmla="*/ 155 w 155"/>
                    <a:gd name="T3" fmla="*/ 1043 h 1043"/>
                    <a:gd name="T4" fmla="*/ 42 w 155"/>
                    <a:gd name="T5" fmla="*/ 0 h 1043"/>
                    <a:gd name="T6" fmla="*/ 0 w 155"/>
                    <a:gd name="T7" fmla="*/ 0 h 1043"/>
                    <a:gd name="T8" fmla="*/ 113 w 155"/>
                    <a:gd name="T9" fmla="*/ 1043 h 1043"/>
                    <a:gd name="T10" fmla="*/ 131 w 155"/>
                    <a:gd name="T11" fmla="*/ 1043 h 1043"/>
                    <a:gd name="T12" fmla="*/ 131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3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>
                    <a:gd name="T0" fmla="*/ 221 w 239"/>
                    <a:gd name="T1" fmla="*/ 1043 h 1043"/>
                    <a:gd name="T2" fmla="*/ 239 w 239"/>
                    <a:gd name="T3" fmla="*/ 1043 h 1043"/>
                    <a:gd name="T4" fmla="*/ 36 w 239"/>
                    <a:gd name="T5" fmla="*/ 0 h 1043"/>
                    <a:gd name="T6" fmla="*/ 0 w 239"/>
                    <a:gd name="T7" fmla="*/ 0 h 1043"/>
                    <a:gd name="T8" fmla="*/ 203 w 239"/>
                    <a:gd name="T9" fmla="*/ 1043 h 1043"/>
                    <a:gd name="T10" fmla="*/ 221 w 239"/>
                    <a:gd name="T11" fmla="*/ 1043 h 1043"/>
                    <a:gd name="T12" fmla="*/ 221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4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>
                    <a:gd name="T0" fmla="*/ 334 w 352"/>
                    <a:gd name="T1" fmla="*/ 1043 h 1043"/>
                    <a:gd name="T2" fmla="*/ 352 w 352"/>
                    <a:gd name="T3" fmla="*/ 1043 h 1043"/>
                    <a:gd name="T4" fmla="*/ 41 w 352"/>
                    <a:gd name="T5" fmla="*/ 0 h 1043"/>
                    <a:gd name="T6" fmla="*/ 0 w 352"/>
                    <a:gd name="T7" fmla="*/ 0 h 1043"/>
                    <a:gd name="T8" fmla="*/ 311 w 352"/>
                    <a:gd name="T9" fmla="*/ 1043 h 1043"/>
                    <a:gd name="T10" fmla="*/ 334 w 352"/>
                    <a:gd name="T11" fmla="*/ 1043 h 1043"/>
                    <a:gd name="T12" fmla="*/ 334 w 35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5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>
                    <a:gd name="T0" fmla="*/ 425 w 449"/>
                    <a:gd name="T1" fmla="*/ 1043 h 1043"/>
                    <a:gd name="T2" fmla="*/ 449 w 449"/>
                    <a:gd name="T3" fmla="*/ 1043 h 1043"/>
                    <a:gd name="T4" fmla="*/ 42 w 449"/>
                    <a:gd name="T5" fmla="*/ 0 h 1043"/>
                    <a:gd name="T6" fmla="*/ 0 w 449"/>
                    <a:gd name="T7" fmla="*/ 0 h 1043"/>
                    <a:gd name="T8" fmla="*/ 407 w 449"/>
                    <a:gd name="T9" fmla="*/ 1043 h 1043"/>
                    <a:gd name="T10" fmla="*/ 425 w 449"/>
                    <a:gd name="T11" fmla="*/ 1043 h 1043"/>
                    <a:gd name="T12" fmla="*/ 425 w 44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6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>
                    <a:gd name="T0" fmla="*/ 520 w 538"/>
                    <a:gd name="T1" fmla="*/ 1043 h 1043"/>
                    <a:gd name="T2" fmla="*/ 538 w 538"/>
                    <a:gd name="T3" fmla="*/ 1043 h 1043"/>
                    <a:gd name="T4" fmla="*/ 41 w 538"/>
                    <a:gd name="T5" fmla="*/ 0 h 1043"/>
                    <a:gd name="T6" fmla="*/ 0 w 538"/>
                    <a:gd name="T7" fmla="*/ 0 h 1043"/>
                    <a:gd name="T8" fmla="*/ 496 w 538"/>
                    <a:gd name="T9" fmla="*/ 1043 h 1043"/>
                    <a:gd name="T10" fmla="*/ 520 w 538"/>
                    <a:gd name="T11" fmla="*/ 1043 h 1043"/>
                    <a:gd name="T12" fmla="*/ 520 w 53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>
                    <a:gd name="T0" fmla="*/ 622 w 640"/>
                    <a:gd name="T1" fmla="*/ 1043 h 1043"/>
                    <a:gd name="T2" fmla="*/ 640 w 640"/>
                    <a:gd name="T3" fmla="*/ 1043 h 1043"/>
                    <a:gd name="T4" fmla="*/ 48 w 640"/>
                    <a:gd name="T5" fmla="*/ 0 h 1043"/>
                    <a:gd name="T6" fmla="*/ 0 w 640"/>
                    <a:gd name="T7" fmla="*/ 0 h 1043"/>
                    <a:gd name="T8" fmla="*/ 598 w 640"/>
                    <a:gd name="T9" fmla="*/ 1043 h 1043"/>
                    <a:gd name="T10" fmla="*/ 622 w 640"/>
                    <a:gd name="T11" fmla="*/ 1043 h 1043"/>
                    <a:gd name="T12" fmla="*/ 622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8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>
                    <a:gd name="T0" fmla="*/ 604 w 628"/>
                    <a:gd name="T1" fmla="*/ 935 h 935"/>
                    <a:gd name="T2" fmla="*/ 628 w 628"/>
                    <a:gd name="T3" fmla="*/ 935 h 935"/>
                    <a:gd name="T4" fmla="*/ 0 w 628"/>
                    <a:gd name="T5" fmla="*/ 0 h 935"/>
                    <a:gd name="T6" fmla="*/ 0 w 628"/>
                    <a:gd name="T7" fmla="*/ 66 h 935"/>
                    <a:gd name="T8" fmla="*/ 580 w 628"/>
                    <a:gd name="T9" fmla="*/ 935 h 935"/>
                    <a:gd name="T10" fmla="*/ 604 w 628"/>
                    <a:gd name="T11" fmla="*/ 935 h 935"/>
                    <a:gd name="T12" fmla="*/ 604 w 628"/>
                    <a:gd name="T13" fmla="*/ 935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59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>
                    <a:gd name="T0" fmla="*/ 18 w 155"/>
                    <a:gd name="T1" fmla="*/ 1043 h 1043"/>
                    <a:gd name="T2" fmla="*/ 42 w 155"/>
                    <a:gd name="T3" fmla="*/ 1043 h 1043"/>
                    <a:gd name="T4" fmla="*/ 155 w 155"/>
                    <a:gd name="T5" fmla="*/ 0 h 1043"/>
                    <a:gd name="T6" fmla="*/ 114 w 155"/>
                    <a:gd name="T7" fmla="*/ 0 h 1043"/>
                    <a:gd name="T8" fmla="*/ 0 w 155"/>
                    <a:gd name="T9" fmla="*/ 1043 h 1043"/>
                    <a:gd name="T10" fmla="*/ 18 w 155"/>
                    <a:gd name="T11" fmla="*/ 1043 h 1043"/>
                    <a:gd name="T12" fmla="*/ 18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0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>
                    <a:gd name="T0" fmla="*/ 18 w 239"/>
                    <a:gd name="T1" fmla="*/ 1043 h 1043"/>
                    <a:gd name="T2" fmla="*/ 36 w 239"/>
                    <a:gd name="T3" fmla="*/ 1043 h 1043"/>
                    <a:gd name="T4" fmla="*/ 239 w 239"/>
                    <a:gd name="T5" fmla="*/ 0 h 1043"/>
                    <a:gd name="T6" fmla="*/ 203 w 239"/>
                    <a:gd name="T7" fmla="*/ 0 h 1043"/>
                    <a:gd name="T8" fmla="*/ 0 w 239"/>
                    <a:gd name="T9" fmla="*/ 1043 h 1043"/>
                    <a:gd name="T10" fmla="*/ 18 w 239"/>
                    <a:gd name="T11" fmla="*/ 1043 h 1043"/>
                    <a:gd name="T12" fmla="*/ 18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1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>
                    <a:gd name="T0" fmla="*/ 24 w 358"/>
                    <a:gd name="T1" fmla="*/ 1043 h 1043"/>
                    <a:gd name="T2" fmla="*/ 42 w 358"/>
                    <a:gd name="T3" fmla="*/ 1043 h 1043"/>
                    <a:gd name="T4" fmla="*/ 358 w 358"/>
                    <a:gd name="T5" fmla="*/ 0 h 1043"/>
                    <a:gd name="T6" fmla="*/ 317 w 358"/>
                    <a:gd name="T7" fmla="*/ 0 h 1043"/>
                    <a:gd name="T8" fmla="*/ 0 w 358"/>
                    <a:gd name="T9" fmla="*/ 1043 h 1043"/>
                    <a:gd name="T10" fmla="*/ 24 w 358"/>
                    <a:gd name="T11" fmla="*/ 1043 h 1043"/>
                    <a:gd name="T12" fmla="*/ 24 w 35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2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>
                    <a:gd name="T0" fmla="*/ 18 w 448"/>
                    <a:gd name="T1" fmla="*/ 1043 h 1043"/>
                    <a:gd name="T2" fmla="*/ 41 w 448"/>
                    <a:gd name="T3" fmla="*/ 1043 h 1043"/>
                    <a:gd name="T4" fmla="*/ 448 w 448"/>
                    <a:gd name="T5" fmla="*/ 0 h 1043"/>
                    <a:gd name="T6" fmla="*/ 406 w 448"/>
                    <a:gd name="T7" fmla="*/ 0 h 1043"/>
                    <a:gd name="T8" fmla="*/ 0 w 448"/>
                    <a:gd name="T9" fmla="*/ 1043 h 1043"/>
                    <a:gd name="T10" fmla="*/ 18 w 448"/>
                    <a:gd name="T11" fmla="*/ 1043 h 1043"/>
                    <a:gd name="T12" fmla="*/ 18 w 44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3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>
                    <a:gd name="T0" fmla="*/ 18 w 539"/>
                    <a:gd name="T1" fmla="*/ 1043 h 1043"/>
                    <a:gd name="T2" fmla="*/ 42 w 539"/>
                    <a:gd name="T3" fmla="*/ 1043 h 1043"/>
                    <a:gd name="T4" fmla="*/ 539 w 539"/>
                    <a:gd name="T5" fmla="*/ 0 h 1043"/>
                    <a:gd name="T6" fmla="*/ 497 w 539"/>
                    <a:gd name="T7" fmla="*/ 0 h 1043"/>
                    <a:gd name="T8" fmla="*/ 0 w 539"/>
                    <a:gd name="T9" fmla="*/ 1043 h 1043"/>
                    <a:gd name="T10" fmla="*/ 18 w 539"/>
                    <a:gd name="T11" fmla="*/ 1043 h 1043"/>
                    <a:gd name="T12" fmla="*/ 18 w 5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4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>
                    <a:gd name="T0" fmla="*/ 18 w 640"/>
                    <a:gd name="T1" fmla="*/ 1043 h 1043"/>
                    <a:gd name="T2" fmla="*/ 42 w 640"/>
                    <a:gd name="T3" fmla="*/ 1043 h 1043"/>
                    <a:gd name="T4" fmla="*/ 640 w 640"/>
                    <a:gd name="T5" fmla="*/ 0 h 1043"/>
                    <a:gd name="T6" fmla="*/ 592 w 640"/>
                    <a:gd name="T7" fmla="*/ 0 h 1043"/>
                    <a:gd name="T8" fmla="*/ 0 w 640"/>
                    <a:gd name="T9" fmla="*/ 1043 h 1043"/>
                    <a:gd name="T10" fmla="*/ 18 w 640"/>
                    <a:gd name="T11" fmla="*/ 1043 h 1043"/>
                    <a:gd name="T12" fmla="*/ 18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5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>
                    <a:gd name="T0" fmla="*/ 24 w 670"/>
                    <a:gd name="T1" fmla="*/ 995 h 995"/>
                    <a:gd name="T2" fmla="*/ 48 w 670"/>
                    <a:gd name="T3" fmla="*/ 995 h 995"/>
                    <a:gd name="T4" fmla="*/ 670 w 670"/>
                    <a:gd name="T5" fmla="*/ 72 h 995"/>
                    <a:gd name="T6" fmla="*/ 670 w 670"/>
                    <a:gd name="T7" fmla="*/ 0 h 995"/>
                    <a:gd name="T8" fmla="*/ 0 w 670"/>
                    <a:gd name="T9" fmla="*/ 995 h 995"/>
                    <a:gd name="T10" fmla="*/ 24 w 670"/>
                    <a:gd name="T11" fmla="*/ 995 h 995"/>
                    <a:gd name="T12" fmla="*/ 24 w 670"/>
                    <a:gd name="T13" fmla="*/ 995 h 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grpSp>
            <p:nvGrpSpPr>
              <p:cNvPr id="5166" name="Group 46"/>
              <p:cNvGrpSpPr>
                <a:grpSpLocks/>
              </p:cNvGrpSpPr>
              <p:nvPr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5167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>
                    <a:gd name="T0" fmla="*/ 281 w 305"/>
                    <a:gd name="T1" fmla="*/ 426 h 426"/>
                    <a:gd name="T2" fmla="*/ 305 w 305"/>
                    <a:gd name="T3" fmla="*/ 426 h 426"/>
                    <a:gd name="T4" fmla="*/ 0 w 305"/>
                    <a:gd name="T5" fmla="*/ 0 h 426"/>
                    <a:gd name="T6" fmla="*/ 0 w 305"/>
                    <a:gd name="T7" fmla="*/ 66 h 426"/>
                    <a:gd name="T8" fmla="*/ 251 w 305"/>
                    <a:gd name="T9" fmla="*/ 426 h 426"/>
                    <a:gd name="T10" fmla="*/ 281 w 305"/>
                    <a:gd name="T11" fmla="*/ 426 h 426"/>
                    <a:gd name="T12" fmla="*/ 281 w 305"/>
                    <a:gd name="T13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68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>
                    <a:gd name="T0" fmla="*/ 24 w 347"/>
                    <a:gd name="T1" fmla="*/ 486 h 486"/>
                    <a:gd name="T2" fmla="*/ 48 w 347"/>
                    <a:gd name="T3" fmla="*/ 486 h 486"/>
                    <a:gd name="T4" fmla="*/ 347 w 347"/>
                    <a:gd name="T5" fmla="*/ 72 h 486"/>
                    <a:gd name="T6" fmla="*/ 347 w 347"/>
                    <a:gd name="T7" fmla="*/ 0 h 486"/>
                    <a:gd name="T8" fmla="*/ 0 w 347"/>
                    <a:gd name="T9" fmla="*/ 486 h 486"/>
                    <a:gd name="T10" fmla="*/ 24 w 347"/>
                    <a:gd name="T11" fmla="*/ 486 h 486"/>
                    <a:gd name="T12" fmla="*/ 24 w 347"/>
                    <a:gd name="T13" fmla="*/ 486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grpSp>
            <p:nvGrpSpPr>
              <p:cNvPr id="5169" name="Group 49"/>
              <p:cNvGrpSpPr>
                <a:grpSpLocks/>
              </p:cNvGrpSpPr>
              <p:nvPr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5170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>
                    <a:gd name="T0" fmla="*/ 18 w 42"/>
                    <a:gd name="T1" fmla="*/ 0 h 3273"/>
                    <a:gd name="T2" fmla="*/ 0 w 42"/>
                    <a:gd name="T3" fmla="*/ 0 h 3273"/>
                    <a:gd name="T4" fmla="*/ 0 w 42"/>
                    <a:gd name="T5" fmla="*/ 3273 h 3273"/>
                    <a:gd name="T6" fmla="*/ 42 w 42"/>
                    <a:gd name="T7" fmla="*/ 3273 h 3273"/>
                    <a:gd name="T8" fmla="*/ 42 w 42"/>
                    <a:gd name="T9" fmla="*/ 0 h 3273"/>
                    <a:gd name="T10" fmla="*/ 18 w 42"/>
                    <a:gd name="T11" fmla="*/ 0 h 3273"/>
                    <a:gd name="T12" fmla="*/ 18 w 42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1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>
                    <a:gd name="T0" fmla="*/ 376 w 400"/>
                    <a:gd name="T1" fmla="*/ 0 h 3273"/>
                    <a:gd name="T2" fmla="*/ 358 w 400"/>
                    <a:gd name="T3" fmla="*/ 0 h 3273"/>
                    <a:gd name="T4" fmla="*/ 0 w 400"/>
                    <a:gd name="T5" fmla="*/ 3273 h 3273"/>
                    <a:gd name="T6" fmla="*/ 41 w 400"/>
                    <a:gd name="T7" fmla="*/ 3273 h 3273"/>
                    <a:gd name="T8" fmla="*/ 400 w 400"/>
                    <a:gd name="T9" fmla="*/ 0 h 3273"/>
                    <a:gd name="T10" fmla="*/ 376 w 400"/>
                    <a:gd name="T11" fmla="*/ 0 h 3273"/>
                    <a:gd name="T12" fmla="*/ 376 w 400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2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>
                    <a:gd name="T0" fmla="*/ 657 w 675"/>
                    <a:gd name="T1" fmla="*/ 0 h 3273"/>
                    <a:gd name="T2" fmla="*/ 639 w 675"/>
                    <a:gd name="T3" fmla="*/ 0 h 3273"/>
                    <a:gd name="T4" fmla="*/ 0 w 675"/>
                    <a:gd name="T5" fmla="*/ 3273 h 3273"/>
                    <a:gd name="T6" fmla="*/ 42 w 675"/>
                    <a:gd name="T7" fmla="*/ 3273 h 3273"/>
                    <a:gd name="T8" fmla="*/ 675 w 675"/>
                    <a:gd name="T9" fmla="*/ 0 h 3273"/>
                    <a:gd name="T10" fmla="*/ 657 w 675"/>
                    <a:gd name="T11" fmla="*/ 0 h 3273"/>
                    <a:gd name="T12" fmla="*/ 657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3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>
                    <a:gd name="T0" fmla="*/ 1013 w 1031"/>
                    <a:gd name="T1" fmla="*/ 0 h 3280"/>
                    <a:gd name="T2" fmla="*/ 990 w 1031"/>
                    <a:gd name="T3" fmla="*/ 0 h 3280"/>
                    <a:gd name="T4" fmla="*/ 0 w 1031"/>
                    <a:gd name="T5" fmla="*/ 3280 h 3280"/>
                    <a:gd name="T6" fmla="*/ 42 w 1031"/>
                    <a:gd name="T7" fmla="*/ 3280 h 3280"/>
                    <a:gd name="T8" fmla="*/ 1031 w 1031"/>
                    <a:gd name="T9" fmla="*/ 4 h 3280"/>
                    <a:gd name="T10" fmla="*/ 1013 w 1031"/>
                    <a:gd name="T11" fmla="*/ 0 h 3280"/>
                    <a:gd name="T12" fmla="*/ 1013 w 1031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4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>
                    <a:gd name="T0" fmla="*/ 1296 w 1319"/>
                    <a:gd name="T1" fmla="*/ 0 h 3280"/>
                    <a:gd name="T2" fmla="*/ 1278 w 1319"/>
                    <a:gd name="T3" fmla="*/ 0 h 3280"/>
                    <a:gd name="T4" fmla="*/ 0 w 1319"/>
                    <a:gd name="T5" fmla="*/ 3280 h 3280"/>
                    <a:gd name="T6" fmla="*/ 42 w 1319"/>
                    <a:gd name="T7" fmla="*/ 3280 h 3280"/>
                    <a:gd name="T8" fmla="*/ 1319 w 1319"/>
                    <a:gd name="T9" fmla="*/ 5 h 3280"/>
                    <a:gd name="T10" fmla="*/ 1296 w 1319"/>
                    <a:gd name="T11" fmla="*/ 0 h 3280"/>
                    <a:gd name="T12" fmla="*/ 1296 w 1319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5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>
                    <a:gd name="T0" fmla="*/ 18 w 401"/>
                    <a:gd name="T1" fmla="*/ 0 h 3273"/>
                    <a:gd name="T2" fmla="*/ 0 w 401"/>
                    <a:gd name="T3" fmla="*/ 0 h 3273"/>
                    <a:gd name="T4" fmla="*/ 359 w 401"/>
                    <a:gd name="T5" fmla="*/ 3273 h 3273"/>
                    <a:gd name="T6" fmla="*/ 401 w 401"/>
                    <a:gd name="T7" fmla="*/ 3273 h 3273"/>
                    <a:gd name="T8" fmla="*/ 42 w 401"/>
                    <a:gd name="T9" fmla="*/ 0 h 3273"/>
                    <a:gd name="T10" fmla="*/ 18 w 401"/>
                    <a:gd name="T11" fmla="*/ 0 h 3273"/>
                    <a:gd name="T12" fmla="*/ 18 w 401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6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>
                    <a:gd name="T0" fmla="*/ 18 w 675"/>
                    <a:gd name="T1" fmla="*/ 0 h 3273"/>
                    <a:gd name="T2" fmla="*/ 0 w 675"/>
                    <a:gd name="T3" fmla="*/ 0 h 3273"/>
                    <a:gd name="T4" fmla="*/ 640 w 675"/>
                    <a:gd name="T5" fmla="*/ 3273 h 3273"/>
                    <a:gd name="T6" fmla="*/ 675 w 675"/>
                    <a:gd name="T7" fmla="*/ 3273 h 3273"/>
                    <a:gd name="T8" fmla="*/ 36 w 675"/>
                    <a:gd name="T9" fmla="*/ 0 h 3273"/>
                    <a:gd name="T10" fmla="*/ 18 w 675"/>
                    <a:gd name="T11" fmla="*/ 0 h 3273"/>
                    <a:gd name="T12" fmla="*/ 18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7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>
                    <a:gd name="T0" fmla="*/ 23 w 1036"/>
                    <a:gd name="T1" fmla="*/ 0 h 3280"/>
                    <a:gd name="T2" fmla="*/ 0 w 1036"/>
                    <a:gd name="T3" fmla="*/ 5 h 3280"/>
                    <a:gd name="T4" fmla="*/ 994 w 1036"/>
                    <a:gd name="T5" fmla="*/ 3280 h 3280"/>
                    <a:gd name="T6" fmla="*/ 1036 w 1036"/>
                    <a:gd name="T7" fmla="*/ 3280 h 3280"/>
                    <a:gd name="T8" fmla="*/ 41 w 1036"/>
                    <a:gd name="T9" fmla="*/ 0 h 3280"/>
                    <a:gd name="T10" fmla="*/ 23 w 1036"/>
                    <a:gd name="T11" fmla="*/ 0 h 3280"/>
                    <a:gd name="T12" fmla="*/ 23 w 1036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5178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>
                    <a:gd name="T0" fmla="*/ 20 w 1327"/>
                    <a:gd name="T1" fmla="*/ 0 h 3280"/>
                    <a:gd name="T2" fmla="*/ 0 w 1327"/>
                    <a:gd name="T3" fmla="*/ 7 h 3280"/>
                    <a:gd name="T4" fmla="*/ 1285 w 1327"/>
                    <a:gd name="T5" fmla="*/ 3280 h 3280"/>
                    <a:gd name="T6" fmla="*/ 1327 w 1327"/>
                    <a:gd name="T7" fmla="*/ 3280 h 3280"/>
                    <a:gd name="T8" fmla="*/ 43 w 1327"/>
                    <a:gd name="T9" fmla="*/ 0 h 3280"/>
                    <a:gd name="T10" fmla="*/ 20 w 1327"/>
                    <a:gd name="T11" fmla="*/ 0 h 3280"/>
                    <a:gd name="T12" fmla="*/ 20 w 1327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sp>
            <p:nvSpPr>
              <p:cNvPr id="5179" name="Freeform 59"/>
              <p:cNvSpPr>
                <a:spLocks/>
              </p:cNvSpPr>
              <p:nvPr/>
            </p:nvSpPr>
            <p:spPr bwMode="hidden">
              <a:xfrm>
                <a:off x="0" y="1039"/>
                <a:ext cx="1254" cy="2632"/>
              </a:xfrm>
              <a:custGeom>
                <a:avLst/>
                <a:gdLst>
                  <a:gd name="T0" fmla="*/ 1236 w 1254"/>
                  <a:gd name="T1" fmla="*/ 0 h 2632"/>
                  <a:gd name="T2" fmla="*/ 1212 w 1254"/>
                  <a:gd name="T3" fmla="*/ 0 h 2632"/>
                  <a:gd name="T4" fmla="*/ 0 w 1254"/>
                  <a:gd name="T5" fmla="*/ 2542 h 2632"/>
                  <a:gd name="T6" fmla="*/ 0 w 1254"/>
                  <a:gd name="T7" fmla="*/ 2632 h 2632"/>
                  <a:gd name="T8" fmla="*/ 1254 w 1254"/>
                  <a:gd name="T9" fmla="*/ 7 h 2632"/>
                  <a:gd name="T10" fmla="*/ 1236 w 1254"/>
                  <a:gd name="T11" fmla="*/ 0 h 2632"/>
                  <a:gd name="T12" fmla="*/ 1236 w 1254"/>
                  <a:gd name="T13" fmla="*/ 0 h 2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0" name="Freeform 60"/>
              <p:cNvSpPr>
                <a:spLocks/>
              </p:cNvSpPr>
              <p:nvPr/>
            </p:nvSpPr>
            <p:spPr bwMode="hidden">
              <a:xfrm>
                <a:off x="0" y="1039"/>
                <a:ext cx="948" cy="1676"/>
              </a:xfrm>
              <a:custGeom>
                <a:avLst/>
                <a:gdLst>
                  <a:gd name="T0" fmla="*/ 930 w 948"/>
                  <a:gd name="T1" fmla="*/ 0 h 1676"/>
                  <a:gd name="T2" fmla="*/ 906 w 948"/>
                  <a:gd name="T3" fmla="*/ 0 h 1676"/>
                  <a:gd name="T4" fmla="*/ 0 w 948"/>
                  <a:gd name="T5" fmla="*/ 1593 h 1676"/>
                  <a:gd name="T6" fmla="*/ 0 w 948"/>
                  <a:gd name="T7" fmla="*/ 1676 h 1676"/>
                  <a:gd name="T8" fmla="*/ 948 w 948"/>
                  <a:gd name="T9" fmla="*/ 5 h 1676"/>
                  <a:gd name="T10" fmla="*/ 930 w 948"/>
                  <a:gd name="T11" fmla="*/ 0 h 1676"/>
                  <a:gd name="T12" fmla="*/ 930 w 948"/>
                  <a:gd name="T13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1" name="Freeform 61"/>
              <p:cNvSpPr>
                <a:spLocks/>
              </p:cNvSpPr>
              <p:nvPr/>
            </p:nvSpPr>
            <p:spPr bwMode="hidden">
              <a:xfrm>
                <a:off x="0" y="1039"/>
                <a:ext cx="629" cy="937"/>
              </a:xfrm>
              <a:custGeom>
                <a:avLst/>
                <a:gdLst>
                  <a:gd name="T0" fmla="*/ 606 w 629"/>
                  <a:gd name="T1" fmla="*/ 0 h 937"/>
                  <a:gd name="T2" fmla="*/ 582 w 629"/>
                  <a:gd name="T3" fmla="*/ 0 h 937"/>
                  <a:gd name="T4" fmla="*/ 0 w 629"/>
                  <a:gd name="T5" fmla="*/ 871 h 937"/>
                  <a:gd name="T6" fmla="*/ 0 w 629"/>
                  <a:gd name="T7" fmla="*/ 937 h 937"/>
                  <a:gd name="T8" fmla="*/ 629 w 629"/>
                  <a:gd name="T9" fmla="*/ 4 h 937"/>
                  <a:gd name="T10" fmla="*/ 606 w 629"/>
                  <a:gd name="T11" fmla="*/ 0 h 937"/>
                  <a:gd name="T12" fmla="*/ 606 w 629"/>
                  <a:gd name="T13" fmla="*/ 0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2" name="Freeform 62"/>
              <p:cNvSpPr>
                <a:spLocks/>
              </p:cNvSpPr>
              <p:nvPr/>
            </p:nvSpPr>
            <p:spPr bwMode="hidden">
              <a:xfrm>
                <a:off x="0" y="1039"/>
                <a:ext cx="305" cy="427"/>
              </a:xfrm>
              <a:custGeom>
                <a:avLst/>
                <a:gdLst>
                  <a:gd name="T0" fmla="*/ 282 w 305"/>
                  <a:gd name="T1" fmla="*/ 0 h 427"/>
                  <a:gd name="T2" fmla="*/ 252 w 305"/>
                  <a:gd name="T3" fmla="*/ 0 h 427"/>
                  <a:gd name="T4" fmla="*/ 0 w 305"/>
                  <a:gd name="T5" fmla="*/ 361 h 427"/>
                  <a:gd name="T6" fmla="*/ 0 w 305"/>
                  <a:gd name="T7" fmla="*/ 427 h 427"/>
                  <a:gd name="T8" fmla="*/ 305 w 305"/>
                  <a:gd name="T9" fmla="*/ 5 h 427"/>
                  <a:gd name="T10" fmla="*/ 282 w 305"/>
                  <a:gd name="T11" fmla="*/ 0 h 427"/>
                  <a:gd name="T12" fmla="*/ 282 w 305"/>
                  <a:gd name="T13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3" name="Freeform 63"/>
              <p:cNvSpPr>
                <a:spLocks/>
              </p:cNvSpPr>
              <p:nvPr/>
            </p:nvSpPr>
            <p:spPr bwMode="hidden">
              <a:xfrm>
                <a:off x="4481" y="1039"/>
                <a:ext cx="1277" cy="2686"/>
              </a:xfrm>
              <a:custGeom>
                <a:avLst/>
                <a:gdLst>
                  <a:gd name="T0" fmla="*/ 41 w 1277"/>
                  <a:gd name="T1" fmla="*/ 0 h 2686"/>
                  <a:gd name="T2" fmla="*/ 17 w 1277"/>
                  <a:gd name="T3" fmla="*/ 0 h 2686"/>
                  <a:gd name="T4" fmla="*/ 0 w 1277"/>
                  <a:gd name="T5" fmla="*/ 4 h 2686"/>
                  <a:gd name="T6" fmla="*/ 1277 w 1277"/>
                  <a:gd name="T7" fmla="*/ 2686 h 2686"/>
                  <a:gd name="T8" fmla="*/ 1277 w 1277"/>
                  <a:gd name="T9" fmla="*/ 2596 h 2686"/>
                  <a:gd name="T10" fmla="*/ 41 w 1277"/>
                  <a:gd name="T11" fmla="*/ 0 h 2686"/>
                  <a:gd name="T12" fmla="*/ 41 w 1277"/>
                  <a:gd name="T13" fmla="*/ 0 h 2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4" name="Freeform 64"/>
              <p:cNvSpPr>
                <a:spLocks/>
              </p:cNvSpPr>
              <p:nvPr/>
            </p:nvSpPr>
            <p:spPr bwMode="hidden">
              <a:xfrm>
                <a:off x="4770" y="1039"/>
                <a:ext cx="988" cy="1730"/>
              </a:xfrm>
              <a:custGeom>
                <a:avLst/>
                <a:gdLst>
                  <a:gd name="T0" fmla="*/ 16 w 988"/>
                  <a:gd name="T1" fmla="*/ 0 h 1730"/>
                  <a:gd name="T2" fmla="*/ 0 w 988"/>
                  <a:gd name="T3" fmla="*/ 7 h 1730"/>
                  <a:gd name="T4" fmla="*/ 988 w 988"/>
                  <a:gd name="T5" fmla="*/ 1730 h 1730"/>
                  <a:gd name="T6" fmla="*/ 988 w 988"/>
                  <a:gd name="T7" fmla="*/ 1653 h 1730"/>
                  <a:gd name="T8" fmla="*/ 40 w 988"/>
                  <a:gd name="T9" fmla="*/ 0 h 1730"/>
                  <a:gd name="T10" fmla="*/ 16 w 988"/>
                  <a:gd name="T11" fmla="*/ 0 h 1730"/>
                  <a:gd name="T12" fmla="*/ 16 w 988"/>
                  <a:gd name="T13" fmla="*/ 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5" name="Freeform 65"/>
              <p:cNvSpPr>
                <a:spLocks/>
              </p:cNvSpPr>
              <p:nvPr/>
            </p:nvSpPr>
            <p:spPr bwMode="hidden">
              <a:xfrm>
                <a:off x="5088" y="1039"/>
                <a:ext cx="670" cy="997"/>
              </a:xfrm>
              <a:custGeom>
                <a:avLst/>
                <a:gdLst>
                  <a:gd name="T0" fmla="*/ 22 w 670"/>
                  <a:gd name="T1" fmla="*/ 0 h 997"/>
                  <a:gd name="T2" fmla="*/ 0 w 670"/>
                  <a:gd name="T3" fmla="*/ 4 h 997"/>
                  <a:gd name="T4" fmla="*/ 670 w 670"/>
                  <a:gd name="T5" fmla="*/ 997 h 997"/>
                  <a:gd name="T6" fmla="*/ 670 w 670"/>
                  <a:gd name="T7" fmla="*/ 925 h 997"/>
                  <a:gd name="T8" fmla="*/ 46 w 670"/>
                  <a:gd name="T9" fmla="*/ 0 h 997"/>
                  <a:gd name="T10" fmla="*/ 22 w 670"/>
                  <a:gd name="T11" fmla="*/ 0 h 997"/>
                  <a:gd name="T12" fmla="*/ 22 w 670"/>
                  <a:gd name="T13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5186" name="Freeform 66"/>
              <p:cNvSpPr>
                <a:spLocks/>
              </p:cNvSpPr>
              <p:nvPr/>
            </p:nvSpPr>
            <p:spPr bwMode="hidden">
              <a:xfrm>
                <a:off x="5412" y="1039"/>
                <a:ext cx="346" cy="487"/>
              </a:xfrm>
              <a:custGeom>
                <a:avLst/>
                <a:gdLst>
                  <a:gd name="T0" fmla="*/ 22 w 346"/>
                  <a:gd name="T1" fmla="*/ 0 h 487"/>
                  <a:gd name="T2" fmla="*/ 0 w 346"/>
                  <a:gd name="T3" fmla="*/ 7 h 487"/>
                  <a:gd name="T4" fmla="*/ 346 w 346"/>
                  <a:gd name="T5" fmla="*/ 487 h 487"/>
                  <a:gd name="T6" fmla="*/ 346 w 346"/>
                  <a:gd name="T7" fmla="*/ 415 h 487"/>
                  <a:gd name="T8" fmla="*/ 46 w 346"/>
                  <a:gd name="T9" fmla="*/ 0 h 487"/>
                  <a:gd name="T10" fmla="*/ 22 w 346"/>
                  <a:gd name="T11" fmla="*/ 0 h 487"/>
                  <a:gd name="T12" fmla="*/ 22 w 346"/>
                  <a:gd name="T13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920875"/>
            <a:ext cx="8226425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188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9E5EE92-6EC2-4693-8E2D-412BFE2B5C23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15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95A6C-6B7A-4400-BB7A-AF956251A60A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F1763-8B8A-4E9E-94B4-B834DF669C4B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640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293D2-C5BB-4B3E-9106-3FCB6C22EB04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1664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91A0A-9E61-4F1D-9442-26A9AB459767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868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CC700-F8CB-40A1-A229-E7FB0BAB6F44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413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C0743-F851-44F3-BA82-C1B080C6B7D7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2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7632C-80DF-45A0-B319-E5C824EB2D5F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952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47E10-FAFE-45E5-974A-72C9B7234DF5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5212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9ED45-7A6B-451A-9A99-9DF6025810A9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186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3050"/>
            <a:ext cx="2055813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18212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FD506-4DB7-4AEC-9ACB-57445D8306D1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9747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2050"/>
            <a:ext cx="2895600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6D42287B-B2B4-42A7-A9DA-3760072EA48D}" type="slidenum">
              <a:rPr lang="en-US" altLang="zh-TW">
                <a:solidFill>
                  <a:srgbClr val="EAEAEA"/>
                </a:solidFill>
              </a:rPr>
              <a:pPr/>
              <a:t>‹#›</a:t>
            </a:fld>
            <a:endParaRPr lang="en-US" altLang="zh-TW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775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3011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3012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13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14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15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16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17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18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19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0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1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2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3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4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5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6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7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8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29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3030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z="2000" smtClean="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43031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z="2000" smtClean="0">
                <a:solidFill>
                  <a:srgbClr val="CC33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43032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z="2000" smtClean="0">
                <a:solidFill>
                  <a:srgbClr val="CC3300"/>
                </a:solidFill>
                <a:ea typeface="標楷體" panose="03000509000000000000" pitchFamily="65" charset="-120"/>
              </a:endParaRPr>
            </a:p>
          </p:txBody>
        </p:sp>
      </p:grpSp>
      <p:sp>
        <p:nvSpPr>
          <p:cNvPr id="4303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43034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按一下以編輯母片次標題樣式</a:t>
            </a:r>
          </a:p>
        </p:txBody>
      </p:sp>
      <p:sp>
        <p:nvSpPr>
          <p:cNvPr id="43035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3036" name="Rectangle 28"/>
          <p:cNvSpPr>
            <a:spLocks noGrp="1" noChangeArrowheads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altLang="zh-TW"/>
              <a:t>CHAPTER 6</a:t>
            </a:r>
          </a:p>
        </p:txBody>
      </p:sp>
      <p:sp>
        <p:nvSpPr>
          <p:cNvPr id="43037" name="Rectangle 2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422E67D-DB42-4EAB-8E4F-37462CC4528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59469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E4A5F-B476-4685-8318-CEB8749BA2A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4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632E3-C855-47C2-8AD4-679B074610F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703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830388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6413" y="1830388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CHAPTER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61D7F-4CEF-4A26-8A1E-807B98B5709D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782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CHAPTER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AF00A-27B9-4541-9EAE-1D0C2B650DC4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1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CHAPTER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D034B6-4C5D-4A02-A712-329DE4BDD21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904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CHAPTER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2C9C1-35F4-4226-A74D-8FEB26D3DCA8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2254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CHAPTER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B38B4-8C85-4978-AECE-958441A88BBF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0550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CHAPTER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7EE11-0EFD-4E93-B11C-EAEF5E232630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71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D020F-4F98-47CA-979B-8B3899CE729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9083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313" y="306388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013" y="306388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9F85A-4A98-4E51-876D-07C1F0A1F61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5052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Title, Media Cli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13" y="30638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edia Placeholder 2"/>
          <p:cNvSpPr>
            <a:spLocks noGrp="1"/>
          </p:cNvSpPr>
          <p:nvPr>
            <p:ph type="media" sz="half" idx="1"/>
          </p:nvPr>
        </p:nvSpPr>
        <p:spPr>
          <a:xfrm>
            <a:off x="354013" y="1830388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6413" y="1830388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4013" y="6115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2250" y="60975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CHAPTER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1250" y="60975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CBF8FC-19B9-49DC-B6A7-B48E6E0653C9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875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13" y="30638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4013" y="1830388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013" y="3963988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4013" y="6115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2250" y="60975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CHAPTER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1250" y="60975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88121BE-7E93-40CB-BF4F-CD1095833857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954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3E0F-4AB4-4E7F-8660-4622C6EDE20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FEF8-E19D-4DD4-97A7-851CF273CD4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433A-DBD4-4854-8CD4-336379E0375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C803-E341-4370-B794-B08F6E40A08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ACF8-D7C7-4E5F-AA59-15034F4F9D7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DCB3-2F07-4122-9174-232122B0115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C0B-81E9-4EEB-BE2A-0433D55B1CD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7D9-E55D-413F-96C3-8E165AD935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9E7872-8A1B-4974-844E-A6BDBC8982C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7005-2159-4B9A-B861-E2E49B3D2D7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461F-15A9-437A-A5DA-6FBBAD2C435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ms-MY" sz="20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5123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ms-MY" sz="20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5124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ms-MY" sz="20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5125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ms-MY" sz="20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5126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ms-MY" sz="20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5127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ms-MY" sz="20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5128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ms-MY" sz="20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5129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ms-MY" sz="20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5130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ms-MY" sz="20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A29023-D61A-4223-8449-424B0AF129A8}" type="slidenum">
              <a:rPr lang="en-US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3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281835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117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60890699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76714241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60473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6461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9337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s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582975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47067133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81000"/>
            <a:ext cx="21336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2484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56858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95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2A8D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6868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97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675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3DD93B-CD42-4BA3-AC69-F2290151B19E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2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0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3529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4099" name="Freeform 3"/>
            <p:cNvSpPr>
              <a:spLocks/>
            </p:cNvSpPr>
            <p:nvPr userDrawn="1"/>
          </p:nvSpPr>
          <p:spPr bwMode="hidden">
            <a:xfrm>
              <a:off x="0" y="0"/>
              <a:ext cx="5758" cy="1043"/>
            </a:xfrm>
            <a:custGeom>
              <a:avLst/>
              <a:gdLst>
                <a:gd name="T0" fmla="*/ 5740 w 5740"/>
                <a:gd name="T1" fmla="*/ 1043 h 1043"/>
                <a:gd name="T2" fmla="*/ 0 w 5740"/>
                <a:gd name="T3" fmla="*/ 1043 h 1043"/>
                <a:gd name="T4" fmla="*/ 0 w 5740"/>
                <a:gd name="T5" fmla="*/ 0 h 1043"/>
                <a:gd name="T6" fmla="*/ 5740 w 5740"/>
                <a:gd name="T7" fmla="*/ 0 h 1043"/>
                <a:gd name="T8" fmla="*/ 5740 w 5740"/>
                <a:gd name="T9" fmla="*/ 1043 h 1043"/>
                <a:gd name="T10" fmla="*/ 5740 w 5740"/>
                <a:gd name="T11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mtClean="0">
                <a:solidFill>
                  <a:srgbClr val="EAEAEA"/>
                </a:solidFill>
              </a:endParaRPr>
            </a:p>
          </p:txBody>
        </p:sp>
        <p:grpSp>
          <p:nvGrpSpPr>
            <p:cNvPr id="4100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4101" name="Freeform 5"/>
              <p:cNvSpPr>
                <a:spLocks/>
              </p:cNvSpPr>
              <p:nvPr userDrawn="1"/>
            </p:nvSpPr>
            <p:spPr bwMode="hidden">
              <a:xfrm>
                <a:off x="1" y="104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2" name="Freeform 6"/>
              <p:cNvSpPr>
                <a:spLocks/>
              </p:cNvSpPr>
              <p:nvPr userDrawn="1"/>
            </p:nvSpPr>
            <p:spPr bwMode="hidden">
              <a:xfrm>
                <a:off x="0" y="3988"/>
                <a:ext cx="5758" cy="42"/>
              </a:xfrm>
              <a:custGeom>
                <a:avLst/>
                <a:gdLst>
                  <a:gd name="T0" fmla="*/ 0 w 5740"/>
                  <a:gd name="T1" fmla="*/ 42 h 42"/>
                  <a:gd name="T2" fmla="*/ 5740 w 5740"/>
                  <a:gd name="T3" fmla="*/ 42 h 42"/>
                  <a:gd name="T4" fmla="*/ 5740 w 5740"/>
                  <a:gd name="T5" fmla="*/ 0 h 42"/>
                  <a:gd name="T6" fmla="*/ 0 w 5740"/>
                  <a:gd name="T7" fmla="*/ 0 h 42"/>
                  <a:gd name="T8" fmla="*/ 0 w 5740"/>
                  <a:gd name="T9" fmla="*/ 42 h 42"/>
                  <a:gd name="T10" fmla="*/ 0 w 5740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3" name="Freeform 7"/>
              <p:cNvSpPr>
                <a:spLocks/>
              </p:cNvSpPr>
              <p:nvPr userDrawn="1"/>
            </p:nvSpPr>
            <p:spPr bwMode="hidden">
              <a:xfrm>
                <a:off x="0" y="3665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4" name="Freeform 8"/>
              <p:cNvSpPr>
                <a:spLocks/>
              </p:cNvSpPr>
              <p:nvPr userDrawn="1"/>
            </p:nvSpPr>
            <p:spPr bwMode="hidden">
              <a:xfrm>
                <a:off x="0" y="3364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5" name="Freeform 9"/>
              <p:cNvSpPr>
                <a:spLocks/>
              </p:cNvSpPr>
              <p:nvPr userDrawn="1"/>
            </p:nvSpPr>
            <p:spPr bwMode="hidden">
              <a:xfrm>
                <a:off x="0" y="3105"/>
                <a:ext cx="5758" cy="31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6" name="Freeform 10"/>
              <p:cNvSpPr>
                <a:spLocks/>
              </p:cNvSpPr>
              <p:nvPr userDrawn="1"/>
            </p:nvSpPr>
            <p:spPr bwMode="hidden">
              <a:xfrm>
                <a:off x="0" y="2859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7" name="Freeform 11"/>
              <p:cNvSpPr>
                <a:spLocks/>
              </p:cNvSpPr>
              <p:nvPr userDrawn="1"/>
            </p:nvSpPr>
            <p:spPr bwMode="hidden">
              <a:xfrm>
                <a:off x="0" y="264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8" name="Freeform 12"/>
              <p:cNvSpPr>
                <a:spLocks/>
              </p:cNvSpPr>
              <p:nvPr userDrawn="1"/>
            </p:nvSpPr>
            <p:spPr bwMode="hidden">
              <a:xfrm>
                <a:off x="0" y="2433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09" name="Freeform 13"/>
              <p:cNvSpPr>
                <a:spLocks/>
              </p:cNvSpPr>
              <p:nvPr userDrawn="1"/>
            </p:nvSpPr>
            <p:spPr bwMode="hidden">
              <a:xfrm>
                <a:off x="0" y="2259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0" name="Freeform 14"/>
              <p:cNvSpPr>
                <a:spLocks/>
              </p:cNvSpPr>
              <p:nvPr userDrawn="1"/>
            </p:nvSpPr>
            <p:spPr bwMode="hidden">
              <a:xfrm>
                <a:off x="0" y="209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1" name="Freeform 15"/>
              <p:cNvSpPr>
                <a:spLocks/>
              </p:cNvSpPr>
              <p:nvPr userDrawn="1"/>
            </p:nvSpPr>
            <p:spPr bwMode="hidden">
              <a:xfrm>
                <a:off x="0" y="192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2" name="Freeform 16"/>
              <p:cNvSpPr>
                <a:spLocks/>
              </p:cNvSpPr>
              <p:nvPr userDrawn="1"/>
            </p:nvSpPr>
            <p:spPr bwMode="hidden">
              <a:xfrm>
                <a:off x="0" y="1645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3" name="Freeform 17"/>
              <p:cNvSpPr>
                <a:spLocks/>
              </p:cNvSpPr>
              <p:nvPr userDrawn="1"/>
            </p:nvSpPr>
            <p:spPr bwMode="hidden">
              <a:xfrm>
                <a:off x="0" y="177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4" name="Freeform 18"/>
              <p:cNvSpPr>
                <a:spLocks/>
              </p:cNvSpPr>
              <p:nvPr userDrawn="1"/>
            </p:nvSpPr>
            <p:spPr bwMode="hidden">
              <a:xfrm>
                <a:off x="0" y="1520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5" name="Freeform 19"/>
              <p:cNvSpPr>
                <a:spLocks/>
              </p:cNvSpPr>
              <p:nvPr userDrawn="1"/>
            </p:nvSpPr>
            <p:spPr bwMode="hidden">
              <a:xfrm>
                <a:off x="0" y="1394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6" name="Freeform 20"/>
              <p:cNvSpPr>
                <a:spLocks/>
              </p:cNvSpPr>
              <p:nvPr userDrawn="1"/>
            </p:nvSpPr>
            <p:spPr bwMode="hidden">
              <a:xfrm>
                <a:off x="0" y="128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7" name="Freeform 21"/>
              <p:cNvSpPr>
                <a:spLocks/>
              </p:cNvSpPr>
              <p:nvPr userDrawn="1"/>
            </p:nvSpPr>
            <p:spPr bwMode="hidden">
              <a:xfrm>
                <a:off x="0" y="117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8" name="Freeform 22"/>
              <p:cNvSpPr>
                <a:spLocks/>
              </p:cNvSpPr>
              <p:nvPr userDrawn="1"/>
            </p:nvSpPr>
            <p:spPr bwMode="hidden">
              <a:xfrm>
                <a:off x="0" y="2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19" name="Freeform 23"/>
              <p:cNvSpPr>
                <a:spLocks/>
              </p:cNvSpPr>
              <p:nvPr userDrawn="1"/>
            </p:nvSpPr>
            <p:spPr bwMode="hidden">
              <a:xfrm>
                <a:off x="0" y="186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0" name="Freeform 24"/>
              <p:cNvSpPr>
                <a:spLocks/>
              </p:cNvSpPr>
              <p:nvPr userDrawn="1"/>
            </p:nvSpPr>
            <p:spPr bwMode="hidden">
              <a:xfrm>
                <a:off x="0" y="475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1" name="Freeform 25"/>
              <p:cNvSpPr>
                <a:spLocks/>
              </p:cNvSpPr>
              <p:nvPr userDrawn="1"/>
            </p:nvSpPr>
            <p:spPr bwMode="hidden">
              <a:xfrm>
                <a:off x="0" y="337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2" name="Freeform 26"/>
              <p:cNvSpPr>
                <a:spLocks/>
              </p:cNvSpPr>
              <p:nvPr userDrawn="1"/>
            </p:nvSpPr>
            <p:spPr bwMode="hidden">
              <a:xfrm>
                <a:off x="0" y="60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3" name="Freeform 27"/>
              <p:cNvSpPr>
                <a:spLocks/>
              </p:cNvSpPr>
              <p:nvPr userDrawn="1"/>
            </p:nvSpPr>
            <p:spPr bwMode="hidden">
              <a:xfrm>
                <a:off x="0" y="72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4" name="Freeform 28"/>
              <p:cNvSpPr>
                <a:spLocks/>
              </p:cNvSpPr>
              <p:nvPr userDrawn="1"/>
            </p:nvSpPr>
            <p:spPr bwMode="hidden">
              <a:xfrm>
                <a:off x="0" y="841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25" name="Freeform 29"/>
              <p:cNvSpPr>
                <a:spLocks/>
              </p:cNvSpPr>
              <p:nvPr userDrawn="1"/>
            </p:nvSpPr>
            <p:spPr bwMode="hidden">
              <a:xfrm>
                <a:off x="0" y="943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grpSp>
            <p:nvGrpSpPr>
              <p:cNvPr id="4126" name="Group 30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4127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>
                    <a:gd name="T0" fmla="*/ 18 w 42"/>
                    <a:gd name="T1" fmla="*/ 1043 h 1043"/>
                    <a:gd name="T2" fmla="*/ 42 w 42"/>
                    <a:gd name="T3" fmla="*/ 1043 h 1043"/>
                    <a:gd name="T4" fmla="*/ 42 w 42"/>
                    <a:gd name="T5" fmla="*/ 0 h 1043"/>
                    <a:gd name="T6" fmla="*/ 0 w 42"/>
                    <a:gd name="T7" fmla="*/ 0 h 1043"/>
                    <a:gd name="T8" fmla="*/ 0 w 42"/>
                    <a:gd name="T9" fmla="*/ 1043 h 1043"/>
                    <a:gd name="T10" fmla="*/ 18 w 42"/>
                    <a:gd name="T11" fmla="*/ 1043 h 1043"/>
                    <a:gd name="T12" fmla="*/ 18 w 4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28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>
                    <a:gd name="T0" fmla="*/ 131 w 155"/>
                    <a:gd name="T1" fmla="*/ 1043 h 1043"/>
                    <a:gd name="T2" fmla="*/ 155 w 155"/>
                    <a:gd name="T3" fmla="*/ 1043 h 1043"/>
                    <a:gd name="T4" fmla="*/ 42 w 155"/>
                    <a:gd name="T5" fmla="*/ 0 h 1043"/>
                    <a:gd name="T6" fmla="*/ 0 w 155"/>
                    <a:gd name="T7" fmla="*/ 0 h 1043"/>
                    <a:gd name="T8" fmla="*/ 113 w 155"/>
                    <a:gd name="T9" fmla="*/ 1043 h 1043"/>
                    <a:gd name="T10" fmla="*/ 131 w 155"/>
                    <a:gd name="T11" fmla="*/ 1043 h 1043"/>
                    <a:gd name="T12" fmla="*/ 131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29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>
                    <a:gd name="T0" fmla="*/ 221 w 239"/>
                    <a:gd name="T1" fmla="*/ 1043 h 1043"/>
                    <a:gd name="T2" fmla="*/ 239 w 239"/>
                    <a:gd name="T3" fmla="*/ 1043 h 1043"/>
                    <a:gd name="T4" fmla="*/ 36 w 239"/>
                    <a:gd name="T5" fmla="*/ 0 h 1043"/>
                    <a:gd name="T6" fmla="*/ 0 w 239"/>
                    <a:gd name="T7" fmla="*/ 0 h 1043"/>
                    <a:gd name="T8" fmla="*/ 203 w 239"/>
                    <a:gd name="T9" fmla="*/ 1043 h 1043"/>
                    <a:gd name="T10" fmla="*/ 221 w 239"/>
                    <a:gd name="T11" fmla="*/ 1043 h 1043"/>
                    <a:gd name="T12" fmla="*/ 221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0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>
                    <a:gd name="T0" fmla="*/ 334 w 352"/>
                    <a:gd name="T1" fmla="*/ 1043 h 1043"/>
                    <a:gd name="T2" fmla="*/ 352 w 352"/>
                    <a:gd name="T3" fmla="*/ 1043 h 1043"/>
                    <a:gd name="T4" fmla="*/ 41 w 352"/>
                    <a:gd name="T5" fmla="*/ 0 h 1043"/>
                    <a:gd name="T6" fmla="*/ 0 w 352"/>
                    <a:gd name="T7" fmla="*/ 0 h 1043"/>
                    <a:gd name="T8" fmla="*/ 311 w 352"/>
                    <a:gd name="T9" fmla="*/ 1043 h 1043"/>
                    <a:gd name="T10" fmla="*/ 334 w 352"/>
                    <a:gd name="T11" fmla="*/ 1043 h 1043"/>
                    <a:gd name="T12" fmla="*/ 334 w 35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1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>
                    <a:gd name="T0" fmla="*/ 425 w 449"/>
                    <a:gd name="T1" fmla="*/ 1043 h 1043"/>
                    <a:gd name="T2" fmla="*/ 449 w 449"/>
                    <a:gd name="T3" fmla="*/ 1043 h 1043"/>
                    <a:gd name="T4" fmla="*/ 42 w 449"/>
                    <a:gd name="T5" fmla="*/ 0 h 1043"/>
                    <a:gd name="T6" fmla="*/ 0 w 449"/>
                    <a:gd name="T7" fmla="*/ 0 h 1043"/>
                    <a:gd name="T8" fmla="*/ 407 w 449"/>
                    <a:gd name="T9" fmla="*/ 1043 h 1043"/>
                    <a:gd name="T10" fmla="*/ 425 w 449"/>
                    <a:gd name="T11" fmla="*/ 1043 h 1043"/>
                    <a:gd name="T12" fmla="*/ 425 w 44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2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>
                    <a:gd name="T0" fmla="*/ 520 w 538"/>
                    <a:gd name="T1" fmla="*/ 1043 h 1043"/>
                    <a:gd name="T2" fmla="*/ 538 w 538"/>
                    <a:gd name="T3" fmla="*/ 1043 h 1043"/>
                    <a:gd name="T4" fmla="*/ 41 w 538"/>
                    <a:gd name="T5" fmla="*/ 0 h 1043"/>
                    <a:gd name="T6" fmla="*/ 0 w 538"/>
                    <a:gd name="T7" fmla="*/ 0 h 1043"/>
                    <a:gd name="T8" fmla="*/ 496 w 538"/>
                    <a:gd name="T9" fmla="*/ 1043 h 1043"/>
                    <a:gd name="T10" fmla="*/ 520 w 538"/>
                    <a:gd name="T11" fmla="*/ 1043 h 1043"/>
                    <a:gd name="T12" fmla="*/ 520 w 53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3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>
                    <a:gd name="T0" fmla="*/ 622 w 640"/>
                    <a:gd name="T1" fmla="*/ 1043 h 1043"/>
                    <a:gd name="T2" fmla="*/ 640 w 640"/>
                    <a:gd name="T3" fmla="*/ 1043 h 1043"/>
                    <a:gd name="T4" fmla="*/ 48 w 640"/>
                    <a:gd name="T5" fmla="*/ 0 h 1043"/>
                    <a:gd name="T6" fmla="*/ 0 w 640"/>
                    <a:gd name="T7" fmla="*/ 0 h 1043"/>
                    <a:gd name="T8" fmla="*/ 598 w 640"/>
                    <a:gd name="T9" fmla="*/ 1043 h 1043"/>
                    <a:gd name="T10" fmla="*/ 622 w 640"/>
                    <a:gd name="T11" fmla="*/ 1043 h 1043"/>
                    <a:gd name="T12" fmla="*/ 622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4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>
                    <a:gd name="T0" fmla="*/ 604 w 628"/>
                    <a:gd name="T1" fmla="*/ 935 h 935"/>
                    <a:gd name="T2" fmla="*/ 628 w 628"/>
                    <a:gd name="T3" fmla="*/ 935 h 935"/>
                    <a:gd name="T4" fmla="*/ 0 w 628"/>
                    <a:gd name="T5" fmla="*/ 0 h 935"/>
                    <a:gd name="T6" fmla="*/ 0 w 628"/>
                    <a:gd name="T7" fmla="*/ 66 h 935"/>
                    <a:gd name="T8" fmla="*/ 580 w 628"/>
                    <a:gd name="T9" fmla="*/ 935 h 935"/>
                    <a:gd name="T10" fmla="*/ 604 w 628"/>
                    <a:gd name="T11" fmla="*/ 935 h 935"/>
                    <a:gd name="T12" fmla="*/ 604 w 628"/>
                    <a:gd name="T13" fmla="*/ 935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5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>
                    <a:gd name="T0" fmla="*/ 18 w 155"/>
                    <a:gd name="T1" fmla="*/ 1043 h 1043"/>
                    <a:gd name="T2" fmla="*/ 42 w 155"/>
                    <a:gd name="T3" fmla="*/ 1043 h 1043"/>
                    <a:gd name="T4" fmla="*/ 155 w 155"/>
                    <a:gd name="T5" fmla="*/ 0 h 1043"/>
                    <a:gd name="T6" fmla="*/ 114 w 155"/>
                    <a:gd name="T7" fmla="*/ 0 h 1043"/>
                    <a:gd name="T8" fmla="*/ 0 w 155"/>
                    <a:gd name="T9" fmla="*/ 1043 h 1043"/>
                    <a:gd name="T10" fmla="*/ 18 w 155"/>
                    <a:gd name="T11" fmla="*/ 1043 h 1043"/>
                    <a:gd name="T12" fmla="*/ 18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6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>
                    <a:gd name="T0" fmla="*/ 18 w 239"/>
                    <a:gd name="T1" fmla="*/ 1043 h 1043"/>
                    <a:gd name="T2" fmla="*/ 36 w 239"/>
                    <a:gd name="T3" fmla="*/ 1043 h 1043"/>
                    <a:gd name="T4" fmla="*/ 239 w 239"/>
                    <a:gd name="T5" fmla="*/ 0 h 1043"/>
                    <a:gd name="T6" fmla="*/ 203 w 239"/>
                    <a:gd name="T7" fmla="*/ 0 h 1043"/>
                    <a:gd name="T8" fmla="*/ 0 w 239"/>
                    <a:gd name="T9" fmla="*/ 1043 h 1043"/>
                    <a:gd name="T10" fmla="*/ 18 w 239"/>
                    <a:gd name="T11" fmla="*/ 1043 h 1043"/>
                    <a:gd name="T12" fmla="*/ 18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7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>
                    <a:gd name="T0" fmla="*/ 24 w 358"/>
                    <a:gd name="T1" fmla="*/ 1043 h 1043"/>
                    <a:gd name="T2" fmla="*/ 42 w 358"/>
                    <a:gd name="T3" fmla="*/ 1043 h 1043"/>
                    <a:gd name="T4" fmla="*/ 358 w 358"/>
                    <a:gd name="T5" fmla="*/ 0 h 1043"/>
                    <a:gd name="T6" fmla="*/ 317 w 358"/>
                    <a:gd name="T7" fmla="*/ 0 h 1043"/>
                    <a:gd name="T8" fmla="*/ 0 w 358"/>
                    <a:gd name="T9" fmla="*/ 1043 h 1043"/>
                    <a:gd name="T10" fmla="*/ 24 w 358"/>
                    <a:gd name="T11" fmla="*/ 1043 h 1043"/>
                    <a:gd name="T12" fmla="*/ 24 w 35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8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>
                    <a:gd name="T0" fmla="*/ 18 w 448"/>
                    <a:gd name="T1" fmla="*/ 1043 h 1043"/>
                    <a:gd name="T2" fmla="*/ 41 w 448"/>
                    <a:gd name="T3" fmla="*/ 1043 h 1043"/>
                    <a:gd name="T4" fmla="*/ 448 w 448"/>
                    <a:gd name="T5" fmla="*/ 0 h 1043"/>
                    <a:gd name="T6" fmla="*/ 406 w 448"/>
                    <a:gd name="T7" fmla="*/ 0 h 1043"/>
                    <a:gd name="T8" fmla="*/ 0 w 448"/>
                    <a:gd name="T9" fmla="*/ 1043 h 1043"/>
                    <a:gd name="T10" fmla="*/ 18 w 448"/>
                    <a:gd name="T11" fmla="*/ 1043 h 1043"/>
                    <a:gd name="T12" fmla="*/ 18 w 44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39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>
                    <a:gd name="T0" fmla="*/ 18 w 539"/>
                    <a:gd name="T1" fmla="*/ 1043 h 1043"/>
                    <a:gd name="T2" fmla="*/ 42 w 539"/>
                    <a:gd name="T3" fmla="*/ 1043 h 1043"/>
                    <a:gd name="T4" fmla="*/ 539 w 539"/>
                    <a:gd name="T5" fmla="*/ 0 h 1043"/>
                    <a:gd name="T6" fmla="*/ 497 w 539"/>
                    <a:gd name="T7" fmla="*/ 0 h 1043"/>
                    <a:gd name="T8" fmla="*/ 0 w 539"/>
                    <a:gd name="T9" fmla="*/ 1043 h 1043"/>
                    <a:gd name="T10" fmla="*/ 18 w 539"/>
                    <a:gd name="T11" fmla="*/ 1043 h 1043"/>
                    <a:gd name="T12" fmla="*/ 18 w 5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0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>
                    <a:gd name="T0" fmla="*/ 18 w 640"/>
                    <a:gd name="T1" fmla="*/ 1043 h 1043"/>
                    <a:gd name="T2" fmla="*/ 42 w 640"/>
                    <a:gd name="T3" fmla="*/ 1043 h 1043"/>
                    <a:gd name="T4" fmla="*/ 640 w 640"/>
                    <a:gd name="T5" fmla="*/ 0 h 1043"/>
                    <a:gd name="T6" fmla="*/ 592 w 640"/>
                    <a:gd name="T7" fmla="*/ 0 h 1043"/>
                    <a:gd name="T8" fmla="*/ 0 w 640"/>
                    <a:gd name="T9" fmla="*/ 1043 h 1043"/>
                    <a:gd name="T10" fmla="*/ 18 w 640"/>
                    <a:gd name="T11" fmla="*/ 1043 h 1043"/>
                    <a:gd name="T12" fmla="*/ 18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1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>
                    <a:gd name="T0" fmla="*/ 24 w 670"/>
                    <a:gd name="T1" fmla="*/ 995 h 995"/>
                    <a:gd name="T2" fmla="*/ 48 w 670"/>
                    <a:gd name="T3" fmla="*/ 995 h 995"/>
                    <a:gd name="T4" fmla="*/ 670 w 670"/>
                    <a:gd name="T5" fmla="*/ 72 h 995"/>
                    <a:gd name="T6" fmla="*/ 670 w 670"/>
                    <a:gd name="T7" fmla="*/ 0 h 995"/>
                    <a:gd name="T8" fmla="*/ 0 w 670"/>
                    <a:gd name="T9" fmla="*/ 995 h 995"/>
                    <a:gd name="T10" fmla="*/ 24 w 670"/>
                    <a:gd name="T11" fmla="*/ 995 h 995"/>
                    <a:gd name="T12" fmla="*/ 24 w 670"/>
                    <a:gd name="T13" fmla="*/ 995 h 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grpSp>
            <p:nvGrpSpPr>
              <p:cNvPr id="4142" name="Group 46"/>
              <p:cNvGrpSpPr>
                <a:grpSpLocks/>
              </p:cNvGrpSpPr>
              <p:nvPr userDrawn="1"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4143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>
                    <a:gd name="T0" fmla="*/ 281 w 305"/>
                    <a:gd name="T1" fmla="*/ 426 h 426"/>
                    <a:gd name="T2" fmla="*/ 305 w 305"/>
                    <a:gd name="T3" fmla="*/ 426 h 426"/>
                    <a:gd name="T4" fmla="*/ 0 w 305"/>
                    <a:gd name="T5" fmla="*/ 0 h 426"/>
                    <a:gd name="T6" fmla="*/ 0 w 305"/>
                    <a:gd name="T7" fmla="*/ 66 h 426"/>
                    <a:gd name="T8" fmla="*/ 251 w 305"/>
                    <a:gd name="T9" fmla="*/ 426 h 426"/>
                    <a:gd name="T10" fmla="*/ 281 w 305"/>
                    <a:gd name="T11" fmla="*/ 426 h 426"/>
                    <a:gd name="T12" fmla="*/ 281 w 305"/>
                    <a:gd name="T13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4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>
                    <a:gd name="T0" fmla="*/ 24 w 347"/>
                    <a:gd name="T1" fmla="*/ 486 h 486"/>
                    <a:gd name="T2" fmla="*/ 48 w 347"/>
                    <a:gd name="T3" fmla="*/ 486 h 486"/>
                    <a:gd name="T4" fmla="*/ 347 w 347"/>
                    <a:gd name="T5" fmla="*/ 72 h 486"/>
                    <a:gd name="T6" fmla="*/ 347 w 347"/>
                    <a:gd name="T7" fmla="*/ 0 h 486"/>
                    <a:gd name="T8" fmla="*/ 0 w 347"/>
                    <a:gd name="T9" fmla="*/ 486 h 486"/>
                    <a:gd name="T10" fmla="*/ 24 w 347"/>
                    <a:gd name="T11" fmla="*/ 486 h 486"/>
                    <a:gd name="T12" fmla="*/ 24 w 347"/>
                    <a:gd name="T13" fmla="*/ 486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grpSp>
            <p:nvGrpSpPr>
              <p:cNvPr id="4145" name="Group 49"/>
              <p:cNvGrpSpPr>
                <a:grpSpLocks/>
              </p:cNvGrpSpPr>
              <p:nvPr userDrawn="1"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4146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>
                    <a:gd name="T0" fmla="*/ 18 w 42"/>
                    <a:gd name="T1" fmla="*/ 0 h 3273"/>
                    <a:gd name="T2" fmla="*/ 0 w 42"/>
                    <a:gd name="T3" fmla="*/ 0 h 3273"/>
                    <a:gd name="T4" fmla="*/ 0 w 42"/>
                    <a:gd name="T5" fmla="*/ 3273 h 3273"/>
                    <a:gd name="T6" fmla="*/ 42 w 42"/>
                    <a:gd name="T7" fmla="*/ 3273 h 3273"/>
                    <a:gd name="T8" fmla="*/ 42 w 42"/>
                    <a:gd name="T9" fmla="*/ 0 h 3273"/>
                    <a:gd name="T10" fmla="*/ 18 w 42"/>
                    <a:gd name="T11" fmla="*/ 0 h 3273"/>
                    <a:gd name="T12" fmla="*/ 18 w 42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7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>
                    <a:gd name="T0" fmla="*/ 376 w 400"/>
                    <a:gd name="T1" fmla="*/ 0 h 3273"/>
                    <a:gd name="T2" fmla="*/ 358 w 400"/>
                    <a:gd name="T3" fmla="*/ 0 h 3273"/>
                    <a:gd name="T4" fmla="*/ 0 w 400"/>
                    <a:gd name="T5" fmla="*/ 3273 h 3273"/>
                    <a:gd name="T6" fmla="*/ 41 w 400"/>
                    <a:gd name="T7" fmla="*/ 3273 h 3273"/>
                    <a:gd name="T8" fmla="*/ 400 w 400"/>
                    <a:gd name="T9" fmla="*/ 0 h 3273"/>
                    <a:gd name="T10" fmla="*/ 376 w 400"/>
                    <a:gd name="T11" fmla="*/ 0 h 3273"/>
                    <a:gd name="T12" fmla="*/ 376 w 400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8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>
                    <a:gd name="T0" fmla="*/ 657 w 675"/>
                    <a:gd name="T1" fmla="*/ 0 h 3273"/>
                    <a:gd name="T2" fmla="*/ 639 w 675"/>
                    <a:gd name="T3" fmla="*/ 0 h 3273"/>
                    <a:gd name="T4" fmla="*/ 0 w 675"/>
                    <a:gd name="T5" fmla="*/ 3273 h 3273"/>
                    <a:gd name="T6" fmla="*/ 42 w 675"/>
                    <a:gd name="T7" fmla="*/ 3273 h 3273"/>
                    <a:gd name="T8" fmla="*/ 675 w 675"/>
                    <a:gd name="T9" fmla="*/ 0 h 3273"/>
                    <a:gd name="T10" fmla="*/ 657 w 675"/>
                    <a:gd name="T11" fmla="*/ 0 h 3273"/>
                    <a:gd name="T12" fmla="*/ 657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49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>
                    <a:gd name="T0" fmla="*/ 1013 w 1031"/>
                    <a:gd name="T1" fmla="*/ 0 h 3280"/>
                    <a:gd name="T2" fmla="*/ 990 w 1031"/>
                    <a:gd name="T3" fmla="*/ 0 h 3280"/>
                    <a:gd name="T4" fmla="*/ 0 w 1031"/>
                    <a:gd name="T5" fmla="*/ 3280 h 3280"/>
                    <a:gd name="T6" fmla="*/ 42 w 1031"/>
                    <a:gd name="T7" fmla="*/ 3280 h 3280"/>
                    <a:gd name="T8" fmla="*/ 1031 w 1031"/>
                    <a:gd name="T9" fmla="*/ 4 h 3280"/>
                    <a:gd name="T10" fmla="*/ 1013 w 1031"/>
                    <a:gd name="T11" fmla="*/ 0 h 3280"/>
                    <a:gd name="T12" fmla="*/ 1013 w 1031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0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>
                    <a:gd name="T0" fmla="*/ 1296 w 1319"/>
                    <a:gd name="T1" fmla="*/ 0 h 3280"/>
                    <a:gd name="T2" fmla="*/ 1278 w 1319"/>
                    <a:gd name="T3" fmla="*/ 0 h 3280"/>
                    <a:gd name="T4" fmla="*/ 0 w 1319"/>
                    <a:gd name="T5" fmla="*/ 3280 h 3280"/>
                    <a:gd name="T6" fmla="*/ 42 w 1319"/>
                    <a:gd name="T7" fmla="*/ 3280 h 3280"/>
                    <a:gd name="T8" fmla="*/ 1319 w 1319"/>
                    <a:gd name="T9" fmla="*/ 5 h 3280"/>
                    <a:gd name="T10" fmla="*/ 1296 w 1319"/>
                    <a:gd name="T11" fmla="*/ 0 h 3280"/>
                    <a:gd name="T12" fmla="*/ 1296 w 1319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1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>
                    <a:gd name="T0" fmla="*/ 18 w 401"/>
                    <a:gd name="T1" fmla="*/ 0 h 3273"/>
                    <a:gd name="T2" fmla="*/ 0 w 401"/>
                    <a:gd name="T3" fmla="*/ 0 h 3273"/>
                    <a:gd name="T4" fmla="*/ 359 w 401"/>
                    <a:gd name="T5" fmla="*/ 3273 h 3273"/>
                    <a:gd name="T6" fmla="*/ 401 w 401"/>
                    <a:gd name="T7" fmla="*/ 3273 h 3273"/>
                    <a:gd name="T8" fmla="*/ 42 w 401"/>
                    <a:gd name="T9" fmla="*/ 0 h 3273"/>
                    <a:gd name="T10" fmla="*/ 18 w 401"/>
                    <a:gd name="T11" fmla="*/ 0 h 3273"/>
                    <a:gd name="T12" fmla="*/ 18 w 401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2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>
                    <a:gd name="T0" fmla="*/ 18 w 675"/>
                    <a:gd name="T1" fmla="*/ 0 h 3273"/>
                    <a:gd name="T2" fmla="*/ 0 w 675"/>
                    <a:gd name="T3" fmla="*/ 0 h 3273"/>
                    <a:gd name="T4" fmla="*/ 640 w 675"/>
                    <a:gd name="T5" fmla="*/ 3273 h 3273"/>
                    <a:gd name="T6" fmla="*/ 675 w 675"/>
                    <a:gd name="T7" fmla="*/ 3273 h 3273"/>
                    <a:gd name="T8" fmla="*/ 36 w 675"/>
                    <a:gd name="T9" fmla="*/ 0 h 3273"/>
                    <a:gd name="T10" fmla="*/ 18 w 675"/>
                    <a:gd name="T11" fmla="*/ 0 h 3273"/>
                    <a:gd name="T12" fmla="*/ 18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3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>
                    <a:gd name="T0" fmla="*/ 23 w 1036"/>
                    <a:gd name="T1" fmla="*/ 0 h 3280"/>
                    <a:gd name="T2" fmla="*/ 0 w 1036"/>
                    <a:gd name="T3" fmla="*/ 5 h 3280"/>
                    <a:gd name="T4" fmla="*/ 994 w 1036"/>
                    <a:gd name="T5" fmla="*/ 3280 h 3280"/>
                    <a:gd name="T6" fmla="*/ 1036 w 1036"/>
                    <a:gd name="T7" fmla="*/ 3280 h 3280"/>
                    <a:gd name="T8" fmla="*/ 41 w 1036"/>
                    <a:gd name="T9" fmla="*/ 0 h 3280"/>
                    <a:gd name="T10" fmla="*/ 23 w 1036"/>
                    <a:gd name="T11" fmla="*/ 0 h 3280"/>
                    <a:gd name="T12" fmla="*/ 23 w 1036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  <p:sp>
              <p:nvSpPr>
                <p:cNvPr id="4154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>
                    <a:gd name="T0" fmla="*/ 20 w 1327"/>
                    <a:gd name="T1" fmla="*/ 0 h 3280"/>
                    <a:gd name="T2" fmla="*/ 0 w 1327"/>
                    <a:gd name="T3" fmla="*/ 7 h 3280"/>
                    <a:gd name="T4" fmla="*/ 1285 w 1327"/>
                    <a:gd name="T5" fmla="*/ 3280 h 3280"/>
                    <a:gd name="T6" fmla="*/ 1327 w 1327"/>
                    <a:gd name="T7" fmla="*/ 3280 h 3280"/>
                    <a:gd name="T8" fmla="*/ 43 w 1327"/>
                    <a:gd name="T9" fmla="*/ 0 h 3280"/>
                    <a:gd name="T10" fmla="*/ 20 w 1327"/>
                    <a:gd name="T11" fmla="*/ 0 h 3280"/>
                    <a:gd name="T12" fmla="*/ 20 w 1327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smtClean="0">
                    <a:solidFill>
                      <a:srgbClr val="EAEAEA"/>
                    </a:solidFill>
                  </a:endParaRPr>
                </a:p>
              </p:txBody>
            </p:sp>
          </p:grpSp>
          <p:sp>
            <p:nvSpPr>
              <p:cNvPr id="4155" name="Freeform 59"/>
              <p:cNvSpPr>
                <a:spLocks/>
              </p:cNvSpPr>
              <p:nvPr userDrawn="1"/>
            </p:nvSpPr>
            <p:spPr bwMode="hidden">
              <a:xfrm>
                <a:off x="0" y="1039"/>
                <a:ext cx="1254" cy="2632"/>
              </a:xfrm>
              <a:custGeom>
                <a:avLst/>
                <a:gdLst>
                  <a:gd name="T0" fmla="*/ 1236 w 1254"/>
                  <a:gd name="T1" fmla="*/ 0 h 2632"/>
                  <a:gd name="T2" fmla="*/ 1212 w 1254"/>
                  <a:gd name="T3" fmla="*/ 0 h 2632"/>
                  <a:gd name="T4" fmla="*/ 0 w 1254"/>
                  <a:gd name="T5" fmla="*/ 2542 h 2632"/>
                  <a:gd name="T6" fmla="*/ 0 w 1254"/>
                  <a:gd name="T7" fmla="*/ 2632 h 2632"/>
                  <a:gd name="T8" fmla="*/ 1254 w 1254"/>
                  <a:gd name="T9" fmla="*/ 7 h 2632"/>
                  <a:gd name="T10" fmla="*/ 1236 w 1254"/>
                  <a:gd name="T11" fmla="*/ 0 h 2632"/>
                  <a:gd name="T12" fmla="*/ 1236 w 1254"/>
                  <a:gd name="T13" fmla="*/ 0 h 2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56" name="Freeform 60"/>
              <p:cNvSpPr>
                <a:spLocks/>
              </p:cNvSpPr>
              <p:nvPr userDrawn="1"/>
            </p:nvSpPr>
            <p:spPr bwMode="hidden">
              <a:xfrm>
                <a:off x="0" y="1039"/>
                <a:ext cx="948" cy="1676"/>
              </a:xfrm>
              <a:custGeom>
                <a:avLst/>
                <a:gdLst>
                  <a:gd name="T0" fmla="*/ 930 w 948"/>
                  <a:gd name="T1" fmla="*/ 0 h 1676"/>
                  <a:gd name="T2" fmla="*/ 906 w 948"/>
                  <a:gd name="T3" fmla="*/ 0 h 1676"/>
                  <a:gd name="T4" fmla="*/ 0 w 948"/>
                  <a:gd name="T5" fmla="*/ 1593 h 1676"/>
                  <a:gd name="T6" fmla="*/ 0 w 948"/>
                  <a:gd name="T7" fmla="*/ 1676 h 1676"/>
                  <a:gd name="T8" fmla="*/ 948 w 948"/>
                  <a:gd name="T9" fmla="*/ 5 h 1676"/>
                  <a:gd name="T10" fmla="*/ 930 w 948"/>
                  <a:gd name="T11" fmla="*/ 0 h 1676"/>
                  <a:gd name="T12" fmla="*/ 930 w 948"/>
                  <a:gd name="T13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57" name="Freeform 61"/>
              <p:cNvSpPr>
                <a:spLocks/>
              </p:cNvSpPr>
              <p:nvPr userDrawn="1"/>
            </p:nvSpPr>
            <p:spPr bwMode="hidden">
              <a:xfrm>
                <a:off x="0" y="1039"/>
                <a:ext cx="629" cy="937"/>
              </a:xfrm>
              <a:custGeom>
                <a:avLst/>
                <a:gdLst>
                  <a:gd name="T0" fmla="*/ 606 w 629"/>
                  <a:gd name="T1" fmla="*/ 0 h 937"/>
                  <a:gd name="T2" fmla="*/ 582 w 629"/>
                  <a:gd name="T3" fmla="*/ 0 h 937"/>
                  <a:gd name="T4" fmla="*/ 0 w 629"/>
                  <a:gd name="T5" fmla="*/ 871 h 937"/>
                  <a:gd name="T6" fmla="*/ 0 w 629"/>
                  <a:gd name="T7" fmla="*/ 937 h 937"/>
                  <a:gd name="T8" fmla="*/ 629 w 629"/>
                  <a:gd name="T9" fmla="*/ 4 h 937"/>
                  <a:gd name="T10" fmla="*/ 606 w 629"/>
                  <a:gd name="T11" fmla="*/ 0 h 937"/>
                  <a:gd name="T12" fmla="*/ 606 w 629"/>
                  <a:gd name="T13" fmla="*/ 0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58" name="Freeform 62"/>
              <p:cNvSpPr>
                <a:spLocks/>
              </p:cNvSpPr>
              <p:nvPr userDrawn="1"/>
            </p:nvSpPr>
            <p:spPr bwMode="hidden">
              <a:xfrm>
                <a:off x="0" y="1039"/>
                <a:ext cx="305" cy="427"/>
              </a:xfrm>
              <a:custGeom>
                <a:avLst/>
                <a:gdLst>
                  <a:gd name="T0" fmla="*/ 282 w 305"/>
                  <a:gd name="T1" fmla="*/ 0 h 427"/>
                  <a:gd name="T2" fmla="*/ 252 w 305"/>
                  <a:gd name="T3" fmla="*/ 0 h 427"/>
                  <a:gd name="T4" fmla="*/ 0 w 305"/>
                  <a:gd name="T5" fmla="*/ 361 h 427"/>
                  <a:gd name="T6" fmla="*/ 0 w 305"/>
                  <a:gd name="T7" fmla="*/ 427 h 427"/>
                  <a:gd name="T8" fmla="*/ 305 w 305"/>
                  <a:gd name="T9" fmla="*/ 5 h 427"/>
                  <a:gd name="T10" fmla="*/ 282 w 305"/>
                  <a:gd name="T11" fmla="*/ 0 h 427"/>
                  <a:gd name="T12" fmla="*/ 282 w 305"/>
                  <a:gd name="T13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59" name="Freeform 63"/>
              <p:cNvSpPr>
                <a:spLocks/>
              </p:cNvSpPr>
              <p:nvPr userDrawn="1"/>
            </p:nvSpPr>
            <p:spPr bwMode="hidden">
              <a:xfrm>
                <a:off x="4481" y="1039"/>
                <a:ext cx="1277" cy="2686"/>
              </a:xfrm>
              <a:custGeom>
                <a:avLst/>
                <a:gdLst>
                  <a:gd name="T0" fmla="*/ 41 w 1277"/>
                  <a:gd name="T1" fmla="*/ 0 h 2686"/>
                  <a:gd name="T2" fmla="*/ 17 w 1277"/>
                  <a:gd name="T3" fmla="*/ 0 h 2686"/>
                  <a:gd name="T4" fmla="*/ 0 w 1277"/>
                  <a:gd name="T5" fmla="*/ 4 h 2686"/>
                  <a:gd name="T6" fmla="*/ 1277 w 1277"/>
                  <a:gd name="T7" fmla="*/ 2686 h 2686"/>
                  <a:gd name="T8" fmla="*/ 1277 w 1277"/>
                  <a:gd name="T9" fmla="*/ 2596 h 2686"/>
                  <a:gd name="T10" fmla="*/ 41 w 1277"/>
                  <a:gd name="T11" fmla="*/ 0 h 2686"/>
                  <a:gd name="T12" fmla="*/ 41 w 1277"/>
                  <a:gd name="T13" fmla="*/ 0 h 2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60" name="Freeform 64"/>
              <p:cNvSpPr>
                <a:spLocks/>
              </p:cNvSpPr>
              <p:nvPr userDrawn="1"/>
            </p:nvSpPr>
            <p:spPr bwMode="hidden">
              <a:xfrm>
                <a:off x="4770" y="1039"/>
                <a:ext cx="988" cy="1730"/>
              </a:xfrm>
              <a:custGeom>
                <a:avLst/>
                <a:gdLst>
                  <a:gd name="T0" fmla="*/ 16 w 988"/>
                  <a:gd name="T1" fmla="*/ 0 h 1730"/>
                  <a:gd name="T2" fmla="*/ 0 w 988"/>
                  <a:gd name="T3" fmla="*/ 7 h 1730"/>
                  <a:gd name="T4" fmla="*/ 988 w 988"/>
                  <a:gd name="T5" fmla="*/ 1730 h 1730"/>
                  <a:gd name="T6" fmla="*/ 988 w 988"/>
                  <a:gd name="T7" fmla="*/ 1653 h 1730"/>
                  <a:gd name="T8" fmla="*/ 40 w 988"/>
                  <a:gd name="T9" fmla="*/ 0 h 1730"/>
                  <a:gd name="T10" fmla="*/ 16 w 988"/>
                  <a:gd name="T11" fmla="*/ 0 h 1730"/>
                  <a:gd name="T12" fmla="*/ 16 w 988"/>
                  <a:gd name="T13" fmla="*/ 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61" name="Freeform 65"/>
              <p:cNvSpPr>
                <a:spLocks/>
              </p:cNvSpPr>
              <p:nvPr userDrawn="1"/>
            </p:nvSpPr>
            <p:spPr bwMode="hidden">
              <a:xfrm>
                <a:off x="5088" y="1039"/>
                <a:ext cx="670" cy="997"/>
              </a:xfrm>
              <a:custGeom>
                <a:avLst/>
                <a:gdLst>
                  <a:gd name="T0" fmla="*/ 22 w 670"/>
                  <a:gd name="T1" fmla="*/ 0 h 997"/>
                  <a:gd name="T2" fmla="*/ 0 w 670"/>
                  <a:gd name="T3" fmla="*/ 4 h 997"/>
                  <a:gd name="T4" fmla="*/ 670 w 670"/>
                  <a:gd name="T5" fmla="*/ 997 h 997"/>
                  <a:gd name="T6" fmla="*/ 670 w 670"/>
                  <a:gd name="T7" fmla="*/ 925 h 997"/>
                  <a:gd name="T8" fmla="*/ 46 w 670"/>
                  <a:gd name="T9" fmla="*/ 0 h 997"/>
                  <a:gd name="T10" fmla="*/ 22 w 670"/>
                  <a:gd name="T11" fmla="*/ 0 h 997"/>
                  <a:gd name="T12" fmla="*/ 22 w 670"/>
                  <a:gd name="T13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  <p:sp>
            <p:nvSpPr>
              <p:cNvPr id="4162" name="Freeform 66"/>
              <p:cNvSpPr>
                <a:spLocks/>
              </p:cNvSpPr>
              <p:nvPr userDrawn="1"/>
            </p:nvSpPr>
            <p:spPr bwMode="hidden">
              <a:xfrm>
                <a:off x="5412" y="1039"/>
                <a:ext cx="346" cy="487"/>
              </a:xfrm>
              <a:custGeom>
                <a:avLst/>
                <a:gdLst>
                  <a:gd name="T0" fmla="*/ 22 w 346"/>
                  <a:gd name="T1" fmla="*/ 0 h 487"/>
                  <a:gd name="T2" fmla="*/ 0 w 346"/>
                  <a:gd name="T3" fmla="*/ 7 h 487"/>
                  <a:gd name="T4" fmla="*/ 346 w 346"/>
                  <a:gd name="T5" fmla="*/ 487 h 487"/>
                  <a:gd name="T6" fmla="*/ 346 w 346"/>
                  <a:gd name="T7" fmla="*/ 415 h 487"/>
                  <a:gd name="T8" fmla="*/ 46 w 346"/>
                  <a:gd name="T9" fmla="*/ 0 h 487"/>
                  <a:gd name="T10" fmla="*/ 22 w 346"/>
                  <a:gd name="T11" fmla="*/ 0 h 487"/>
                  <a:gd name="T12" fmla="*/ 22 w 346"/>
                  <a:gd name="T13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smtClean="0">
                  <a:solidFill>
                    <a:srgbClr val="EAEAEA"/>
                  </a:solidFill>
                </a:endParaRPr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624205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C442A0-4685-45AF-B2DB-FB618EFB557B}" type="slidenum">
              <a:rPr lang="en-US" altLang="zh-TW" smtClean="0">
                <a:solidFill>
                  <a:srgbClr val="EAEAE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mtClean="0">
              <a:solidFill>
                <a:srgbClr val="EAEAEA"/>
              </a:solidFill>
            </a:endParaRPr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9122060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9" name="Rectangle 2073"/>
          <p:cNvSpPr>
            <a:spLocks noGrp="1" noChangeArrowheads="1"/>
          </p:cNvSpPr>
          <p:nvPr>
            <p:ph type="title"/>
          </p:nvPr>
        </p:nvSpPr>
        <p:spPr bwMode="auto">
          <a:xfrm>
            <a:off x="354013" y="3063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2010" name="Rectangle 207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013" y="18303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按一下以編輯母片本文樣式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42011" name="Rectangle 207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4013" y="61150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kumimoji="1" lang="en-US" altLang="zh-TW" smtClean="0">
              <a:solidFill>
                <a:srgbClr val="000000"/>
              </a:solidFill>
            </a:endParaRPr>
          </a:p>
        </p:txBody>
      </p:sp>
      <p:sp>
        <p:nvSpPr>
          <p:cNvPr id="42012" name="Rectangle 2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2250" y="609758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algn="ctr" fontAlgn="base">
              <a:spcAft>
                <a:spcPct val="0"/>
              </a:spcAft>
            </a:pPr>
            <a:r>
              <a:rPr kumimoji="1" lang="en-US" altLang="zh-TW" smtClean="0">
                <a:solidFill>
                  <a:srgbClr val="000000"/>
                </a:solidFill>
              </a:rPr>
              <a:t>CHAPTER 6</a:t>
            </a:r>
          </a:p>
        </p:txBody>
      </p:sp>
      <p:sp>
        <p:nvSpPr>
          <p:cNvPr id="42013" name="Rectangle 2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1250" y="60975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fld id="{E475AFB8-A618-4093-9896-3C4102FA72AB}" type="slidenum">
              <a:rPr kumimoji="1" lang="en-US" altLang="zh-TW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kumimoji="1" lang="en-US" altLang="zh-TW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1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ms-MY" sz="20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4099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ms-MY" sz="20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4100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ms-MY" sz="20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4101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ms-MY" sz="20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4102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ms-MY" sz="20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4103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ms-MY" sz="20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4104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ms-MY" sz="20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4105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ms-MY" sz="20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4106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ms-MY" sz="20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096303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build="p" bldLvl="4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0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0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0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0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0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PROGRAM%20CHAPTER%204%20GRAPHS/Example%204.7.cpp" TargetMode="External"/><Relationship Id="rId3" Type="http://schemas.openxmlformats.org/officeDocument/2006/relationships/hyperlink" Target="PROGRAM%20CHAPTER%204%20GRAPHS/Example%204.2.cpp" TargetMode="External"/><Relationship Id="rId7" Type="http://schemas.openxmlformats.org/officeDocument/2006/relationships/hyperlink" Target="PROGRAM%20CHAPTER%204%20GRAPHS/Example%204.6.cpp" TargetMode="External"/><Relationship Id="rId2" Type="http://schemas.openxmlformats.org/officeDocument/2006/relationships/hyperlink" Target="PROGRAM%20CHAPTER%204%20GRAPHS/Example%204.1.cpp" TargetMode="External"/><Relationship Id="rId1" Type="http://schemas.openxmlformats.org/officeDocument/2006/relationships/slideLayout" Target="../slideLayouts/slideLayout66.xml"/><Relationship Id="rId6" Type="http://schemas.openxmlformats.org/officeDocument/2006/relationships/hyperlink" Target="PROGRAM%20CHAPTER%204%20GRAPHS/Example%204.5.cpp" TargetMode="External"/><Relationship Id="rId5" Type="http://schemas.openxmlformats.org/officeDocument/2006/relationships/hyperlink" Target="PROGRAM%20CHAPTER%204%20GRAPHS/Example%204.4.cpp" TargetMode="External"/><Relationship Id="rId4" Type="http://schemas.openxmlformats.org/officeDocument/2006/relationships/hyperlink" Target="PROGRAM%20CHAPTER%204%20GRAPHS/Example%204.3.cp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4%20GRAPHS/Example%204.9.cpp" TargetMode="External"/><Relationship Id="rId2" Type="http://schemas.openxmlformats.org/officeDocument/2006/relationships/hyperlink" Target="PROGRAM%20CHAPTER%204%20GRAPHS/Example%204.8.cpp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PROGRAM%20CHAPTER%204%20GRAPHS/Example%204.10.cp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r>
              <a:rPr lang="en-US" dirty="0"/>
              <a:t>ECE 532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3276600"/>
          </a:xfrm>
        </p:spPr>
        <p:txBody>
          <a:bodyPr>
            <a:normAutofit/>
          </a:bodyPr>
          <a:lstStyle/>
          <a:p>
            <a:r>
              <a:rPr lang="en-US" dirty="0"/>
              <a:t>CHAPTER 4</a:t>
            </a:r>
            <a:r>
              <a:rPr lang="en-US" dirty="0" smtClean="0"/>
              <a:t>: GRAPHS (PART 2: Depth-first search, Breath-first </a:t>
            </a:r>
            <a:r>
              <a:rPr lang="en-US" dirty="0" smtClean="0"/>
              <a:t>search) </a:t>
            </a:r>
            <a:endParaRPr lang="en-US" dirty="0" smtClean="0"/>
          </a:p>
          <a:p>
            <a:r>
              <a:rPr lang="en-US" dirty="0" smtClean="0"/>
              <a:t>Lecturer</a:t>
            </a:r>
            <a:r>
              <a:rPr lang="en-US" dirty="0"/>
              <a:t>: Dr. </a:t>
            </a:r>
            <a:r>
              <a:rPr lang="en-US" dirty="0" err="1"/>
              <a:t>Roslina</a:t>
            </a:r>
            <a:r>
              <a:rPr lang="en-US" dirty="0"/>
              <a:t> </a:t>
            </a:r>
            <a:r>
              <a:rPr lang="en-US" dirty="0" err="1"/>
              <a:t>Mohamad</a:t>
            </a:r>
            <a:endParaRPr lang="en-US" dirty="0"/>
          </a:p>
          <a:p>
            <a:r>
              <a:rPr lang="en-US" dirty="0"/>
              <a:t>Room: Tower 2, Level 13, No:14C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Depth First Traversal</a:t>
            </a:r>
          </a:p>
        </p:txBody>
      </p:sp>
      <p:sp>
        <p:nvSpPr>
          <p:cNvPr id="4710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Depth-first ordering of vertices:</a:t>
            </a:r>
          </a:p>
          <a:p>
            <a:pPr lvl="1"/>
            <a:r>
              <a:rPr lang="en-US" altLang="en-US" dirty="0" smtClean="0"/>
              <a:t>0, 1, 4, 3, 2, 5, 7, 8, 6, 9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E46A60-AF7B-436C-AB52-B9B7CABFF005}" type="slidenum">
              <a:rPr lang="en-US" altLang="en-US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77225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2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 on Undirected Graphs</a:t>
            </a:r>
          </a:p>
        </p:txBody>
      </p:sp>
      <p:sp>
        <p:nvSpPr>
          <p:cNvPr id="582659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Depth-first search on an undirected graph is complicated by the fact that edges should by </a:t>
            </a:r>
            <a:r>
              <a:rPr lang="en-US" i="1"/>
              <a:t>explored in one direction only</a:t>
            </a:r>
            <a:r>
              <a:rPr lang="en-US"/>
              <a:t>, </a:t>
            </a:r>
          </a:p>
          <a:p>
            <a:r>
              <a:rPr lang="en-US"/>
              <a:t>but they are represented twice in the data structure (</a:t>
            </a:r>
            <a:r>
              <a:rPr lang="en-US" i="1"/>
              <a:t>symmetric digraph equivalence</a:t>
            </a:r>
            <a:r>
              <a:rPr lang="en-US"/>
              <a:t>)</a:t>
            </a:r>
          </a:p>
          <a:p>
            <a:r>
              <a:rPr lang="en-US"/>
              <a:t>Depth-first search provides an orientation for each of its edges</a:t>
            </a:r>
          </a:p>
          <a:p>
            <a:pPr lvl="1"/>
            <a:r>
              <a:rPr lang="en-US"/>
              <a:t>they are oriented in the direction in which they are first encountered (during exploring)</a:t>
            </a:r>
          </a:p>
          <a:p>
            <a:pPr lvl="1"/>
            <a:r>
              <a:rPr lang="en-US"/>
              <a:t>the reverse direction is then ignored. </a:t>
            </a:r>
          </a:p>
        </p:txBody>
      </p:sp>
    </p:spTree>
    <p:extLst>
      <p:ext uri="{BB962C8B-B14F-4D97-AF65-F5344CB8AC3E}">
        <p14:creationId xmlns:p14="http://schemas.microsoft.com/office/powerpoint/2010/main" val="21244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do depth-first searching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029200"/>
          </a:xfrm>
        </p:spPr>
        <p:txBody>
          <a:bodyPr/>
          <a:lstStyle/>
          <a:p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Put the root node on a stack;</a:t>
            </a:r>
            <a:br>
              <a:rPr lang="en-US" sz="2000">
                <a:solidFill>
                  <a:srgbClr val="FFFF99"/>
                </a:solidFill>
                <a:latin typeface="Verdana" pitchFamily="34" charset="0"/>
              </a:rPr>
            </a:b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while (stack is not empty) {</a:t>
            </a:r>
            <a:br>
              <a:rPr lang="en-US" sz="2000">
                <a:solidFill>
                  <a:srgbClr val="FFFF99"/>
                </a:solidFill>
                <a:latin typeface="Verdana" pitchFamily="34" charset="0"/>
              </a:rPr>
            </a:b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    remove a node from the stack;</a:t>
            </a:r>
            <a:br>
              <a:rPr lang="en-US" sz="2000">
                <a:solidFill>
                  <a:srgbClr val="FFFF99"/>
                </a:solidFill>
                <a:latin typeface="Verdana" pitchFamily="34" charset="0"/>
              </a:rPr>
            </a:b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    if (node is a goal node) return success;</a:t>
            </a:r>
            <a:br>
              <a:rPr lang="en-US" sz="2000">
                <a:solidFill>
                  <a:srgbClr val="FFFF99"/>
                </a:solidFill>
                <a:latin typeface="Verdana" pitchFamily="34" charset="0"/>
              </a:rPr>
            </a:b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    put all children of node onto the stack;</a:t>
            </a:r>
            <a:br>
              <a:rPr lang="en-US" sz="2000">
                <a:solidFill>
                  <a:srgbClr val="FFFF99"/>
                </a:solidFill>
                <a:latin typeface="Verdana" pitchFamily="34" charset="0"/>
              </a:rPr>
            </a:b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}</a:t>
            </a:r>
            <a:br>
              <a:rPr lang="en-US" sz="2000">
                <a:solidFill>
                  <a:srgbClr val="FFFF99"/>
                </a:solidFill>
                <a:latin typeface="Verdana" pitchFamily="34" charset="0"/>
              </a:rPr>
            </a:b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return failure;</a:t>
            </a:r>
            <a:endParaRPr lang="en-US" sz="2400">
              <a:solidFill>
                <a:srgbClr val="FFFF99"/>
              </a:solidFill>
              <a:latin typeface="Verdana" pitchFamily="34" charset="0"/>
            </a:endParaRPr>
          </a:p>
          <a:p>
            <a:r>
              <a:rPr lang="en-US" sz="2400"/>
              <a:t>At each step, the stack contains a path of nodes from the root</a:t>
            </a:r>
          </a:p>
          <a:p>
            <a:r>
              <a:rPr lang="en-US" sz="2400"/>
              <a:t>The stack must be large enough to hold the longest possible path, that is, the maximum depth of search</a:t>
            </a:r>
            <a:endParaRPr lang="en-US" sz="2400">
              <a:solidFill>
                <a:srgbClr val="FFFF99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1447800"/>
            <a:ext cx="4343400" cy="5029200"/>
          </a:xfrm>
        </p:spPr>
        <p:txBody>
          <a:bodyPr/>
          <a:lstStyle/>
          <a:p>
            <a:r>
              <a:rPr lang="en-US" sz="2400"/>
              <a:t>A </a:t>
            </a:r>
            <a:r>
              <a:rPr lang="en-US" sz="2400">
                <a:solidFill>
                  <a:schemeClr val="tx2"/>
                </a:solidFill>
              </a:rPr>
              <a:t>depth-first</a:t>
            </a:r>
            <a:r>
              <a:rPr lang="en-US" sz="2400"/>
              <a:t> search (</a:t>
            </a:r>
            <a:r>
              <a:rPr lang="en-US" sz="2400">
                <a:solidFill>
                  <a:schemeClr val="tx2"/>
                </a:solidFill>
              </a:rPr>
              <a:t>DFS</a:t>
            </a:r>
            <a:r>
              <a:rPr lang="en-US" sz="2400"/>
              <a:t>) explores a path all the way to a leaf before </a:t>
            </a:r>
            <a:r>
              <a:rPr lang="en-US" sz="2400">
                <a:solidFill>
                  <a:schemeClr val="tx2"/>
                </a:solidFill>
              </a:rPr>
              <a:t>backtracking</a:t>
            </a:r>
            <a:r>
              <a:rPr lang="en-US" sz="2400"/>
              <a:t> and exploring another path</a:t>
            </a:r>
          </a:p>
          <a:p>
            <a:r>
              <a:rPr lang="en-US" sz="2400"/>
              <a:t>For example, after searching </a:t>
            </a: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A</a:t>
            </a:r>
            <a:r>
              <a:rPr lang="en-US" sz="2400"/>
              <a:t>, then </a:t>
            </a: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B</a:t>
            </a:r>
            <a:r>
              <a:rPr lang="en-US" sz="2400"/>
              <a:t>, then </a:t>
            </a: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D</a:t>
            </a:r>
            <a:r>
              <a:rPr lang="en-US" sz="2400"/>
              <a:t>, the search backtracks and tries another path from </a:t>
            </a: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B</a:t>
            </a:r>
            <a:endParaRPr lang="en-US" sz="2400"/>
          </a:p>
          <a:p>
            <a:r>
              <a:rPr lang="en-US" sz="2400"/>
              <a:t>Node are explored in the order </a:t>
            </a: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A B D E H L M N I O P C F G J K Q</a:t>
            </a:r>
            <a:endParaRPr lang="en-US" sz="2400"/>
          </a:p>
          <a:p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N</a:t>
            </a:r>
            <a:r>
              <a:rPr lang="en-US" sz="2400"/>
              <a:t> will be found before </a:t>
            </a: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J</a:t>
            </a:r>
          </a:p>
        </p:txBody>
      </p:sp>
      <p:grpSp>
        <p:nvGrpSpPr>
          <p:cNvPr id="7206" name="Group 38"/>
          <p:cNvGrpSpPr>
            <a:grpSpLocks/>
          </p:cNvGrpSpPr>
          <p:nvPr/>
        </p:nvGrpSpPr>
        <p:grpSpPr bwMode="auto">
          <a:xfrm>
            <a:off x="609600" y="1828800"/>
            <a:ext cx="3581400" cy="3886200"/>
            <a:chOff x="384" y="1152"/>
            <a:chExt cx="2256" cy="2448"/>
          </a:xfrm>
        </p:grpSpPr>
        <p:sp>
          <p:nvSpPr>
            <p:cNvPr id="7173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rgbClr val="66FF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rgbClr val="66FF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7186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187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7188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189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</p:grpSp>
      <p:sp>
        <p:nvSpPr>
          <p:cNvPr id="7208" name="Freeform 40"/>
          <p:cNvSpPr>
            <a:spLocks/>
          </p:cNvSpPr>
          <p:nvPr/>
        </p:nvSpPr>
        <p:spPr bwMode="auto">
          <a:xfrm>
            <a:off x="674688" y="1754188"/>
            <a:ext cx="1993900" cy="3836987"/>
          </a:xfrm>
          <a:custGeom>
            <a:avLst/>
            <a:gdLst/>
            <a:ahLst/>
            <a:cxnLst>
              <a:cxn ang="0">
                <a:pos x="1256" y="0"/>
              </a:cxn>
              <a:cxn ang="0">
                <a:pos x="809" y="374"/>
              </a:cxn>
              <a:cxn ang="0">
                <a:pos x="535" y="721"/>
              </a:cxn>
              <a:cxn ang="0">
                <a:pos x="246" y="1297"/>
              </a:cxn>
              <a:cxn ang="0">
                <a:pos x="246" y="1489"/>
              </a:cxn>
              <a:cxn ang="0">
                <a:pos x="369" y="1490"/>
              </a:cxn>
              <a:cxn ang="0">
                <a:pos x="530" y="940"/>
              </a:cxn>
              <a:cxn ang="0">
                <a:pos x="606" y="923"/>
              </a:cxn>
              <a:cxn ang="0">
                <a:pos x="823" y="1201"/>
              </a:cxn>
              <a:cxn ang="0">
                <a:pos x="816" y="1358"/>
              </a:cxn>
              <a:cxn ang="0">
                <a:pos x="391" y="1874"/>
              </a:cxn>
              <a:cxn ang="0">
                <a:pos x="40" y="2335"/>
              </a:cxn>
              <a:cxn ang="0">
                <a:pos x="150" y="2354"/>
              </a:cxn>
              <a:cxn ang="0">
                <a:pos x="369" y="2014"/>
              </a:cxn>
              <a:cxn ang="0">
                <a:pos x="369" y="2360"/>
              </a:cxn>
              <a:cxn ang="0">
                <a:pos x="487" y="2354"/>
              </a:cxn>
              <a:cxn ang="0">
                <a:pos x="454" y="2030"/>
              </a:cxn>
              <a:cxn ang="0">
                <a:pos x="640" y="2250"/>
              </a:cxn>
            </a:cxnLst>
            <a:rect l="0" t="0" r="r" b="b"/>
            <a:pathLst>
              <a:path w="1256" h="2417">
                <a:moveTo>
                  <a:pt x="1256" y="0"/>
                </a:moveTo>
                <a:cubicBezTo>
                  <a:pt x="1181" y="62"/>
                  <a:pt x="929" y="254"/>
                  <a:pt x="809" y="374"/>
                </a:cubicBezTo>
                <a:cubicBezTo>
                  <a:pt x="689" y="494"/>
                  <a:pt x="629" y="567"/>
                  <a:pt x="535" y="721"/>
                </a:cubicBezTo>
                <a:cubicBezTo>
                  <a:pt x="441" y="875"/>
                  <a:pt x="295" y="1169"/>
                  <a:pt x="246" y="1297"/>
                </a:cubicBezTo>
                <a:cubicBezTo>
                  <a:pt x="198" y="1425"/>
                  <a:pt x="226" y="1457"/>
                  <a:pt x="246" y="1489"/>
                </a:cubicBezTo>
                <a:cubicBezTo>
                  <a:pt x="266" y="1521"/>
                  <a:pt x="322" y="1581"/>
                  <a:pt x="369" y="1490"/>
                </a:cubicBezTo>
                <a:cubicBezTo>
                  <a:pt x="416" y="1399"/>
                  <a:pt x="491" y="1034"/>
                  <a:pt x="530" y="940"/>
                </a:cubicBezTo>
                <a:cubicBezTo>
                  <a:pt x="569" y="846"/>
                  <a:pt x="557" y="880"/>
                  <a:pt x="606" y="923"/>
                </a:cubicBezTo>
                <a:cubicBezTo>
                  <a:pt x="655" y="966"/>
                  <a:pt x="788" y="1129"/>
                  <a:pt x="823" y="1201"/>
                </a:cubicBezTo>
                <a:cubicBezTo>
                  <a:pt x="858" y="1273"/>
                  <a:pt x="888" y="1246"/>
                  <a:pt x="816" y="1358"/>
                </a:cubicBezTo>
                <a:cubicBezTo>
                  <a:pt x="744" y="1470"/>
                  <a:pt x="520" y="1711"/>
                  <a:pt x="391" y="1874"/>
                </a:cubicBezTo>
                <a:cubicBezTo>
                  <a:pt x="262" y="2037"/>
                  <a:pt x="80" y="2255"/>
                  <a:pt x="40" y="2335"/>
                </a:cubicBezTo>
                <a:cubicBezTo>
                  <a:pt x="0" y="2415"/>
                  <a:pt x="95" y="2407"/>
                  <a:pt x="150" y="2354"/>
                </a:cubicBezTo>
                <a:cubicBezTo>
                  <a:pt x="205" y="2301"/>
                  <a:pt x="333" y="2013"/>
                  <a:pt x="369" y="2014"/>
                </a:cubicBezTo>
                <a:cubicBezTo>
                  <a:pt x="405" y="2015"/>
                  <a:pt x="349" y="2303"/>
                  <a:pt x="369" y="2360"/>
                </a:cubicBezTo>
                <a:cubicBezTo>
                  <a:pt x="389" y="2417"/>
                  <a:pt x="473" y="2409"/>
                  <a:pt x="487" y="2354"/>
                </a:cubicBezTo>
                <a:cubicBezTo>
                  <a:pt x="501" y="2299"/>
                  <a:pt x="429" y="2047"/>
                  <a:pt x="454" y="2030"/>
                </a:cubicBezTo>
                <a:cubicBezTo>
                  <a:pt x="479" y="2013"/>
                  <a:pt x="601" y="2204"/>
                  <a:pt x="640" y="2250"/>
                </a:cubicBezTo>
              </a:path>
            </a:pathLst>
          </a:custGeom>
          <a:noFill/>
          <a:ln w="38100" cap="flat" cmpd="sng">
            <a:solidFill>
              <a:srgbClr val="FF7C8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20562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4" autoUpdateAnimBg="0"/>
      <p:bldP spid="720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143000"/>
          </a:xfrm>
        </p:spPr>
        <p:txBody>
          <a:bodyPr/>
          <a:lstStyle/>
          <a:p>
            <a:r>
              <a:rPr lang="en-US" altLang="zh-TW" dirty="0"/>
              <a:t>Graph </a:t>
            </a:r>
            <a:r>
              <a:rPr lang="en-US" altLang="zh-TW" dirty="0" smtClean="0"/>
              <a:t>Operations</a:t>
            </a:r>
            <a:endParaRPr lang="en-US" altLang="zh-TW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125538"/>
            <a:ext cx="8226425" cy="86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Example for traversal </a:t>
            </a:r>
            <a:br>
              <a:rPr lang="en-US" altLang="zh-TW" sz="2800"/>
            </a:br>
            <a:r>
              <a:rPr lang="en-US" altLang="zh-TW" sz="2800"/>
              <a:t>(using Adjacency List representation of Graph)</a:t>
            </a:r>
          </a:p>
        </p:txBody>
      </p:sp>
      <p:pic>
        <p:nvPicPr>
          <p:cNvPr id="247812" name="Picture 4" descr="twu51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6" r="26292" b="57227"/>
          <a:stretch>
            <a:fillRect/>
          </a:stretch>
        </p:blipFill>
        <p:spPr bwMode="auto">
          <a:xfrm>
            <a:off x="277813" y="2898775"/>
            <a:ext cx="2638425" cy="240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1114425" y="1938338"/>
            <a:ext cx="688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smtClean="0">
                <a:solidFill>
                  <a:srgbClr val="CC3300"/>
                </a:solidFill>
              </a:rPr>
              <a:t>depth first search </a:t>
            </a:r>
            <a:r>
              <a:rPr kumimoji="1" lang="en-US" altLang="zh-TW" sz="2400" smtClean="0">
                <a:solidFill>
                  <a:srgbClr val="00CC66"/>
                </a:solidFill>
              </a:rPr>
              <a:t>(DFS):</a:t>
            </a:r>
            <a:r>
              <a:rPr kumimoji="1" lang="en-US" altLang="zh-TW" sz="2400" smtClean="0">
                <a:solidFill>
                  <a:srgbClr val="CC3300"/>
                </a:solidFill>
              </a:rPr>
              <a:t> </a:t>
            </a:r>
            <a:r>
              <a:rPr kumimoji="1" lang="en-US" altLang="zh-TW" sz="2400" smtClean="0">
                <a:solidFill>
                  <a:srgbClr val="CCECFF"/>
                </a:solidFill>
              </a:rPr>
              <a:t>v</a:t>
            </a:r>
            <a:r>
              <a:rPr kumimoji="1" lang="en-US" altLang="zh-TW" sz="2400" baseline="-25000" smtClean="0">
                <a:solidFill>
                  <a:srgbClr val="CCECFF"/>
                </a:solidFill>
              </a:rPr>
              <a:t>0</a:t>
            </a:r>
            <a:r>
              <a:rPr kumimoji="1" lang="en-US" altLang="zh-TW" sz="2400" smtClean="0">
                <a:solidFill>
                  <a:srgbClr val="CCECFF"/>
                </a:solidFill>
              </a:rPr>
              <a:t>, v</a:t>
            </a:r>
            <a:r>
              <a:rPr kumimoji="1" lang="en-US" altLang="zh-TW" sz="2400" baseline="-25000" smtClean="0">
                <a:solidFill>
                  <a:srgbClr val="CCECFF"/>
                </a:solidFill>
              </a:rPr>
              <a:t>1</a:t>
            </a:r>
            <a:r>
              <a:rPr kumimoji="1" lang="en-US" altLang="zh-TW" sz="2400" smtClean="0">
                <a:solidFill>
                  <a:srgbClr val="CCECFF"/>
                </a:solidFill>
              </a:rPr>
              <a:t>, v</a:t>
            </a:r>
            <a:r>
              <a:rPr kumimoji="1" lang="en-US" altLang="zh-TW" sz="2400" baseline="-25000" smtClean="0">
                <a:solidFill>
                  <a:srgbClr val="CCECFF"/>
                </a:solidFill>
              </a:rPr>
              <a:t>3</a:t>
            </a:r>
            <a:r>
              <a:rPr kumimoji="1" lang="en-US" altLang="zh-TW" sz="2400" smtClean="0">
                <a:solidFill>
                  <a:srgbClr val="CCECFF"/>
                </a:solidFill>
              </a:rPr>
              <a:t>, v</a:t>
            </a:r>
            <a:r>
              <a:rPr kumimoji="1" lang="en-US" altLang="zh-TW" sz="2400" baseline="-25000" smtClean="0">
                <a:solidFill>
                  <a:srgbClr val="CCECFF"/>
                </a:solidFill>
              </a:rPr>
              <a:t>7</a:t>
            </a:r>
            <a:r>
              <a:rPr kumimoji="1" lang="en-US" altLang="zh-TW" sz="2400" smtClean="0">
                <a:solidFill>
                  <a:srgbClr val="CCECFF"/>
                </a:solidFill>
              </a:rPr>
              <a:t>, v</a:t>
            </a:r>
            <a:r>
              <a:rPr kumimoji="1" lang="en-US" altLang="zh-TW" sz="2400" baseline="-25000" smtClean="0">
                <a:solidFill>
                  <a:srgbClr val="CCECFF"/>
                </a:solidFill>
              </a:rPr>
              <a:t>4</a:t>
            </a:r>
            <a:r>
              <a:rPr kumimoji="1" lang="en-US" altLang="zh-TW" sz="2400" smtClean="0">
                <a:solidFill>
                  <a:srgbClr val="CCECFF"/>
                </a:solidFill>
              </a:rPr>
              <a:t>, v</a:t>
            </a:r>
            <a:r>
              <a:rPr kumimoji="1" lang="en-US" altLang="zh-TW" sz="2400" baseline="-25000" smtClean="0">
                <a:solidFill>
                  <a:srgbClr val="CCECFF"/>
                </a:solidFill>
              </a:rPr>
              <a:t>5</a:t>
            </a:r>
            <a:r>
              <a:rPr kumimoji="1" lang="en-US" altLang="zh-TW" sz="2400" smtClean="0">
                <a:solidFill>
                  <a:srgbClr val="CCECFF"/>
                </a:solidFill>
              </a:rPr>
              <a:t>, v</a:t>
            </a:r>
            <a:r>
              <a:rPr kumimoji="1" lang="en-US" altLang="zh-TW" sz="2400" baseline="-25000" smtClean="0">
                <a:solidFill>
                  <a:srgbClr val="CCECFF"/>
                </a:solidFill>
              </a:rPr>
              <a:t>2</a:t>
            </a:r>
            <a:r>
              <a:rPr kumimoji="1" lang="en-US" altLang="zh-TW" sz="2400" smtClean="0">
                <a:solidFill>
                  <a:srgbClr val="CCECFF"/>
                </a:solidFill>
              </a:rPr>
              <a:t>, v</a:t>
            </a:r>
            <a:r>
              <a:rPr kumimoji="1" lang="en-US" altLang="zh-TW" sz="2400" baseline="-25000" smtClean="0">
                <a:solidFill>
                  <a:srgbClr val="CCECFF"/>
                </a:solidFill>
              </a:rPr>
              <a:t>6</a:t>
            </a:r>
          </a:p>
        </p:txBody>
      </p:sp>
      <p:pic>
        <p:nvPicPr>
          <p:cNvPr id="247815" name="Picture 7" descr="twu51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9" t="41241" r="7295"/>
          <a:stretch>
            <a:fillRect/>
          </a:stretch>
        </p:blipFill>
        <p:spPr bwMode="auto">
          <a:xfrm>
            <a:off x="3132138" y="2576513"/>
            <a:ext cx="5805487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4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Example </a:t>
            </a:r>
            <a:r>
              <a:rPr lang="en-US" dirty="0" smtClean="0">
                <a:hlinkClick r:id="rId2" action="ppaction://hlinkfile"/>
              </a:rPr>
              <a:t>4.1</a:t>
            </a:r>
            <a:r>
              <a:rPr lang="en-US" dirty="0" smtClean="0"/>
              <a:t> //Directed Graph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Example </a:t>
            </a:r>
            <a:r>
              <a:rPr lang="en-US" dirty="0" smtClean="0">
                <a:hlinkClick r:id="rId3" action="ppaction://hlinkfile"/>
              </a:rPr>
              <a:t>4.2</a:t>
            </a:r>
            <a:r>
              <a:rPr lang="en-US" dirty="0" smtClean="0"/>
              <a:t> //Undirected Graph-Connected</a:t>
            </a:r>
            <a:endParaRPr lang="en-US" dirty="0" smtClean="0"/>
          </a:p>
          <a:p>
            <a:r>
              <a:rPr lang="en-US" dirty="0" smtClean="0">
                <a:hlinkClick r:id="rId4" action="ppaction://hlinkfile"/>
              </a:rPr>
              <a:t>Example </a:t>
            </a:r>
            <a:r>
              <a:rPr lang="en-US" dirty="0" smtClean="0">
                <a:hlinkClick r:id="rId4" action="ppaction://hlinkfile"/>
              </a:rPr>
              <a:t>4.3</a:t>
            </a:r>
            <a:r>
              <a:rPr lang="en-US" dirty="0" smtClean="0"/>
              <a:t>//</a:t>
            </a:r>
            <a:r>
              <a:rPr lang="en-US" dirty="0"/>
              <a:t>D</a:t>
            </a:r>
            <a:r>
              <a:rPr lang="en-US" dirty="0" smtClean="0"/>
              <a:t>irected Graph-Connected</a:t>
            </a:r>
            <a:endParaRPr lang="en-US" dirty="0" smtClean="0"/>
          </a:p>
          <a:p>
            <a:r>
              <a:rPr lang="en-US" dirty="0" smtClean="0">
                <a:hlinkClick r:id="rId5" action="ppaction://hlinkfile"/>
              </a:rPr>
              <a:t>Example </a:t>
            </a:r>
            <a:r>
              <a:rPr lang="en-US" dirty="0" smtClean="0">
                <a:hlinkClick r:id="rId5" action="ppaction://hlinkfile"/>
              </a:rPr>
              <a:t>4.4</a:t>
            </a:r>
            <a:r>
              <a:rPr lang="en-US" dirty="0"/>
              <a:t>//Directed Graph-Connected</a:t>
            </a:r>
            <a:endParaRPr lang="en-US" dirty="0" smtClean="0"/>
          </a:p>
          <a:p>
            <a:r>
              <a:rPr lang="en-US" dirty="0" smtClean="0">
                <a:hlinkClick r:id="rId6" action="ppaction://hlinkfile"/>
              </a:rPr>
              <a:t>Example </a:t>
            </a:r>
            <a:r>
              <a:rPr lang="en-US" dirty="0" smtClean="0">
                <a:hlinkClick r:id="rId6" action="ppaction://hlinkfile"/>
              </a:rPr>
              <a:t>4.5</a:t>
            </a:r>
            <a:r>
              <a:rPr lang="en-US" dirty="0"/>
              <a:t>//Directed Graph-Connected</a:t>
            </a:r>
            <a:endParaRPr lang="en-US" dirty="0" smtClean="0"/>
          </a:p>
          <a:p>
            <a:r>
              <a:rPr lang="en-US" dirty="0" smtClean="0">
                <a:hlinkClick r:id="rId7" action="ppaction://hlinkfile"/>
              </a:rPr>
              <a:t>Example </a:t>
            </a:r>
            <a:r>
              <a:rPr lang="en-US" dirty="0" smtClean="0">
                <a:hlinkClick r:id="rId7" action="ppaction://hlinkfile"/>
              </a:rPr>
              <a:t>4.6</a:t>
            </a:r>
            <a:r>
              <a:rPr lang="en-US" dirty="0"/>
              <a:t>//Undirected </a:t>
            </a:r>
            <a:r>
              <a:rPr lang="en-US" dirty="0" smtClean="0"/>
              <a:t>Graph-Tree</a:t>
            </a:r>
            <a:endParaRPr lang="en-US" dirty="0" smtClean="0"/>
          </a:p>
          <a:p>
            <a:r>
              <a:rPr lang="en-US" dirty="0" smtClean="0">
                <a:hlinkClick r:id="rId8" action="ppaction://hlinkfile"/>
              </a:rPr>
              <a:t>Example </a:t>
            </a:r>
            <a:r>
              <a:rPr lang="en-US" dirty="0" smtClean="0">
                <a:hlinkClick r:id="rId8" action="ppaction://hlinkfile"/>
              </a:rPr>
              <a:t>4.7</a:t>
            </a:r>
            <a:r>
              <a:rPr lang="en-US" dirty="0" smtClean="0"/>
              <a:t>//Directed </a:t>
            </a:r>
            <a:r>
              <a:rPr lang="en-US" dirty="0"/>
              <a:t>Graph-Tree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A5F-B476-4685-8318-CEB8749BA2AB}" type="slidenum">
              <a:rPr lang="en-US" altLang="zh-TW" smtClean="0">
                <a:solidFill>
                  <a:srgbClr val="000000"/>
                </a:solidFill>
              </a:rPr>
              <a:pPr/>
              <a:t>15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53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0937-FBEF-4713-A7FE-4AB477855D9D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from a given vertex </a:t>
            </a:r>
            <a:r>
              <a:rPr lang="en-US" b="1">
                <a:solidFill>
                  <a:srgbClr val="6666FF"/>
                </a:solidFill>
                <a:latin typeface="Courier New" panose="02070309020205020404" pitchFamily="49" charset="0"/>
              </a:rPr>
              <a:t>v</a:t>
            </a:r>
          </a:p>
          <a:p>
            <a:r>
              <a:rPr lang="en-US"/>
              <a:t>Visit all neighbors of </a:t>
            </a:r>
            <a:r>
              <a:rPr lang="en-US" b="1">
                <a:solidFill>
                  <a:srgbClr val="6666FF"/>
                </a:solidFill>
                <a:latin typeface="Courier New" panose="02070309020205020404" pitchFamily="49" charset="0"/>
              </a:rPr>
              <a:t>v</a:t>
            </a:r>
          </a:p>
          <a:p>
            <a:r>
              <a:rPr lang="en-US"/>
              <a:t>Then visit all neighbors of first neighbor </a:t>
            </a:r>
            <a:r>
              <a:rPr lang="en-US" b="1">
                <a:solidFill>
                  <a:srgbClr val="6666FF"/>
                </a:solidFill>
                <a:latin typeface="Courier New" panose="02070309020205020404" pitchFamily="49" charset="0"/>
              </a:rPr>
              <a:t>w</a:t>
            </a:r>
            <a:r>
              <a:rPr lang="en-US"/>
              <a:t> of </a:t>
            </a:r>
            <a:r>
              <a:rPr lang="en-US" b="1">
                <a:solidFill>
                  <a:srgbClr val="6666FF"/>
                </a:solidFill>
                <a:latin typeface="Courier New" panose="02070309020205020404" pitchFamily="49" charset="0"/>
              </a:rPr>
              <a:t>v</a:t>
            </a:r>
          </a:p>
          <a:p>
            <a:r>
              <a:rPr lang="en-US"/>
              <a:t>Then visit all neighbors of second neighbor </a:t>
            </a:r>
            <a:r>
              <a:rPr lang="en-US" i="1"/>
              <a:t>x</a:t>
            </a:r>
            <a:r>
              <a:rPr lang="en-US"/>
              <a:t> of </a:t>
            </a:r>
            <a:r>
              <a:rPr lang="en-US" b="1">
                <a:solidFill>
                  <a:srgbClr val="6666FF"/>
                </a:solidFill>
                <a:latin typeface="Courier New" panose="02070309020205020404" pitchFamily="49" charset="0"/>
              </a:rPr>
              <a:t>v</a:t>
            </a:r>
            <a:r>
              <a:rPr lang="en-US"/>
              <a:t>   …   etc.</a:t>
            </a:r>
          </a:p>
          <a:p>
            <a:endParaRPr lang="en-US"/>
          </a:p>
          <a:p>
            <a:r>
              <a:rPr lang="en-US"/>
              <a:t>BFS visits nodes by level</a:t>
            </a:r>
          </a:p>
        </p:txBody>
      </p:sp>
    </p:spTree>
    <p:extLst>
      <p:ext uri="{BB962C8B-B14F-4D97-AF65-F5344CB8AC3E}">
        <p14:creationId xmlns:p14="http://schemas.microsoft.com/office/powerpoint/2010/main" val="8465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1DA6-1C45-4942-A5F5-6A30619CDA7F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visiting each node on a given level</a:t>
            </a:r>
          </a:p>
          <a:p>
            <a:pPr lvl="1"/>
            <a:r>
              <a:rPr lang="en-US" dirty="0"/>
              <a:t>store it so that</a:t>
            </a:r>
          </a:p>
          <a:p>
            <a:pPr lvl="1"/>
            <a:r>
              <a:rPr lang="en-US" dirty="0"/>
              <a:t>we can return to it after completing this level</a:t>
            </a:r>
          </a:p>
          <a:p>
            <a:pPr lvl="1"/>
            <a:r>
              <a:rPr lang="en-US" dirty="0"/>
              <a:t>so that nodes adjacent to it can be visited</a:t>
            </a:r>
          </a:p>
          <a:p>
            <a:r>
              <a:rPr lang="en-US" dirty="0"/>
              <a:t>First node visited on given level should be</a:t>
            </a:r>
            <a:br>
              <a:rPr lang="en-US" dirty="0"/>
            </a:br>
            <a:r>
              <a:rPr lang="en-US" dirty="0"/>
              <a:t>First node to which we return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What data structure does this imply?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468688" y="5772150"/>
            <a:ext cx="2065337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A queue</a:t>
            </a:r>
          </a:p>
        </p:txBody>
      </p:sp>
    </p:spTree>
    <p:extLst>
      <p:ext uri="{BB962C8B-B14F-4D97-AF65-F5344CB8AC3E}">
        <p14:creationId xmlns:p14="http://schemas.microsoft.com/office/powerpoint/2010/main" val="426892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DCB0-2A1F-4C3B-89D9-889372DFABE8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</a:t>
            </a:r>
            <a:r>
              <a:rPr lang="en-US" dirty="0" smtClean="0"/>
              <a:t>Search-Directed Graph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48238"/>
          </a:xfrm>
        </p:spPr>
        <p:txBody>
          <a:bodyPr/>
          <a:lstStyle/>
          <a:p>
            <a:pPr marL="660400" indent="-660400">
              <a:buFontTx/>
              <a:buNone/>
            </a:pPr>
            <a:r>
              <a:rPr lang="en-US" sz="2800"/>
              <a:t>Algorithm for BFS search of a diagraph</a:t>
            </a:r>
          </a:p>
          <a:p>
            <a:pPr marL="660400" indent="-660400">
              <a:buFontTx/>
              <a:buAutoNum type="arabicPeriod"/>
            </a:pPr>
            <a:r>
              <a:rPr lang="en-US" sz="2800"/>
              <a:t>Visit the start vertex</a:t>
            </a:r>
          </a:p>
          <a:p>
            <a:pPr marL="660400" indent="-660400">
              <a:buFontTx/>
              <a:buAutoNum type="arabicPeriod"/>
            </a:pPr>
            <a:r>
              <a:rPr lang="en-US" sz="2800"/>
              <a:t>Initialize queue to contain only the start vertex</a:t>
            </a:r>
          </a:p>
          <a:p>
            <a:pPr marL="660400" indent="-660400">
              <a:buFontTx/>
              <a:buAutoNum type="arabicPeriod"/>
            </a:pPr>
            <a:r>
              <a:rPr lang="en-US" sz="2800"/>
              <a:t>While queue not empty do</a:t>
            </a:r>
          </a:p>
          <a:p>
            <a:pPr marL="1035050" lvl="1" indent="-577850">
              <a:buFontTx/>
              <a:buAutoNum type="alphaLcPeriod"/>
            </a:pPr>
            <a:r>
              <a:rPr lang="en-US" sz="2400"/>
              <a:t>Remove a vertex </a:t>
            </a:r>
            <a:r>
              <a:rPr lang="en-US" sz="2400" b="1" i="1">
                <a:solidFill>
                  <a:srgbClr val="6666FF"/>
                </a:solidFill>
                <a:latin typeface="Courier New" panose="02070309020205020404" pitchFamily="49" charset="0"/>
              </a:rPr>
              <a:t>v</a:t>
            </a:r>
            <a:r>
              <a:rPr lang="en-US" sz="2400"/>
              <a:t> from the queue</a:t>
            </a:r>
          </a:p>
          <a:p>
            <a:pPr marL="1035050" lvl="1" indent="-577850">
              <a:buFontTx/>
              <a:buAutoNum type="alphaLcPeriod"/>
            </a:pPr>
            <a:r>
              <a:rPr lang="en-US" sz="2400"/>
              <a:t>For all vertices </a:t>
            </a:r>
            <a:r>
              <a:rPr lang="en-US" sz="2400" b="1" i="1">
                <a:solidFill>
                  <a:srgbClr val="6666FF"/>
                </a:solidFill>
                <a:latin typeface="Courier New" panose="02070309020205020404" pitchFamily="49" charset="0"/>
              </a:rPr>
              <a:t>w</a:t>
            </a:r>
            <a:r>
              <a:rPr lang="en-US" sz="2400"/>
              <a:t> adjacent to </a:t>
            </a:r>
            <a:r>
              <a:rPr lang="en-US" sz="2400" b="1" i="1">
                <a:solidFill>
                  <a:srgbClr val="6666FF"/>
                </a:solidFill>
                <a:latin typeface="Courier New" panose="02070309020205020404" pitchFamily="49" charset="0"/>
              </a:rPr>
              <a:t>v</a:t>
            </a:r>
            <a:r>
              <a:rPr lang="en-US" sz="2400"/>
              <a:t> do:</a:t>
            </a:r>
            <a:br>
              <a:rPr lang="en-US" sz="2400"/>
            </a:br>
            <a:r>
              <a:rPr lang="en-US" sz="2400"/>
              <a:t>      If </a:t>
            </a:r>
            <a:r>
              <a:rPr lang="en-US" sz="2400" b="1" i="1">
                <a:solidFill>
                  <a:srgbClr val="6666FF"/>
                </a:solidFill>
                <a:latin typeface="Courier New" panose="02070309020205020404" pitchFamily="49" charset="0"/>
              </a:rPr>
              <a:t>w </a:t>
            </a:r>
            <a:r>
              <a:rPr lang="en-US" sz="2400"/>
              <a:t>has not been visited then:</a:t>
            </a:r>
          </a:p>
          <a:p>
            <a:pPr marL="1409700" lvl="2" indent="-495300">
              <a:buFontTx/>
              <a:buAutoNum type="romanLcPeriod"/>
            </a:pPr>
            <a:r>
              <a:rPr lang="en-US" sz="2000"/>
              <a:t>Visit </a:t>
            </a:r>
            <a:r>
              <a:rPr lang="en-US" b="1" i="1">
                <a:solidFill>
                  <a:srgbClr val="6666FF"/>
                </a:solidFill>
                <a:latin typeface="Courier New" panose="02070309020205020404" pitchFamily="49" charset="0"/>
              </a:rPr>
              <a:t>w</a:t>
            </a:r>
          </a:p>
          <a:p>
            <a:pPr marL="1409700" lvl="2" indent="-495300">
              <a:buFontTx/>
              <a:buAutoNum type="romanLcPeriod"/>
            </a:pPr>
            <a:r>
              <a:rPr lang="en-US" sz="2000"/>
              <a:t>Add </a:t>
            </a:r>
            <a:r>
              <a:rPr lang="en-US" b="1" i="1">
                <a:solidFill>
                  <a:srgbClr val="6666FF"/>
                </a:solidFill>
                <a:latin typeface="Courier New" panose="02070309020205020404" pitchFamily="49" charset="0"/>
              </a:rPr>
              <a:t>w </a:t>
            </a:r>
            <a:r>
              <a:rPr lang="en-US" sz="2000"/>
              <a:t>to queue</a:t>
            </a:r>
          </a:p>
          <a:p>
            <a:pPr marL="1035050" lvl="1" indent="-577850">
              <a:buFontTx/>
              <a:buNone/>
            </a:pPr>
            <a:r>
              <a:rPr lang="en-US" sz="2400"/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41657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Breadth-</a:t>
            </a:r>
            <a:r>
              <a:rPr lang="en-US" altLang="en-US" dirty="0" smtClean="0"/>
              <a:t> </a:t>
            </a:r>
            <a:r>
              <a:rPr lang="en-US" altLang="en-US" dirty="0" smtClean="0"/>
              <a:t>First </a:t>
            </a:r>
            <a:r>
              <a:rPr lang="en-US" altLang="en-US" dirty="0" smtClean="0"/>
              <a:t>Traversal</a:t>
            </a:r>
            <a:endParaRPr lang="en-US" altLang="en-US" dirty="0" smtClean="0"/>
          </a:p>
        </p:txBody>
      </p:sp>
      <p:sp>
        <p:nvSpPr>
          <p:cNvPr id="4710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Breadth-first ordering of vertices:</a:t>
            </a:r>
          </a:p>
          <a:p>
            <a:pPr lvl="1"/>
            <a:r>
              <a:rPr lang="en-US" altLang="en-US" dirty="0" smtClean="0"/>
              <a:t>0, 1, 3, 4, 2, 5, 7, 8, 6, 9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94FC650-6A1A-4D1E-AE25-1B312D165676}" type="slidenum">
              <a:rPr lang="en-US" altLang="en-US" sz="1200">
                <a:solidFill>
                  <a:schemeClr val="bg1"/>
                </a:solidFill>
                <a:latin typeface="Arial" charset="0"/>
              </a:rPr>
              <a:pPr/>
              <a:t>19</a:t>
            </a:fld>
            <a:endParaRPr lang="en-US" altLang="en-US" sz="12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277225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US" altLang="en-US" dirty="0" smtClean="0"/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altLang="en-US" dirty="0" smtClean="0"/>
              <a:t>In this chapter, you will:</a:t>
            </a:r>
          </a:p>
          <a:p>
            <a:pPr>
              <a:defRPr/>
            </a:pPr>
            <a:r>
              <a:rPr lang="en-US" altLang="en-US" dirty="0" smtClean="0"/>
              <a:t>Examine </a:t>
            </a:r>
            <a:r>
              <a:rPr lang="en-US" altLang="en-US" dirty="0"/>
              <a:t>and implement various graph </a:t>
            </a:r>
            <a:r>
              <a:rPr lang="en-US" altLang="en-US" dirty="0" smtClean="0"/>
              <a:t>traversal/searching </a:t>
            </a:r>
            <a:r>
              <a:rPr lang="en-US" altLang="en-US" dirty="0"/>
              <a:t>algorithms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5DFDA2-31C6-4029-91A5-EAF3DD50BBBE}" type="slidenum">
              <a:rPr lang="en-US" altLang="en-US" sz="1200" smtClean="0">
                <a:solidFill>
                  <a:prstClr val="white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smtClean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326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B420-BF01-463E-83D3-22F8503804A7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from node containing A</a:t>
            </a:r>
          </a:p>
          <a:p>
            <a:r>
              <a:rPr lang="en-US"/>
              <a:t>What is a sequence of nodes which would be visited in BFS?</a:t>
            </a:r>
          </a:p>
        </p:txBody>
      </p:sp>
      <p:pic>
        <p:nvPicPr>
          <p:cNvPr id="77857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3316288"/>
            <a:ext cx="3340100" cy="263842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58" name="Text Box 34"/>
          <p:cNvSpPr txBox="1">
            <a:spLocks noChangeArrowheads="1"/>
          </p:cNvSpPr>
          <p:nvPr/>
        </p:nvSpPr>
        <p:spPr bwMode="auto">
          <a:xfrm>
            <a:off x="793750" y="3748088"/>
            <a:ext cx="2384425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Click for answer</a:t>
            </a:r>
          </a:p>
        </p:txBody>
      </p:sp>
      <p:sp>
        <p:nvSpPr>
          <p:cNvPr id="77859" name="Text Box 35"/>
          <p:cNvSpPr txBox="1">
            <a:spLocks noChangeArrowheads="1"/>
          </p:cNvSpPr>
          <p:nvPr/>
        </p:nvSpPr>
        <p:spPr bwMode="auto">
          <a:xfrm>
            <a:off x="660400" y="4691063"/>
            <a:ext cx="2713038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A, B, D, E, F, C, H, G, I</a:t>
            </a:r>
          </a:p>
        </p:txBody>
      </p:sp>
      <p:pic>
        <p:nvPicPr>
          <p:cNvPr id="77860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38" y="2963863"/>
            <a:ext cx="3592512" cy="335121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1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0"/>
                                        <p:tgtEl>
                                          <p:spTgt spid="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 on Undirected Graph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Simply treat the undirected graph as symmetric digraph </a:t>
            </a:r>
          </a:p>
          <a:p>
            <a:pPr lvl="1"/>
            <a:r>
              <a:rPr lang="en-US" smtClean="0"/>
              <a:t>in fact undirected graph is represented in adjacency list as symmetric digraph</a:t>
            </a:r>
          </a:p>
          <a:p>
            <a:r>
              <a:rPr lang="en-US" smtClean="0"/>
              <a:t>Each edge is processed once in the “forward” direction</a:t>
            </a:r>
          </a:p>
          <a:p>
            <a:pPr lvl="1"/>
            <a:r>
              <a:rPr lang="en-US" smtClean="0"/>
              <a:t>whichever direction is encountered (explored) first is considered “forward” for the duration of the search</a:t>
            </a:r>
          </a:p>
        </p:txBody>
      </p:sp>
    </p:spTree>
    <p:extLst>
      <p:ext uri="{BB962C8B-B14F-4D97-AF65-F5344CB8AC3E}">
        <p14:creationId xmlns:p14="http://schemas.microsoft.com/office/powerpoint/2010/main" val="1791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do breadth-first searching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Put the root node on a </a:t>
            </a:r>
            <a:r>
              <a:rPr lang="en-US" sz="2000">
                <a:solidFill>
                  <a:srgbClr val="66FFFF"/>
                </a:solidFill>
                <a:latin typeface="Verdana" pitchFamily="34" charset="0"/>
              </a:rPr>
              <a:t>queue</a:t>
            </a: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;</a:t>
            </a:r>
            <a:br>
              <a:rPr lang="en-US" sz="2000">
                <a:solidFill>
                  <a:srgbClr val="FFFF99"/>
                </a:solidFill>
                <a:latin typeface="Verdana" pitchFamily="34" charset="0"/>
              </a:rPr>
            </a:b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while (</a:t>
            </a:r>
            <a:r>
              <a:rPr lang="en-US" sz="2000">
                <a:solidFill>
                  <a:srgbClr val="66FFFF"/>
                </a:solidFill>
                <a:latin typeface="Verdana" pitchFamily="34" charset="0"/>
              </a:rPr>
              <a:t>queue</a:t>
            </a: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 is not empty) {</a:t>
            </a:r>
            <a:br>
              <a:rPr lang="en-US" sz="2000">
                <a:solidFill>
                  <a:srgbClr val="FFFF99"/>
                </a:solidFill>
                <a:latin typeface="Verdana" pitchFamily="34" charset="0"/>
              </a:rPr>
            </a:b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    remove a node from the </a:t>
            </a:r>
            <a:r>
              <a:rPr lang="en-US" sz="2000">
                <a:solidFill>
                  <a:srgbClr val="66FFFF"/>
                </a:solidFill>
                <a:latin typeface="Verdana" pitchFamily="34" charset="0"/>
              </a:rPr>
              <a:t>queue</a:t>
            </a: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;</a:t>
            </a:r>
            <a:br>
              <a:rPr lang="en-US" sz="2000">
                <a:solidFill>
                  <a:srgbClr val="FFFF99"/>
                </a:solidFill>
                <a:latin typeface="Verdana" pitchFamily="34" charset="0"/>
              </a:rPr>
            </a:b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    if (node is a goal node) return success;</a:t>
            </a:r>
            <a:br>
              <a:rPr lang="en-US" sz="2000">
                <a:solidFill>
                  <a:srgbClr val="FFFF99"/>
                </a:solidFill>
                <a:latin typeface="Verdana" pitchFamily="34" charset="0"/>
              </a:rPr>
            </a:b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    put all children of node onto the </a:t>
            </a:r>
            <a:r>
              <a:rPr lang="en-US" sz="2000">
                <a:solidFill>
                  <a:srgbClr val="66FFFF"/>
                </a:solidFill>
                <a:latin typeface="Verdana" pitchFamily="34" charset="0"/>
              </a:rPr>
              <a:t>queue</a:t>
            </a: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;</a:t>
            </a:r>
            <a:br>
              <a:rPr lang="en-US" sz="2000">
                <a:solidFill>
                  <a:srgbClr val="FFFF99"/>
                </a:solidFill>
                <a:latin typeface="Verdana" pitchFamily="34" charset="0"/>
              </a:rPr>
            </a:b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}</a:t>
            </a:r>
            <a:br>
              <a:rPr lang="en-US" sz="2000">
                <a:solidFill>
                  <a:srgbClr val="FFFF99"/>
                </a:solidFill>
                <a:latin typeface="Verdana" pitchFamily="34" charset="0"/>
              </a:rPr>
            </a:b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return failure;</a:t>
            </a:r>
            <a:endParaRPr lang="en-US" sz="2400">
              <a:solidFill>
                <a:srgbClr val="FFFF99"/>
              </a:solidFill>
              <a:latin typeface="Verdana" pitchFamily="34" charset="0"/>
            </a:endParaRPr>
          </a:p>
          <a:p>
            <a:r>
              <a:rPr lang="en-US" sz="2400"/>
              <a:t>Just before starting to explore level </a:t>
            </a: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n</a:t>
            </a:r>
            <a:r>
              <a:rPr lang="en-US" sz="2400"/>
              <a:t>, the queue holds </a:t>
            </a:r>
            <a:r>
              <a:rPr lang="en-US" sz="2400" i="1"/>
              <a:t>all</a:t>
            </a:r>
            <a:r>
              <a:rPr lang="en-US" sz="2400"/>
              <a:t> the nodes at level </a:t>
            </a: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n-1</a:t>
            </a:r>
            <a:endParaRPr lang="en-US" sz="2400"/>
          </a:p>
          <a:p>
            <a:r>
              <a:rPr lang="en-US" sz="2400"/>
              <a:t>In a typical tree, the number of nodes at each level increases </a:t>
            </a:r>
            <a:r>
              <a:rPr lang="en-US" sz="2400" i="1"/>
              <a:t>exponentially</a:t>
            </a:r>
            <a:r>
              <a:rPr lang="en-US" sz="2400"/>
              <a:t> with the depth</a:t>
            </a:r>
          </a:p>
          <a:p>
            <a:r>
              <a:rPr lang="en-US" sz="2400"/>
              <a:t>Memory requirements may be infeasible</a:t>
            </a:r>
          </a:p>
          <a:p>
            <a:r>
              <a:rPr lang="en-US" sz="2400"/>
              <a:t>When this method succeeds, it doesn’t give the path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1447800"/>
            <a:ext cx="4343400" cy="5029200"/>
          </a:xfrm>
        </p:spPr>
        <p:txBody>
          <a:bodyPr/>
          <a:lstStyle/>
          <a:p>
            <a:r>
              <a:rPr lang="en-US" sz="2400"/>
              <a:t>A </a:t>
            </a:r>
            <a:r>
              <a:rPr lang="en-US" sz="2400">
                <a:solidFill>
                  <a:schemeClr val="tx2"/>
                </a:solidFill>
              </a:rPr>
              <a:t>breadth-first</a:t>
            </a:r>
            <a:r>
              <a:rPr lang="en-US" sz="2400"/>
              <a:t> search (</a:t>
            </a:r>
            <a:r>
              <a:rPr lang="en-US" sz="2400">
                <a:solidFill>
                  <a:schemeClr val="tx2"/>
                </a:solidFill>
              </a:rPr>
              <a:t>BFS</a:t>
            </a:r>
            <a:r>
              <a:rPr lang="en-US" sz="2400"/>
              <a:t>) explores nodes nearest the root before exploring nodes further away</a:t>
            </a:r>
          </a:p>
          <a:p>
            <a:r>
              <a:rPr lang="en-US" sz="2400"/>
              <a:t>For example, after searching </a:t>
            </a: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A</a:t>
            </a:r>
            <a:r>
              <a:rPr lang="en-US" sz="2400"/>
              <a:t>, then </a:t>
            </a: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B</a:t>
            </a:r>
            <a:r>
              <a:rPr lang="en-US" sz="2400"/>
              <a:t>, then </a:t>
            </a: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C</a:t>
            </a:r>
            <a:r>
              <a:rPr lang="en-US" sz="2400"/>
              <a:t>, the search proceeds with </a:t>
            </a: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D</a:t>
            </a:r>
            <a:r>
              <a:rPr lang="en-US" sz="2400"/>
              <a:t>,</a:t>
            </a: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 E</a:t>
            </a:r>
            <a:r>
              <a:rPr lang="en-US" sz="2400"/>
              <a:t>,</a:t>
            </a: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 F</a:t>
            </a:r>
            <a:r>
              <a:rPr lang="en-US" sz="2400"/>
              <a:t>,</a:t>
            </a: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 G</a:t>
            </a:r>
            <a:endParaRPr lang="en-US" sz="2400"/>
          </a:p>
          <a:p>
            <a:r>
              <a:rPr lang="en-US" sz="2400"/>
              <a:t>Node are explored in the order </a:t>
            </a: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A B C D E F G H I J K L M N O P Q</a:t>
            </a:r>
            <a:endParaRPr lang="en-US" sz="2400"/>
          </a:p>
          <a:p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J</a:t>
            </a:r>
            <a:r>
              <a:rPr lang="en-US" sz="2400"/>
              <a:t> will be found before </a:t>
            </a:r>
            <a:r>
              <a:rPr lang="en-US" sz="2000">
                <a:solidFill>
                  <a:srgbClr val="FFFF99"/>
                </a:solidFill>
                <a:latin typeface="Verdana" pitchFamily="34" charset="0"/>
              </a:rPr>
              <a:t>N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609600" y="1828800"/>
            <a:ext cx="3581400" cy="3886200"/>
            <a:chOff x="384" y="1152"/>
            <a:chExt cx="2256" cy="2448"/>
          </a:xfrm>
        </p:grpSpPr>
        <p:sp>
          <p:nvSpPr>
            <p:cNvPr id="8197" name="Oval 5"/>
            <p:cNvSpPr>
              <a:spLocks noChangeArrowheads="1"/>
            </p:cNvSpPr>
            <p:nvPr/>
          </p:nvSpPr>
          <p:spPr bwMode="auto">
            <a:xfrm>
              <a:off x="384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auto">
            <a:xfrm>
              <a:off x="72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ellipse">
              <a:avLst/>
            </a:prstGeom>
            <a:noFill/>
            <a:ln w="57150">
              <a:solidFill>
                <a:srgbClr val="66FF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1392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8201" name="Oval 9"/>
            <p:cNvSpPr>
              <a:spLocks noChangeArrowheads="1"/>
            </p:cNvSpPr>
            <p:nvPr/>
          </p:nvSpPr>
          <p:spPr bwMode="auto">
            <a:xfrm>
              <a:off x="1728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2208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2400" y="336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8204" name="Oval 12"/>
            <p:cNvSpPr>
              <a:spLocks noChangeArrowheads="1"/>
            </p:cNvSpPr>
            <p:nvPr/>
          </p:nvSpPr>
          <p:spPr bwMode="auto">
            <a:xfrm>
              <a:off x="72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>
              <a:off x="2016" y="2832"/>
              <a:ext cx="240" cy="240"/>
            </a:xfrm>
            <a:prstGeom prst="ellipse">
              <a:avLst/>
            </a:prstGeom>
            <a:noFill/>
            <a:ln w="57150">
              <a:solidFill>
                <a:srgbClr val="66FF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8206" name="Oval 14"/>
            <p:cNvSpPr>
              <a:spLocks noChangeArrowheads="1"/>
            </p:cNvSpPr>
            <p:nvPr/>
          </p:nvSpPr>
          <p:spPr bwMode="auto">
            <a:xfrm>
              <a:off x="1536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>
              <a:off x="2400" y="283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17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8209" name="Oval 17"/>
            <p:cNvSpPr>
              <a:spLocks noChangeArrowheads="1"/>
            </p:cNvSpPr>
            <p:nvPr/>
          </p:nvSpPr>
          <p:spPr bwMode="auto">
            <a:xfrm>
              <a:off x="1152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8210" name="Oval 18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8211" name="Oval 19"/>
            <p:cNvSpPr>
              <a:spLocks noChangeArrowheads="1"/>
            </p:cNvSpPr>
            <p:nvPr/>
          </p:nvSpPr>
          <p:spPr bwMode="auto">
            <a:xfrm>
              <a:off x="864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8212" name="Oval 20"/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8213" name="Oval 21"/>
            <p:cNvSpPr>
              <a:spLocks noChangeArrowheads="1"/>
            </p:cNvSpPr>
            <p:nvPr/>
          </p:nvSpPr>
          <p:spPr bwMode="auto">
            <a:xfrm>
              <a:off x="1392" y="115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 flipV="1">
              <a:off x="1056" y="1344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1584" y="134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192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 flipH="1">
              <a:off x="1920" y="1968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 flipV="1">
              <a:off x="816" y="2448"/>
              <a:ext cx="384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8221" name="Line 29"/>
            <p:cNvSpPr>
              <a:spLocks noChangeShapeType="1"/>
            </p:cNvSpPr>
            <p:nvPr/>
          </p:nvSpPr>
          <p:spPr bwMode="auto">
            <a:xfrm flipH="1" flipV="1">
              <a:off x="1344" y="2448"/>
              <a:ext cx="24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8222" name="Line 30"/>
            <p:cNvSpPr>
              <a:spLocks noChangeShapeType="1"/>
            </p:cNvSpPr>
            <p:nvPr/>
          </p:nvSpPr>
          <p:spPr bwMode="auto">
            <a:xfrm flipV="1">
              <a:off x="2160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8223" name="Line 31"/>
            <p:cNvSpPr>
              <a:spLocks noChangeShapeType="1"/>
            </p:cNvSpPr>
            <p:nvPr/>
          </p:nvSpPr>
          <p:spPr bwMode="auto">
            <a:xfrm flipH="1" flipV="1">
              <a:off x="2352" y="2496"/>
              <a:ext cx="144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8224" name="Line 32"/>
            <p:cNvSpPr>
              <a:spLocks noChangeShapeType="1"/>
            </p:cNvSpPr>
            <p:nvPr/>
          </p:nvSpPr>
          <p:spPr bwMode="auto">
            <a:xfrm flipV="1">
              <a:off x="528" y="3024"/>
              <a:ext cx="24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8225" name="Line 33"/>
            <p:cNvSpPr>
              <a:spLocks noChangeShapeType="1"/>
            </p:cNvSpPr>
            <p:nvPr/>
          </p:nvSpPr>
          <p:spPr bwMode="auto">
            <a:xfrm flipV="1">
              <a:off x="81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8226" name="Line 34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8227" name="Line 35"/>
            <p:cNvSpPr>
              <a:spLocks noChangeShapeType="1"/>
            </p:cNvSpPr>
            <p:nvPr/>
          </p:nvSpPr>
          <p:spPr bwMode="auto">
            <a:xfrm flipV="1">
              <a:off x="1536" y="3072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8228" name="Line 36"/>
            <p:cNvSpPr>
              <a:spLocks noChangeShapeType="1"/>
            </p:cNvSpPr>
            <p:nvPr/>
          </p:nvSpPr>
          <p:spPr bwMode="auto">
            <a:xfrm flipH="1" flipV="1">
              <a:off x="1680" y="3072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 flipV="1">
              <a:off x="2496" y="307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ms-MY"/>
            </a:p>
          </p:txBody>
        </p:sp>
      </p:grpSp>
      <p:sp>
        <p:nvSpPr>
          <p:cNvPr id="8231" name="Freeform 39"/>
          <p:cNvSpPr>
            <a:spLocks/>
          </p:cNvSpPr>
          <p:nvPr/>
        </p:nvSpPr>
        <p:spPr bwMode="auto">
          <a:xfrm>
            <a:off x="280988" y="1946275"/>
            <a:ext cx="4084637" cy="2724150"/>
          </a:xfrm>
          <a:custGeom>
            <a:avLst/>
            <a:gdLst/>
            <a:ahLst/>
            <a:cxnLst>
              <a:cxn ang="0">
                <a:pos x="1023" y="22"/>
              </a:cxn>
              <a:cxn ang="0">
                <a:pos x="1359" y="22"/>
              </a:cxn>
              <a:cxn ang="0">
                <a:pos x="1695" y="22"/>
              </a:cxn>
              <a:cxn ang="0">
                <a:pos x="1690" y="152"/>
              </a:cxn>
              <a:cxn ang="0">
                <a:pos x="399" y="454"/>
              </a:cxn>
              <a:cxn ang="0">
                <a:pos x="398" y="591"/>
              </a:cxn>
              <a:cxn ang="0">
                <a:pos x="1407" y="598"/>
              </a:cxn>
              <a:cxn ang="0">
                <a:pos x="2138" y="608"/>
              </a:cxn>
              <a:cxn ang="0">
                <a:pos x="2273" y="743"/>
              </a:cxn>
              <a:cxn ang="0">
                <a:pos x="338" y="963"/>
              </a:cxn>
              <a:cxn ang="0">
                <a:pos x="313" y="1123"/>
              </a:cxn>
              <a:cxn ang="0">
                <a:pos x="2214" y="1157"/>
              </a:cxn>
              <a:cxn ang="0">
                <a:pos x="2240" y="1318"/>
              </a:cxn>
              <a:cxn ang="0">
                <a:pos x="355" y="1554"/>
              </a:cxn>
              <a:cxn ang="0">
                <a:pos x="372" y="1690"/>
              </a:cxn>
              <a:cxn ang="0">
                <a:pos x="1814" y="1709"/>
              </a:cxn>
            </a:cxnLst>
            <a:rect l="0" t="0" r="r" b="b"/>
            <a:pathLst>
              <a:path w="2573" h="1716">
                <a:moveTo>
                  <a:pt x="1023" y="22"/>
                </a:moveTo>
                <a:cubicBezTo>
                  <a:pt x="1079" y="22"/>
                  <a:pt x="1247" y="22"/>
                  <a:pt x="1359" y="22"/>
                </a:cubicBezTo>
                <a:cubicBezTo>
                  <a:pt x="1471" y="22"/>
                  <a:pt x="1640" y="0"/>
                  <a:pt x="1695" y="22"/>
                </a:cubicBezTo>
                <a:cubicBezTo>
                  <a:pt x="1750" y="44"/>
                  <a:pt x="1906" y="80"/>
                  <a:pt x="1690" y="152"/>
                </a:cubicBezTo>
                <a:cubicBezTo>
                  <a:pt x="1474" y="224"/>
                  <a:pt x="614" y="381"/>
                  <a:pt x="399" y="454"/>
                </a:cubicBezTo>
                <a:cubicBezTo>
                  <a:pt x="184" y="527"/>
                  <a:pt x="230" y="567"/>
                  <a:pt x="398" y="591"/>
                </a:cubicBezTo>
                <a:cubicBezTo>
                  <a:pt x="566" y="615"/>
                  <a:pt x="1117" y="595"/>
                  <a:pt x="1407" y="598"/>
                </a:cubicBezTo>
                <a:cubicBezTo>
                  <a:pt x="1697" y="601"/>
                  <a:pt x="1994" y="584"/>
                  <a:pt x="2138" y="608"/>
                </a:cubicBezTo>
                <a:cubicBezTo>
                  <a:pt x="2282" y="632"/>
                  <a:pt x="2573" y="684"/>
                  <a:pt x="2273" y="743"/>
                </a:cubicBezTo>
                <a:cubicBezTo>
                  <a:pt x="1973" y="802"/>
                  <a:pt x="665" y="900"/>
                  <a:pt x="338" y="963"/>
                </a:cubicBezTo>
                <a:cubicBezTo>
                  <a:pt x="11" y="1026"/>
                  <a:pt x="0" y="1091"/>
                  <a:pt x="313" y="1123"/>
                </a:cubicBezTo>
                <a:cubicBezTo>
                  <a:pt x="626" y="1155"/>
                  <a:pt x="1893" y="1124"/>
                  <a:pt x="2214" y="1157"/>
                </a:cubicBezTo>
                <a:cubicBezTo>
                  <a:pt x="2535" y="1190"/>
                  <a:pt x="2550" y="1252"/>
                  <a:pt x="2240" y="1318"/>
                </a:cubicBezTo>
                <a:cubicBezTo>
                  <a:pt x="1930" y="1384"/>
                  <a:pt x="666" y="1492"/>
                  <a:pt x="355" y="1554"/>
                </a:cubicBezTo>
                <a:cubicBezTo>
                  <a:pt x="44" y="1616"/>
                  <a:pt x="129" y="1664"/>
                  <a:pt x="372" y="1690"/>
                </a:cubicBezTo>
                <a:cubicBezTo>
                  <a:pt x="615" y="1716"/>
                  <a:pt x="1514" y="1705"/>
                  <a:pt x="1814" y="1709"/>
                </a:cubicBezTo>
              </a:path>
            </a:pathLst>
          </a:custGeom>
          <a:noFill/>
          <a:ln w="38100" cap="flat" cmpd="sng">
            <a:solidFill>
              <a:srgbClr val="FF7C8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28245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4" autoUpdateAnimBg="0"/>
      <p:bldP spid="82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1pPr>
            <a:lvl2pPr marL="742950" indent="-285750" algn="ctr"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2pPr>
            <a:lvl3pPr marL="1143000" indent="-228600" algn="ctr"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3pPr>
            <a:lvl4pPr marL="1600200" indent="-228600" algn="ctr"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4pPr>
            <a:lvl5pPr marL="2057400" indent="-228600" algn="ctr"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9pPr>
          </a:lstStyle>
          <a:p>
            <a:pPr algn="r"/>
            <a:fld id="{03211B9E-BE0E-4D8E-9FEE-6F88F29B9A53}" type="slidenum">
              <a:rPr lang="en-US" altLang="zh-TW" sz="1400">
                <a:solidFill>
                  <a:schemeClr val="tx1"/>
                </a:solidFill>
                <a:ea typeface="新細明體" charset="-120"/>
              </a:rPr>
              <a:pPr algn="r"/>
              <a:t>24</a:t>
            </a:fld>
            <a:endParaRPr lang="en-US" altLang="zh-TW" sz="14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974725" y="266700"/>
            <a:ext cx="6672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1pPr>
            <a:lvl2pPr marL="742950" indent="-285750" algn="ctr"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2pPr>
            <a:lvl3pPr marL="1143000" indent="-228600" algn="ctr"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3pPr>
            <a:lvl4pPr marL="1600200" indent="-228600" algn="ctr"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4pPr>
            <a:lvl5pPr marL="2057400" indent="-228600" algn="ctr"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9pPr>
          </a:lstStyle>
          <a:p>
            <a:pPr algn="l" eaLnBrk="1" hangingPunct="1"/>
            <a:r>
              <a:rPr lang="en-US" altLang="zh-TW" sz="2400" b="1" u="sng">
                <a:solidFill>
                  <a:schemeClr val="tx1"/>
                </a:solidFill>
                <a:ea typeface="新細明體" charset="-120"/>
              </a:rPr>
              <a:t>*Figure 6.19:</a:t>
            </a:r>
            <a:r>
              <a:rPr lang="en-US" altLang="zh-TW" sz="2400" u="sng">
                <a:solidFill>
                  <a:schemeClr val="tx1"/>
                </a:solidFill>
                <a:ea typeface="新細明體" charset="-120"/>
              </a:rPr>
              <a:t>Graph</a:t>
            </a:r>
            <a:r>
              <a:rPr lang="en-US" altLang="zh-TW" sz="2400" i="1" u="sng">
                <a:solidFill>
                  <a:schemeClr val="tx1"/>
                </a:solidFill>
                <a:ea typeface="新細明體" charset="-120"/>
              </a:rPr>
              <a:t> G</a:t>
            </a:r>
            <a:r>
              <a:rPr lang="en-US" altLang="zh-TW" sz="2400" u="sng">
                <a:solidFill>
                  <a:schemeClr val="tx1"/>
                </a:solidFill>
                <a:ea typeface="新細明體" charset="-120"/>
              </a:rPr>
              <a:t> and its adjacency lists (p.274)</a:t>
            </a:r>
            <a:endParaRPr lang="en-US" altLang="zh-TW" sz="2400" b="1" u="sng">
              <a:solidFill>
                <a:schemeClr val="tx1"/>
              </a:solidFill>
              <a:ea typeface="新細明體" charset="-120"/>
            </a:endParaRPr>
          </a:p>
        </p:txBody>
      </p:sp>
      <p:pic>
        <p:nvPicPr>
          <p:cNvPr id="36869" name="Picture 3" descr="C:\WINDOWS\TEMP\twu51A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95400"/>
            <a:ext cx="6442075" cy="459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1906588" y="5829300"/>
            <a:ext cx="618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TW" sz="2400">
                <a:ea typeface="新細明體" charset="-120"/>
              </a:rPr>
              <a:t>breadth first search: </a:t>
            </a:r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v0, v1, v2, v3, v4, v5, v6, v7</a:t>
            </a:r>
          </a:p>
        </p:txBody>
      </p:sp>
    </p:spTree>
    <p:extLst>
      <p:ext uri="{BB962C8B-B14F-4D97-AF65-F5344CB8AC3E}">
        <p14:creationId xmlns:p14="http://schemas.microsoft.com/office/powerpoint/2010/main" val="96877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Example </a:t>
            </a:r>
            <a:r>
              <a:rPr lang="en-US" dirty="0" smtClean="0">
                <a:hlinkClick r:id="rId2" action="ppaction://hlinkfile"/>
              </a:rPr>
              <a:t>4.8</a:t>
            </a:r>
            <a:r>
              <a:rPr lang="en-US" dirty="0" smtClean="0"/>
              <a:t> //Directed Graph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Example </a:t>
            </a:r>
            <a:r>
              <a:rPr lang="en-US" dirty="0" smtClean="0">
                <a:hlinkClick r:id="rId3" action="ppaction://hlinkfile"/>
              </a:rPr>
              <a:t>4.9</a:t>
            </a:r>
            <a:r>
              <a:rPr lang="en-US" dirty="0" smtClean="0"/>
              <a:t> //Undirected Graph-Connected</a:t>
            </a:r>
            <a:endParaRPr lang="en-US" dirty="0" smtClean="0"/>
          </a:p>
          <a:p>
            <a:r>
              <a:rPr lang="en-US" dirty="0" smtClean="0">
                <a:hlinkClick r:id="rId4" action="ppaction://hlinkfile"/>
              </a:rPr>
              <a:t>Example </a:t>
            </a:r>
            <a:r>
              <a:rPr lang="en-US" dirty="0" smtClean="0">
                <a:hlinkClick r:id="rId4" action="ppaction://hlinkfile"/>
              </a:rPr>
              <a:t>4.10</a:t>
            </a:r>
            <a:r>
              <a:rPr lang="en-US" dirty="0" smtClean="0"/>
              <a:t>//Directed </a:t>
            </a:r>
            <a:r>
              <a:rPr lang="en-US" dirty="0"/>
              <a:t>Graph-Connected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FEF8-E19D-4DD4-97A7-851CF273CD41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a Graph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Recall that with a tree we search from the root</a:t>
            </a:r>
          </a:p>
          <a:p>
            <a:r>
              <a:rPr lang="en-US"/>
              <a:t>But with a digraph …</a:t>
            </a:r>
          </a:p>
          <a:p>
            <a:pPr lvl="1"/>
            <a:r>
              <a:rPr lang="en-US"/>
              <a:t>may not be a vertex from which every other vertex can be reached</a:t>
            </a:r>
          </a:p>
          <a:p>
            <a:pPr lvl="1"/>
            <a:r>
              <a:rPr lang="en-US"/>
              <a:t>may not be possible to traverse entire digraph</a:t>
            </a:r>
            <a:br>
              <a:rPr lang="en-US"/>
            </a:br>
            <a:r>
              <a:rPr lang="en-US"/>
              <a:t>(regardless of starting vertex)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E612-C566-4027-B303-ABCCB9395D05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18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a Graph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must determine which nodes are reachable from a given </a:t>
            </a:r>
            <a:r>
              <a:rPr lang="en-US" dirty="0" smtClean="0"/>
              <a:t>node using traversal algorithm</a:t>
            </a:r>
          </a:p>
          <a:p>
            <a:r>
              <a:rPr lang="en-US" altLang="zh-TW" dirty="0" smtClean="0"/>
              <a:t>Traversal</a:t>
            </a:r>
            <a:br>
              <a:rPr lang="en-US" altLang="zh-TW" dirty="0" smtClean="0"/>
            </a:br>
            <a:r>
              <a:rPr lang="en-US" altLang="zh-TW" dirty="0" smtClean="0"/>
              <a:t>Given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=(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,</a:t>
            </a:r>
            <a:r>
              <a:rPr lang="en-US" altLang="zh-TW" i="1" dirty="0" smtClean="0"/>
              <a:t>E</a:t>
            </a:r>
            <a:r>
              <a:rPr lang="en-US" altLang="zh-TW" dirty="0" smtClean="0"/>
              <a:t>) and vertex 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, find all </a:t>
            </a:r>
            <a:r>
              <a:rPr lang="en-US" altLang="zh-TW" i="1" dirty="0" err="1" smtClean="0"/>
              <a:t>w</a:t>
            </a:r>
            <a:r>
              <a:rPr lang="en-US" altLang="zh-TW" dirty="0" err="1" smtClean="0">
                <a:sym typeface="Symbol" panose="05050102010706020507" pitchFamily="18" charset="2"/>
              </a:rPr>
              <a:t></a:t>
            </a:r>
            <a:r>
              <a:rPr lang="en-US" altLang="zh-TW" i="1" dirty="0" err="1" smtClean="0"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sym typeface="Symbol" panose="05050102010706020507" pitchFamily="18" charset="2"/>
              </a:rPr>
              <a:t>, such that </a:t>
            </a:r>
            <a:r>
              <a:rPr lang="en-US" altLang="zh-TW" i="1" dirty="0" smtClean="0">
                <a:solidFill>
                  <a:schemeClr val="tx2"/>
                </a:solidFill>
                <a:sym typeface="Symbol" panose="05050102010706020507" pitchFamily="18" charset="2"/>
              </a:rPr>
              <a:t>w</a:t>
            </a:r>
            <a:r>
              <a:rPr lang="en-US" altLang="zh-TW" dirty="0" smtClean="0">
                <a:solidFill>
                  <a:schemeClr val="tx2"/>
                </a:solidFill>
                <a:sym typeface="Symbol" panose="05050102010706020507" pitchFamily="18" charset="2"/>
              </a:rPr>
              <a:t> connects </a:t>
            </a:r>
            <a:r>
              <a:rPr lang="en-US" altLang="zh-TW" i="1" dirty="0" smtClean="0">
                <a:solidFill>
                  <a:schemeClr val="tx2"/>
                </a:solidFill>
                <a:sym typeface="Symbol" panose="05050102010706020507" pitchFamily="18" charset="2"/>
              </a:rPr>
              <a:t>v</a:t>
            </a:r>
            <a:endParaRPr lang="en-US" dirty="0"/>
          </a:p>
          <a:p>
            <a:r>
              <a:rPr lang="en-US" dirty="0"/>
              <a:t>Two standard methods of searching:</a:t>
            </a:r>
          </a:p>
          <a:p>
            <a:pPr lvl="1"/>
            <a:r>
              <a:rPr lang="en-US" dirty="0" smtClean="0"/>
              <a:t>Depth First Search (DFS): preorder traversal</a:t>
            </a:r>
          </a:p>
          <a:p>
            <a:pPr lvl="1"/>
            <a:r>
              <a:rPr lang="en-US" dirty="0" smtClean="0"/>
              <a:t>Breadth First Search (BFS): level order traversal</a:t>
            </a:r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601E-C4D3-4E56-AE94-1571C70EF421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50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A1C-DF0C-4BB5-9C60-9E6B9B20099A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Start from a given vertex </a:t>
            </a:r>
            <a:r>
              <a:rPr lang="en-US" i="1"/>
              <a:t>v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Visit first neighbor </a:t>
            </a:r>
            <a:r>
              <a:rPr lang="en-US" i="1"/>
              <a:t>w</a:t>
            </a:r>
            <a:r>
              <a:rPr lang="en-US"/>
              <a:t>, of </a:t>
            </a:r>
            <a:r>
              <a:rPr lang="en-US" i="1"/>
              <a:t>v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Then visit first neighbor of </a:t>
            </a:r>
            <a:r>
              <a:rPr lang="en-US" i="1"/>
              <a:t>w</a:t>
            </a:r>
            <a:r>
              <a:rPr lang="en-US"/>
              <a:t> which has not already been visited</a:t>
            </a:r>
          </a:p>
          <a:p>
            <a:pPr>
              <a:lnSpc>
                <a:spcPct val="90000"/>
              </a:lnSpc>
            </a:pPr>
            <a:r>
              <a:rPr lang="en-US"/>
              <a:t>etc.  …  Continues until</a:t>
            </a:r>
          </a:p>
          <a:p>
            <a:pPr lvl="1">
              <a:lnSpc>
                <a:spcPct val="90000"/>
              </a:lnSpc>
            </a:pPr>
            <a:r>
              <a:rPr lang="en-US"/>
              <a:t>all nodes of graph have been examined</a:t>
            </a:r>
          </a:p>
          <a:p>
            <a:pPr>
              <a:lnSpc>
                <a:spcPct val="90000"/>
              </a:lnSpc>
            </a:pPr>
            <a:r>
              <a:rPr lang="en-US"/>
              <a:t>If dead-end reached</a:t>
            </a:r>
          </a:p>
          <a:p>
            <a:pPr lvl="1">
              <a:lnSpc>
                <a:spcPct val="90000"/>
              </a:lnSpc>
            </a:pPr>
            <a:r>
              <a:rPr lang="en-US"/>
              <a:t>backup to last visited node</a:t>
            </a:r>
          </a:p>
          <a:p>
            <a:pPr lvl="1">
              <a:lnSpc>
                <a:spcPct val="90000"/>
              </a:lnSpc>
            </a:pPr>
            <a:r>
              <a:rPr lang="en-US"/>
              <a:t>examine remaining neighbors</a:t>
            </a:r>
          </a:p>
        </p:txBody>
      </p:sp>
    </p:spTree>
    <p:extLst>
      <p:ext uri="{BB962C8B-B14F-4D97-AF65-F5344CB8AC3E}">
        <p14:creationId xmlns:p14="http://schemas.microsoft.com/office/powerpoint/2010/main" val="324063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FE3E-E4A9-45C6-BD73-9E625DC67AE1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4575"/>
          </a:xfrm>
        </p:spPr>
        <p:txBody>
          <a:bodyPr/>
          <a:lstStyle/>
          <a:p>
            <a:r>
              <a:rPr lang="en-US" sz="2800"/>
              <a:t>DFS uses </a:t>
            </a:r>
            <a:r>
              <a:rPr lang="en-US" sz="2800" u="sng"/>
              <a:t>backtracking</a:t>
            </a:r>
            <a:r>
              <a:rPr lang="en-US" sz="2800"/>
              <a:t> when necessary to return to some values that were</a:t>
            </a:r>
          </a:p>
          <a:p>
            <a:pPr lvl="1"/>
            <a:r>
              <a:rPr lang="en-US" sz="2400"/>
              <a:t>already processed or</a:t>
            </a:r>
          </a:p>
          <a:p>
            <a:pPr lvl="1"/>
            <a:r>
              <a:rPr lang="en-US" sz="2400"/>
              <a:t>skipped over on an earlier pass</a:t>
            </a:r>
          </a:p>
          <a:p>
            <a:r>
              <a:rPr lang="en-US" sz="2800"/>
              <a:t>When tracking this with a stack</a:t>
            </a:r>
          </a:p>
          <a:p>
            <a:pPr lvl="1"/>
            <a:r>
              <a:rPr lang="en-US" sz="2400"/>
              <a:t>pop returned item from the stack</a:t>
            </a:r>
          </a:p>
          <a:p>
            <a:r>
              <a:rPr lang="en-US" sz="2800"/>
              <a:t>Recursion is also a natural technique for this task</a:t>
            </a:r>
          </a:p>
          <a:p>
            <a:r>
              <a:rPr lang="en-US" sz="2800"/>
              <a:t>Note: DFS of a tree would be equivalent to a preorder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29361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for Digraph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864382" y="2057400"/>
            <a:ext cx="7517618" cy="4419600"/>
          </a:xfrm>
        </p:spPr>
        <p:txBody>
          <a:bodyPr>
            <a:normAutofit/>
          </a:bodyPr>
          <a:lstStyle/>
          <a:p>
            <a:r>
              <a:rPr lang="en-US" dirty="0"/>
              <a:t>Depth-first search: Strategy (for digraph)</a:t>
            </a:r>
          </a:p>
          <a:p>
            <a:pPr lvl="1"/>
            <a:r>
              <a:rPr lang="en-US" dirty="0"/>
              <a:t>choose a starting vertex, distance d = 0</a:t>
            </a:r>
          </a:p>
          <a:p>
            <a:pPr lvl="1"/>
            <a:r>
              <a:rPr lang="en-US" dirty="0"/>
              <a:t>vertices are visited in order of increasing distance from the starting vertex, </a:t>
            </a:r>
          </a:p>
          <a:p>
            <a:pPr lvl="1"/>
            <a:r>
              <a:rPr lang="en-US" dirty="0"/>
              <a:t>examine One edges leading from vertices (at distance d) to adjacent vertices (at distance d+1)</a:t>
            </a:r>
          </a:p>
          <a:p>
            <a:pPr lvl="1"/>
            <a:r>
              <a:rPr lang="en-US" dirty="0"/>
              <a:t>then, examine One edges leading from vertices at distance d+1 to distance d+2, and so on, </a:t>
            </a:r>
          </a:p>
          <a:p>
            <a:pPr lvl="1"/>
            <a:r>
              <a:rPr lang="en-US" dirty="0"/>
              <a:t>until no new vertex is discovered, or dead end</a:t>
            </a:r>
          </a:p>
          <a:p>
            <a:pPr lvl="1"/>
            <a:r>
              <a:rPr lang="en-US" dirty="0"/>
              <a:t>then, backtrack one distance back up, and try other edges, and so on</a:t>
            </a:r>
          </a:p>
          <a:p>
            <a:pPr lvl="1"/>
            <a:r>
              <a:rPr lang="en-US" dirty="0"/>
              <a:t>until finally backtrack to starting vertex, with no more new vertex to be discovered. </a:t>
            </a:r>
          </a:p>
        </p:txBody>
      </p:sp>
    </p:spTree>
    <p:extLst>
      <p:ext uri="{BB962C8B-B14F-4D97-AF65-F5344CB8AC3E}">
        <p14:creationId xmlns:p14="http://schemas.microsoft.com/office/powerpoint/2010/main" val="13307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2F02-979D-4DE9-96CA-E161A28667EE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Algorithm to perform DFS search of digraph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862013" y="2794000"/>
            <a:ext cx="35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endParaRPr lang="en-US" sz="3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1146175" y="2800350"/>
            <a:ext cx="38449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</a:rPr>
              <a:t>Visit the start vertex, </a:t>
            </a:r>
            <a:r>
              <a:rPr lang="en-US" sz="2800" b="1" i="1" smtClean="0">
                <a:solidFill>
                  <a:srgbClr val="6666FF"/>
                </a:solidFill>
                <a:latin typeface="Courier New" panose="02070309020205020404" pitchFamily="49" charset="0"/>
              </a:rPr>
              <a:t>v</a:t>
            </a:r>
            <a:endParaRPr lang="en-US" sz="3200" b="1" smtClean="0">
              <a:solidFill>
                <a:srgbClr val="6666FF"/>
              </a:solidFill>
              <a:latin typeface="Courier New" panose="02070309020205020404" pitchFamily="49" charset="0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862013" y="3476625"/>
            <a:ext cx="35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endParaRPr lang="en-US" sz="3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1146175" y="3482975"/>
            <a:ext cx="64023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</a:rPr>
              <a:t>For each vertex </a:t>
            </a:r>
            <a:r>
              <a:rPr lang="en-US" sz="2800" b="1" i="1" smtClean="0">
                <a:solidFill>
                  <a:srgbClr val="6666FF"/>
                </a:solidFill>
                <a:latin typeface="Courier New" panose="02070309020205020404" pitchFamily="49" charset="0"/>
              </a:rPr>
              <a:t>w</a:t>
            </a:r>
            <a:r>
              <a:rPr lang="en-US" sz="2800" smtClean="0">
                <a:solidFill>
                  <a:srgbClr val="000000"/>
                </a:solidFill>
              </a:rPr>
              <a:t> adjacent to </a:t>
            </a:r>
            <a:r>
              <a:rPr lang="en-US" sz="2800" b="1" i="1" smtClean="0">
                <a:solidFill>
                  <a:srgbClr val="6666FF"/>
                </a:solidFill>
                <a:latin typeface="Courier New" panose="02070309020205020404" pitchFamily="49" charset="0"/>
              </a:rPr>
              <a:t>v</a:t>
            </a:r>
            <a:r>
              <a:rPr lang="en-US" sz="2800" smtClean="0">
                <a:solidFill>
                  <a:srgbClr val="000000"/>
                </a:solidFill>
              </a:rPr>
              <a:t> do: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878013" y="3919538"/>
            <a:ext cx="2857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</a:rPr>
              <a:t>If</a:t>
            </a: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3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2308225" y="3919538"/>
            <a:ext cx="3460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</a:rPr>
              <a:t>w</a:t>
            </a:r>
            <a:r>
              <a:rPr lang="en-US" sz="280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3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2605088" y="3919538"/>
            <a:ext cx="32575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</a:rPr>
              <a:t>has not been visited</a:t>
            </a: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sz="3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2894013" y="4356100"/>
            <a:ext cx="58626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</a:rPr>
              <a:t>apply the depth-first search algorithm</a:t>
            </a:r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2894013" y="4795838"/>
            <a:ext cx="720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</a:rPr>
              <a:t>with</a:t>
            </a: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3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3687763" y="4795838"/>
            <a:ext cx="3016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smtClean="0">
                <a:solidFill>
                  <a:srgbClr val="6666FF"/>
                </a:solidFill>
                <a:latin typeface="Courier New" panose="02070309020205020404" pitchFamily="49" charset="0"/>
              </a:rPr>
              <a:t>w</a:t>
            </a:r>
            <a:r>
              <a:rPr lang="en-US" sz="280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3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4032250" y="4795838"/>
            <a:ext cx="2917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</a:rPr>
              <a:t>as the start vertex</a:t>
            </a: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3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703263" y="5534025"/>
            <a:ext cx="2954337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Note the </a:t>
            </a:r>
            <a:r>
              <a:rPr lang="en-US" sz="2000" dirty="0" smtClean="0">
                <a:solidFill>
                  <a:srgbClr val="000000"/>
                </a:solidFill>
              </a:rPr>
              <a:t>recursion and stack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E206-A311-4F19-946F-AC09CF1CB119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from node 1</a:t>
            </a:r>
          </a:p>
          <a:p>
            <a:r>
              <a:rPr lang="en-US"/>
              <a:t>What is a sequence of nodes which would be visited in DFS?</a:t>
            </a:r>
          </a:p>
        </p:txBody>
      </p:sp>
      <p:pic>
        <p:nvPicPr>
          <p:cNvPr id="73761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2992438"/>
            <a:ext cx="2882900" cy="30765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62" name="Text Box 34"/>
          <p:cNvSpPr txBox="1">
            <a:spLocks noChangeArrowheads="1"/>
          </p:cNvSpPr>
          <p:nvPr/>
        </p:nvSpPr>
        <p:spPr bwMode="auto">
          <a:xfrm>
            <a:off x="793750" y="3748088"/>
            <a:ext cx="2384425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Click for answer</a:t>
            </a:r>
          </a:p>
        </p:txBody>
      </p:sp>
      <p:sp>
        <p:nvSpPr>
          <p:cNvPr id="73763" name="Text Box 35"/>
          <p:cNvSpPr txBox="1">
            <a:spLocks noChangeArrowheads="1"/>
          </p:cNvSpPr>
          <p:nvPr/>
        </p:nvSpPr>
        <p:spPr bwMode="auto">
          <a:xfrm>
            <a:off x="660400" y="4691063"/>
            <a:ext cx="2713038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A, B, E, F, H, C, D, G</a:t>
            </a:r>
          </a:p>
        </p:txBody>
      </p:sp>
      <p:pic>
        <p:nvPicPr>
          <p:cNvPr id="73764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1" b="3485"/>
          <a:stretch>
            <a:fillRect/>
          </a:stretch>
        </p:blipFill>
        <p:spPr bwMode="auto">
          <a:xfrm>
            <a:off x="4443413" y="2930525"/>
            <a:ext cx="2847975" cy="314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49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6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ae752773a2339da9b70b06ef8f24febf14584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yhoffds2ec">
  <a:themeElements>
    <a:clrScheme name="Nyhoffds2e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hoffds2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yhoffds2e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hoffds2e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hoffds2e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5.xml><?xml version="1.0" encoding="utf-8"?>
<a:theme xmlns:a="http://schemas.openxmlformats.org/drawingml/2006/main" name="Fading Grid">
  <a:themeElements>
    <a:clrScheme name="Fading Grid 4">
      <a:dk1>
        <a:srgbClr val="6B6B99"/>
      </a:dk1>
      <a:lt1>
        <a:srgbClr val="EAEAEA"/>
      </a:lt1>
      <a:dk2>
        <a:srgbClr val="666699"/>
      </a:dk2>
      <a:lt2>
        <a:srgbClr val="CCECFF"/>
      </a:lt2>
      <a:accent1>
        <a:srgbClr val="00CC66"/>
      </a:accent1>
      <a:accent2>
        <a:srgbClr val="54547A"/>
      </a:accent2>
      <a:accent3>
        <a:srgbClr val="B8B8CA"/>
      </a:accent3>
      <a:accent4>
        <a:srgbClr val="C8C8C8"/>
      </a:accent4>
      <a:accent5>
        <a:srgbClr val="AAE2B8"/>
      </a:accent5>
      <a:accent6>
        <a:srgbClr val="4B4B6E"/>
      </a:accent6>
      <a:hlink>
        <a:srgbClr val="65B2FF"/>
      </a:hlink>
      <a:folHlink>
        <a:srgbClr val="9900FF"/>
      </a:folHlink>
    </a:clrScheme>
    <a:fontScheme name="Fading Grid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ads Tie">
  <a:themeElements>
    <a:clrScheme name="Dad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it594">
  <a:themeElements>
    <a:clrScheme name="cit594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cit594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7C80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7C80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it594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594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t594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594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t594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t594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36984</TotalTime>
  <Words>1094</Words>
  <Application>Microsoft Office PowerPoint</Application>
  <PresentationFormat>On-screen Show (4:3)</PresentationFormat>
  <Paragraphs>210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25</vt:i4>
      </vt:variant>
    </vt:vector>
  </HeadingPairs>
  <TitlesOfParts>
    <vt:vector size="49" baseType="lpstr">
      <vt:lpstr>標楷體</vt:lpstr>
      <vt:lpstr>新細明體</vt:lpstr>
      <vt:lpstr>Arial</vt:lpstr>
      <vt:lpstr>Book Antiqua</vt:lpstr>
      <vt:lpstr>Calibri</vt:lpstr>
      <vt:lpstr>Cambria</vt:lpstr>
      <vt:lpstr>Century Gothic</vt:lpstr>
      <vt:lpstr>Courier New</vt:lpstr>
      <vt:lpstr>Lucida Sans</vt:lpstr>
      <vt:lpstr>Monotype Sorts</vt:lpstr>
      <vt:lpstr>Symbol</vt:lpstr>
      <vt:lpstr>Times New Roman</vt:lpstr>
      <vt:lpstr>Verdana</vt:lpstr>
      <vt:lpstr>Wingdings</vt:lpstr>
      <vt:lpstr>Wingdings 2</vt:lpstr>
      <vt:lpstr>Wingdings 3</vt:lpstr>
      <vt:lpstr>1_Austin</vt:lpstr>
      <vt:lpstr>Apex</vt:lpstr>
      <vt:lpstr>Nyhoffds2ec</vt:lpstr>
      <vt:lpstr>Ion Boardroom</vt:lpstr>
      <vt:lpstr>Fading Grid</vt:lpstr>
      <vt:lpstr>Dads Tie</vt:lpstr>
      <vt:lpstr>Adjacency</vt:lpstr>
      <vt:lpstr>cit594</vt:lpstr>
      <vt:lpstr>ECE 532</vt:lpstr>
      <vt:lpstr>Learning Outcomes</vt:lpstr>
      <vt:lpstr>Searching a Graph</vt:lpstr>
      <vt:lpstr>Searching a Graph</vt:lpstr>
      <vt:lpstr>Depth-First Search</vt:lpstr>
      <vt:lpstr>Depth-First Search</vt:lpstr>
      <vt:lpstr>Depth-first search for Digraph</vt:lpstr>
      <vt:lpstr>Depth-First Search</vt:lpstr>
      <vt:lpstr>Depth-First Search</vt:lpstr>
      <vt:lpstr>Depth First Traversal</vt:lpstr>
      <vt:lpstr>Depth-First Search on Undirected Graphs</vt:lpstr>
      <vt:lpstr>How to do depth-first searching</vt:lpstr>
      <vt:lpstr>Depth-first searching</vt:lpstr>
      <vt:lpstr>Graph Operations</vt:lpstr>
      <vt:lpstr>PowerPoint Presentation</vt:lpstr>
      <vt:lpstr>Breadth-First Search</vt:lpstr>
      <vt:lpstr>Breadth-First Search</vt:lpstr>
      <vt:lpstr>Breadth-First Search-Directed Graph</vt:lpstr>
      <vt:lpstr>Breadth- First Traversal</vt:lpstr>
      <vt:lpstr>Breadth-First Search</vt:lpstr>
      <vt:lpstr>Breadth-first Search on Undirected Graph</vt:lpstr>
      <vt:lpstr>How to do breadth-first searching</vt:lpstr>
      <vt:lpstr>Breadth-first searching</vt:lpstr>
      <vt:lpstr>PowerPoint Presentation</vt:lpstr>
      <vt:lpstr>PowerPoint Presentation</vt:lpstr>
    </vt:vector>
  </TitlesOfParts>
  <Company>TEAM 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431</dc:title>
  <dc:creator>Asus</dc:creator>
  <cp:lastModifiedBy>Roslina Mohamad</cp:lastModifiedBy>
  <cp:revision>497</cp:revision>
  <dcterms:created xsi:type="dcterms:W3CDTF">2015-08-28T06:37:10Z</dcterms:created>
  <dcterms:modified xsi:type="dcterms:W3CDTF">2016-11-08T12:59:57Z</dcterms:modified>
</cp:coreProperties>
</file>