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9" r:id="rId2"/>
    <p:sldMasterId id="2147483967" r:id="rId3"/>
    <p:sldMasterId id="2147483979" r:id="rId4"/>
    <p:sldMasterId id="2147483985" r:id="rId5"/>
    <p:sldMasterId id="2147483997" r:id="rId6"/>
    <p:sldMasterId id="2147484010" r:id="rId7"/>
    <p:sldMasterId id="2147484022" r:id="rId8"/>
    <p:sldMasterId id="2147484034" r:id="rId9"/>
  </p:sldMasterIdLst>
  <p:notesMasterIdLst>
    <p:notesMasterId r:id="rId61"/>
  </p:notesMasterIdLst>
  <p:sldIdLst>
    <p:sldId id="582" r:id="rId10"/>
    <p:sldId id="734" r:id="rId11"/>
    <p:sldId id="735" r:id="rId12"/>
    <p:sldId id="738" r:id="rId13"/>
    <p:sldId id="739" r:id="rId14"/>
    <p:sldId id="740" r:id="rId15"/>
    <p:sldId id="781" r:id="rId16"/>
    <p:sldId id="741" r:id="rId17"/>
    <p:sldId id="742" r:id="rId18"/>
    <p:sldId id="736" r:id="rId19"/>
    <p:sldId id="737" r:id="rId20"/>
    <p:sldId id="743" r:id="rId21"/>
    <p:sldId id="744" r:id="rId22"/>
    <p:sldId id="745" r:id="rId23"/>
    <p:sldId id="746" r:id="rId24"/>
    <p:sldId id="747" r:id="rId25"/>
    <p:sldId id="748" r:id="rId26"/>
    <p:sldId id="749" r:id="rId27"/>
    <p:sldId id="750" r:id="rId28"/>
    <p:sldId id="751" r:id="rId29"/>
    <p:sldId id="752" r:id="rId30"/>
    <p:sldId id="753" r:id="rId31"/>
    <p:sldId id="754" r:id="rId32"/>
    <p:sldId id="755" r:id="rId33"/>
    <p:sldId id="756" r:id="rId34"/>
    <p:sldId id="757" r:id="rId35"/>
    <p:sldId id="758" r:id="rId36"/>
    <p:sldId id="759" r:id="rId37"/>
    <p:sldId id="760" r:id="rId38"/>
    <p:sldId id="761" r:id="rId39"/>
    <p:sldId id="762" r:id="rId40"/>
    <p:sldId id="763" r:id="rId41"/>
    <p:sldId id="764" r:id="rId42"/>
    <p:sldId id="782" r:id="rId43"/>
    <p:sldId id="765" r:id="rId44"/>
    <p:sldId id="766" r:id="rId45"/>
    <p:sldId id="767" r:id="rId46"/>
    <p:sldId id="768" r:id="rId47"/>
    <p:sldId id="769" r:id="rId48"/>
    <p:sldId id="770" r:id="rId49"/>
    <p:sldId id="771" r:id="rId50"/>
    <p:sldId id="772" r:id="rId51"/>
    <p:sldId id="773" r:id="rId52"/>
    <p:sldId id="774" r:id="rId53"/>
    <p:sldId id="775" r:id="rId54"/>
    <p:sldId id="776" r:id="rId55"/>
    <p:sldId id="777" r:id="rId56"/>
    <p:sldId id="778" r:id="rId57"/>
    <p:sldId id="779" r:id="rId58"/>
    <p:sldId id="780" r:id="rId59"/>
    <p:sldId id="783" r:id="rId60"/>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434" autoAdjust="0"/>
  </p:normalViewPr>
  <p:slideViewPr>
    <p:cSldViewPr>
      <p:cViewPr varScale="1">
        <p:scale>
          <a:sx n="71" d="100"/>
          <a:sy n="71" d="100"/>
        </p:scale>
        <p:origin x="1272" y="60"/>
      </p:cViewPr>
      <p:guideLst>
        <p:guide orient="horz" pos="2160"/>
        <p:guide pos="2880"/>
      </p:guideLst>
    </p:cSldViewPr>
  </p:slideViewPr>
  <p:outlineViewPr>
    <p:cViewPr>
      <p:scale>
        <a:sx n="33" d="100"/>
        <a:sy n="33" d="100"/>
      </p:scale>
      <p:origin x="0" y="-9378"/>
    </p:cViewPr>
  </p:outlineViewPr>
  <p:notesTextViewPr>
    <p:cViewPr>
      <p:scale>
        <a:sx n="1" d="1"/>
        <a:sy n="1" d="1"/>
      </p:scale>
      <p:origin x="0" y="0"/>
    </p:cViewPr>
  </p:notesTextViewPr>
  <p:sorterViewPr>
    <p:cViewPr>
      <p:scale>
        <a:sx n="100" d="100"/>
        <a:sy n="100" d="100"/>
      </p:scale>
      <p:origin x="0" y="-2376"/>
    </p:cViewPr>
  </p:sorter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B9F90-613E-4C54-AB49-A0F2D2AB4736}" type="datetimeFigureOut">
              <a:rPr lang="en-US" smtClean="0"/>
              <a:t>11/14/2016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BC694-ED1C-4544-B2BA-82F857784AB5}" type="slidenum">
              <a:rPr lang="en-US" smtClean="0"/>
              <a:t>‹#›</a:t>
            </a:fld>
            <a:endParaRPr lang="en-US"/>
          </a:p>
        </p:txBody>
      </p:sp>
    </p:spTree>
    <p:extLst>
      <p:ext uri="{BB962C8B-B14F-4D97-AF65-F5344CB8AC3E}">
        <p14:creationId xmlns:p14="http://schemas.microsoft.com/office/powerpoint/2010/main" val="75619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BA9A741-CD53-4E2C-AFD2-97BE2F4CD5E4}" type="slidenum">
              <a:rPr kumimoji="0" lang="en-US" altLang="en-US" smtClean="0">
                <a:solidFill>
                  <a:srgbClr val="000000"/>
                </a:solidFill>
              </a:rPr>
              <a:pPr>
                <a:spcBef>
                  <a:spcPct val="0"/>
                </a:spcBef>
              </a:pPr>
              <a:t>2</a:t>
            </a:fld>
            <a:endParaRPr kumimoji="0" lang="en-US" altLang="en-US" smtClean="0">
              <a:solidFill>
                <a:srgbClr val="000000"/>
              </a:solidFill>
            </a:endParaRPr>
          </a:p>
        </p:txBody>
      </p:sp>
    </p:spTree>
    <p:extLst>
      <p:ext uri="{BB962C8B-B14F-4D97-AF65-F5344CB8AC3E}">
        <p14:creationId xmlns:p14="http://schemas.microsoft.com/office/powerpoint/2010/main" val="73239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FAFA-B787-4698-B6AA-69F11F266D81}" type="slidenum">
              <a:rPr lang="en-US" altLang="zh-TW"/>
              <a:pPr/>
              <a:t>3</a:t>
            </a:fld>
            <a:endParaRPr lang="en-US" altLang="zh-TW"/>
          </a:p>
        </p:txBody>
      </p:sp>
    </p:spTree>
    <p:extLst>
      <p:ext uri="{BB962C8B-B14F-4D97-AF65-F5344CB8AC3E}">
        <p14:creationId xmlns:p14="http://schemas.microsoft.com/office/powerpoint/2010/main" val="10793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47CEBD9-F440-48FE-AF7E-5C193E5FA1CD}" type="slidenum">
              <a:rPr lang="en-US" altLang="zh-TW">
                <a:solidFill>
                  <a:srgbClr val="000000"/>
                </a:solidFill>
              </a:rPr>
              <a:pPr/>
              <a:t>7</a:t>
            </a:fld>
            <a:endParaRPr lang="en-US" altLang="zh-TW">
              <a:solidFill>
                <a:srgbClr val="000000"/>
              </a:solidFill>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6833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fld id="{62FD9F3C-8D77-450B-8535-F388C6CC6D14}" type="slidenum">
              <a:rPr lang="en-US" altLang="zh-TW">
                <a:solidFill>
                  <a:prstClr val="black"/>
                </a:solidFill>
              </a:rPr>
              <a:pPr/>
              <a:t>8</a:t>
            </a:fld>
            <a:endParaRPr lang="en-US" altLang="zh-TW">
              <a:solidFill>
                <a:prstClr val="black"/>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8305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fld id="{8227DEE7-7887-4CD5-BEAC-9A3B298BEFA8}" type="slidenum">
              <a:rPr lang="en-US" altLang="zh-TW">
                <a:solidFill>
                  <a:prstClr val="black"/>
                </a:solidFill>
              </a:rPr>
              <a:pPr/>
              <a:t>9</a:t>
            </a:fld>
            <a:endParaRPr lang="en-US" altLang="zh-TW">
              <a:solidFill>
                <a:prstClr val="black"/>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9454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36E26ECA-20C5-46B7-8DB2-8FD4C7124F1B}" type="slidenum">
              <a:rPr kumimoji="0" lang="en-US" altLang="en-US">
                <a:solidFill>
                  <a:prstClr val="black"/>
                </a:solidFill>
              </a:rPr>
              <a:pPr/>
              <a:t>10</a:t>
            </a:fld>
            <a:endParaRPr kumimoji="0" lang="en-US" altLang="en-US">
              <a:solidFill>
                <a:prstClr val="black"/>
              </a:solidFill>
            </a:endParaRPr>
          </a:p>
        </p:txBody>
      </p:sp>
    </p:spTree>
    <p:extLst>
      <p:ext uri="{BB962C8B-B14F-4D97-AF65-F5344CB8AC3E}">
        <p14:creationId xmlns:p14="http://schemas.microsoft.com/office/powerpoint/2010/main" val="247064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BFDCBAA4-9BBA-4428-AB94-C1D1E79C72B3}" type="slidenum">
              <a:rPr kumimoji="0" lang="en-US" altLang="en-US">
                <a:solidFill>
                  <a:prstClr val="black"/>
                </a:solidFill>
              </a:rPr>
              <a:pPr/>
              <a:t>11</a:t>
            </a:fld>
            <a:endParaRPr kumimoji="0" lang="en-US" altLang="en-US">
              <a:solidFill>
                <a:prstClr val="black"/>
              </a:solidFill>
            </a:endParaRPr>
          </a:p>
        </p:txBody>
      </p:sp>
    </p:spTree>
    <p:extLst>
      <p:ext uri="{BB962C8B-B14F-4D97-AF65-F5344CB8AC3E}">
        <p14:creationId xmlns:p14="http://schemas.microsoft.com/office/powerpoint/2010/main" val="240241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E01F008-B014-440B-B6A1-A472595AFEF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C++ Programming: Program Design Including Data Structures, Sixth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1D83228B-5575-47C7-8762-27C7FA0C368B}" type="slidenum">
              <a:rPr lang="en-US"/>
              <a:pPr>
                <a:defRPr/>
              </a:pPr>
              <a:t>‹#›</a:t>
            </a:fld>
            <a:endParaRPr lang="en-US"/>
          </a:p>
        </p:txBody>
      </p:sp>
    </p:spTree>
    <p:extLst>
      <p:ext uri="{BB962C8B-B14F-4D97-AF65-F5344CB8AC3E}">
        <p14:creationId xmlns:p14="http://schemas.microsoft.com/office/powerpoint/2010/main" val="365093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lang="en-US" smtClean="0"/>
              <a:t>C++ Programming: Program Design Including Data Structures, Sixth Edition</a:t>
            </a:r>
            <a:endParaRPr lang="en-US"/>
          </a:p>
        </p:txBody>
      </p:sp>
      <p:sp>
        <p:nvSpPr>
          <p:cNvPr id="29" name="Slide Number Placeholder 28"/>
          <p:cNvSpPr>
            <a:spLocks noGrp="1"/>
          </p:cNvSpPr>
          <p:nvPr>
            <p:ph type="sldNum" sz="quarter" idx="12"/>
          </p:nvPr>
        </p:nvSpPr>
        <p:spPr/>
        <p:txBody>
          <a:bodyPr/>
          <a:lstStyle/>
          <a:p>
            <a:fld id="{EE01F008-B014-440B-B6A1-A472595AFEF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E01F008-B014-440B-B6A1-A472595AFEF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Programming: Program Design Including Data Structures, Sixth Edition</a:t>
            </a:r>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 Programming: Program Design Including Data Structures, Sixth Edition</a:t>
            </a:r>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 Programming: Program Design Including Data Structures, Sixth Edition</a:t>
            </a:r>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 Programming: Program Design Including Data Structures, Sixth Edition</a:t>
            </a:r>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Programming: Program Design Including Data Structures, Sixth Edition</a:t>
            </a:r>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Programming: Program Design Including Data Structures, Sixth Edition</a:t>
            </a:r>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ltLang="zh-TW"/>
          </a:p>
        </p:txBody>
      </p:sp>
      <p:sp>
        <p:nvSpPr>
          <p:cNvPr id="17" name="Footer Placeholder 16"/>
          <p:cNvSpPr>
            <a:spLocks noGrp="1"/>
          </p:cNvSpPr>
          <p:nvPr>
            <p:ph type="ftr" sz="quarter" idx="11"/>
          </p:nvPr>
        </p:nvSpPr>
        <p:spPr/>
        <p:txBody>
          <a:bodyPr/>
          <a:lstStyle/>
          <a:p>
            <a:pPr>
              <a:defRPr/>
            </a:pPr>
            <a:r>
              <a:rPr lang="en-US" altLang="zh-TW" smtClean="0"/>
              <a:t>C++ Programming: Program Design Including Data Structures, Sixth Edition</a:t>
            </a:r>
            <a:endParaRPr lang="en-US" altLang="zh-TW"/>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92C47B2-0629-49F2-96D3-118A906C0412}" type="slidenum">
              <a:rPr lang="en-US" altLang="zh-TW" smtClean="0"/>
              <a:pPr/>
              <a:t>‹#›</a:t>
            </a:fld>
            <a:endParaRPr lang="en-US" altLang="zh-TW"/>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6FFE67CA-4B59-419B-A088-A4259AAD8F78}" type="slidenum">
              <a:rPr lang="en-US" altLang="zh-TW" smtClean="0">
                <a:solidFill>
                  <a:srgbClr val="000000"/>
                </a:solidFill>
              </a:rPr>
              <a:pPr/>
              <a:t>‹#›</a:t>
            </a:fld>
            <a:endParaRPr lang="en-US" altLang="zh-TW">
              <a:solidFill>
                <a:srgbClr val="000000"/>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a:xfrm>
            <a:off x="800100" y="6172200"/>
            <a:ext cx="4000500" cy="457200"/>
          </a:xfrm>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3F6A06D-F072-4F9C-96EE-E1FDC17CCE39}" type="slidenum">
              <a:rPr lang="en-US" altLang="zh-TW" smtClean="0">
                <a:solidFill>
                  <a:srgbClr val="000000"/>
                </a:solidFill>
              </a:rPr>
              <a:pPr/>
              <a:t>‹#›</a:t>
            </a:fld>
            <a:endParaRPr lang="en-US" altLang="zh-TW">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p:txBody>
          <a:bodyPr/>
          <a:lstStyle/>
          <a:p>
            <a:fld id="{47A14BBC-EA8B-4325-BAC0-4F6CCC62D3DC}" type="slidenum">
              <a:rPr lang="en-US" altLang="zh-TW" smtClean="0">
                <a:solidFill>
                  <a:srgbClr val="000000"/>
                </a:solidFill>
              </a:rPr>
              <a:pPr/>
              <a:t>‹#›</a:t>
            </a:fld>
            <a:endParaRPr lang="en-US" altLang="zh-TW">
              <a:solidFill>
                <a:srgbClr val="000000"/>
              </a:solidFill>
            </a:endParaRP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ltLang="zh-TW">
              <a:solidFill>
                <a:srgbClr val="000000"/>
              </a:solidFill>
            </a:endParaRPr>
          </a:p>
        </p:txBody>
      </p:sp>
      <p:sp>
        <p:nvSpPr>
          <p:cNvPr id="8" name="Footer Placeholder 7"/>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9" name="Slide Number Placeholder 8"/>
          <p:cNvSpPr>
            <a:spLocks noGrp="1"/>
          </p:cNvSpPr>
          <p:nvPr>
            <p:ph type="sldNum" sz="quarter" idx="12"/>
          </p:nvPr>
        </p:nvSpPr>
        <p:spPr/>
        <p:txBody>
          <a:bodyPr/>
          <a:lstStyle/>
          <a:p>
            <a:fld id="{375B10CC-17B1-494F-ACD7-26929AAA08A1}" type="slidenum">
              <a:rPr lang="en-US" altLang="zh-TW" smtClean="0">
                <a:solidFill>
                  <a:srgbClr val="000000"/>
                </a:solidFill>
              </a:rPr>
              <a:pPr/>
              <a:t>‹#›</a:t>
            </a:fld>
            <a:endParaRPr lang="en-US" altLang="zh-TW">
              <a:solidFill>
                <a:srgbClr val="000000"/>
              </a:solidFill>
            </a:endParaRP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zh-TW">
              <a:solidFill>
                <a:srgbClr val="000000"/>
              </a:solidFill>
            </a:endParaRPr>
          </a:p>
        </p:txBody>
      </p:sp>
      <p:sp>
        <p:nvSpPr>
          <p:cNvPr id="4" name="Footer Placeholder 3"/>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5" name="Slide Number Placeholder 4"/>
          <p:cNvSpPr>
            <a:spLocks noGrp="1"/>
          </p:cNvSpPr>
          <p:nvPr>
            <p:ph type="sldNum" sz="quarter" idx="12"/>
          </p:nvPr>
        </p:nvSpPr>
        <p:spPr/>
        <p:txBody>
          <a:bodyPr/>
          <a:lstStyle/>
          <a:p>
            <a:fld id="{851505E8-B19D-46C7-B2D1-79F4EF79269F}"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Programming: Program Design Including Data Structures, Sixth Edition</a:t>
            </a:r>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solidFill>
                <a:srgbClr val="000000"/>
              </a:solidFill>
            </a:endParaRPr>
          </a:p>
        </p:txBody>
      </p:sp>
      <p:sp>
        <p:nvSpPr>
          <p:cNvPr id="3" name="Footer Placeholder 2"/>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4" name="Slide Number Placeholder 3"/>
          <p:cNvSpPr>
            <a:spLocks noGrp="1"/>
          </p:cNvSpPr>
          <p:nvPr>
            <p:ph type="sldNum" sz="quarter" idx="12"/>
          </p:nvPr>
        </p:nvSpPr>
        <p:spPr/>
        <p:txBody>
          <a:bodyPr/>
          <a:lstStyle/>
          <a:p>
            <a:fld id="{028A621F-8018-4ECB-B328-C1C252481C37}" type="slidenum">
              <a:rPr lang="en-US" altLang="zh-TW" smtClean="0">
                <a:solidFill>
                  <a:srgbClr val="000000"/>
                </a:solidFill>
              </a:rPr>
              <a:pPr/>
              <a:t>‹#›</a:t>
            </a:fld>
            <a:endParaRPr lang="en-US" altLang="zh-TW">
              <a:solidFill>
                <a:srgbClr val="000000"/>
              </a:solidFill>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p:txBody>
          <a:bodyPr/>
          <a:lstStyle/>
          <a:p>
            <a:fld id="{DD4198B4-52AA-4FA5-A235-C1D6C0CE9918}" type="slidenum">
              <a:rPr lang="en-US" altLang="zh-TW" smtClean="0">
                <a:solidFill>
                  <a:srgbClr val="000000"/>
                </a:solidFill>
              </a:rPr>
              <a:pPr/>
              <a:t>‹#›</a:t>
            </a:fld>
            <a:endParaRPr lang="en-US" altLang="zh-TW">
              <a:solidFill>
                <a:srgbClr val="000000"/>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a:xfrm>
            <a:off x="914400" y="6172200"/>
            <a:ext cx="3886200" cy="457200"/>
          </a:xfrm>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945CD40F-D1B3-4FF7-A7BF-35EBDECBC128}" type="slidenum">
              <a:rPr lang="en-US" altLang="zh-TW" smtClean="0">
                <a:solidFill>
                  <a:srgbClr val="000000"/>
                </a:solidFill>
              </a:rPr>
              <a:pPr/>
              <a:t>‹#›</a:t>
            </a:fld>
            <a:endParaRPr lang="en-US" altLang="zh-TW">
              <a:solidFill>
                <a:srgbClr val="000000"/>
              </a:solidFill>
            </a:endParaRP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54DDBC35-6D4B-4BF0-8E12-DB44A970200A}"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B109ACD2-2A81-481B-940E-18C5FD28D2C6}"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6858000"/>
            <a:chOff x="0" y="0"/>
            <a:chExt cx="9144000" cy="6858000"/>
          </a:xfrm>
        </p:grpSpPr>
        <p:sp>
          <p:nvSpPr>
            <p:cNvPr id="5" name="Rectangle 4"/>
            <p:cNvSpPr/>
            <p:nvPr userDrawn="1"/>
          </p:nvSpPr>
          <p:spPr>
            <a:xfrm>
              <a:off x="0" y="2133600"/>
              <a:ext cx="9144000" cy="47244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n>
                  <a:solidFill>
                    <a:srgbClr val="800000"/>
                  </a:solidFill>
                </a:ln>
                <a:solidFill>
                  <a:prstClr val="white"/>
                </a:solidFill>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b="53711"/>
            <a:stretch>
              <a:fillRect/>
            </a:stretch>
          </p:blipFill>
          <p:spPr bwMode="auto">
            <a:xfrm>
              <a:off x="0" y="0"/>
              <a:ext cx="9144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6324600"/>
              <a:ext cx="2200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685800" y="2130425"/>
            <a:ext cx="7772400" cy="2670175"/>
          </a:xfrm>
        </p:spPr>
        <p:txBody>
          <a:bodyPr/>
          <a:lstStyle>
            <a:lvl1pPr>
              <a:defRPr sz="4400">
                <a:solidFill>
                  <a:schemeClr val="bg1"/>
                </a:solidFill>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953000"/>
            <a:ext cx="6400800" cy="685800"/>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17410242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30EDDC3C-3274-4E4E-9C6A-DAD5A292ECD7}" type="slidenum">
              <a:rPr lang="en-US" altLang="en-US">
                <a:solidFill>
                  <a:prstClr val="white"/>
                </a:solidFill>
              </a:rPr>
              <a:pPr/>
              <a:t>‹#›</a:t>
            </a:fld>
            <a:endParaRPr lang="en-US" altLang="en-US">
              <a:solidFill>
                <a:prstClr val="white"/>
              </a:solidFill>
            </a:endParaRPr>
          </a:p>
        </p:txBody>
      </p:sp>
      <p:sp>
        <p:nvSpPr>
          <p:cNvPr id="5" name="Footer Placeholder 8"/>
          <p:cNvSpPr>
            <a:spLocks noGrp="1"/>
          </p:cNvSpPr>
          <p:nvPr>
            <p:ph type="ftr" sz="quarter" idx="11"/>
          </p:nvPr>
        </p:nvSpPr>
        <p:spPr/>
        <p:txBody>
          <a:bodyPr/>
          <a:lstStyle>
            <a:lvl1pPr>
              <a:defRPr/>
            </a:lvl1pPr>
          </a:lstStyle>
          <a:p>
            <a:pPr>
              <a:defRPr/>
            </a:pPr>
            <a:r>
              <a:rPr lang="en-US">
                <a:solidFill>
                  <a:prstClr val="white"/>
                </a:solidFill>
              </a:rPr>
              <a:t>C++ Programming: Program Design Including Data Structures, Sixth Edition</a:t>
            </a:r>
            <a:endParaRPr lang="en-US" dirty="0">
              <a:solidFill>
                <a:prstClr val="white"/>
              </a:solidFill>
            </a:endParaRPr>
          </a:p>
        </p:txBody>
      </p:sp>
    </p:spTree>
    <p:extLst>
      <p:ext uri="{BB962C8B-B14F-4D97-AF65-F5344CB8AC3E}">
        <p14:creationId xmlns:p14="http://schemas.microsoft.com/office/powerpoint/2010/main" val="86594637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0386AFA8-FE4F-4DE4-BA15-BA475832C779}" type="slidenum">
              <a:rPr lang="en-US" altLang="en-US">
                <a:solidFill>
                  <a:prstClr val="white"/>
                </a:solidFill>
              </a:rPr>
              <a:pPr/>
              <a:t>‹#›</a:t>
            </a:fld>
            <a:endParaRPr lang="en-US" altLang="en-US">
              <a:solidFill>
                <a:prstClr val="white"/>
              </a:solidFill>
            </a:endParaRPr>
          </a:p>
        </p:txBody>
      </p:sp>
      <p:sp>
        <p:nvSpPr>
          <p:cNvPr id="6" name="Footer Placeholder 8"/>
          <p:cNvSpPr>
            <a:spLocks noGrp="1"/>
          </p:cNvSpPr>
          <p:nvPr>
            <p:ph type="ftr" sz="quarter" idx="11"/>
          </p:nvPr>
        </p:nvSpPr>
        <p:spPr/>
        <p:txBody>
          <a:bodyPr/>
          <a:lstStyle>
            <a:lvl1pPr>
              <a:defRPr/>
            </a:lvl1pPr>
          </a:lstStyle>
          <a:p>
            <a:pPr>
              <a:defRPr/>
            </a:pPr>
            <a:r>
              <a:rPr lang="en-US">
                <a:solidFill>
                  <a:prstClr val="white"/>
                </a:solidFill>
              </a:rPr>
              <a:t>C++ Programming: Program Design Including Data Structures, Sixth Edition</a:t>
            </a:r>
            <a:endParaRPr lang="en-US" dirty="0">
              <a:solidFill>
                <a:prstClr val="white"/>
              </a:solidFill>
            </a:endParaRPr>
          </a:p>
        </p:txBody>
      </p:sp>
    </p:spTree>
    <p:extLst>
      <p:ext uri="{BB962C8B-B14F-4D97-AF65-F5344CB8AC3E}">
        <p14:creationId xmlns:p14="http://schemas.microsoft.com/office/powerpoint/2010/main" val="18732162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CDCE156F-7AAE-460F-AFBE-DA522F3CC7B9}" type="slidenum">
              <a:rPr lang="en-US" altLang="en-US">
                <a:solidFill>
                  <a:prstClr val="white"/>
                </a:solidFill>
              </a:rPr>
              <a:pPr/>
              <a:t>‹#›</a:t>
            </a:fld>
            <a:endParaRPr lang="en-US" altLang="en-US">
              <a:solidFill>
                <a:prstClr val="white"/>
              </a:solidFill>
            </a:endParaRPr>
          </a:p>
        </p:txBody>
      </p:sp>
      <p:sp>
        <p:nvSpPr>
          <p:cNvPr id="4" name="Footer Placeholder 8"/>
          <p:cNvSpPr>
            <a:spLocks noGrp="1"/>
          </p:cNvSpPr>
          <p:nvPr>
            <p:ph type="ftr" sz="quarter" idx="11"/>
          </p:nvPr>
        </p:nvSpPr>
        <p:spPr/>
        <p:txBody>
          <a:bodyPr/>
          <a:lstStyle>
            <a:lvl1pPr>
              <a:defRPr/>
            </a:lvl1pPr>
          </a:lstStyle>
          <a:p>
            <a:pPr>
              <a:defRPr/>
            </a:pPr>
            <a:r>
              <a:rPr lang="en-US">
                <a:solidFill>
                  <a:prstClr val="white"/>
                </a:solidFill>
              </a:rPr>
              <a:t>C++ Programming: Program Design Including Data Structures, Sixth Edition</a:t>
            </a:r>
            <a:endParaRPr lang="en-US" dirty="0">
              <a:solidFill>
                <a:prstClr val="white"/>
              </a:solidFill>
            </a:endParaRPr>
          </a:p>
        </p:txBody>
      </p:sp>
    </p:spTree>
    <p:extLst>
      <p:ext uri="{BB962C8B-B14F-4D97-AF65-F5344CB8AC3E}">
        <p14:creationId xmlns:p14="http://schemas.microsoft.com/office/powerpoint/2010/main" val="146288708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544CCD03-5E01-41D4-A410-6F5E1683B2CA}" type="slidenum">
              <a:rPr lang="en-US" altLang="en-US">
                <a:solidFill>
                  <a:prstClr val="white"/>
                </a:solidFill>
              </a:rPr>
              <a:pPr/>
              <a:t>‹#›</a:t>
            </a:fld>
            <a:endParaRPr lang="en-US" altLang="en-US">
              <a:solidFill>
                <a:prstClr val="white"/>
              </a:solidFill>
            </a:endParaRPr>
          </a:p>
        </p:txBody>
      </p:sp>
      <p:sp>
        <p:nvSpPr>
          <p:cNvPr id="3" name="Footer Placeholder 8"/>
          <p:cNvSpPr>
            <a:spLocks noGrp="1"/>
          </p:cNvSpPr>
          <p:nvPr>
            <p:ph type="ftr" sz="quarter" idx="11"/>
          </p:nvPr>
        </p:nvSpPr>
        <p:spPr/>
        <p:txBody>
          <a:bodyPr/>
          <a:lstStyle>
            <a:lvl1pPr>
              <a:defRPr/>
            </a:lvl1pPr>
          </a:lstStyle>
          <a:p>
            <a:pPr>
              <a:defRPr/>
            </a:pPr>
            <a:r>
              <a:rPr lang="en-US">
                <a:solidFill>
                  <a:prstClr val="white"/>
                </a:solidFill>
              </a:rPr>
              <a:t>C++ Programming: Program Design Including Data Structures, Sixth Edition</a:t>
            </a:r>
            <a:endParaRPr lang="en-US" dirty="0">
              <a:solidFill>
                <a:prstClr val="white"/>
              </a:solidFill>
            </a:endParaRPr>
          </a:p>
        </p:txBody>
      </p:sp>
    </p:spTree>
    <p:extLst>
      <p:ext uri="{BB962C8B-B14F-4D97-AF65-F5344CB8AC3E}">
        <p14:creationId xmlns:p14="http://schemas.microsoft.com/office/powerpoint/2010/main" val="5678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Programming: Program Design Including Data Structures, Sixth Edition</a:t>
            </a:r>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r>
              <a:rPr lang="en-US" altLang="zh-TW" smtClean="0"/>
              <a:t>C++ Programming: Program Design Including Data Structures, Sixth Edition</a:t>
            </a:r>
            <a:endParaRPr lang="en-US" altLang="zh-TW"/>
          </a:p>
        </p:txBody>
      </p:sp>
      <p:sp>
        <p:nvSpPr>
          <p:cNvPr id="6" name="Slide Number Placeholder 5"/>
          <p:cNvSpPr>
            <a:spLocks noGrp="1"/>
          </p:cNvSpPr>
          <p:nvPr>
            <p:ph type="sldNum" sz="quarter" idx="12"/>
          </p:nvPr>
        </p:nvSpPr>
        <p:spPr/>
        <p:txBody>
          <a:bodyPr/>
          <a:lstStyle/>
          <a:p>
            <a:fld id="{592C47B2-0629-49F2-96D3-118A906C0412}" type="slidenum">
              <a:rPr lang="en-US" altLang="zh-TW" smtClean="0"/>
              <a:pPr/>
              <a:t>‹#›</a:t>
            </a:fld>
            <a:endParaRPr lang="en-US" altLang="zh-TW"/>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6FFE67CA-4B59-419B-A088-A4259AAD8F78}" type="slidenum">
              <a:rPr lang="en-US" altLang="zh-TW" smtClean="0">
                <a:solidFill>
                  <a:srgbClr val="000000"/>
                </a:solidFill>
              </a:rPr>
              <a:pPr/>
              <a:t>‹#›</a:t>
            </a:fld>
            <a:endParaRPr lang="en-US" altLang="zh-TW">
              <a:solidFill>
                <a:srgbClr val="000000"/>
              </a:solidFill>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A3F6A06D-F072-4F9C-96EE-E1FDC17CCE39}" type="slidenum">
              <a:rPr lang="en-US" altLang="zh-TW" smtClean="0">
                <a:solidFill>
                  <a:srgbClr val="000000"/>
                </a:solidFill>
              </a:rPr>
              <a:pPr/>
              <a:t>‹#›</a:t>
            </a:fld>
            <a:endParaRPr lang="en-US" altLang="zh-TW">
              <a:solidFill>
                <a:srgbClr val="000000"/>
              </a:solidFil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p:txBody>
          <a:bodyPr/>
          <a:lstStyle/>
          <a:p>
            <a:fld id="{47A14BBC-EA8B-4325-BAC0-4F6CCC62D3DC}"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zh-TW">
              <a:solidFill>
                <a:srgbClr val="000000"/>
              </a:solidFill>
            </a:endParaRPr>
          </a:p>
        </p:txBody>
      </p:sp>
      <p:sp>
        <p:nvSpPr>
          <p:cNvPr id="8" name="Footer Placeholder 7"/>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9" name="Slide Number Placeholder 8"/>
          <p:cNvSpPr>
            <a:spLocks noGrp="1"/>
          </p:cNvSpPr>
          <p:nvPr>
            <p:ph type="sldNum" sz="quarter" idx="12"/>
          </p:nvPr>
        </p:nvSpPr>
        <p:spPr/>
        <p:txBody>
          <a:bodyPr/>
          <a:lstStyle/>
          <a:p>
            <a:fld id="{375B10CC-17B1-494F-ACD7-26929AAA08A1}" type="slidenum">
              <a:rPr lang="en-US" altLang="zh-TW" smtClean="0">
                <a:solidFill>
                  <a:srgbClr val="000000"/>
                </a:solidFill>
              </a:rPr>
              <a:pPr/>
              <a:t>‹#›</a:t>
            </a:fld>
            <a:endParaRPr lang="en-US" altLang="zh-TW">
              <a:solidFill>
                <a:srgbClr val="000000"/>
              </a:solidFil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solidFill>
                <a:srgbClr val="000000"/>
              </a:solidFill>
            </a:endParaRPr>
          </a:p>
        </p:txBody>
      </p:sp>
      <p:sp>
        <p:nvSpPr>
          <p:cNvPr id="4" name="Footer Placeholder 3"/>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5" name="Slide Number Placeholder 4"/>
          <p:cNvSpPr>
            <a:spLocks noGrp="1"/>
          </p:cNvSpPr>
          <p:nvPr>
            <p:ph type="sldNum" sz="quarter" idx="12"/>
          </p:nvPr>
        </p:nvSpPr>
        <p:spPr/>
        <p:txBody>
          <a:bodyPr/>
          <a:lstStyle/>
          <a:p>
            <a:fld id="{851505E8-B19D-46C7-B2D1-79F4EF79269F}"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solidFill>
                <a:srgbClr val="000000"/>
              </a:solidFill>
            </a:endParaRPr>
          </a:p>
        </p:txBody>
      </p:sp>
      <p:sp>
        <p:nvSpPr>
          <p:cNvPr id="3" name="Footer Placeholder 2"/>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4" name="Slide Number Placeholder 3"/>
          <p:cNvSpPr>
            <a:spLocks noGrp="1"/>
          </p:cNvSpPr>
          <p:nvPr>
            <p:ph type="sldNum" sz="quarter" idx="12"/>
          </p:nvPr>
        </p:nvSpPr>
        <p:spPr/>
        <p:txBody>
          <a:bodyPr/>
          <a:lstStyle/>
          <a:p>
            <a:fld id="{028A621F-8018-4ECB-B328-C1C252481C37}"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p:txBody>
          <a:bodyPr/>
          <a:lstStyle/>
          <a:p>
            <a:fld id="{DD4198B4-52AA-4FA5-A235-C1D6C0CE9918}" type="slidenum">
              <a:rPr lang="en-US" altLang="zh-TW" smtClean="0">
                <a:solidFill>
                  <a:srgbClr val="000000"/>
                </a:solidFill>
              </a:rPr>
              <a:pPr/>
              <a:t>‹#›</a:t>
            </a:fld>
            <a:endParaRPr lang="en-US" altLang="zh-TW">
              <a:solidFill>
                <a:srgbClr val="000000"/>
              </a:solidFil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solidFill>
                <a:srgbClr val="000000"/>
              </a:solidFill>
            </a:endParaRPr>
          </a:p>
        </p:txBody>
      </p:sp>
      <p:sp>
        <p:nvSpPr>
          <p:cNvPr id="6" name="Footer Placeholder 5"/>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7" name="Slide Number Placeholder 6"/>
          <p:cNvSpPr>
            <a:spLocks noGrp="1"/>
          </p:cNvSpPr>
          <p:nvPr>
            <p:ph type="sldNum" sz="quarter" idx="12"/>
          </p:nvPr>
        </p:nvSpPr>
        <p:spPr/>
        <p:txBody>
          <a:bodyPr/>
          <a:lstStyle/>
          <a:p>
            <a:fld id="{945CD40F-D1B3-4FF7-A7BF-35EBDECBC128}"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54DDBC35-6D4B-4BF0-8E12-DB44A970200A}"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 Programming: Program Design Including Data Structures, Sixth Edition</a:t>
            </a:r>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zh-TW">
              <a:solidFill>
                <a:srgbClr val="000000"/>
              </a:solidFill>
            </a:endParaRPr>
          </a:p>
        </p:txBody>
      </p:sp>
      <p:sp>
        <p:nvSpPr>
          <p:cNvPr id="5" name="Footer Placeholder 4"/>
          <p:cNvSpPr>
            <a:spLocks noGrp="1"/>
          </p:cNvSpPr>
          <p:nvPr>
            <p:ph type="ftr" sz="quarter" idx="11"/>
          </p:nvPr>
        </p:nvSpPr>
        <p:spPr/>
        <p:txBody>
          <a:bodyPr/>
          <a:lstStyle/>
          <a:p>
            <a:pPr>
              <a:defRPr/>
            </a:pPr>
            <a:r>
              <a:rPr lang="en-US" altLang="zh-TW" smtClean="0">
                <a:solidFill>
                  <a:srgbClr val="000000"/>
                </a:solidFill>
              </a:rPr>
              <a:t>C++ Programming: Program Design Including Data Structures, Sixth Edition</a:t>
            </a:r>
            <a:endParaRPr lang="en-US" altLang="zh-TW">
              <a:solidFill>
                <a:srgbClr val="000000"/>
              </a:solidFill>
            </a:endParaRPr>
          </a:p>
        </p:txBody>
      </p:sp>
      <p:sp>
        <p:nvSpPr>
          <p:cNvPr id="6" name="Slide Number Placeholder 5"/>
          <p:cNvSpPr>
            <a:spLocks noGrp="1"/>
          </p:cNvSpPr>
          <p:nvPr>
            <p:ph type="sldNum" sz="quarter" idx="12"/>
          </p:nvPr>
        </p:nvSpPr>
        <p:spPr/>
        <p:txBody>
          <a:bodyPr/>
          <a:lstStyle/>
          <a:p>
            <a:fld id="{B109ACD2-2A81-481B-940E-18C5FD28D2C6}" type="slidenum">
              <a:rPr lang="en-US" altLang="zh-TW" smtClean="0">
                <a:solidFill>
                  <a:srgbClr val="000000"/>
                </a:solidFill>
              </a:rPr>
              <a:pPr/>
              <a:t>‹#›</a:t>
            </a:fld>
            <a:endParaRPr lang="en-US" altLang="zh-TW">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6413"/>
            <a:chOff x="0" y="0"/>
            <a:chExt cx="5759" cy="4319"/>
          </a:xfrm>
        </p:grpSpPr>
        <p:sp>
          <p:nvSpPr>
            <p:cNvPr id="5" name="Freeform 3"/>
            <p:cNvSpPr>
              <a:spLocks/>
            </p:cNvSpPr>
            <p:nvPr/>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6" name="Group 4"/>
            <p:cNvGrpSpPr>
              <a:grpSpLocks/>
            </p:cNvGrpSpPr>
            <p:nvPr userDrawn="1"/>
          </p:nvGrpSpPr>
          <p:grpSpPr bwMode="auto">
            <a:xfrm>
              <a:off x="0" y="0"/>
              <a:ext cx="5759" cy="4319"/>
              <a:chOff x="0" y="0"/>
              <a:chExt cx="5759" cy="4319"/>
            </a:xfrm>
          </p:grpSpPr>
          <p:sp>
            <p:nvSpPr>
              <p:cNvPr id="7" name="Freeform 5"/>
              <p:cNvSpPr>
                <a:spLocks/>
              </p:cNvSpPr>
              <p:nvPr/>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8" name="Freeform 6"/>
              <p:cNvSpPr>
                <a:spLocks/>
              </p:cNvSpPr>
              <p:nvPr/>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9" name="Freeform 7"/>
              <p:cNvSpPr>
                <a:spLocks/>
              </p:cNvSpPr>
              <p:nvPr/>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 name="Freeform 8"/>
              <p:cNvSpPr>
                <a:spLocks/>
              </p:cNvSpPr>
              <p:nvPr/>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1" name="Freeform 9"/>
              <p:cNvSpPr>
                <a:spLocks/>
              </p:cNvSpPr>
              <p:nvPr/>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2" name="Freeform 10"/>
              <p:cNvSpPr>
                <a:spLocks/>
              </p:cNvSpPr>
              <p:nvPr/>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3" name="Freeform 11"/>
              <p:cNvSpPr>
                <a:spLocks/>
              </p:cNvSpPr>
              <p:nvPr/>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4" name="Freeform 12"/>
              <p:cNvSpPr>
                <a:spLocks/>
              </p:cNvSpPr>
              <p:nvPr/>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5" name="Freeform 13"/>
              <p:cNvSpPr>
                <a:spLocks/>
              </p:cNvSpPr>
              <p:nvPr/>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6" name="Freeform 14"/>
              <p:cNvSpPr>
                <a:spLocks/>
              </p:cNvSpPr>
              <p:nvPr/>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7" name="Freeform 15"/>
              <p:cNvSpPr>
                <a:spLocks/>
              </p:cNvSpPr>
              <p:nvPr/>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8" name="Freeform 16"/>
              <p:cNvSpPr>
                <a:spLocks/>
              </p:cNvSpPr>
              <p:nvPr/>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9" name="Freeform 17"/>
              <p:cNvSpPr>
                <a:spLocks/>
              </p:cNvSpPr>
              <p:nvPr/>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0" name="Freeform 18"/>
              <p:cNvSpPr>
                <a:spLocks/>
              </p:cNvSpPr>
              <p:nvPr/>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1" name="Freeform 19"/>
              <p:cNvSpPr>
                <a:spLocks/>
              </p:cNvSpPr>
              <p:nvPr/>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2" name="Freeform 20"/>
              <p:cNvSpPr>
                <a:spLocks/>
              </p:cNvSpPr>
              <p:nvPr/>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3" name="Freeform 21"/>
              <p:cNvSpPr>
                <a:spLocks/>
              </p:cNvSpPr>
              <p:nvPr/>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4" name="Freeform 22"/>
              <p:cNvSpPr>
                <a:spLocks/>
              </p:cNvSpPr>
              <p:nvPr/>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5" name="Freeform 23"/>
              <p:cNvSpPr>
                <a:spLocks/>
              </p:cNvSpPr>
              <p:nvPr/>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6" name="Freeform 24"/>
              <p:cNvSpPr>
                <a:spLocks/>
              </p:cNvSpPr>
              <p:nvPr/>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7" name="Freeform 25"/>
              <p:cNvSpPr>
                <a:spLocks/>
              </p:cNvSpPr>
              <p:nvPr/>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8" name="Freeform 26"/>
              <p:cNvSpPr>
                <a:spLocks/>
              </p:cNvSpPr>
              <p:nvPr/>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9" name="Freeform 27"/>
              <p:cNvSpPr>
                <a:spLocks/>
              </p:cNvSpPr>
              <p:nvPr/>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0" name="Freeform 28"/>
              <p:cNvSpPr>
                <a:spLocks/>
              </p:cNvSpPr>
              <p:nvPr/>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1" name="Freeform 29"/>
              <p:cNvSpPr>
                <a:spLocks/>
              </p:cNvSpPr>
              <p:nvPr/>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32" name="Group 30"/>
              <p:cNvGrpSpPr>
                <a:grpSpLocks/>
              </p:cNvGrpSpPr>
              <p:nvPr/>
            </p:nvGrpSpPr>
            <p:grpSpPr bwMode="auto">
              <a:xfrm>
                <a:off x="0" y="0"/>
                <a:ext cx="5758" cy="1045"/>
                <a:chOff x="0" y="0"/>
                <a:chExt cx="5758" cy="1045"/>
              </a:xfrm>
            </p:grpSpPr>
            <p:sp>
              <p:nvSpPr>
                <p:cNvPr id="54" name="Freeform 31"/>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5" name="Freeform 32"/>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6" name="Freeform 33"/>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7" name="Freeform 34"/>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8" name="Freeform 35"/>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9" name="Freeform 36"/>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0" name="Freeform 37"/>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1" name="Freeform 38"/>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2" name="Freeform 39"/>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3" name="Freeform 40"/>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4" name="Freeform 41"/>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5" name="Freeform 42"/>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6" name="Freeform 43"/>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7" name="Freeform 44"/>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8" name="Freeform 45"/>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grpSp>
            <p:nvGrpSpPr>
              <p:cNvPr id="33" name="Group 46"/>
              <p:cNvGrpSpPr>
                <a:grpSpLocks/>
              </p:cNvGrpSpPr>
              <p:nvPr/>
            </p:nvGrpSpPr>
            <p:grpSpPr bwMode="auto">
              <a:xfrm>
                <a:off x="0" y="558"/>
                <a:ext cx="5758" cy="487"/>
                <a:chOff x="0" y="558"/>
                <a:chExt cx="5758" cy="487"/>
              </a:xfrm>
            </p:grpSpPr>
            <p:sp>
              <p:nvSpPr>
                <p:cNvPr id="52" name="Freeform 47"/>
                <p:cNvSpPr>
                  <a:spLocks/>
                </p:cNvSpPr>
                <p:nvPr/>
              </p:nvSpPr>
              <p:spPr bwMode="hidden">
                <a:xfrm>
                  <a:off x="0" y="618"/>
                  <a:ext cx="306" cy="427"/>
                </a:xfrm>
                <a:custGeom>
                  <a:avLst/>
                  <a:gdLst>
                    <a:gd name="T0" fmla="*/ 282 w 305"/>
                    <a:gd name="T1" fmla="*/ 427 h 426"/>
                    <a:gd name="T2" fmla="*/ 306 w 305"/>
                    <a:gd name="T3" fmla="*/ 427 h 426"/>
                    <a:gd name="T4" fmla="*/ 0 w 305"/>
                    <a:gd name="T5" fmla="*/ 0 h 426"/>
                    <a:gd name="T6" fmla="*/ 0 w 305"/>
                    <a:gd name="T7" fmla="*/ 66 h 426"/>
                    <a:gd name="T8" fmla="*/ 252 w 305"/>
                    <a:gd name="T9" fmla="*/ 427 h 426"/>
                    <a:gd name="T10" fmla="*/ 282 w 305"/>
                    <a:gd name="T11" fmla="*/ 427 h 426"/>
                    <a:gd name="T12" fmla="*/ 282 w 305"/>
                    <a:gd name="T13" fmla="*/ 427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53" name="Freeform 48"/>
                <p:cNvSpPr>
                  <a:spLocks/>
                </p:cNvSpPr>
                <p:nvPr/>
              </p:nvSpPr>
              <p:spPr bwMode="hidden">
                <a:xfrm>
                  <a:off x="5410" y="558"/>
                  <a:ext cx="348" cy="487"/>
                </a:xfrm>
                <a:custGeom>
                  <a:avLst/>
                  <a:gdLst>
                    <a:gd name="T0" fmla="*/ 24 w 347"/>
                    <a:gd name="T1" fmla="*/ 487 h 486"/>
                    <a:gd name="T2" fmla="*/ 48 w 347"/>
                    <a:gd name="T3" fmla="*/ 487 h 486"/>
                    <a:gd name="T4" fmla="*/ 348 w 347"/>
                    <a:gd name="T5" fmla="*/ 72 h 486"/>
                    <a:gd name="T6" fmla="*/ 348 w 347"/>
                    <a:gd name="T7" fmla="*/ 0 h 486"/>
                    <a:gd name="T8" fmla="*/ 0 w 347"/>
                    <a:gd name="T9" fmla="*/ 487 h 486"/>
                    <a:gd name="T10" fmla="*/ 24 w 347"/>
                    <a:gd name="T11" fmla="*/ 487 h 486"/>
                    <a:gd name="T12" fmla="*/ 24 w 347"/>
                    <a:gd name="T13" fmla="*/ 487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nvGrpSpPr>
              <p:cNvPr id="34" name="Group 49"/>
              <p:cNvGrpSpPr>
                <a:grpSpLocks/>
              </p:cNvGrpSpPr>
              <p:nvPr/>
            </p:nvGrpSpPr>
            <p:grpSpPr bwMode="auto">
              <a:xfrm>
                <a:off x="264" y="1039"/>
                <a:ext cx="5200" cy="3280"/>
                <a:chOff x="264" y="1039"/>
                <a:chExt cx="5200" cy="3280"/>
              </a:xfrm>
            </p:grpSpPr>
            <p:sp>
              <p:nvSpPr>
                <p:cNvPr id="43" name="Freeform 50"/>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4" name="Freeform 51"/>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5" name="Freeform 52"/>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6" name="Freeform 53"/>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7" name="Freeform 54"/>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8" name="Freeform 55"/>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9" name="Freeform 56"/>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0" name="Freeform 57"/>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1" name="Freeform 58"/>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sp>
            <p:nvSpPr>
              <p:cNvPr id="35" name="Freeform 59"/>
              <p:cNvSpPr>
                <a:spLocks/>
              </p:cNvSpPr>
              <p:nvPr/>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6" name="Freeform 60"/>
              <p:cNvSpPr>
                <a:spLocks/>
              </p:cNvSpPr>
              <p:nvPr/>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7" name="Freeform 61"/>
              <p:cNvSpPr>
                <a:spLocks/>
              </p:cNvSpPr>
              <p:nvPr/>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8" name="Freeform 62"/>
              <p:cNvSpPr>
                <a:spLocks/>
              </p:cNvSpPr>
              <p:nvPr/>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9" name="Freeform 63"/>
              <p:cNvSpPr>
                <a:spLocks/>
              </p:cNvSpPr>
              <p:nvPr/>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0" name="Freeform 64"/>
              <p:cNvSpPr>
                <a:spLocks/>
              </p:cNvSpPr>
              <p:nvPr/>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1" name="Freeform 65"/>
              <p:cNvSpPr>
                <a:spLocks/>
              </p:cNvSpPr>
              <p:nvPr/>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2" name="Freeform 66"/>
              <p:cNvSpPr>
                <a:spLocks/>
              </p:cNvSpPr>
              <p:nvPr/>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sp>
        <p:nvSpPr>
          <p:cNvPr id="5187" name="Rectangle 67"/>
          <p:cNvSpPr>
            <a:spLocks noGrp="1" noChangeArrowheads="1"/>
          </p:cNvSpPr>
          <p:nvPr>
            <p:ph type="ctrTitle" sz="quarter"/>
          </p:nvPr>
        </p:nvSpPr>
        <p:spPr>
          <a:xfrm>
            <a:off x="455613" y="1920875"/>
            <a:ext cx="8226425" cy="1736725"/>
          </a:xfrm>
        </p:spPr>
        <p:txBody>
          <a:bodyPr anchor="b"/>
          <a:lstStyle>
            <a:lvl1pPr>
              <a:defRPr sz="5400"/>
            </a:lvl1pPr>
          </a:lstStyle>
          <a:p>
            <a:pPr lvl="0"/>
            <a:r>
              <a:rPr lang="zh-TW" altLang="en-US" noProof="0" smtClean="0"/>
              <a:t>按一下以編輯母片標題樣式</a:t>
            </a:r>
          </a:p>
        </p:txBody>
      </p:sp>
      <p:sp>
        <p:nvSpPr>
          <p:cNvPr id="5188"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smtClean="0"/>
              <a:t>按一下以編輯母片副標題樣式</a:t>
            </a:r>
          </a:p>
        </p:txBody>
      </p:sp>
      <p:sp>
        <p:nvSpPr>
          <p:cNvPr id="69" name="Rectangle 69"/>
          <p:cNvSpPr>
            <a:spLocks noGrp="1" noChangeArrowheads="1"/>
          </p:cNvSpPr>
          <p:nvPr>
            <p:ph type="dt" sz="quarter" idx="10"/>
          </p:nvPr>
        </p:nvSpPr>
        <p:spPr/>
        <p:txBody>
          <a:bodyPr/>
          <a:lstStyle>
            <a:lvl1pPr>
              <a:defRPr smtClean="0"/>
            </a:lvl1pPr>
          </a:lstStyle>
          <a:p>
            <a:pPr>
              <a:defRPr/>
            </a:pPr>
            <a:endParaRPr lang="en-US" altLang="zh-TW">
              <a:solidFill>
                <a:srgbClr val="EAEAEA"/>
              </a:solidFill>
            </a:endParaRPr>
          </a:p>
        </p:txBody>
      </p:sp>
      <p:sp>
        <p:nvSpPr>
          <p:cNvPr id="70" name="Rectangle 70"/>
          <p:cNvSpPr>
            <a:spLocks noGrp="1" noChangeArrowheads="1"/>
          </p:cNvSpPr>
          <p:nvPr>
            <p:ph type="ftr" sz="quarter" idx="11"/>
          </p:nvPr>
        </p:nvSpPr>
        <p:spPr/>
        <p:txBody>
          <a:bodyPr/>
          <a:lstStyle>
            <a:lvl1pPr>
              <a:defRPr smtClean="0"/>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1" name="Rectangle 71"/>
          <p:cNvSpPr>
            <a:spLocks noGrp="1" noChangeArrowheads="1"/>
          </p:cNvSpPr>
          <p:nvPr>
            <p:ph type="sldNum" sz="quarter" idx="12"/>
          </p:nvPr>
        </p:nvSpPr>
        <p:spPr/>
        <p:txBody>
          <a:bodyPr/>
          <a:lstStyle>
            <a:lvl1pPr>
              <a:defRPr/>
            </a:lvl1pPr>
          </a:lstStyle>
          <a:p>
            <a:fld id="{74C9E7E9-F499-41F8-B66E-35096D2F8D49}"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4010982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fld id="{D0FFD0D4-6CC3-431A-8BFE-4DD823E305F7}"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65466796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fld id="{7103037B-B5BA-4D70-9E17-3273589A8EC4}"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26926713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fld id="{F2661F19-88DE-43C0-934B-EF1E52E94554}"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41154627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8"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9" name="Rectangle 70"/>
          <p:cNvSpPr>
            <a:spLocks noGrp="1" noChangeArrowheads="1"/>
          </p:cNvSpPr>
          <p:nvPr>
            <p:ph type="sldNum" sz="quarter" idx="12"/>
          </p:nvPr>
        </p:nvSpPr>
        <p:spPr>
          <a:ln/>
        </p:spPr>
        <p:txBody>
          <a:bodyPr/>
          <a:lstStyle>
            <a:lvl1pPr>
              <a:defRPr/>
            </a:lvl1pPr>
          </a:lstStyle>
          <a:p>
            <a:fld id="{74EFDF4D-E19C-4FE4-A721-B27C1005868B}"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6601492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4"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5" name="Rectangle 70"/>
          <p:cNvSpPr>
            <a:spLocks noGrp="1" noChangeArrowheads="1"/>
          </p:cNvSpPr>
          <p:nvPr>
            <p:ph type="sldNum" sz="quarter" idx="12"/>
          </p:nvPr>
        </p:nvSpPr>
        <p:spPr>
          <a:ln/>
        </p:spPr>
        <p:txBody>
          <a:bodyPr/>
          <a:lstStyle>
            <a:lvl1pPr>
              <a:defRPr/>
            </a:lvl1pPr>
          </a:lstStyle>
          <a:p>
            <a:fld id="{A8BBD586-1D14-4E4E-8E1E-BD1058DBD9A5}"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31071686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3"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4" name="Rectangle 70"/>
          <p:cNvSpPr>
            <a:spLocks noGrp="1" noChangeArrowheads="1"/>
          </p:cNvSpPr>
          <p:nvPr>
            <p:ph type="sldNum" sz="quarter" idx="12"/>
          </p:nvPr>
        </p:nvSpPr>
        <p:spPr>
          <a:ln/>
        </p:spPr>
        <p:txBody>
          <a:bodyPr/>
          <a:lstStyle>
            <a:lvl1pPr>
              <a:defRPr/>
            </a:lvl1pPr>
          </a:lstStyle>
          <a:p>
            <a:fld id="{A28932EA-F385-4D91-A47E-AAF5E1D34BBE}"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35428943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fld id="{04E88AE5-F39D-4704-8BC0-3CE7F727C14A}"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6520995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fld id="{85D22C3A-7442-4BD4-9151-11683423C080}"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145389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 Programming: Program Design Including Data Structures, Sixth Edition</a:t>
            </a:r>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fld id="{C924A338-CC6B-4A65-80A4-872ED617682A}"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32894573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fld id="{DFFC740A-3272-47A4-A9A3-6F6A88FCC90E}"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3486991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fld id="{F6E20A67-8141-4C58-BE45-EBA5CA9A007A}" type="slidenum">
              <a:rPr lang="en-US" altLang="zh-TW">
                <a:solidFill>
                  <a:srgbClr val="EAEAEA"/>
                </a:solidFill>
              </a:rPr>
              <a:pPr/>
              <a:t>‹#›</a:t>
            </a:fld>
            <a:endParaRPr lang="en-US" altLang="zh-TW">
              <a:solidFill>
                <a:srgbClr val="EAEAEA"/>
              </a:solidFill>
            </a:endParaRPr>
          </a:p>
        </p:txBody>
      </p:sp>
    </p:spTree>
    <p:extLst>
      <p:ext uri="{BB962C8B-B14F-4D97-AF65-F5344CB8AC3E}">
        <p14:creationId xmlns:p14="http://schemas.microsoft.com/office/powerpoint/2010/main" val="34115215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102481-F282-4536-B21E-68C5D71F3B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40964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A555154-AF88-4FF8-A2FC-BE50097162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266858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85B5F80-8C0D-458D-96C9-04B6A24FDD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66752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FFECEC6-4B50-4920-8298-8E1B5CDFDD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06800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F2FE72D-6A9E-4448-9715-504EAF3F31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423785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A7F83E7-8496-4186-89BF-65F88EF915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7838813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1CDEB36-3AB7-4591-AD5F-4D37D90977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36175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 Programming: Program Design Including Data Structures, Sixth Edition</a:t>
            </a:r>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3ECD8B0-C6EF-465B-B17A-95D053B39D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10274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AA89659-3FB8-43E0-96A8-9D8AF68B04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22554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96FBBB-9EC1-492D-9BE1-1E2938E5041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563319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B6BB0E-03DD-42DD-9505-16DB7193B2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75473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102481-F282-4536-B21E-68C5D71F3B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02724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A555154-AF88-4FF8-A2FC-BE50097162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49622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85B5F80-8C0D-458D-96C9-04B6A24FDD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01830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FFECEC6-4B50-4920-8298-8E1B5CDFDD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99132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F2FE72D-6A9E-4448-9715-504EAF3F31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93340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A7F83E7-8496-4186-89BF-65F88EF915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99983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C++ Programming: Program Design Including Data Structures, Sixth Edition</a:t>
            </a: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1CDEB36-3AB7-4591-AD5F-4D37D90977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0906535"/>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3ECD8B0-C6EF-465B-B17A-95D053B39D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87248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AA89659-3FB8-43E0-96A8-9D8AF68B04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53715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96FBBB-9EC1-492D-9BE1-1E2938E5041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38591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C++ Programming: Program Design Including Data Structures, Sixth Edition</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B6BB0E-03DD-42DD-9505-16DB7193B2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018762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6413"/>
            <a:chOff x="0" y="0"/>
            <a:chExt cx="5759" cy="4319"/>
          </a:xfrm>
        </p:grpSpPr>
        <p:sp>
          <p:nvSpPr>
            <p:cNvPr id="5" name="Freeform 3"/>
            <p:cNvSpPr>
              <a:spLocks/>
            </p:cNvSpPr>
            <p:nvPr/>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6" name="Group 4"/>
            <p:cNvGrpSpPr>
              <a:grpSpLocks/>
            </p:cNvGrpSpPr>
            <p:nvPr userDrawn="1"/>
          </p:nvGrpSpPr>
          <p:grpSpPr bwMode="auto">
            <a:xfrm>
              <a:off x="0" y="0"/>
              <a:ext cx="5759" cy="4319"/>
              <a:chOff x="0" y="0"/>
              <a:chExt cx="5759" cy="4319"/>
            </a:xfrm>
          </p:grpSpPr>
          <p:sp>
            <p:nvSpPr>
              <p:cNvPr id="7" name="Freeform 5"/>
              <p:cNvSpPr>
                <a:spLocks/>
              </p:cNvSpPr>
              <p:nvPr/>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8" name="Freeform 6"/>
              <p:cNvSpPr>
                <a:spLocks/>
              </p:cNvSpPr>
              <p:nvPr/>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9" name="Freeform 7"/>
              <p:cNvSpPr>
                <a:spLocks/>
              </p:cNvSpPr>
              <p:nvPr/>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 name="Freeform 8"/>
              <p:cNvSpPr>
                <a:spLocks/>
              </p:cNvSpPr>
              <p:nvPr/>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1" name="Freeform 9"/>
              <p:cNvSpPr>
                <a:spLocks/>
              </p:cNvSpPr>
              <p:nvPr/>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2" name="Freeform 10"/>
              <p:cNvSpPr>
                <a:spLocks/>
              </p:cNvSpPr>
              <p:nvPr/>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3" name="Freeform 11"/>
              <p:cNvSpPr>
                <a:spLocks/>
              </p:cNvSpPr>
              <p:nvPr/>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4" name="Freeform 12"/>
              <p:cNvSpPr>
                <a:spLocks/>
              </p:cNvSpPr>
              <p:nvPr/>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5" name="Freeform 13"/>
              <p:cNvSpPr>
                <a:spLocks/>
              </p:cNvSpPr>
              <p:nvPr/>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6" name="Freeform 14"/>
              <p:cNvSpPr>
                <a:spLocks/>
              </p:cNvSpPr>
              <p:nvPr/>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7" name="Freeform 15"/>
              <p:cNvSpPr>
                <a:spLocks/>
              </p:cNvSpPr>
              <p:nvPr/>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8" name="Freeform 16"/>
              <p:cNvSpPr>
                <a:spLocks/>
              </p:cNvSpPr>
              <p:nvPr/>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9" name="Freeform 17"/>
              <p:cNvSpPr>
                <a:spLocks/>
              </p:cNvSpPr>
              <p:nvPr/>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0" name="Freeform 18"/>
              <p:cNvSpPr>
                <a:spLocks/>
              </p:cNvSpPr>
              <p:nvPr/>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1" name="Freeform 19"/>
              <p:cNvSpPr>
                <a:spLocks/>
              </p:cNvSpPr>
              <p:nvPr/>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2" name="Freeform 20"/>
              <p:cNvSpPr>
                <a:spLocks/>
              </p:cNvSpPr>
              <p:nvPr/>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3" name="Freeform 21"/>
              <p:cNvSpPr>
                <a:spLocks/>
              </p:cNvSpPr>
              <p:nvPr/>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4" name="Freeform 22"/>
              <p:cNvSpPr>
                <a:spLocks/>
              </p:cNvSpPr>
              <p:nvPr/>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5" name="Freeform 23"/>
              <p:cNvSpPr>
                <a:spLocks/>
              </p:cNvSpPr>
              <p:nvPr/>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6" name="Freeform 24"/>
              <p:cNvSpPr>
                <a:spLocks/>
              </p:cNvSpPr>
              <p:nvPr/>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7" name="Freeform 25"/>
              <p:cNvSpPr>
                <a:spLocks/>
              </p:cNvSpPr>
              <p:nvPr/>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8" name="Freeform 26"/>
              <p:cNvSpPr>
                <a:spLocks/>
              </p:cNvSpPr>
              <p:nvPr/>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29" name="Freeform 27"/>
              <p:cNvSpPr>
                <a:spLocks/>
              </p:cNvSpPr>
              <p:nvPr/>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0" name="Freeform 28"/>
              <p:cNvSpPr>
                <a:spLocks/>
              </p:cNvSpPr>
              <p:nvPr/>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1" name="Freeform 29"/>
              <p:cNvSpPr>
                <a:spLocks/>
              </p:cNvSpPr>
              <p:nvPr/>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32" name="Group 30"/>
              <p:cNvGrpSpPr>
                <a:grpSpLocks/>
              </p:cNvGrpSpPr>
              <p:nvPr/>
            </p:nvGrpSpPr>
            <p:grpSpPr bwMode="auto">
              <a:xfrm>
                <a:off x="0" y="0"/>
                <a:ext cx="5758" cy="1045"/>
                <a:chOff x="0" y="0"/>
                <a:chExt cx="5758" cy="1045"/>
              </a:xfrm>
            </p:grpSpPr>
            <p:sp>
              <p:nvSpPr>
                <p:cNvPr id="54" name="Freeform 31"/>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5" name="Freeform 32"/>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6" name="Freeform 33"/>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7" name="Freeform 34"/>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8" name="Freeform 35"/>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9" name="Freeform 36"/>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0" name="Freeform 37"/>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1" name="Freeform 38"/>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2" name="Freeform 39"/>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3" name="Freeform 40"/>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4" name="Freeform 41"/>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5" name="Freeform 42"/>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6" name="Freeform 43"/>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7" name="Freeform 44"/>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68" name="Freeform 45"/>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grpSp>
            <p:nvGrpSpPr>
              <p:cNvPr id="33" name="Group 46"/>
              <p:cNvGrpSpPr>
                <a:grpSpLocks/>
              </p:cNvGrpSpPr>
              <p:nvPr/>
            </p:nvGrpSpPr>
            <p:grpSpPr bwMode="auto">
              <a:xfrm>
                <a:off x="0" y="558"/>
                <a:ext cx="5758" cy="487"/>
                <a:chOff x="0" y="558"/>
                <a:chExt cx="5758" cy="487"/>
              </a:xfrm>
            </p:grpSpPr>
            <p:sp>
              <p:nvSpPr>
                <p:cNvPr id="52" name="Freeform 47"/>
                <p:cNvSpPr>
                  <a:spLocks/>
                </p:cNvSpPr>
                <p:nvPr/>
              </p:nvSpPr>
              <p:spPr bwMode="hidden">
                <a:xfrm>
                  <a:off x="0" y="618"/>
                  <a:ext cx="306" cy="427"/>
                </a:xfrm>
                <a:custGeom>
                  <a:avLst/>
                  <a:gdLst>
                    <a:gd name="T0" fmla="*/ 282 w 305"/>
                    <a:gd name="T1" fmla="*/ 427 h 426"/>
                    <a:gd name="T2" fmla="*/ 306 w 305"/>
                    <a:gd name="T3" fmla="*/ 427 h 426"/>
                    <a:gd name="T4" fmla="*/ 0 w 305"/>
                    <a:gd name="T5" fmla="*/ 0 h 426"/>
                    <a:gd name="T6" fmla="*/ 0 w 305"/>
                    <a:gd name="T7" fmla="*/ 66 h 426"/>
                    <a:gd name="T8" fmla="*/ 252 w 305"/>
                    <a:gd name="T9" fmla="*/ 427 h 426"/>
                    <a:gd name="T10" fmla="*/ 282 w 305"/>
                    <a:gd name="T11" fmla="*/ 427 h 426"/>
                    <a:gd name="T12" fmla="*/ 282 w 305"/>
                    <a:gd name="T13" fmla="*/ 427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53" name="Freeform 48"/>
                <p:cNvSpPr>
                  <a:spLocks/>
                </p:cNvSpPr>
                <p:nvPr/>
              </p:nvSpPr>
              <p:spPr bwMode="hidden">
                <a:xfrm>
                  <a:off x="5410" y="558"/>
                  <a:ext cx="348" cy="487"/>
                </a:xfrm>
                <a:custGeom>
                  <a:avLst/>
                  <a:gdLst>
                    <a:gd name="T0" fmla="*/ 24 w 347"/>
                    <a:gd name="T1" fmla="*/ 487 h 486"/>
                    <a:gd name="T2" fmla="*/ 48 w 347"/>
                    <a:gd name="T3" fmla="*/ 487 h 486"/>
                    <a:gd name="T4" fmla="*/ 348 w 347"/>
                    <a:gd name="T5" fmla="*/ 72 h 486"/>
                    <a:gd name="T6" fmla="*/ 348 w 347"/>
                    <a:gd name="T7" fmla="*/ 0 h 486"/>
                    <a:gd name="T8" fmla="*/ 0 w 347"/>
                    <a:gd name="T9" fmla="*/ 487 h 486"/>
                    <a:gd name="T10" fmla="*/ 24 w 347"/>
                    <a:gd name="T11" fmla="*/ 487 h 486"/>
                    <a:gd name="T12" fmla="*/ 24 w 347"/>
                    <a:gd name="T13" fmla="*/ 487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nvGrpSpPr>
              <p:cNvPr id="34" name="Group 49"/>
              <p:cNvGrpSpPr>
                <a:grpSpLocks/>
              </p:cNvGrpSpPr>
              <p:nvPr/>
            </p:nvGrpSpPr>
            <p:grpSpPr bwMode="auto">
              <a:xfrm>
                <a:off x="264" y="1039"/>
                <a:ext cx="5200" cy="3280"/>
                <a:chOff x="264" y="1039"/>
                <a:chExt cx="5200" cy="3280"/>
              </a:xfrm>
            </p:grpSpPr>
            <p:sp>
              <p:nvSpPr>
                <p:cNvPr id="43" name="Freeform 50"/>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4" name="Freeform 51"/>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5" name="Freeform 52"/>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6" name="Freeform 53"/>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7" name="Freeform 54"/>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8" name="Freeform 55"/>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9" name="Freeform 56"/>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0" name="Freeform 57"/>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51" name="Freeform 58"/>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sp>
            <p:nvSpPr>
              <p:cNvPr id="35" name="Freeform 59"/>
              <p:cNvSpPr>
                <a:spLocks/>
              </p:cNvSpPr>
              <p:nvPr/>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36" name="Freeform 60"/>
              <p:cNvSpPr>
                <a:spLocks/>
              </p:cNvSpPr>
              <p:nvPr/>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7" name="Freeform 61"/>
              <p:cNvSpPr>
                <a:spLocks/>
              </p:cNvSpPr>
              <p:nvPr/>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8" name="Freeform 62"/>
              <p:cNvSpPr>
                <a:spLocks/>
              </p:cNvSpPr>
              <p:nvPr/>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39" name="Freeform 63"/>
              <p:cNvSpPr>
                <a:spLocks/>
              </p:cNvSpPr>
              <p:nvPr/>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0" name="Freeform 64"/>
              <p:cNvSpPr>
                <a:spLocks/>
              </p:cNvSpPr>
              <p:nvPr/>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1" name="Freeform 65"/>
              <p:cNvSpPr>
                <a:spLocks/>
              </p:cNvSpPr>
              <p:nvPr/>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2" name="Freeform 66"/>
              <p:cNvSpPr>
                <a:spLocks/>
              </p:cNvSpPr>
              <p:nvPr/>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sp>
        <p:nvSpPr>
          <p:cNvPr id="5187" name="Rectangle 67"/>
          <p:cNvSpPr>
            <a:spLocks noGrp="1" noChangeArrowheads="1"/>
          </p:cNvSpPr>
          <p:nvPr>
            <p:ph type="ctrTitle" sz="quarter"/>
          </p:nvPr>
        </p:nvSpPr>
        <p:spPr>
          <a:xfrm>
            <a:off x="455613" y="1920875"/>
            <a:ext cx="8226425" cy="1736725"/>
          </a:xfrm>
        </p:spPr>
        <p:txBody>
          <a:bodyPr anchor="b"/>
          <a:lstStyle>
            <a:lvl1pPr>
              <a:defRPr sz="5400"/>
            </a:lvl1pPr>
          </a:lstStyle>
          <a:p>
            <a:pPr lvl="0"/>
            <a:r>
              <a:rPr lang="zh-TW" altLang="en-US" noProof="0" smtClean="0"/>
              <a:t>按一下以編輯母片標題樣式</a:t>
            </a:r>
          </a:p>
        </p:txBody>
      </p:sp>
      <p:sp>
        <p:nvSpPr>
          <p:cNvPr id="5188"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smtClean="0"/>
              <a:t>按一下以編輯母片副標題樣式</a:t>
            </a:r>
          </a:p>
        </p:txBody>
      </p:sp>
      <p:sp>
        <p:nvSpPr>
          <p:cNvPr id="69" name="Rectangle 69"/>
          <p:cNvSpPr>
            <a:spLocks noGrp="1" noChangeArrowheads="1"/>
          </p:cNvSpPr>
          <p:nvPr>
            <p:ph type="dt" sz="quarter" idx="10"/>
          </p:nvPr>
        </p:nvSpPr>
        <p:spPr/>
        <p:txBody>
          <a:bodyPr/>
          <a:lstStyle>
            <a:lvl1pPr>
              <a:defRPr smtClean="0"/>
            </a:lvl1pPr>
          </a:lstStyle>
          <a:p>
            <a:pPr>
              <a:defRPr/>
            </a:pPr>
            <a:endParaRPr lang="en-US" altLang="zh-TW">
              <a:solidFill>
                <a:srgbClr val="EAEAEA"/>
              </a:solidFill>
            </a:endParaRPr>
          </a:p>
        </p:txBody>
      </p:sp>
      <p:sp>
        <p:nvSpPr>
          <p:cNvPr id="70" name="Rectangle 70"/>
          <p:cNvSpPr>
            <a:spLocks noGrp="1" noChangeArrowheads="1"/>
          </p:cNvSpPr>
          <p:nvPr>
            <p:ph type="ftr" sz="quarter" idx="11"/>
          </p:nvPr>
        </p:nvSpPr>
        <p:spPr/>
        <p:txBody>
          <a:bodyPr/>
          <a:lstStyle>
            <a:lvl1pPr>
              <a:defRPr smtClean="0"/>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1" name="Rectangle 71"/>
          <p:cNvSpPr>
            <a:spLocks noGrp="1" noChangeArrowheads="1"/>
          </p:cNvSpPr>
          <p:nvPr>
            <p:ph type="sldNum" sz="quarter" idx="12"/>
          </p:nvPr>
        </p:nvSpPr>
        <p:spPr/>
        <p:txBody>
          <a:bodyPr/>
          <a:lstStyle>
            <a:lvl1pPr>
              <a:defRPr smtClean="0"/>
            </a:lvl1pPr>
          </a:lstStyle>
          <a:p>
            <a:pPr>
              <a:defRPr/>
            </a:pPr>
            <a:fld id="{104C193D-454C-4C25-998C-0989F8DC5A30}"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8357644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4D024498-5FEF-49C2-BBA3-93D8BAF28D3E}"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17566860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84A21254-C03C-4D20-8AA8-CF87B62BF381}"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26014292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pPr>
              <a:defRPr/>
            </a:pPr>
            <a:fld id="{D7AE1785-1588-41C9-B44F-9FD363B5052D}"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40615770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8"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9" name="Rectangle 70"/>
          <p:cNvSpPr>
            <a:spLocks noGrp="1" noChangeArrowheads="1"/>
          </p:cNvSpPr>
          <p:nvPr>
            <p:ph type="sldNum" sz="quarter" idx="12"/>
          </p:nvPr>
        </p:nvSpPr>
        <p:spPr>
          <a:ln/>
        </p:spPr>
        <p:txBody>
          <a:bodyPr/>
          <a:lstStyle>
            <a:lvl1pPr>
              <a:defRPr/>
            </a:lvl1pPr>
          </a:lstStyle>
          <a:p>
            <a:pPr>
              <a:defRPr/>
            </a:pPr>
            <a:fld id="{EEF39DEB-F4C3-42F8-8051-0D858C3FF538}"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282046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C++ Programming: Program Design Including Data Structures, Sixth Edition</a:t>
            </a:r>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4"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5" name="Rectangle 70"/>
          <p:cNvSpPr>
            <a:spLocks noGrp="1" noChangeArrowheads="1"/>
          </p:cNvSpPr>
          <p:nvPr>
            <p:ph type="sldNum" sz="quarter" idx="12"/>
          </p:nvPr>
        </p:nvSpPr>
        <p:spPr>
          <a:ln/>
        </p:spPr>
        <p:txBody>
          <a:bodyPr/>
          <a:lstStyle>
            <a:lvl1pPr>
              <a:defRPr/>
            </a:lvl1pPr>
          </a:lstStyle>
          <a:p>
            <a:pPr>
              <a:defRPr/>
            </a:pPr>
            <a:fld id="{D62C2CD8-4191-41E0-B2F5-E556E965BF3A}"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37442581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3"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4" name="Rectangle 70"/>
          <p:cNvSpPr>
            <a:spLocks noGrp="1" noChangeArrowheads="1"/>
          </p:cNvSpPr>
          <p:nvPr>
            <p:ph type="sldNum" sz="quarter" idx="12"/>
          </p:nvPr>
        </p:nvSpPr>
        <p:spPr>
          <a:ln/>
        </p:spPr>
        <p:txBody>
          <a:bodyPr/>
          <a:lstStyle>
            <a:lvl1pPr>
              <a:defRPr/>
            </a:lvl1pPr>
          </a:lstStyle>
          <a:p>
            <a:pPr>
              <a:defRPr/>
            </a:pPr>
            <a:fld id="{04D5CAC2-E409-4678-BB53-51D1FB628F43}"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19468095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pPr>
              <a:defRPr/>
            </a:pPr>
            <a:fld id="{56CF98FB-642E-4DF1-AEA3-68F65D00583F}"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7917066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pPr>
              <a:defRPr/>
            </a:pPr>
            <a:fld id="{B27B065A-7196-4DE0-86FF-0E6F19CC1625}"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15335161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2DC92F0E-B5DB-4095-A214-134661D113D7}"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38015172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614CA8A3-A6D4-4FF8-9F4C-6C503DBAA9D8}"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12119350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TW">
              <a:solidFill>
                <a:srgbClr val="EAEAEA"/>
              </a:solidFill>
            </a:endParaRPr>
          </a:p>
        </p:txBody>
      </p:sp>
      <p:sp>
        <p:nvSpPr>
          <p:cNvPr id="6" name="Rectangle 69"/>
          <p:cNvSpPr>
            <a:spLocks noGrp="1" noChangeArrowheads="1"/>
          </p:cNvSpPr>
          <p:nvPr>
            <p:ph type="ftr" sz="quarter" idx="11"/>
          </p:nvPr>
        </p:nvSpPr>
        <p:spPr>
          <a:ln/>
        </p:spPr>
        <p:txBody>
          <a:bodyPr/>
          <a:lstStyle>
            <a:lvl1pPr>
              <a:defRPr/>
            </a:lvl1pPr>
          </a:lstStyle>
          <a:p>
            <a:pPr>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7" name="Rectangle 70"/>
          <p:cNvSpPr>
            <a:spLocks noGrp="1" noChangeArrowheads="1"/>
          </p:cNvSpPr>
          <p:nvPr>
            <p:ph type="sldNum" sz="quarter" idx="12"/>
          </p:nvPr>
        </p:nvSpPr>
        <p:spPr>
          <a:ln/>
        </p:spPr>
        <p:txBody>
          <a:bodyPr/>
          <a:lstStyle>
            <a:lvl1pPr>
              <a:defRPr/>
            </a:lvl1pPr>
          </a:lstStyle>
          <a:p>
            <a:pPr>
              <a:defRPr/>
            </a:pPr>
            <a:fld id="{12798293-197A-41F9-9F43-09EBD83A3E46}" type="slidenum">
              <a:rPr lang="en-US" altLang="zh-TW">
                <a:solidFill>
                  <a:srgbClr val="EAEAEA"/>
                </a:solidFill>
              </a:rPr>
              <a:pPr>
                <a:defRPr/>
              </a:pPr>
              <a:t>‹#›</a:t>
            </a:fld>
            <a:endParaRPr lang="en-US" altLang="zh-TW">
              <a:solidFill>
                <a:srgbClr val="EAEAEA"/>
              </a:solidFill>
            </a:endParaRPr>
          </a:p>
        </p:txBody>
      </p:sp>
    </p:spTree>
    <p:extLst>
      <p:ext uri="{BB962C8B-B14F-4D97-AF65-F5344CB8AC3E}">
        <p14:creationId xmlns:p14="http://schemas.microsoft.com/office/powerpoint/2010/main" val="213061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heme" Target="../theme/theme4.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6.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7.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8.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9.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C++ Programming: Program Design Including Data Structures, Sixth Edition</a:t>
            </a:r>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952" r:id="rId12"/>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C++ Programming: Program Design Including Data Structures, Sixth Edition</a:t>
            </a: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C++ Programming: Program Design Including Data Structures, Sixth Edition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172200"/>
            <a:ext cx="9144000" cy="6858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a:xfrm>
            <a:off x="0" y="0"/>
            <a:ext cx="9144000" cy="15240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05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fontAlgn="base">
              <a:spcBef>
                <a:spcPct val="0"/>
              </a:spcBef>
              <a:spcAft>
                <a:spcPct val="0"/>
              </a:spcAft>
            </a:pPr>
            <a:fld id="{56CAB905-9351-4B46-8824-6F9A0028BBD1}" type="slidenum">
              <a:rPr lang="en-US" altLang="en-US" smtClean="0">
                <a:solidFill>
                  <a:prstClr val="white"/>
                </a:solidFill>
              </a:rPr>
              <a:pPr fontAlgn="base">
                <a:spcBef>
                  <a:spcPct val="0"/>
                </a:spcBef>
                <a:spcAft>
                  <a:spcPct val="0"/>
                </a:spcAft>
              </a:pPr>
              <a:t>‹#›</a:t>
            </a:fld>
            <a:endParaRPr lang="en-US" altLang="en-US" smtClean="0">
              <a:solidFill>
                <a:prstClr val="white"/>
              </a:solidFill>
            </a:endParaRPr>
          </a:p>
        </p:txBody>
      </p:sp>
      <p:sp>
        <p:nvSpPr>
          <p:cNvPr id="9" name="Footer Placeholder 8"/>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eaLnBrk="1" hangingPunct="1">
              <a:defRPr sz="1200">
                <a:solidFill>
                  <a:schemeClr val="bg1"/>
                </a:solidFill>
                <a:latin typeface="Arial" charset="0"/>
              </a:defRPr>
            </a:lvl1pPr>
          </a:lstStyle>
          <a:p>
            <a:pPr fontAlgn="base">
              <a:spcBef>
                <a:spcPct val="0"/>
              </a:spcBef>
              <a:spcAft>
                <a:spcPct val="0"/>
              </a:spcAft>
              <a:defRPr/>
            </a:pPr>
            <a:r>
              <a:rPr lang="en-US">
                <a:solidFill>
                  <a:prstClr val="white"/>
                </a:solidFill>
              </a:rPr>
              <a:t>C++ Programming: Program Design Including Data Structures, Sixth Edition</a:t>
            </a:r>
            <a:endParaRPr lang="en-US" dirty="0">
              <a:solidFill>
                <a:prstClr val="white"/>
              </a:solidFill>
            </a:endParaRPr>
          </a:p>
        </p:txBody>
      </p:sp>
    </p:spTree>
    <p:extLst>
      <p:ext uri="{BB962C8B-B14F-4D97-AF65-F5344CB8AC3E}">
        <p14:creationId xmlns:p14="http://schemas.microsoft.com/office/powerpoint/2010/main" val="3098214251"/>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kern="1200">
          <a:solidFill>
            <a:schemeClr val="bg1"/>
          </a:solidFill>
          <a:latin typeface="Calibri" pitchFamily="34" charset="0"/>
          <a:ea typeface="+mj-ea"/>
          <a:cs typeface="+mj-cs"/>
        </a:defRPr>
      </a:lvl1pPr>
      <a:lvl2pPr algn="ctr" rtl="0" eaLnBrk="0" fontAlgn="base" hangingPunct="0">
        <a:spcBef>
          <a:spcPct val="0"/>
        </a:spcBef>
        <a:spcAft>
          <a:spcPct val="0"/>
        </a:spcAft>
        <a:defRPr sz="4400" b="1">
          <a:solidFill>
            <a:schemeClr val="bg1"/>
          </a:solidFill>
          <a:latin typeface="Calibri" pitchFamily="34" charset="0"/>
        </a:defRPr>
      </a:lvl2pPr>
      <a:lvl3pPr algn="ctr" rtl="0" eaLnBrk="0" fontAlgn="base" hangingPunct="0">
        <a:spcBef>
          <a:spcPct val="0"/>
        </a:spcBef>
        <a:spcAft>
          <a:spcPct val="0"/>
        </a:spcAft>
        <a:defRPr sz="4400" b="1">
          <a:solidFill>
            <a:schemeClr val="bg1"/>
          </a:solidFill>
          <a:latin typeface="Calibri" pitchFamily="34" charset="0"/>
        </a:defRPr>
      </a:lvl3pPr>
      <a:lvl4pPr algn="ctr" rtl="0" eaLnBrk="0" fontAlgn="base" hangingPunct="0">
        <a:spcBef>
          <a:spcPct val="0"/>
        </a:spcBef>
        <a:spcAft>
          <a:spcPct val="0"/>
        </a:spcAft>
        <a:defRPr sz="4400" b="1">
          <a:solidFill>
            <a:schemeClr val="bg1"/>
          </a:solidFill>
          <a:latin typeface="Calibri" pitchFamily="34" charset="0"/>
        </a:defRPr>
      </a:lvl4pPr>
      <a:lvl5pPr algn="ctr" rtl="0" eaLnBrk="0" fontAlgn="base" hangingPunct="0">
        <a:spcBef>
          <a:spcPct val="0"/>
        </a:spcBef>
        <a:spcAft>
          <a:spcPct val="0"/>
        </a:spcAft>
        <a:defRPr sz="4400" b="1">
          <a:solidFill>
            <a:schemeClr val="bg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 Programming: Program Design Including Data Structures, Sixth Edition</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63529"/>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2413" cy="6856413"/>
            <a:chOff x="0" y="0"/>
            <a:chExt cx="5759" cy="4319"/>
          </a:xfrm>
        </p:grpSpPr>
        <p:sp>
          <p:nvSpPr>
            <p:cNvPr id="4099" name="Freeform 3"/>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1033" name="Group 4"/>
            <p:cNvGrpSpPr>
              <a:grpSpLocks/>
            </p:cNvGrpSpPr>
            <p:nvPr userDrawn="1"/>
          </p:nvGrpSpPr>
          <p:grpSpPr bwMode="auto">
            <a:xfrm>
              <a:off x="0" y="0"/>
              <a:ext cx="5759" cy="4319"/>
              <a:chOff x="0" y="0"/>
              <a:chExt cx="5759" cy="4319"/>
            </a:xfrm>
          </p:grpSpPr>
          <p:sp>
            <p:nvSpPr>
              <p:cNvPr id="4101" name="Freeform 5"/>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2" name="Freeform 6"/>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3" name="Freeform 7"/>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4" name="Freeform 8"/>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5" name="Freeform 9"/>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6" name="Freeform 10"/>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7" name="Freeform 11"/>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8" name="Freeform 12"/>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9" name="Freeform 13"/>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0" name="Freeform 14"/>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1" name="Freeform 15"/>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2" name="Freeform 16"/>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3" name="Freeform 17"/>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4" name="Freeform 18"/>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5" name="Freeform 19"/>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6" name="Freeform 20"/>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7" name="Freeform 21"/>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8" name="Freeform 22"/>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9" name="Freeform 23"/>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0" name="Freeform 24"/>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1" name="Freeform 25"/>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2" name="Freeform 26"/>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3" name="Freeform 27"/>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4" name="Freeform 28"/>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5" name="Freeform 29"/>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1059" name="Group 30"/>
              <p:cNvGrpSpPr>
                <a:grpSpLocks/>
              </p:cNvGrpSpPr>
              <p:nvPr userDrawn="1"/>
            </p:nvGrpSpPr>
            <p:grpSpPr bwMode="auto">
              <a:xfrm>
                <a:off x="0" y="0"/>
                <a:ext cx="5758" cy="1045"/>
                <a:chOff x="0" y="0"/>
                <a:chExt cx="5758" cy="1045"/>
              </a:xfrm>
            </p:grpSpPr>
            <p:sp>
              <p:nvSpPr>
                <p:cNvPr id="4127" name="Freeform 31"/>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8" name="Freeform 32"/>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9" name="Freeform 33"/>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0" name="Freeform 34"/>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1" name="Freeform 35"/>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2" name="Freeform 36"/>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3" name="Freeform 37"/>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4" name="Freeform 38"/>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5" name="Freeform 39"/>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6" name="Freeform 40"/>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7" name="Freeform 41"/>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8" name="Freeform 42"/>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9" name="Freeform 43"/>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0" name="Freeform 44"/>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1" name="Freeform 45"/>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grpSp>
            <p:nvGrpSpPr>
              <p:cNvPr id="1060" name="Group 46"/>
              <p:cNvGrpSpPr>
                <a:grpSpLocks/>
              </p:cNvGrpSpPr>
              <p:nvPr userDrawn="1"/>
            </p:nvGrpSpPr>
            <p:grpSpPr bwMode="auto">
              <a:xfrm>
                <a:off x="0" y="558"/>
                <a:ext cx="5758" cy="487"/>
                <a:chOff x="0" y="558"/>
                <a:chExt cx="5758" cy="487"/>
              </a:xfrm>
            </p:grpSpPr>
            <p:sp>
              <p:nvSpPr>
                <p:cNvPr id="1079" name="Freeform 47"/>
                <p:cNvSpPr>
                  <a:spLocks/>
                </p:cNvSpPr>
                <p:nvPr/>
              </p:nvSpPr>
              <p:spPr bwMode="hidden">
                <a:xfrm>
                  <a:off x="0" y="618"/>
                  <a:ext cx="306" cy="427"/>
                </a:xfrm>
                <a:custGeom>
                  <a:avLst/>
                  <a:gdLst>
                    <a:gd name="T0" fmla="*/ 282 w 305"/>
                    <a:gd name="T1" fmla="*/ 427 h 426"/>
                    <a:gd name="T2" fmla="*/ 306 w 305"/>
                    <a:gd name="T3" fmla="*/ 427 h 426"/>
                    <a:gd name="T4" fmla="*/ 0 w 305"/>
                    <a:gd name="T5" fmla="*/ 0 h 426"/>
                    <a:gd name="T6" fmla="*/ 0 w 305"/>
                    <a:gd name="T7" fmla="*/ 66 h 426"/>
                    <a:gd name="T8" fmla="*/ 252 w 305"/>
                    <a:gd name="T9" fmla="*/ 427 h 426"/>
                    <a:gd name="T10" fmla="*/ 282 w 305"/>
                    <a:gd name="T11" fmla="*/ 427 h 426"/>
                    <a:gd name="T12" fmla="*/ 282 w 305"/>
                    <a:gd name="T13" fmla="*/ 427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80" name="Freeform 48"/>
                <p:cNvSpPr>
                  <a:spLocks/>
                </p:cNvSpPr>
                <p:nvPr/>
              </p:nvSpPr>
              <p:spPr bwMode="hidden">
                <a:xfrm>
                  <a:off x="5410" y="558"/>
                  <a:ext cx="348" cy="487"/>
                </a:xfrm>
                <a:custGeom>
                  <a:avLst/>
                  <a:gdLst>
                    <a:gd name="T0" fmla="*/ 24 w 347"/>
                    <a:gd name="T1" fmla="*/ 487 h 486"/>
                    <a:gd name="T2" fmla="*/ 48 w 347"/>
                    <a:gd name="T3" fmla="*/ 487 h 486"/>
                    <a:gd name="T4" fmla="*/ 348 w 347"/>
                    <a:gd name="T5" fmla="*/ 72 h 486"/>
                    <a:gd name="T6" fmla="*/ 348 w 347"/>
                    <a:gd name="T7" fmla="*/ 0 h 486"/>
                    <a:gd name="T8" fmla="*/ 0 w 347"/>
                    <a:gd name="T9" fmla="*/ 487 h 486"/>
                    <a:gd name="T10" fmla="*/ 24 w 347"/>
                    <a:gd name="T11" fmla="*/ 487 h 486"/>
                    <a:gd name="T12" fmla="*/ 24 w 347"/>
                    <a:gd name="T13" fmla="*/ 487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nvGrpSpPr>
              <p:cNvPr id="1061" name="Group 49"/>
              <p:cNvGrpSpPr>
                <a:grpSpLocks/>
              </p:cNvGrpSpPr>
              <p:nvPr userDrawn="1"/>
            </p:nvGrpSpPr>
            <p:grpSpPr bwMode="auto">
              <a:xfrm>
                <a:off x="264" y="1039"/>
                <a:ext cx="5200" cy="3280"/>
                <a:chOff x="264" y="1039"/>
                <a:chExt cx="5200" cy="3280"/>
              </a:xfrm>
            </p:grpSpPr>
            <p:sp>
              <p:nvSpPr>
                <p:cNvPr id="4146" name="Freeform 50"/>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7" name="Freeform 51"/>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8" name="Freeform 52"/>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9" name="Freeform 53"/>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0" name="Freeform 54"/>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1" name="Freeform 55"/>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2" name="Freeform 56"/>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3" name="Freeform 57"/>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4" name="Freeform 58"/>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sp>
            <p:nvSpPr>
              <p:cNvPr id="4155" name="Freeform 59"/>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63" name="Freeform 60"/>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4" name="Freeform 61"/>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5" name="Freeform 62"/>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159" name="Freeform 63"/>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67" name="Freeform 64"/>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8" name="Freeform 65"/>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9" name="Freeform 66"/>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sp>
        <p:nvSpPr>
          <p:cNvPr id="4163" name="Rectangle 67"/>
          <p:cNvSpPr>
            <a:spLocks noGrp="1" noChangeArrowheads="1"/>
          </p:cNvSpPr>
          <p:nvPr>
            <p:ph type="title"/>
          </p:nvPr>
        </p:nvSpPr>
        <p:spPr bwMode="auto">
          <a:xfrm>
            <a:off x="455613" y="273050"/>
            <a:ext cx="8226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TW" altLang="en-US" smtClean="0"/>
              <a:t>按一下以編輯母片標題樣式</a:t>
            </a:r>
          </a:p>
        </p:txBody>
      </p:sp>
      <p:sp>
        <p:nvSpPr>
          <p:cNvPr id="4164" name="Rectangle 68"/>
          <p:cNvSpPr>
            <a:spLocks noGrp="1" noChangeArrowheads="1"/>
          </p:cNvSpPr>
          <p:nvPr>
            <p:ph type="dt" sz="half" idx="2"/>
          </p:nvPr>
        </p:nvSpPr>
        <p:spPr bwMode="auto">
          <a:xfrm>
            <a:off x="455613"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000" smtClean="0">
                <a:effectLst>
                  <a:outerShdw blurRad="38100" dist="38100" dir="2700000" algn="tl">
                    <a:srgbClr val="000000"/>
                  </a:outerShdw>
                </a:effectLst>
                <a:latin typeface="Arial" panose="020B0604020202020204" pitchFamily="34" charset="0"/>
              </a:defRPr>
            </a:lvl1pPr>
          </a:lstStyle>
          <a:p>
            <a:pPr fontAlgn="base">
              <a:spcBef>
                <a:spcPct val="0"/>
              </a:spcBef>
              <a:spcAft>
                <a:spcPct val="0"/>
              </a:spcAft>
              <a:defRPr/>
            </a:pPr>
            <a:endParaRPr lang="en-US" altLang="zh-TW">
              <a:solidFill>
                <a:srgbClr val="EAEAEA"/>
              </a:solidFill>
            </a:endParaRPr>
          </a:p>
        </p:txBody>
      </p:sp>
      <p:sp>
        <p:nvSpPr>
          <p:cNvPr id="4165" name="Rectangle 69"/>
          <p:cNvSpPr>
            <a:spLocks noGrp="1" noChangeArrowheads="1"/>
          </p:cNvSpPr>
          <p:nvPr>
            <p:ph type="ftr" sz="quarter" idx="3"/>
          </p:nvPr>
        </p:nvSpPr>
        <p:spPr bwMode="auto">
          <a:xfrm>
            <a:off x="3124200" y="6242050"/>
            <a:ext cx="28956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000" smtClean="0">
                <a:effectLst>
                  <a:outerShdw blurRad="38100" dist="38100" dir="2700000" algn="tl">
                    <a:srgbClr val="000000"/>
                  </a:outerShdw>
                </a:effectLst>
                <a:latin typeface="Arial" panose="020B0604020202020204" pitchFamily="34" charset="0"/>
              </a:defRPr>
            </a:lvl1pPr>
          </a:lstStyle>
          <a:p>
            <a:pPr fontAlgn="base">
              <a:spcBef>
                <a:spcPct val="0"/>
              </a:spcBef>
              <a:spcAft>
                <a:spcPct val="0"/>
              </a:spcAft>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4166" name="Rectangle 70"/>
          <p:cNvSpPr>
            <a:spLocks noGrp="1" noChangeArrowheads="1"/>
          </p:cNvSpPr>
          <p:nvPr>
            <p:ph type="sldNum" sz="quarter" idx="4"/>
          </p:nvPr>
        </p:nvSpPr>
        <p:spPr bwMode="auto">
          <a:xfrm>
            <a:off x="6553200"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000">
                <a:effectLst>
                  <a:outerShdw blurRad="38100" dist="38100" dir="2700000" algn="tl">
                    <a:srgbClr val="000000"/>
                  </a:outerShdw>
                </a:effectLst>
              </a:defRPr>
            </a:lvl1pPr>
          </a:lstStyle>
          <a:p>
            <a:pPr fontAlgn="base">
              <a:spcBef>
                <a:spcPct val="0"/>
              </a:spcBef>
              <a:spcAft>
                <a:spcPct val="0"/>
              </a:spcAft>
            </a:pPr>
            <a:fld id="{0F1032CD-CF08-448F-A863-63E607F1EC75}" type="slidenum">
              <a:rPr lang="en-US" altLang="zh-TW" smtClean="0">
                <a:solidFill>
                  <a:srgbClr val="EAEAEA"/>
                </a:solidFill>
              </a:rPr>
              <a:pPr fontAlgn="base">
                <a:spcBef>
                  <a:spcPct val="0"/>
                </a:spcBef>
                <a:spcAft>
                  <a:spcPct val="0"/>
                </a:spcAft>
              </a:pPr>
              <a:t>‹#›</a:t>
            </a:fld>
            <a:endParaRPr lang="en-US" altLang="zh-TW" smtClean="0">
              <a:solidFill>
                <a:srgbClr val="EAEAEA"/>
              </a:solidFill>
            </a:endParaRPr>
          </a:p>
        </p:txBody>
      </p:sp>
      <p:sp>
        <p:nvSpPr>
          <p:cNvPr id="4167" name="Rectangle 71"/>
          <p:cNvSpPr>
            <a:spLocks noGrp="1" noChangeArrowheads="1"/>
          </p:cNvSpPr>
          <p:nvPr>
            <p:ph type="body" idx="1"/>
          </p:nvPr>
        </p:nvSpPr>
        <p:spPr bwMode="auto">
          <a:xfrm>
            <a:off x="455613" y="1598613"/>
            <a:ext cx="8226425"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1815815130"/>
      </p:ext>
    </p:extLst>
  </p:cSld>
  <p:clrMap bg1="dk2" tx1="lt1" bg2="dk1" tx2="lt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115000"/>
        <a:buFont typeface="Wingdings" pitchFamily="2" charset="2"/>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Wingdings" pitchFamily="2" charset="2"/>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115000"/>
        <a:buFont typeface="Wingdings" pitchFamily="2" charset="2"/>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pitchFamily="18" charset="0"/>
              </a:defRPr>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pitchFamily="18" charset="0"/>
              </a:defRPr>
            </a:lvl1pPr>
          </a:lstStyle>
          <a:p>
            <a:pPr eaLnBrk="0" fontAlgn="base" hangingPunct="0">
              <a:spcBef>
                <a:spcPct val="0"/>
              </a:spcBef>
              <a:spcAft>
                <a:spcPct val="0"/>
              </a:spcAft>
              <a:defRPr/>
            </a:pPr>
            <a:r>
              <a:rPr lang="en-US" smtClean="0">
                <a:solidFill>
                  <a:srgbClr val="000000"/>
                </a:solidFill>
              </a:rPr>
              <a:t>C++ Programming: Program Design Including Data Structures, Sixth Edition</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pitchFamily="18" charset="0"/>
              </a:defRPr>
            </a:lvl1pPr>
          </a:lstStyle>
          <a:p>
            <a:pPr eaLnBrk="0" fontAlgn="base" hangingPunct="0">
              <a:spcBef>
                <a:spcPct val="0"/>
              </a:spcBef>
              <a:spcAft>
                <a:spcPct val="0"/>
              </a:spcAft>
              <a:defRPr/>
            </a:pPr>
            <a:fld id="{33E0F437-5EF7-42D9-96F4-BDB0CE0B70D2}"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373842614"/>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pitchFamily="18" charset="0"/>
              </a:defRPr>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pitchFamily="18" charset="0"/>
              </a:defRPr>
            </a:lvl1pPr>
          </a:lstStyle>
          <a:p>
            <a:pPr eaLnBrk="0" fontAlgn="base" hangingPunct="0">
              <a:spcBef>
                <a:spcPct val="0"/>
              </a:spcBef>
              <a:spcAft>
                <a:spcPct val="0"/>
              </a:spcAft>
              <a:defRPr/>
            </a:pPr>
            <a:r>
              <a:rPr lang="en-US" smtClean="0">
                <a:solidFill>
                  <a:srgbClr val="000000"/>
                </a:solidFill>
              </a:rPr>
              <a:t>C++ Programming: Program Design Including Data Structures, Sixth Edition</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pitchFamily="18" charset="0"/>
              </a:defRPr>
            </a:lvl1pPr>
          </a:lstStyle>
          <a:p>
            <a:pPr eaLnBrk="0" fontAlgn="base" hangingPunct="0">
              <a:spcBef>
                <a:spcPct val="0"/>
              </a:spcBef>
              <a:spcAft>
                <a:spcPct val="0"/>
              </a:spcAft>
              <a:defRPr/>
            </a:pPr>
            <a:fld id="{33E0F437-5EF7-42D9-96F4-BDB0CE0B70D2}"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216799895"/>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63529"/>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2413" cy="6856413"/>
            <a:chOff x="0" y="0"/>
            <a:chExt cx="5759" cy="4319"/>
          </a:xfrm>
        </p:grpSpPr>
        <p:sp>
          <p:nvSpPr>
            <p:cNvPr id="4099" name="Freeform 3"/>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1033" name="Group 4"/>
            <p:cNvGrpSpPr>
              <a:grpSpLocks/>
            </p:cNvGrpSpPr>
            <p:nvPr userDrawn="1"/>
          </p:nvGrpSpPr>
          <p:grpSpPr bwMode="auto">
            <a:xfrm>
              <a:off x="0" y="0"/>
              <a:ext cx="5759" cy="4319"/>
              <a:chOff x="0" y="0"/>
              <a:chExt cx="5759" cy="4319"/>
            </a:xfrm>
          </p:grpSpPr>
          <p:sp>
            <p:nvSpPr>
              <p:cNvPr id="4101" name="Freeform 5"/>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2" name="Freeform 6"/>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3" name="Freeform 7"/>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4" name="Freeform 8"/>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5" name="Freeform 9"/>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6" name="Freeform 10"/>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7" name="Freeform 11"/>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8" name="Freeform 12"/>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09" name="Freeform 13"/>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0" name="Freeform 14"/>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1" name="Freeform 15"/>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2" name="Freeform 16"/>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3" name="Freeform 17"/>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4" name="Freeform 18"/>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5" name="Freeform 19"/>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6" name="Freeform 20"/>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7" name="Freeform 21"/>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8" name="Freeform 22"/>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19" name="Freeform 23"/>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0" name="Freeform 24"/>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1" name="Freeform 25"/>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2" name="Freeform 26"/>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3" name="Freeform 27"/>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4" name="Freeform 28"/>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5" name="Freeform 29"/>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nvGrpSpPr>
              <p:cNvPr id="1059" name="Group 30"/>
              <p:cNvGrpSpPr>
                <a:grpSpLocks/>
              </p:cNvGrpSpPr>
              <p:nvPr userDrawn="1"/>
            </p:nvGrpSpPr>
            <p:grpSpPr bwMode="auto">
              <a:xfrm>
                <a:off x="0" y="0"/>
                <a:ext cx="5758" cy="1045"/>
                <a:chOff x="0" y="0"/>
                <a:chExt cx="5758" cy="1045"/>
              </a:xfrm>
            </p:grpSpPr>
            <p:sp>
              <p:nvSpPr>
                <p:cNvPr id="4127" name="Freeform 31"/>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8" name="Freeform 32"/>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29" name="Freeform 33"/>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0" name="Freeform 34"/>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1" name="Freeform 35"/>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2" name="Freeform 36"/>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3" name="Freeform 37"/>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4" name="Freeform 38"/>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5" name="Freeform 39"/>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6" name="Freeform 40"/>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7" name="Freeform 41"/>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8" name="Freeform 42"/>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39" name="Freeform 43"/>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0" name="Freeform 44"/>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1" name="Freeform 45"/>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grpSp>
            <p:nvGrpSpPr>
              <p:cNvPr id="1060" name="Group 46"/>
              <p:cNvGrpSpPr>
                <a:grpSpLocks/>
              </p:cNvGrpSpPr>
              <p:nvPr userDrawn="1"/>
            </p:nvGrpSpPr>
            <p:grpSpPr bwMode="auto">
              <a:xfrm>
                <a:off x="0" y="558"/>
                <a:ext cx="5758" cy="487"/>
                <a:chOff x="0" y="558"/>
                <a:chExt cx="5758" cy="487"/>
              </a:xfrm>
            </p:grpSpPr>
            <p:sp>
              <p:nvSpPr>
                <p:cNvPr id="1079" name="Freeform 47"/>
                <p:cNvSpPr>
                  <a:spLocks/>
                </p:cNvSpPr>
                <p:nvPr/>
              </p:nvSpPr>
              <p:spPr bwMode="hidden">
                <a:xfrm>
                  <a:off x="0" y="618"/>
                  <a:ext cx="306" cy="427"/>
                </a:xfrm>
                <a:custGeom>
                  <a:avLst/>
                  <a:gdLst>
                    <a:gd name="T0" fmla="*/ 282 w 305"/>
                    <a:gd name="T1" fmla="*/ 427 h 426"/>
                    <a:gd name="T2" fmla="*/ 306 w 305"/>
                    <a:gd name="T3" fmla="*/ 427 h 426"/>
                    <a:gd name="T4" fmla="*/ 0 w 305"/>
                    <a:gd name="T5" fmla="*/ 0 h 426"/>
                    <a:gd name="T6" fmla="*/ 0 w 305"/>
                    <a:gd name="T7" fmla="*/ 66 h 426"/>
                    <a:gd name="T8" fmla="*/ 252 w 305"/>
                    <a:gd name="T9" fmla="*/ 427 h 426"/>
                    <a:gd name="T10" fmla="*/ 282 w 305"/>
                    <a:gd name="T11" fmla="*/ 427 h 426"/>
                    <a:gd name="T12" fmla="*/ 282 w 305"/>
                    <a:gd name="T13" fmla="*/ 427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80" name="Freeform 48"/>
                <p:cNvSpPr>
                  <a:spLocks/>
                </p:cNvSpPr>
                <p:nvPr/>
              </p:nvSpPr>
              <p:spPr bwMode="hidden">
                <a:xfrm>
                  <a:off x="5410" y="558"/>
                  <a:ext cx="348" cy="487"/>
                </a:xfrm>
                <a:custGeom>
                  <a:avLst/>
                  <a:gdLst>
                    <a:gd name="T0" fmla="*/ 24 w 347"/>
                    <a:gd name="T1" fmla="*/ 487 h 486"/>
                    <a:gd name="T2" fmla="*/ 48 w 347"/>
                    <a:gd name="T3" fmla="*/ 487 h 486"/>
                    <a:gd name="T4" fmla="*/ 348 w 347"/>
                    <a:gd name="T5" fmla="*/ 72 h 486"/>
                    <a:gd name="T6" fmla="*/ 348 w 347"/>
                    <a:gd name="T7" fmla="*/ 0 h 486"/>
                    <a:gd name="T8" fmla="*/ 0 w 347"/>
                    <a:gd name="T9" fmla="*/ 487 h 486"/>
                    <a:gd name="T10" fmla="*/ 24 w 347"/>
                    <a:gd name="T11" fmla="*/ 487 h 486"/>
                    <a:gd name="T12" fmla="*/ 24 w 347"/>
                    <a:gd name="T13" fmla="*/ 487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nvGrpSpPr>
              <p:cNvPr id="1061" name="Group 49"/>
              <p:cNvGrpSpPr>
                <a:grpSpLocks/>
              </p:cNvGrpSpPr>
              <p:nvPr userDrawn="1"/>
            </p:nvGrpSpPr>
            <p:grpSpPr bwMode="auto">
              <a:xfrm>
                <a:off x="264" y="1039"/>
                <a:ext cx="5200" cy="3280"/>
                <a:chOff x="264" y="1039"/>
                <a:chExt cx="5200" cy="3280"/>
              </a:xfrm>
            </p:grpSpPr>
            <p:sp>
              <p:nvSpPr>
                <p:cNvPr id="4146" name="Freeform 50"/>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7" name="Freeform 51"/>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8" name="Freeform 52"/>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49" name="Freeform 53"/>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0" name="Freeform 54"/>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1" name="Freeform 55"/>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2" name="Freeform 56"/>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3" name="Freeform 57"/>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4154" name="Freeform 58"/>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grpSp>
          <p:sp>
            <p:nvSpPr>
              <p:cNvPr id="4155" name="Freeform 59"/>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63" name="Freeform 60"/>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4" name="Freeform 61"/>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5" name="Freeform 62"/>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4159" name="Freeform 63"/>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kumimoji="1" lang="en-US">
                  <a:solidFill>
                    <a:srgbClr val="EAEAEA"/>
                  </a:solidFill>
                </a:endParaRPr>
              </a:p>
            </p:txBody>
          </p:sp>
          <p:sp>
            <p:nvSpPr>
              <p:cNvPr id="1067" name="Freeform 64"/>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8" name="Freeform 65"/>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sp>
            <p:nvSpPr>
              <p:cNvPr id="1069" name="Freeform 66"/>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kumimoji="1" lang="en-US" smtClean="0">
                  <a:solidFill>
                    <a:srgbClr val="EAEAEA"/>
                  </a:solidFill>
                </a:endParaRPr>
              </a:p>
            </p:txBody>
          </p:sp>
        </p:grpSp>
      </p:grpSp>
      <p:sp>
        <p:nvSpPr>
          <p:cNvPr id="4163" name="Rectangle 67"/>
          <p:cNvSpPr>
            <a:spLocks noGrp="1" noChangeArrowheads="1"/>
          </p:cNvSpPr>
          <p:nvPr>
            <p:ph type="title"/>
          </p:nvPr>
        </p:nvSpPr>
        <p:spPr bwMode="auto">
          <a:xfrm>
            <a:off x="455613" y="273050"/>
            <a:ext cx="8226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TW" altLang="en-US" smtClean="0"/>
              <a:t>按一下以編輯母片標題樣式</a:t>
            </a:r>
          </a:p>
        </p:txBody>
      </p:sp>
      <p:sp>
        <p:nvSpPr>
          <p:cNvPr id="4164" name="Rectangle 68"/>
          <p:cNvSpPr>
            <a:spLocks noGrp="1" noChangeArrowheads="1"/>
          </p:cNvSpPr>
          <p:nvPr>
            <p:ph type="dt" sz="half" idx="2"/>
          </p:nvPr>
        </p:nvSpPr>
        <p:spPr bwMode="auto">
          <a:xfrm>
            <a:off x="455613"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000" smtClean="0">
                <a:effectLst>
                  <a:outerShdw blurRad="38100" dist="38100" dir="2700000" algn="tl">
                    <a:srgbClr val="000000"/>
                  </a:outerShdw>
                </a:effectLst>
              </a:defRPr>
            </a:lvl1pPr>
          </a:lstStyle>
          <a:p>
            <a:pPr fontAlgn="base">
              <a:spcBef>
                <a:spcPct val="0"/>
              </a:spcBef>
              <a:spcAft>
                <a:spcPct val="0"/>
              </a:spcAft>
              <a:defRPr/>
            </a:pPr>
            <a:endParaRPr lang="en-US" altLang="zh-TW">
              <a:solidFill>
                <a:srgbClr val="EAEAEA"/>
              </a:solidFill>
            </a:endParaRPr>
          </a:p>
        </p:txBody>
      </p:sp>
      <p:sp>
        <p:nvSpPr>
          <p:cNvPr id="4165" name="Rectangle 69"/>
          <p:cNvSpPr>
            <a:spLocks noGrp="1" noChangeArrowheads="1"/>
          </p:cNvSpPr>
          <p:nvPr>
            <p:ph type="ftr" sz="quarter" idx="3"/>
          </p:nvPr>
        </p:nvSpPr>
        <p:spPr bwMode="auto">
          <a:xfrm>
            <a:off x="3124200" y="6242050"/>
            <a:ext cx="28956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000" smtClean="0">
                <a:effectLst>
                  <a:outerShdw blurRad="38100" dist="38100" dir="2700000" algn="tl">
                    <a:srgbClr val="000000"/>
                  </a:outerShdw>
                </a:effectLst>
              </a:defRPr>
            </a:lvl1pPr>
          </a:lstStyle>
          <a:p>
            <a:pPr fontAlgn="base">
              <a:spcBef>
                <a:spcPct val="0"/>
              </a:spcBef>
              <a:spcAft>
                <a:spcPct val="0"/>
              </a:spcAft>
              <a:defRPr/>
            </a:pPr>
            <a:r>
              <a:rPr lang="en-US" altLang="zh-TW" smtClean="0">
                <a:solidFill>
                  <a:srgbClr val="EAEAEA"/>
                </a:solidFill>
              </a:rPr>
              <a:t>C++ Programming: Program Design Including Data Structures, Sixth Edition</a:t>
            </a:r>
            <a:endParaRPr lang="en-US" altLang="zh-TW">
              <a:solidFill>
                <a:srgbClr val="EAEAEA"/>
              </a:solidFill>
            </a:endParaRPr>
          </a:p>
        </p:txBody>
      </p:sp>
      <p:sp>
        <p:nvSpPr>
          <p:cNvPr id="4166" name="Rectangle 70"/>
          <p:cNvSpPr>
            <a:spLocks noGrp="1" noChangeArrowheads="1"/>
          </p:cNvSpPr>
          <p:nvPr>
            <p:ph type="sldNum" sz="quarter" idx="4"/>
          </p:nvPr>
        </p:nvSpPr>
        <p:spPr bwMode="auto">
          <a:xfrm>
            <a:off x="6553200"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000" smtClean="0">
                <a:effectLst>
                  <a:outerShdw blurRad="38100" dist="38100" dir="2700000" algn="tl">
                    <a:srgbClr val="000000"/>
                  </a:outerShdw>
                </a:effectLst>
              </a:defRPr>
            </a:lvl1pPr>
          </a:lstStyle>
          <a:p>
            <a:pPr fontAlgn="base">
              <a:spcBef>
                <a:spcPct val="0"/>
              </a:spcBef>
              <a:spcAft>
                <a:spcPct val="0"/>
              </a:spcAft>
              <a:defRPr/>
            </a:pPr>
            <a:fld id="{D90F85D2-4C96-48C5-83DC-5CC363A1D7E6}" type="slidenum">
              <a:rPr lang="en-US" altLang="zh-TW">
                <a:solidFill>
                  <a:srgbClr val="EAEAEA"/>
                </a:solidFill>
              </a:rPr>
              <a:pPr fontAlgn="base">
                <a:spcBef>
                  <a:spcPct val="0"/>
                </a:spcBef>
                <a:spcAft>
                  <a:spcPct val="0"/>
                </a:spcAft>
                <a:defRPr/>
              </a:pPr>
              <a:t>‹#›</a:t>
            </a:fld>
            <a:endParaRPr lang="en-US" altLang="zh-TW">
              <a:solidFill>
                <a:srgbClr val="EAEAEA"/>
              </a:solidFill>
            </a:endParaRPr>
          </a:p>
        </p:txBody>
      </p:sp>
      <p:sp>
        <p:nvSpPr>
          <p:cNvPr id="4167" name="Rectangle 71"/>
          <p:cNvSpPr>
            <a:spLocks noGrp="1" noChangeArrowheads="1"/>
          </p:cNvSpPr>
          <p:nvPr>
            <p:ph type="body" idx="1"/>
          </p:nvPr>
        </p:nvSpPr>
        <p:spPr bwMode="auto">
          <a:xfrm>
            <a:off x="455613" y="1598613"/>
            <a:ext cx="8226425"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extLst>
      <p:ext uri="{BB962C8B-B14F-4D97-AF65-F5344CB8AC3E}">
        <p14:creationId xmlns:p14="http://schemas.microsoft.com/office/powerpoint/2010/main" val="3403198623"/>
      </p:ext>
    </p:extLst>
  </p:cSld>
  <p:clrMap bg1="dk2" tx1="lt1" bg2="dk1"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Lst>
  <p:hf hdr="0" ftr="0" dt="0"/>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6.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6.xml"/><Relationship Id="rId1" Type="http://schemas.openxmlformats.org/officeDocument/2006/relationships/themeOverride" Target="../theme/themeOverride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2" Type="http://schemas.openxmlformats.org/officeDocument/2006/relationships/hyperlink" Target="PROGRAM%20CHAPTER%204%20GRAPHS/Example%204.11.cpp" TargetMode="Externa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hyperlink" Target="PROGRAM%20CHAPTER%204%20GRAPHS/Example%204.12.cpp" TargetMode="External"/><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1470025"/>
          </a:xfrm>
        </p:spPr>
        <p:txBody>
          <a:bodyPr/>
          <a:lstStyle/>
          <a:p>
            <a:r>
              <a:rPr lang="en-US" dirty="0"/>
              <a:t>ECE 532</a:t>
            </a:r>
          </a:p>
        </p:txBody>
      </p:sp>
      <p:sp>
        <p:nvSpPr>
          <p:cNvPr id="3" name="Subtitle 2"/>
          <p:cNvSpPr>
            <a:spLocks noGrp="1"/>
          </p:cNvSpPr>
          <p:nvPr>
            <p:ph type="subTitle" idx="1"/>
          </p:nvPr>
        </p:nvSpPr>
        <p:spPr>
          <a:xfrm>
            <a:off x="1371600" y="2971800"/>
            <a:ext cx="6400800" cy="3276600"/>
          </a:xfrm>
        </p:spPr>
        <p:txBody>
          <a:bodyPr>
            <a:normAutofit/>
          </a:bodyPr>
          <a:lstStyle/>
          <a:p>
            <a:r>
              <a:rPr lang="en-US" dirty="0"/>
              <a:t>CHAPTER 4</a:t>
            </a:r>
            <a:r>
              <a:rPr lang="en-US" dirty="0" smtClean="0"/>
              <a:t>: GRAPHS (PART 3</a:t>
            </a:r>
            <a:r>
              <a:rPr lang="en-US" dirty="0"/>
              <a:t>: Spanning Tree – </a:t>
            </a:r>
            <a:r>
              <a:rPr lang="en-US" dirty="0" err="1" smtClean="0"/>
              <a:t>Kruskal</a:t>
            </a:r>
            <a:r>
              <a:rPr lang="en-US" dirty="0"/>
              <a:t>, </a:t>
            </a:r>
            <a:r>
              <a:rPr lang="en-US" dirty="0" smtClean="0"/>
              <a:t>Prim </a:t>
            </a:r>
            <a:r>
              <a:rPr lang="en-US" dirty="0" smtClean="0"/>
              <a:t>algorithms) </a:t>
            </a:r>
            <a:endParaRPr lang="en-US" dirty="0" smtClean="0"/>
          </a:p>
          <a:p>
            <a:r>
              <a:rPr lang="en-US" dirty="0" smtClean="0"/>
              <a:t>Lecturer</a:t>
            </a:r>
            <a:r>
              <a:rPr lang="en-US" dirty="0"/>
              <a:t>: Dr. </a:t>
            </a:r>
            <a:r>
              <a:rPr lang="en-US" dirty="0" err="1"/>
              <a:t>Roslina</a:t>
            </a:r>
            <a:r>
              <a:rPr lang="en-US" dirty="0"/>
              <a:t> </a:t>
            </a:r>
            <a:r>
              <a:rPr lang="en-US" dirty="0" err="1"/>
              <a:t>Mohamad</a:t>
            </a:r>
            <a:endParaRPr lang="en-US" dirty="0"/>
          </a:p>
          <a:p>
            <a:r>
              <a:rPr lang="en-US" dirty="0"/>
              <a:t>Room: Tower 2, Level 13, No:14C</a:t>
            </a:r>
          </a:p>
          <a:p>
            <a:endParaRPr lang="en-US" dirty="0"/>
          </a:p>
          <a:p>
            <a:endParaRPr lang="en-US" dirty="0"/>
          </a:p>
        </p:txBody>
      </p:sp>
      <p:sp>
        <p:nvSpPr>
          <p:cNvPr id="4" name="Slide Number Placeholder 3"/>
          <p:cNvSpPr>
            <a:spLocks noGrp="1"/>
          </p:cNvSpPr>
          <p:nvPr>
            <p:ph type="sldNum" sz="quarter" idx="12"/>
          </p:nvPr>
        </p:nvSpPr>
        <p:spPr/>
        <p:txBody>
          <a:bodyPr/>
          <a:lstStyle/>
          <a:p>
            <a:fld id="{EE01F008-B014-440B-B6A1-A472595AFEF3}" type="slidenum">
              <a:rPr lang="en-US" smtClean="0"/>
              <a:t>1</a:t>
            </a:fld>
            <a:endParaRPr lang="en-US"/>
          </a:p>
        </p:txBody>
      </p:sp>
    </p:spTree>
    <p:extLst>
      <p:ext uri="{BB962C8B-B14F-4D97-AF65-F5344CB8AC3E}">
        <p14:creationId xmlns:p14="http://schemas.microsoft.com/office/powerpoint/2010/main" val="2542035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586" name="Rectangle 9"/>
          <p:cNvSpPr>
            <a:spLocks noGrp="1" noChangeArrowheads="1"/>
          </p:cNvSpPr>
          <p:nvPr>
            <p:ph type="title"/>
          </p:nvPr>
        </p:nvSpPr>
        <p:spPr/>
        <p:txBody>
          <a:bodyPr/>
          <a:lstStyle/>
          <a:p>
            <a:r>
              <a:rPr lang="en-US" altLang="en-US" dirty="0" smtClean="0"/>
              <a:t>Minimal Spanning Tree Application</a:t>
            </a:r>
          </a:p>
        </p:txBody>
      </p:sp>
      <p:sp>
        <p:nvSpPr>
          <p:cNvPr id="67587" name="Rectangle 10"/>
          <p:cNvSpPr>
            <a:spLocks noGrp="1" noChangeArrowheads="1"/>
          </p:cNvSpPr>
          <p:nvPr>
            <p:ph idx="1"/>
          </p:nvPr>
        </p:nvSpPr>
        <p:spPr/>
        <p:txBody>
          <a:bodyPr/>
          <a:lstStyle/>
          <a:p>
            <a:r>
              <a:rPr lang="en-US" altLang="en-US" smtClean="0"/>
              <a:t>Company needs to shut down a maximum number of connections and still be able to fly from one city to another</a:t>
            </a:r>
          </a:p>
        </p:txBody>
      </p:sp>
      <p:sp>
        <p:nvSpPr>
          <p:cNvPr id="6758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fld id="{7840B81E-E40B-4206-B3D8-ABEA3731D138}" type="slidenum">
              <a:rPr lang="en-US" altLang="en-US" sz="1200">
                <a:solidFill>
                  <a:prstClr val="white"/>
                </a:solidFill>
                <a:latin typeface="Arial" charset="0"/>
              </a:rPr>
              <a:pPr eaLnBrk="0" hangingPunct="0"/>
              <a:t>10</a:t>
            </a:fld>
            <a:endParaRPr lang="en-US" altLang="en-US" sz="1200">
              <a:solidFill>
                <a:prstClr val="white"/>
              </a:solidFill>
              <a:latin typeface="Arial" charset="0"/>
            </a:endParaRPr>
          </a:p>
        </p:txBody>
      </p:sp>
      <p:pic>
        <p:nvPicPr>
          <p:cNvPr id="6758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71800"/>
            <a:ext cx="7467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723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634" name="Rectangle 9"/>
          <p:cNvSpPr>
            <a:spLocks noGrp="1" noChangeArrowheads="1"/>
          </p:cNvSpPr>
          <p:nvPr>
            <p:ph type="title"/>
          </p:nvPr>
        </p:nvSpPr>
        <p:spPr/>
        <p:txBody>
          <a:bodyPr/>
          <a:lstStyle/>
          <a:p>
            <a:r>
              <a:rPr lang="en-US" altLang="en-US" dirty="0" smtClean="0"/>
              <a:t>Minimal Spanning Tree Application</a:t>
            </a:r>
          </a:p>
        </p:txBody>
      </p:sp>
      <p:sp>
        <p:nvSpPr>
          <p:cNvPr id="6963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fld id="{9BE408D9-4175-48D4-9260-BBB4623B92FD}" type="slidenum">
              <a:rPr lang="en-US" altLang="en-US" sz="1200">
                <a:solidFill>
                  <a:prstClr val="white"/>
                </a:solidFill>
                <a:latin typeface="Arial" charset="0"/>
              </a:rPr>
              <a:pPr eaLnBrk="0" hangingPunct="0"/>
              <a:t>11</a:t>
            </a:fld>
            <a:endParaRPr lang="en-US" altLang="en-US" sz="1200">
              <a:solidFill>
                <a:prstClr val="white"/>
              </a:solidFill>
              <a:latin typeface="Arial" charset="0"/>
            </a:endParaRPr>
          </a:p>
        </p:txBody>
      </p:sp>
      <p:pic>
        <p:nvPicPr>
          <p:cNvPr id="696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74850"/>
            <a:ext cx="814705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6629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23" name="Text Box 3"/>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eaLnBrk="0" fontAlgn="base" hangingPunct="0">
              <a:spcBef>
                <a:spcPct val="0"/>
              </a:spcBef>
              <a:spcAft>
                <a:spcPct val="0"/>
              </a:spcAft>
            </a:pPr>
            <a:r>
              <a:rPr lang="en-US" sz="3600">
                <a:solidFill>
                  <a:srgbClr val="FF0000"/>
                </a:solidFill>
              </a:rPr>
              <a:t>Minimum</a:t>
            </a:r>
            <a:r>
              <a:rPr lang="en-US" sz="3600">
                <a:solidFill>
                  <a:srgbClr val="0000FF"/>
                </a:solidFill>
              </a:rPr>
              <a:t> Spanning Trees</a:t>
            </a:r>
          </a:p>
        </p:txBody>
      </p:sp>
      <p:sp>
        <p:nvSpPr>
          <p:cNvPr id="5124" name="Text Box 4"/>
          <p:cNvSpPr txBox="1">
            <a:spLocks noChangeArrowheads="1"/>
          </p:cNvSpPr>
          <p:nvPr/>
        </p:nvSpPr>
        <p:spPr bwMode="auto">
          <a:xfrm>
            <a:off x="198438" y="1143000"/>
            <a:ext cx="8945562" cy="82232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400">
                <a:solidFill>
                  <a:srgbClr val="000000"/>
                </a:solidFill>
              </a:rPr>
              <a:t>The Minimum Spanning Tree for a given graph is the Spanning Tree of minimum cost for that graph.</a:t>
            </a:r>
          </a:p>
        </p:txBody>
      </p:sp>
      <p:sp>
        <p:nvSpPr>
          <p:cNvPr id="5125" name="Oval 5"/>
          <p:cNvSpPr>
            <a:spLocks noChangeAspect="1" noChangeArrowheads="1"/>
          </p:cNvSpPr>
          <p:nvPr/>
        </p:nvSpPr>
        <p:spPr bwMode="auto">
          <a:xfrm>
            <a:off x="990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26" name="Oval 6"/>
          <p:cNvSpPr>
            <a:spLocks noChangeArrowheads="1"/>
          </p:cNvSpPr>
          <p:nvPr/>
        </p:nvSpPr>
        <p:spPr bwMode="auto">
          <a:xfrm>
            <a:off x="25908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27" name="Oval 7"/>
          <p:cNvSpPr>
            <a:spLocks noChangeArrowheads="1"/>
          </p:cNvSpPr>
          <p:nvPr/>
        </p:nvSpPr>
        <p:spPr bwMode="auto">
          <a:xfrm>
            <a:off x="990600" y="434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28" name="Oval 8"/>
          <p:cNvSpPr>
            <a:spLocks noChangeArrowheads="1"/>
          </p:cNvSpPr>
          <p:nvPr/>
        </p:nvSpPr>
        <p:spPr bwMode="auto">
          <a:xfrm>
            <a:off x="2590800" y="434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5129" name="AutoShape 9"/>
          <p:cNvCxnSpPr>
            <a:cxnSpLocks noChangeShapeType="1"/>
            <a:stCxn id="5125" idx="6"/>
            <a:endCxn id="5126" idx="2"/>
          </p:cNvCxnSpPr>
          <p:nvPr/>
        </p:nvCxnSpPr>
        <p:spPr bwMode="auto">
          <a:xfrm>
            <a:off x="1447800" y="3276600"/>
            <a:ext cx="1143000" cy="0"/>
          </a:xfrm>
          <a:prstGeom prst="straightConnector1">
            <a:avLst/>
          </a:prstGeom>
          <a:noFill/>
          <a:ln w="9525">
            <a:solidFill>
              <a:schemeClr val="tx1"/>
            </a:solidFill>
            <a:round/>
            <a:headEnd/>
            <a:tailEnd/>
          </a:ln>
          <a:effectLst/>
        </p:spPr>
      </p:cxnSp>
      <p:cxnSp>
        <p:nvCxnSpPr>
          <p:cNvPr id="5130" name="AutoShape 10"/>
          <p:cNvCxnSpPr>
            <a:cxnSpLocks noChangeShapeType="1"/>
            <a:stCxn id="5125" idx="4"/>
            <a:endCxn id="5127" idx="0"/>
          </p:cNvCxnSpPr>
          <p:nvPr/>
        </p:nvCxnSpPr>
        <p:spPr bwMode="auto">
          <a:xfrm>
            <a:off x="1219200" y="3505200"/>
            <a:ext cx="0" cy="838200"/>
          </a:xfrm>
          <a:prstGeom prst="straightConnector1">
            <a:avLst/>
          </a:prstGeom>
          <a:noFill/>
          <a:ln w="9525">
            <a:solidFill>
              <a:schemeClr val="tx1"/>
            </a:solidFill>
            <a:round/>
            <a:headEnd/>
            <a:tailEnd/>
          </a:ln>
          <a:effectLst/>
        </p:spPr>
      </p:cxnSp>
      <p:cxnSp>
        <p:nvCxnSpPr>
          <p:cNvPr id="5131" name="AutoShape 11"/>
          <p:cNvCxnSpPr>
            <a:cxnSpLocks noChangeShapeType="1"/>
            <a:stCxn id="5127" idx="6"/>
            <a:endCxn id="5128" idx="2"/>
          </p:cNvCxnSpPr>
          <p:nvPr/>
        </p:nvCxnSpPr>
        <p:spPr bwMode="auto">
          <a:xfrm>
            <a:off x="1447800" y="4572000"/>
            <a:ext cx="1143000" cy="0"/>
          </a:xfrm>
          <a:prstGeom prst="straightConnector1">
            <a:avLst/>
          </a:prstGeom>
          <a:noFill/>
          <a:ln w="9525">
            <a:solidFill>
              <a:schemeClr val="tx1"/>
            </a:solidFill>
            <a:round/>
            <a:headEnd/>
            <a:tailEnd/>
          </a:ln>
          <a:effectLst/>
        </p:spPr>
      </p:cxnSp>
      <p:cxnSp>
        <p:nvCxnSpPr>
          <p:cNvPr id="5132" name="AutoShape 12"/>
          <p:cNvCxnSpPr>
            <a:cxnSpLocks noChangeShapeType="1"/>
            <a:stCxn id="5126" idx="4"/>
            <a:endCxn id="5128" idx="0"/>
          </p:cNvCxnSpPr>
          <p:nvPr/>
        </p:nvCxnSpPr>
        <p:spPr bwMode="auto">
          <a:xfrm>
            <a:off x="2819400" y="3505200"/>
            <a:ext cx="0" cy="838200"/>
          </a:xfrm>
          <a:prstGeom prst="straightConnector1">
            <a:avLst/>
          </a:prstGeom>
          <a:noFill/>
          <a:ln w="9525">
            <a:solidFill>
              <a:schemeClr val="tx1"/>
            </a:solidFill>
            <a:round/>
            <a:headEnd/>
            <a:tailEnd/>
          </a:ln>
          <a:effectLst/>
        </p:spPr>
      </p:cxnSp>
      <p:cxnSp>
        <p:nvCxnSpPr>
          <p:cNvPr id="5133" name="AutoShape 13"/>
          <p:cNvCxnSpPr>
            <a:cxnSpLocks noChangeShapeType="1"/>
            <a:stCxn id="5126" idx="3"/>
            <a:endCxn id="5127" idx="7"/>
          </p:cNvCxnSpPr>
          <p:nvPr/>
        </p:nvCxnSpPr>
        <p:spPr bwMode="auto">
          <a:xfrm flipH="1">
            <a:off x="1381125" y="3438525"/>
            <a:ext cx="1276350" cy="971550"/>
          </a:xfrm>
          <a:prstGeom prst="straightConnector1">
            <a:avLst/>
          </a:prstGeom>
          <a:noFill/>
          <a:ln w="9525">
            <a:solidFill>
              <a:schemeClr val="tx1"/>
            </a:solidFill>
            <a:round/>
            <a:headEnd/>
            <a:tailEnd/>
          </a:ln>
          <a:effectLst/>
        </p:spPr>
      </p:cxnSp>
      <p:cxnSp>
        <p:nvCxnSpPr>
          <p:cNvPr id="5134" name="AutoShape 14"/>
          <p:cNvCxnSpPr>
            <a:cxnSpLocks noChangeShapeType="1"/>
            <a:stCxn id="5125" idx="5"/>
            <a:endCxn id="5128" idx="1"/>
          </p:cNvCxnSpPr>
          <p:nvPr/>
        </p:nvCxnSpPr>
        <p:spPr bwMode="auto">
          <a:xfrm>
            <a:off x="1381125" y="3438525"/>
            <a:ext cx="1276350" cy="971550"/>
          </a:xfrm>
          <a:prstGeom prst="straightConnector1">
            <a:avLst/>
          </a:prstGeom>
          <a:noFill/>
          <a:ln w="9525">
            <a:solidFill>
              <a:schemeClr val="tx1"/>
            </a:solidFill>
            <a:round/>
            <a:headEnd/>
            <a:tailEnd/>
          </a:ln>
          <a:effectLst/>
        </p:spPr>
      </p:cxnSp>
      <p:sp>
        <p:nvSpPr>
          <p:cNvPr id="5135" name="Text Box 15"/>
          <p:cNvSpPr txBox="1">
            <a:spLocks noChangeArrowheads="1"/>
          </p:cNvSpPr>
          <p:nvPr/>
        </p:nvSpPr>
        <p:spPr bwMode="auto">
          <a:xfrm>
            <a:off x="990600" y="3733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5136" name="Text Box 16"/>
          <p:cNvSpPr txBox="1">
            <a:spLocks noChangeArrowheads="1"/>
          </p:cNvSpPr>
          <p:nvPr/>
        </p:nvSpPr>
        <p:spPr bwMode="auto">
          <a:xfrm>
            <a:off x="1905000" y="3048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7</a:t>
            </a:r>
          </a:p>
        </p:txBody>
      </p:sp>
      <p:sp>
        <p:nvSpPr>
          <p:cNvPr id="5137" name="Text Box 17"/>
          <p:cNvSpPr txBox="1">
            <a:spLocks noChangeArrowheads="1"/>
          </p:cNvSpPr>
          <p:nvPr/>
        </p:nvSpPr>
        <p:spPr bwMode="auto">
          <a:xfrm>
            <a:off x="16002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5138" name="Text Box 18"/>
          <p:cNvSpPr txBox="1">
            <a:spLocks noChangeArrowheads="1"/>
          </p:cNvSpPr>
          <p:nvPr/>
        </p:nvSpPr>
        <p:spPr bwMode="auto">
          <a:xfrm>
            <a:off x="1905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5139" name="Text Box 19"/>
          <p:cNvSpPr txBox="1">
            <a:spLocks noChangeArrowheads="1"/>
          </p:cNvSpPr>
          <p:nvPr/>
        </p:nvSpPr>
        <p:spPr bwMode="auto">
          <a:xfrm>
            <a:off x="2819400" y="3733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5140" name="Text Box 20"/>
          <p:cNvSpPr txBox="1">
            <a:spLocks noChangeArrowheads="1"/>
          </p:cNvSpPr>
          <p:nvPr/>
        </p:nvSpPr>
        <p:spPr bwMode="auto">
          <a:xfrm>
            <a:off x="1676400" y="4114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5141" name="Oval 21"/>
          <p:cNvSpPr>
            <a:spLocks noChangeAspect="1" noChangeArrowheads="1"/>
          </p:cNvSpPr>
          <p:nvPr/>
        </p:nvSpPr>
        <p:spPr bwMode="auto">
          <a:xfrm>
            <a:off x="57150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42" name="Oval 22"/>
          <p:cNvSpPr>
            <a:spLocks noChangeArrowheads="1"/>
          </p:cNvSpPr>
          <p:nvPr/>
        </p:nvSpPr>
        <p:spPr bwMode="auto">
          <a:xfrm>
            <a:off x="73152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43" name="Oval 23"/>
          <p:cNvSpPr>
            <a:spLocks noChangeArrowheads="1"/>
          </p:cNvSpPr>
          <p:nvPr/>
        </p:nvSpPr>
        <p:spPr bwMode="auto">
          <a:xfrm>
            <a:off x="5715000" y="434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44" name="Oval 24"/>
          <p:cNvSpPr>
            <a:spLocks noChangeArrowheads="1"/>
          </p:cNvSpPr>
          <p:nvPr/>
        </p:nvSpPr>
        <p:spPr bwMode="auto">
          <a:xfrm>
            <a:off x="7315200" y="434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5145" name="AutoShape 27"/>
          <p:cNvCxnSpPr>
            <a:cxnSpLocks noChangeShapeType="1"/>
            <a:stCxn id="5143" idx="6"/>
            <a:endCxn id="5144" idx="2"/>
          </p:cNvCxnSpPr>
          <p:nvPr/>
        </p:nvCxnSpPr>
        <p:spPr bwMode="auto">
          <a:xfrm>
            <a:off x="6172200" y="4572000"/>
            <a:ext cx="1143000" cy="0"/>
          </a:xfrm>
          <a:prstGeom prst="straightConnector1">
            <a:avLst/>
          </a:prstGeom>
          <a:noFill/>
          <a:ln w="9525">
            <a:solidFill>
              <a:schemeClr val="tx1"/>
            </a:solidFill>
            <a:round/>
            <a:headEnd/>
            <a:tailEnd/>
          </a:ln>
          <a:effectLst/>
        </p:spPr>
      </p:cxnSp>
      <p:cxnSp>
        <p:nvCxnSpPr>
          <p:cNvPr id="5146" name="AutoShape 28"/>
          <p:cNvCxnSpPr>
            <a:cxnSpLocks noChangeShapeType="1"/>
            <a:stCxn id="5142" idx="4"/>
            <a:endCxn id="5144" idx="0"/>
          </p:cNvCxnSpPr>
          <p:nvPr/>
        </p:nvCxnSpPr>
        <p:spPr bwMode="auto">
          <a:xfrm>
            <a:off x="7543800" y="3505200"/>
            <a:ext cx="0" cy="838200"/>
          </a:xfrm>
          <a:prstGeom prst="straightConnector1">
            <a:avLst/>
          </a:prstGeom>
          <a:noFill/>
          <a:ln w="9525">
            <a:solidFill>
              <a:schemeClr val="tx1"/>
            </a:solidFill>
            <a:round/>
            <a:headEnd/>
            <a:tailEnd/>
          </a:ln>
          <a:effectLst/>
        </p:spPr>
      </p:cxnSp>
      <p:cxnSp>
        <p:nvCxnSpPr>
          <p:cNvPr id="5147" name="AutoShape 30"/>
          <p:cNvCxnSpPr>
            <a:cxnSpLocks noChangeShapeType="1"/>
            <a:stCxn id="5141" idx="5"/>
            <a:endCxn id="5144" idx="1"/>
          </p:cNvCxnSpPr>
          <p:nvPr/>
        </p:nvCxnSpPr>
        <p:spPr bwMode="auto">
          <a:xfrm>
            <a:off x="6105525" y="3438525"/>
            <a:ext cx="1276350" cy="971550"/>
          </a:xfrm>
          <a:prstGeom prst="straightConnector1">
            <a:avLst/>
          </a:prstGeom>
          <a:noFill/>
          <a:ln w="9525">
            <a:solidFill>
              <a:schemeClr val="tx1"/>
            </a:solidFill>
            <a:round/>
            <a:headEnd/>
            <a:tailEnd/>
          </a:ln>
          <a:effectLst/>
        </p:spPr>
      </p:cxnSp>
      <p:sp>
        <p:nvSpPr>
          <p:cNvPr id="5148" name="Text Box 33"/>
          <p:cNvSpPr txBox="1">
            <a:spLocks noChangeArrowheads="1"/>
          </p:cNvSpPr>
          <p:nvPr/>
        </p:nvSpPr>
        <p:spPr bwMode="auto">
          <a:xfrm>
            <a:off x="63246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5149" name="Text Box 34"/>
          <p:cNvSpPr txBox="1">
            <a:spLocks noChangeArrowheads="1"/>
          </p:cNvSpPr>
          <p:nvPr/>
        </p:nvSpPr>
        <p:spPr bwMode="auto">
          <a:xfrm>
            <a:off x="66294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5150" name="Text Box 35"/>
          <p:cNvSpPr txBox="1">
            <a:spLocks noChangeArrowheads="1"/>
          </p:cNvSpPr>
          <p:nvPr/>
        </p:nvSpPr>
        <p:spPr bwMode="auto">
          <a:xfrm>
            <a:off x="7543800" y="3733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5151" name="AutoShape 37"/>
          <p:cNvSpPr>
            <a:spLocks noChangeArrowheads="1"/>
          </p:cNvSpPr>
          <p:nvPr/>
        </p:nvSpPr>
        <p:spPr bwMode="auto">
          <a:xfrm>
            <a:off x="4038600" y="3733800"/>
            <a:ext cx="976313" cy="485775"/>
          </a:xfrm>
          <a:prstGeom prst="righ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5152" name="Text Box 38"/>
          <p:cNvSpPr txBox="1">
            <a:spLocks noChangeArrowheads="1"/>
          </p:cNvSpPr>
          <p:nvPr/>
        </p:nvSpPr>
        <p:spPr bwMode="auto">
          <a:xfrm>
            <a:off x="914400" y="2362200"/>
            <a:ext cx="2205038"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2400">
                <a:solidFill>
                  <a:srgbClr val="000000"/>
                </a:solidFill>
              </a:rPr>
              <a:t>Complete Graph</a:t>
            </a:r>
          </a:p>
        </p:txBody>
      </p:sp>
      <p:sp>
        <p:nvSpPr>
          <p:cNvPr id="5153" name="Text Box 39"/>
          <p:cNvSpPr txBox="1">
            <a:spLocks noChangeArrowheads="1"/>
          </p:cNvSpPr>
          <p:nvPr/>
        </p:nvSpPr>
        <p:spPr bwMode="auto">
          <a:xfrm>
            <a:off x="5181600" y="2362200"/>
            <a:ext cx="3262313"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2400">
                <a:solidFill>
                  <a:srgbClr val="000000"/>
                </a:solidFill>
              </a:rPr>
              <a:t>Minimum Spanning Tree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3704823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88" y="152400"/>
            <a:ext cx="9145588" cy="57943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3200">
                <a:solidFill>
                  <a:srgbClr val="0000FF"/>
                </a:solidFill>
              </a:rPr>
              <a:t>Algorithms for Obtaining the Minimum Spanning Tree</a:t>
            </a:r>
          </a:p>
        </p:txBody>
      </p:sp>
      <p:sp>
        <p:nvSpPr>
          <p:cNvPr id="6147" name="Rectangle 3"/>
          <p:cNvSpPr>
            <a:spLocks noChangeArrowheads="1"/>
          </p:cNvSpPr>
          <p:nvPr/>
        </p:nvSpPr>
        <p:spPr bwMode="auto">
          <a:xfrm>
            <a:off x="0" y="838200"/>
            <a:ext cx="9144000" cy="76200"/>
          </a:xfrm>
          <a:prstGeom prst="rect">
            <a:avLst/>
          </a:prstGeom>
          <a:solidFill>
            <a:srgbClr val="0000FF"/>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6148" name="Rectangle 5"/>
          <p:cNvSpPr>
            <a:spLocks noGrp="1" noChangeArrowheads="1"/>
          </p:cNvSpPr>
          <p:nvPr>
            <p:ph type="body" idx="1"/>
          </p:nvPr>
        </p:nvSpPr>
        <p:spPr/>
        <p:txBody>
          <a:bodyPr/>
          <a:lstStyle/>
          <a:p>
            <a:pPr>
              <a:lnSpc>
                <a:spcPct val="200000"/>
              </a:lnSpc>
            </a:pPr>
            <a:r>
              <a:rPr lang="en-US" dirty="0" err="1"/>
              <a:t>Kruskal's</a:t>
            </a:r>
            <a:r>
              <a:rPr lang="en-US" dirty="0"/>
              <a:t> Algorithm</a:t>
            </a:r>
          </a:p>
          <a:p>
            <a:pPr>
              <a:lnSpc>
                <a:spcPct val="200000"/>
              </a:lnSpc>
            </a:pPr>
            <a:r>
              <a:rPr lang="en-US" dirty="0"/>
              <a:t>Prim's Algorithm</a:t>
            </a:r>
          </a:p>
        </p:txBody>
      </p:sp>
      <p:sp>
        <p:nvSpPr>
          <p:cNvPr id="2" name="Slide Number Placeholder 1"/>
          <p:cNvSpPr>
            <a:spLocks noGrp="1"/>
          </p:cNvSpPr>
          <p:nvPr>
            <p:ph type="sldNum" sz="quarter" idx="12"/>
          </p:nvPr>
        </p:nvSpPr>
        <p:spPr/>
        <p:txBody>
          <a:bodyPr/>
          <a:lstStyle/>
          <a:p>
            <a:pPr>
              <a:defRPr/>
            </a:pPr>
            <a:fld id="{6A555154-AF88-4FF8-A2FC-BE500971627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6515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eaLnBrk="0" fontAlgn="base" hangingPunct="0">
              <a:spcBef>
                <a:spcPct val="0"/>
              </a:spcBef>
              <a:spcAft>
                <a:spcPct val="0"/>
              </a:spcAft>
            </a:pPr>
            <a:r>
              <a:rPr lang="en-US" sz="3600">
                <a:solidFill>
                  <a:srgbClr val="0000FF"/>
                </a:solidFill>
              </a:rPr>
              <a:t>Kruskal's Algorithm</a:t>
            </a:r>
          </a:p>
        </p:txBody>
      </p:sp>
      <p:sp>
        <p:nvSpPr>
          <p:cNvPr id="7171"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7172" name="Text Box 5"/>
          <p:cNvSpPr txBox="1">
            <a:spLocks noChangeArrowheads="1"/>
          </p:cNvSpPr>
          <p:nvPr/>
        </p:nvSpPr>
        <p:spPr bwMode="auto">
          <a:xfrm>
            <a:off x="60325" y="727075"/>
            <a:ext cx="184150"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endParaRPr lang="el-GR" sz="2400">
              <a:solidFill>
                <a:srgbClr val="000000"/>
              </a:solidFill>
            </a:endParaRPr>
          </a:p>
        </p:txBody>
      </p:sp>
      <p:sp>
        <p:nvSpPr>
          <p:cNvPr id="7173" name="Text Box 8"/>
          <p:cNvSpPr txBox="1">
            <a:spLocks noChangeArrowheads="1"/>
          </p:cNvSpPr>
          <p:nvPr/>
        </p:nvSpPr>
        <p:spPr bwMode="auto">
          <a:xfrm>
            <a:off x="0" y="1828800"/>
            <a:ext cx="9144000" cy="2378075"/>
          </a:xfrm>
          <a:prstGeom prst="rect">
            <a:avLst/>
          </a:prstGeom>
          <a:noFill/>
          <a:ln w="9525">
            <a:noFill/>
            <a:miter lim="800000"/>
            <a:headEnd/>
            <a:tailEnd/>
          </a:ln>
          <a:effectLst/>
        </p:spPr>
        <p:txBody>
          <a:bodyPr>
            <a:spAutoFit/>
          </a:bodyPr>
          <a:lstStyle/>
          <a:p>
            <a:pPr eaLnBrk="0" fontAlgn="base" hangingPunct="0">
              <a:lnSpc>
                <a:spcPct val="125000"/>
              </a:lnSpc>
              <a:spcBef>
                <a:spcPct val="0"/>
              </a:spcBef>
              <a:spcAft>
                <a:spcPct val="0"/>
              </a:spcAft>
            </a:pPr>
            <a:r>
              <a:rPr lang="en-US" sz="2400">
                <a:solidFill>
                  <a:srgbClr val="000000"/>
                </a:solidFill>
              </a:rPr>
              <a:t>This algorithm creates a forest of trees. Initially the forest consists of n single node trees (and no edges). At each step, we add one edge (the cheapest one) so that it joins two trees together. If it were to form a cycle, it would simply link two nodes that were already part of a single connected tree, so that this edge would not be needed.</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152250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762000"/>
            <a:ext cx="8931275" cy="4473575"/>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400">
                <a:solidFill>
                  <a:srgbClr val="000000"/>
                </a:solidFill>
              </a:rPr>
              <a:t>The steps are:</a:t>
            </a:r>
          </a:p>
          <a:p>
            <a:pPr eaLnBrk="0" fontAlgn="base" hangingPunct="0">
              <a:spcBef>
                <a:spcPct val="0"/>
              </a:spcBef>
              <a:spcAft>
                <a:spcPct val="0"/>
              </a:spcAft>
            </a:pPr>
            <a:endParaRPr lang="en-US" sz="2400">
              <a:solidFill>
                <a:srgbClr val="000000"/>
              </a:solidFill>
            </a:endParaRPr>
          </a:p>
          <a:p>
            <a:pPr eaLnBrk="0" fontAlgn="base" hangingPunct="0">
              <a:spcBef>
                <a:spcPct val="0"/>
              </a:spcBef>
              <a:spcAft>
                <a:spcPct val="0"/>
              </a:spcAft>
            </a:pPr>
            <a:r>
              <a:rPr lang="en-US" sz="2400">
                <a:solidFill>
                  <a:srgbClr val="000000"/>
                </a:solidFill>
              </a:rPr>
              <a:t>   1. The forest is constructed - with each node in a separate tree.</a:t>
            </a:r>
          </a:p>
          <a:p>
            <a:pPr eaLnBrk="0" fontAlgn="base" hangingPunct="0">
              <a:spcBef>
                <a:spcPct val="0"/>
              </a:spcBef>
              <a:spcAft>
                <a:spcPct val="0"/>
              </a:spcAft>
            </a:pPr>
            <a:r>
              <a:rPr lang="en-US" sz="2400">
                <a:solidFill>
                  <a:srgbClr val="000000"/>
                </a:solidFill>
              </a:rPr>
              <a:t>   2. The edges are placed in a priority queue.</a:t>
            </a:r>
          </a:p>
          <a:p>
            <a:pPr eaLnBrk="0" fontAlgn="base" hangingPunct="0">
              <a:spcBef>
                <a:spcPct val="0"/>
              </a:spcBef>
              <a:spcAft>
                <a:spcPct val="0"/>
              </a:spcAft>
            </a:pPr>
            <a:r>
              <a:rPr lang="en-US" sz="2400">
                <a:solidFill>
                  <a:srgbClr val="000000"/>
                </a:solidFill>
              </a:rPr>
              <a:t>   3. Until we've added n-1 edges,</a:t>
            </a:r>
          </a:p>
          <a:p>
            <a:pPr eaLnBrk="0" fontAlgn="base" hangingPunct="0">
              <a:spcBef>
                <a:spcPct val="0"/>
              </a:spcBef>
              <a:spcAft>
                <a:spcPct val="0"/>
              </a:spcAft>
            </a:pPr>
            <a:r>
              <a:rPr lang="en-US" sz="2400">
                <a:solidFill>
                  <a:srgbClr val="000000"/>
                </a:solidFill>
              </a:rPr>
              <a:t>         1. Extract the cheapest edge from the queue,</a:t>
            </a:r>
          </a:p>
          <a:p>
            <a:pPr eaLnBrk="0" fontAlgn="base" hangingPunct="0">
              <a:spcBef>
                <a:spcPct val="0"/>
              </a:spcBef>
              <a:spcAft>
                <a:spcPct val="0"/>
              </a:spcAft>
            </a:pPr>
            <a:r>
              <a:rPr lang="en-US" sz="2400">
                <a:solidFill>
                  <a:srgbClr val="000000"/>
                </a:solidFill>
              </a:rPr>
              <a:t>         2. If it forms a cycle, reject it,</a:t>
            </a:r>
          </a:p>
          <a:p>
            <a:pPr eaLnBrk="0" fontAlgn="base" hangingPunct="0">
              <a:spcBef>
                <a:spcPct val="0"/>
              </a:spcBef>
              <a:spcAft>
                <a:spcPct val="0"/>
              </a:spcAft>
            </a:pPr>
            <a:r>
              <a:rPr lang="en-US" sz="2400">
                <a:solidFill>
                  <a:srgbClr val="000000"/>
                </a:solidFill>
              </a:rPr>
              <a:t>         3. Else add it to the forest. Adding it to the forest will join two trees together.</a:t>
            </a:r>
          </a:p>
          <a:p>
            <a:pPr eaLnBrk="0" fontAlgn="base" hangingPunct="0">
              <a:spcBef>
                <a:spcPct val="0"/>
              </a:spcBef>
              <a:spcAft>
                <a:spcPct val="0"/>
              </a:spcAft>
            </a:pPr>
            <a:endParaRPr lang="en-US" sz="2400">
              <a:solidFill>
                <a:srgbClr val="000000"/>
              </a:solidFill>
            </a:endParaRPr>
          </a:p>
          <a:p>
            <a:pPr eaLnBrk="0" fontAlgn="base" hangingPunct="0">
              <a:spcBef>
                <a:spcPct val="0"/>
              </a:spcBef>
              <a:spcAft>
                <a:spcPct val="0"/>
              </a:spcAft>
            </a:pPr>
            <a:r>
              <a:rPr lang="en-US" sz="2400">
                <a:solidFill>
                  <a:srgbClr val="000000"/>
                </a:solidFill>
              </a:rPr>
              <a:t>Every step will have joined two trees in the forest together, so that at the end, there will only be one tree in T.</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1081616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8"/>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19" name="Oval 39"/>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9220" name="AutoShape 40"/>
          <p:cNvCxnSpPr>
            <a:cxnSpLocks noChangeShapeType="1"/>
            <a:stCxn id="9218" idx="6"/>
            <a:endCxn id="921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9221" name="Text Box 41"/>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9222" name="Oval 42"/>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23" name="Oval 43"/>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24" name="Oval 44"/>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25" name="Oval 45"/>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26" name="Oval 46"/>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9227" name="AutoShape 49"/>
          <p:cNvCxnSpPr>
            <a:cxnSpLocks noChangeShapeType="1"/>
            <a:stCxn id="9218" idx="3"/>
            <a:endCxn id="9223"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9228" name="AutoShape 50"/>
          <p:cNvCxnSpPr>
            <a:cxnSpLocks noChangeShapeType="1"/>
            <a:stCxn id="9223" idx="5"/>
            <a:endCxn id="9224"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9229" name="AutoShape 51"/>
          <p:cNvCxnSpPr>
            <a:cxnSpLocks noChangeShapeType="1"/>
            <a:stCxn id="9224" idx="7"/>
            <a:endCxn id="922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9230" name="AutoShape 52"/>
          <p:cNvCxnSpPr>
            <a:cxnSpLocks noChangeShapeType="1"/>
            <a:stCxn id="9225" idx="3"/>
            <a:endCxn id="922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9231" name="AutoShape 53"/>
          <p:cNvCxnSpPr>
            <a:cxnSpLocks noChangeShapeType="1"/>
            <a:stCxn id="9222" idx="4"/>
            <a:endCxn id="922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9232" name="AutoShape 54"/>
          <p:cNvCxnSpPr>
            <a:cxnSpLocks noChangeShapeType="1"/>
            <a:stCxn id="9218" idx="4"/>
            <a:endCxn id="922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9233" name="AutoShape 55"/>
          <p:cNvCxnSpPr>
            <a:cxnSpLocks noChangeShapeType="1"/>
            <a:stCxn id="9219" idx="3"/>
            <a:endCxn id="922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9234" name="AutoShape 56"/>
          <p:cNvCxnSpPr>
            <a:cxnSpLocks noChangeShapeType="1"/>
            <a:stCxn id="9219" idx="4"/>
            <a:endCxn id="922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9235" name="Rectangle 90"/>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36" name="Oval 9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37" name="Oval 9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9238" name="Oval 9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9239" name="AutoShape 95"/>
          <p:cNvCxnSpPr>
            <a:cxnSpLocks noChangeShapeType="1"/>
            <a:stCxn id="9224" idx="6"/>
            <a:endCxn id="92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9240" name="AutoShape 96"/>
          <p:cNvCxnSpPr>
            <a:cxnSpLocks noChangeShapeType="1"/>
            <a:stCxn id="9224" idx="2"/>
            <a:endCxn id="92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9241" name="AutoShape 98"/>
          <p:cNvCxnSpPr>
            <a:cxnSpLocks noChangeShapeType="1"/>
            <a:stCxn id="9223" idx="1"/>
            <a:endCxn id="923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9242" name="AutoShape 99"/>
          <p:cNvCxnSpPr>
            <a:cxnSpLocks noChangeShapeType="1"/>
            <a:stCxn id="9236" idx="1"/>
            <a:endCxn id="922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9243" name="AutoShape 100"/>
          <p:cNvCxnSpPr>
            <a:cxnSpLocks noChangeShapeType="1"/>
            <a:stCxn id="9225" idx="4"/>
            <a:endCxn id="923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9244" name="AutoShape 101"/>
          <p:cNvCxnSpPr>
            <a:cxnSpLocks noChangeShapeType="1"/>
            <a:stCxn id="9238" idx="7"/>
            <a:endCxn id="9218"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9245" name="Text Box 10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9246" name="Text Box 10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9247" name="Text Box 10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9248" name="Text Box 107"/>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9249" name="Text Box 108"/>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9250" name="Text Box 109"/>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9251" name="Text Box 110"/>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9252" name="Text Box 111"/>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9253" name="Text Box 112"/>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9254" name="Text Box 113"/>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9255" name="Text Box 114"/>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9256" name="Text Box 11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9257" name="Text Box 11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9258" name="Text Box 11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9259" name="Text Box 11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9260" name="Text Box 12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9261" name="Text Box 12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9262" name="Text Box 12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9263" name="Text Box 12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9264" name="Text Box 12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9265" name="Text Box 12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9266" name="Text Box 12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9267" name="Text Box 12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9268" name="Text Box 12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9269" name="Text Box 12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9270" name="AutoShape 162"/>
          <p:cNvCxnSpPr>
            <a:cxnSpLocks noChangeShapeType="1"/>
            <a:stCxn id="9223" idx="4"/>
            <a:endCxn id="9237"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9271" name="Text Box 163"/>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Complete Graph</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1095949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43" name="Oval 3"/>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44" name="AutoShape 4"/>
          <p:cNvCxnSpPr>
            <a:cxnSpLocks noChangeShapeType="1"/>
            <a:stCxn id="10242" idx="6"/>
            <a:endCxn id="10243"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0245" name="Text Box 5"/>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0246" name="Oval 6"/>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47" name="Oval 7"/>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48" name="AutoShape 8"/>
          <p:cNvCxnSpPr>
            <a:cxnSpLocks noChangeShapeType="1"/>
            <a:stCxn id="10246" idx="6"/>
            <a:endCxn id="102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0249" name="Text Box 9"/>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250" name="Oval 10"/>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51" name="Oval 11"/>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52" name="AutoShape 12"/>
          <p:cNvCxnSpPr>
            <a:cxnSpLocks noChangeShapeType="1"/>
            <a:stCxn id="10250" idx="6"/>
            <a:endCxn id="10251"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0253" name="Text Box 13"/>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254" name="Oval 14"/>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55" name="Oval 15"/>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56" name="AutoShape 16"/>
          <p:cNvCxnSpPr>
            <a:cxnSpLocks noChangeShapeType="1"/>
            <a:stCxn id="10254" idx="6"/>
            <a:endCxn id="102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0257" name="Text Box 17"/>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0258" name="Oval 18"/>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59" name="Oval 19"/>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60" name="AutoShape 20"/>
          <p:cNvCxnSpPr>
            <a:cxnSpLocks noChangeShapeType="1"/>
            <a:stCxn id="10258" idx="6"/>
            <a:endCxn id="10259"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0261" name="Text Box 21"/>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262" name="Oval 22"/>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63" name="Oval 23"/>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64" name="AutoShape 24"/>
          <p:cNvCxnSpPr>
            <a:cxnSpLocks noChangeShapeType="1"/>
            <a:stCxn id="10262" idx="6"/>
            <a:endCxn id="1026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0265" name="Text Box 25"/>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0266" name="Oval 2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67" name="Oval 2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68" name="AutoShape 28"/>
          <p:cNvCxnSpPr>
            <a:cxnSpLocks noChangeShapeType="1"/>
            <a:stCxn id="10266" idx="6"/>
            <a:endCxn id="102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0269" name="Text Box 2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270" name="Oval 30"/>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71" name="Oval 31"/>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72" name="AutoShape 32"/>
          <p:cNvCxnSpPr>
            <a:cxnSpLocks noChangeShapeType="1"/>
            <a:stCxn id="10270" idx="6"/>
            <a:endCxn id="10271"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0273" name="Text Box 33"/>
          <p:cNvSpPr txBox="1">
            <a:spLocks noChangeArrowheads="1"/>
          </p:cNvSpPr>
          <p:nvPr/>
        </p:nvSpPr>
        <p:spPr bwMode="auto">
          <a:xfrm>
            <a:off x="7772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274"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75"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76" name="AutoShape 36"/>
          <p:cNvCxnSpPr>
            <a:cxnSpLocks noChangeShapeType="1"/>
            <a:stCxn id="10274" idx="6"/>
            <a:endCxn id="1027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0277"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278"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79"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80"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81"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82"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83" name="AutoShape 43"/>
          <p:cNvCxnSpPr>
            <a:cxnSpLocks noChangeShapeType="1"/>
            <a:stCxn id="10274" idx="3"/>
            <a:endCxn id="1027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0284" name="AutoShape 44"/>
          <p:cNvCxnSpPr>
            <a:cxnSpLocks noChangeShapeType="1"/>
            <a:stCxn id="10279" idx="5"/>
            <a:endCxn id="1028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0285" name="AutoShape 45"/>
          <p:cNvCxnSpPr>
            <a:cxnSpLocks noChangeShapeType="1"/>
            <a:stCxn id="10280" idx="7"/>
            <a:endCxn id="1028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0286" name="AutoShape 46"/>
          <p:cNvCxnSpPr>
            <a:cxnSpLocks noChangeShapeType="1"/>
            <a:stCxn id="10281" idx="3"/>
            <a:endCxn id="1028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0287" name="AutoShape 47"/>
          <p:cNvCxnSpPr>
            <a:cxnSpLocks noChangeShapeType="1"/>
            <a:stCxn id="10278" idx="4"/>
            <a:endCxn id="1028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0288" name="AutoShape 48"/>
          <p:cNvCxnSpPr>
            <a:cxnSpLocks noChangeShapeType="1"/>
            <a:stCxn id="10274" idx="4"/>
            <a:endCxn id="1028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0289" name="AutoShape 49"/>
          <p:cNvCxnSpPr>
            <a:cxnSpLocks noChangeShapeType="1"/>
            <a:stCxn id="10275" idx="3"/>
            <a:endCxn id="1027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0290" name="AutoShape 50"/>
          <p:cNvCxnSpPr>
            <a:cxnSpLocks noChangeShapeType="1"/>
            <a:stCxn id="10275" idx="4"/>
            <a:endCxn id="1028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0291" name="Oval 51"/>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92" name="Oval 52"/>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93" name="AutoShape 53"/>
          <p:cNvCxnSpPr>
            <a:cxnSpLocks noChangeShapeType="1"/>
            <a:stCxn id="10291" idx="6"/>
            <a:endCxn id="10292"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0294" name="Text Box 54"/>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295" name="Oval 55"/>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296" name="Oval 56"/>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297" name="AutoShape 57"/>
          <p:cNvCxnSpPr>
            <a:cxnSpLocks noChangeShapeType="1"/>
            <a:stCxn id="10295" idx="6"/>
            <a:endCxn id="10296"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0298" name="Text Box 58"/>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299" name="Oval 5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00" name="Oval 6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01" name="AutoShape 61"/>
          <p:cNvCxnSpPr>
            <a:cxnSpLocks noChangeShapeType="1"/>
            <a:stCxn id="10299" idx="6"/>
            <a:endCxn id="1030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0302" name="Text Box 62"/>
          <p:cNvSpPr txBox="1">
            <a:spLocks noChangeArrowheads="1"/>
          </p:cNvSpPr>
          <p:nvPr/>
        </p:nvSpPr>
        <p:spPr bwMode="auto">
          <a:xfrm>
            <a:off x="5486400" y="20574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030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0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05" name="AutoShape 65"/>
          <p:cNvCxnSpPr>
            <a:cxnSpLocks noChangeShapeType="1"/>
            <a:stCxn id="10303" idx="6"/>
            <a:endCxn id="1030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030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0307" name="Oval 67"/>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08" name="Oval 68"/>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09" name="AutoShape 69"/>
          <p:cNvCxnSpPr>
            <a:cxnSpLocks noChangeShapeType="1"/>
            <a:stCxn id="10307" idx="6"/>
            <a:endCxn id="1030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0310" name="Text Box 70"/>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0311" name="Oval 71"/>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12" name="Oval 72"/>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13" name="AutoShape 73"/>
          <p:cNvCxnSpPr>
            <a:cxnSpLocks noChangeShapeType="1"/>
            <a:stCxn id="10311" idx="6"/>
            <a:endCxn id="1031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0314" name="Text Box 74"/>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315" name="Oval 75"/>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16" name="Oval 76"/>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17" name="AutoShape 77"/>
          <p:cNvCxnSpPr>
            <a:cxnSpLocks noChangeShapeType="1"/>
            <a:stCxn id="10315" idx="6"/>
            <a:endCxn id="10316"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0318" name="Text Box 78"/>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319" name="Oval 79"/>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20" name="Oval 80"/>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21" name="AutoShape 81"/>
          <p:cNvCxnSpPr>
            <a:cxnSpLocks noChangeShapeType="1"/>
            <a:stCxn id="10319" idx="6"/>
            <a:endCxn id="10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0322" name="Text Box 82"/>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323"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24"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25"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0326"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0327" name="AutoShape 87"/>
          <p:cNvCxnSpPr>
            <a:cxnSpLocks noChangeShapeType="1"/>
            <a:stCxn id="10280" idx="6"/>
            <a:endCxn id="1032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0328" name="AutoShape 88"/>
          <p:cNvCxnSpPr>
            <a:cxnSpLocks noChangeShapeType="1"/>
            <a:stCxn id="10280" idx="2"/>
            <a:endCxn id="1032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0329" name="AutoShape 89"/>
          <p:cNvCxnSpPr>
            <a:cxnSpLocks noChangeShapeType="1"/>
            <a:stCxn id="10279" idx="1"/>
            <a:endCxn id="1032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0330" name="AutoShape 90"/>
          <p:cNvCxnSpPr>
            <a:cxnSpLocks noChangeShapeType="1"/>
            <a:stCxn id="10324" idx="1"/>
            <a:endCxn id="1028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0331" name="AutoShape 91"/>
          <p:cNvCxnSpPr>
            <a:cxnSpLocks noChangeShapeType="1"/>
            <a:stCxn id="10281" idx="4"/>
            <a:endCxn id="1032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0332" name="AutoShape 92"/>
          <p:cNvCxnSpPr>
            <a:cxnSpLocks noChangeShapeType="1"/>
            <a:stCxn id="10326" idx="7"/>
            <a:endCxn id="1027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0333"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0334"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335"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336"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337"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0338"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339"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0340"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0341"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342"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0343"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0344"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0345"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346"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0347"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0348"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0349"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0350"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0351"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0352"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0353"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0354"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0355"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0356"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0357"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58" name="Text Box 118"/>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0359" name="Text Box 119"/>
          <p:cNvSpPr txBox="1">
            <a:spLocks noChangeArrowheads="1"/>
          </p:cNvSpPr>
          <p:nvPr/>
        </p:nvSpPr>
        <p:spPr bwMode="auto">
          <a:xfrm>
            <a:off x="6934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0360" name="Text Box 120"/>
          <p:cNvSpPr txBox="1">
            <a:spLocks noChangeArrowheads="1"/>
          </p:cNvSpPr>
          <p:nvPr/>
        </p:nvSpPr>
        <p:spPr bwMode="auto">
          <a:xfrm>
            <a:off x="62484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0361" name="Text Box 121"/>
          <p:cNvSpPr txBox="1">
            <a:spLocks noChangeArrowheads="1"/>
          </p:cNvSpPr>
          <p:nvPr/>
        </p:nvSpPr>
        <p:spPr bwMode="auto">
          <a:xfrm>
            <a:off x="8534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0362" name="Text Box 122"/>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0363" name="Text Box 123"/>
          <p:cNvSpPr txBox="1">
            <a:spLocks noChangeArrowheads="1"/>
          </p:cNvSpPr>
          <p:nvPr/>
        </p:nvSpPr>
        <p:spPr bwMode="auto">
          <a:xfrm>
            <a:off x="6934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0364" name="Text Box 124"/>
          <p:cNvSpPr txBox="1">
            <a:spLocks noChangeArrowheads="1"/>
          </p:cNvSpPr>
          <p:nvPr/>
        </p:nvSpPr>
        <p:spPr bwMode="auto">
          <a:xfrm>
            <a:off x="46482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0365" name="Text Box 125"/>
          <p:cNvSpPr txBox="1">
            <a:spLocks noChangeArrowheads="1"/>
          </p:cNvSpPr>
          <p:nvPr/>
        </p:nvSpPr>
        <p:spPr bwMode="auto">
          <a:xfrm>
            <a:off x="62484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0366" name="Text Box 126"/>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0367" name="Text Box 12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68" name="Text Box 128"/>
          <p:cNvSpPr txBox="1">
            <a:spLocks noChangeArrowheads="1"/>
          </p:cNvSpPr>
          <p:nvPr/>
        </p:nvSpPr>
        <p:spPr bwMode="auto">
          <a:xfrm>
            <a:off x="69342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0369" name="Text Box 129"/>
          <p:cNvSpPr txBox="1">
            <a:spLocks noChangeArrowheads="1"/>
          </p:cNvSpPr>
          <p:nvPr/>
        </p:nvSpPr>
        <p:spPr bwMode="auto">
          <a:xfrm>
            <a:off x="4648200" y="2819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0370" name="Text Box 130"/>
          <p:cNvSpPr txBox="1">
            <a:spLocks noChangeArrowheads="1"/>
          </p:cNvSpPr>
          <p:nvPr/>
        </p:nvSpPr>
        <p:spPr bwMode="auto">
          <a:xfrm>
            <a:off x="8534400" y="2133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0371" name="Text Box 131"/>
          <p:cNvSpPr txBox="1">
            <a:spLocks noChangeArrowheads="1"/>
          </p:cNvSpPr>
          <p:nvPr/>
        </p:nvSpPr>
        <p:spPr bwMode="auto">
          <a:xfrm>
            <a:off x="6248400" y="2819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0372" name="Text Box 132"/>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0373" name="Text Box 133"/>
          <p:cNvSpPr txBox="1">
            <a:spLocks noChangeArrowheads="1"/>
          </p:cNvSpPr>
          <p:nvPr/>
        </p:nvSpPr>
        <p:spPr bwMode="auto">
          <a:xfrm>
            <a:off x="6934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0374" name="Text Box 134"/>
          <p:cNvSpPr txBox="1">
            <a:spLocks noChangeArrowheads="1"/>
          </p:cNvSpPr>
          <p:nvPr/>
        </p:nvSpPr>
        <p:spPr bwMode="auto">
          <a:xfrm>
            <a:off x="85344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0375" name="Text Box 135"/>
          <p:cNvSpPr txBox="1">
            <a:spLocks noChangeArrowheads="1"/>
          </p:cNvSpPr>
          <p:nvPr/>
        </p:nvSpPr>
        <p:spPr bwMode="auto">
          <a:xfrm>
            <a:off x="6248400" y="3581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76" name="Text Box 136"/>
          <p:cNvSpPr txBox="1">
            <a:spLocks noChangeArrowheads="1"/>
          </p:cNvSpPr>
          <p:nvPr/>
        </p:nvSpPr>
        <p:spPr bwMode="auto">
          <a:xfrm>
            <a:off x="6934200" y="35814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0377" name="Text Box 137"/>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0378" name="Text Box 138"/>
          <p:cNvSpPr txBox="1">
            <a:spLocks noChangeArrowheads="1"/>
          </p:cNvSpPr>
          <p:nvPr/>
        </p:nvSpPr>
        <p:spPr bwMode="auto">
          <a:xfrm>
            <a:off x="4648200" y="4343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0379" name="Text Box 139"/>
          <p:cNvSpPr txBox="1">
            <a:spLocks noChangeArrowheads="1"/>
          </p:cNvSpPr>
          <p:nvPr/>
        </p:nvSpPr>
        <p:spPr bwMode="auto">
          <a:xfrm>
            <a:off x="6934200" y="4343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0380" name="Text Box 140"/>
          <p:cNvSpPr txBox="1">
            <a:spLocks noChangeArrowheads="1"/>
          </p:cNvSpPr>
          <p:nvPr/>
        </p:nvSpPr>
        <p:spPr bwMode="auto">
          <a:xfrm>
            <a:off x="62484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0381" name="Text Box 141"/>
          <p:cNvSpPr txBox="1">
            <a:spLocks noChangeArrowheads="1"/>
          </p:cNvSpPr>
          <p:nvPr/>
        </p:nvSpPr>
        <p:spPr bwMode="auto">
          <a:xfrm>
            <a:off x="8534400" y="4343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0382" name="Text Box 142"/>
          <p:cNvSpPr txBox="1">
            <a:spLocks noChangeArrowheads="1"/>
          </p:cNvSpPr>
          <p:nvPr/>
        </p:nvSpPr>
        <p:spPr bwMode="auto">
          <a:xfrm>
            <a:off x="4648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0383" name="Text Box 14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0384" name="Text Box 144"/>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0385" name="Text Box 145"/>
          <p:cNvSpPr txBox="1">
            <a:spLocks noChangeArrowheads="1"/>
          </p:cNvSpPr>
          <p:nvPr/>
        </p:nvSpPr>
        <p:spPr bwMode="auto">
          <a:xfrm>
            <a:off x="8534400" y="5105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86" name="Text Box 146"/>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0387" name="Text Box 14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88" name="Text Box 148"/>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0389" name="Text Box 149"/>
          <p:cNvSpPr txBox="1">
            <a:spLocks noChangeArrowheads="1"/>
          </p:cNvSpPr>
          <p:nvPr/>
        </p:nvSpPr>
        <p:spPr bwMode="auto">
          <a:xfrm>
            <a:off x="6934200" y="5867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0390" name="AutoShape 150"/>
          <p:cNvCxnSpPr>
            <a:cxnSpLocks noChangeShapeType="1"/>
            <a:stCxn id="10279" idx="4"/>
            <a:endCxn id="1032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993575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0"/>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67" name="Oval 11"/>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68" name="AutoShape 12"/>
          <p:cNvCxnSpPr>
            <a:cxnSpLocks noChangeShapeType="1"/>
            <a:stCxn id="11266" idx="6"/>
            <a:endCxn id="11267"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1269" name="Text Box 13"/>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270" name="Oval 14"/>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71" name="Oval 15"/>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72" name="AutoShape 16"/>
          <p:cNvCxnSpPr>
            <a:cxnSpLocks noChangeShapeType="1"/>
            <a:stCxn id="11270" idx="6"/>
            <a:endCxn id="1127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1273" name="Text Box 17"/>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1274" name="Oval 18"/>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75" name="Oval 19"/>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76" name="AutoShape 20"/>
          <p:cNvCxnSpPr>
            <a:cxnSpLocks noChangeShapeType="1"/>
            <a:stCxn id="11274" idx="6"/>
            <a:endCxn id="11275"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1277" name="Text Box 21"/>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278" name="Oval 22"/>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79" name="Oval 23"/>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80" name="AutoShape 24"/>
          <p:cNvCxnSpPr>
            <a:cxnSpLocks noChangeShapeType="1"/>
            <a:stCxn id="11278" idx="6"/>
            <a:endCxn id="1127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1281" name="Text Box 25"/>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1282" name="Oval 26"/>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83" name="Oval 27"/>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84" name="AutoShape 28"/>
          <p:cNvCxnSpPr>
            <a:cxnSpLocks noChangeShapeType="1"/>
            <a:stCxn id="11282" idx="6"/>
            <a:endCxn id="1128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1285" name="Text Box 29"/>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286" name="Oval 30"/>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87" name="Oval 31"/>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88" name="AutoShape 32"/>
          <p:cNvCxnSpPr>
            <a:cxnSpLocks noChangeShapeType="1"/>
            <a:stCxn id="11286" idx="6"/>
            <a:endCxn id="1128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1289" name="Text Box 33"/>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290"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91"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92" name="AutoShape 36"/>
          <p:cNvCxnSpPr>
            <a:cxnSpLocks noChangeShapeType="1"/>
            <a:stCxn id="11290" idx="6"/>
            <a:endCxn id="112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1293"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294"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95"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96"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97"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298"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299" name="AutoShape 43"/>
          <p:cNvCxnSpPr>
            <a:cxnSpLocks noChangeShapeType="1"/>
            <a:stCxn id="11290" idx="3"/>
            <a:endCxn id="112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1300" name="AutoShape 44"/>
          <p:cNvCxnSpPr>
            <a:cxnSpLocks noChangeShapeType="1"/>
            <a:stCxn id="11295" idx="5"/>
            <a:endCxn id="112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1301" name="AutoShape 45"/>
          <p:cNvCxnSpPr>
            <a:cxnSpLocks noChangeShapeType="1"/>
            <a:stCxn id="11296" idx="7"/>
            <a:endCxn id="112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1302" name="AutoShape 46"/>
          <p:cNvCxnSpPr>
            <a:cxnSpLocks noChangeShapeType="1"/>
            <a:stCxn id="11297" idx="3"/>
            <a:endCxn id="112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1303" name="AutoShape 47"/>
          <p:cNvCxnSpPr>
            <a:cxnSpLocks noChangeShapeType="1"/>
            <a:stCxn id="11294" idx="4"/>
            <a:endCxn id="112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1304" name="AutoShape 48"/>
          <p:cNvCxnSpPr>
            <a:cxnSpLocks noChangeShapeType="1"/>
            <a:stCxn id="11290" idx="4"/>
            <a:endCxn id="112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1305" name="AutoShape 49"/>
          <p:cNvCxnSpPr>
            <a:cxnSpLocks noChangeShapeType="1"/>
            <a:stCxn id="11291" idx="3"/>
            <a:endCxn id="112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1306" name="AutoShape 50"/>
          <p:cNvCxnSpPr>
            <a:cxnSpLocks noChangeShapeType="1"/>
            <a:stCxn id="11291" idx="4"/>
            <a:endCxn id="112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1307" name="Oval 55"/>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08" name="Oval 56"/>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09" name="AutoShape 57"/>
          <p:cNvCxnSpPr>
            <a:cxnSpLocks noChangeShapeType="1"/>
            <a:stCxn id="11307" idx="6"/>
            <a:endCxn id="1130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1310" name="Text Box 58"/>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311" name="Oval 59"/>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12" name="Oval 60"/>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13" name="AutoShape 61"/>
          <p:cNvCxnSpPr>
            <a:cxnSpLocks noChangeShapeType="1"/>
            <a:stCxn id="11311" idx="6"/>
            <a:endCxn id="1131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1314" name="Text Box 62"/>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1315" name="Oval 63"/>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16" name="Oval 64"/>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17" name="AutoShape 65"/>
          <p:cNvCxnSpPr>
            <a:cxnSpLocks noChangeShapeType="1"/>
            <a:stCxn id="11315" idx="6"/>
            <a:endCxn id="11316"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1318" name="Text Box 66"/>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1319" name="Oval 67"/>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20" name="Oval 68"/>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21" name="AutoShape 69"/>
          <p:cNvCxnSpPr>
            <a:cxnSpLocks noChangeShapeType="1"/>
            <a:stCxn id="11319" idx="6"/>
            <a:endCxn id="11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1322" name="Text Box 70"/>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1323" name="Oval 71"/>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24" name="Oval 72"/>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25" name="AutoShape 73"/>
          <p:cNvCxnSpPr>
            <a:cxnSpLocks noChangeShapeType="1"/>
            <a:stCxn id="11323" idx="6"/>
            <a:endCxn id="1132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1326" name="Text Box 74"/>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327" name="Oval 75"/>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28" name="Oval 76"/>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29" name="AutoShape 77"/>
          <p:cNvCxnSpPr>
            <a:cxnSpLocks noChangeShapeType="1"/>
            <a:stCxn id="11327" idx="6"/>
            <a:endCxn id="1132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1330" name="Text Box 78"/>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331" name="Oval 7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32" name="Oval 8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33" name="AutoShape 81"/>
          <p:cNvCxnSpPr>
            <a:cxnSpLocks noChangeShapeType="1"/>
            <a:stCxn id="11331" idx="6"/>
            <a:endCxn id="11332"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1334" name="Text Box 82"/>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335"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36"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37"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38"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39" name="AutoShape 87"/>
          <p:cNvCxnSpPr>
            <a:cxnSpLocks noChangeShapeType="1"/>
            <a:stCxn id="11296" idx="6"/>
            <a:endCxn id="1133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1340" name="AutoShape 88"/>
          <p:cNvCxnSpPr>
            <a:cxnSpLocks noChangeShapeType="1"/>
            <a:stCxn id="11296" idx="2"/>
            <a:endCxn id="1133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1341" name="AutoShape 89"/>
          <p:cNvCxnSpPr>
            <a:cxnSpLocks noChangeShapeType="1"/>
            <a:stCxn id="11295" idx="1"/>
            <a:endCxn id="113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1342" name="AutoShape 90"/>
          <p:cNvCxnSpPr>
            <a:cxnSpLocks noChangeShapeType="1"/>
            <a:stCxn id="11336" idx="1"/>
            <a:endCxn id="112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1343" name="AutoShape 91"/>
          <p:cNvCxnSpPr>
            <a:cxnSpLocks noChangeShapeType="1"/>
            <a:stCxn id="11297" idx="4"/>
            <a:endCxn id="1133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1344" name="AutoShape 92"/>
          <p:cNvCxnSpPr>
            <a:cxnSpLocks noChangeShapeType="1"/>
            <a:stCxn id="11338" idx="7"/>
            <a:endCxn id="112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1345"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1346"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347"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348"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349"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1350"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351"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1352"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1353"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354"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1355"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1356"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1357"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358"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359"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1360"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1361"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1362"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1363"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1364"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1365"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1366"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1367"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1368"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1369"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70" name="Text Box 122"/>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1371" name="Text Box 124"/>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1372" name="Text Box 125"/>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1373" name="Text Box 127"/>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74" name="Text Box 128"/>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1375" name="Text Box 129"/>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1376" name="Text Box 130"/>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1377" name="Text Box 131"/>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1378" name="Text Box 132"/>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1379" name="Text Box 13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1380" name="Text Box 134"/>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1381" name="Text Box 135"/>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82" name="Text Box 136"/>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1383" name="Text Box 137"/>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1384" name="Text Box 138"/>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1385" name="Text Box 139"/>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1386" name="Text Box 140"/>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1387" name="Text Box 141"/>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1388" name="Text Box 142"/>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1389" name="Text Box 143"/>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1390" name="Text Box 144"/>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1391" name="Text Box 145"/>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92" name="Text Box 146"/>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1393" name="Text Box 14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94" name="Text Box 148"/>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1395" name="Text Box 149"/>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1396" name="AutoShape 150"/>
          <p:cNvCxnSpPr>
            <a:cxnSpLocks noChangeShapeType="1"/>
            <a:stCxn id="11295" idx="4"/>
            <a:endCxn id="1133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1397" name="Oval 157"/>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398" name="Oval 158"/>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399" name="AutoShape 159"/>
          <p:cNvCxnSpPr>
            <a:cxnSpLocks noChangeShapeType="1"/>
            <a:stCxn id="11397" idx="6"/>
            <a:endCxn id="11398"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1400" name="Text Box 160"/>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1401" name="Text Box 161"/>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1402" name="Text Box 162"/>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1403" name="Oval 163"/>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404" name="Oval 164"/>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405" name="AutoShape 165"/>
          <p:cNvCxnSpPr>
            <a:cxnSpLocks noChangeShapeType="1"/>
            <a:stCxn id="11403" idx="6"/>
            <a:endCxn id="1140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1406" name="Text Box 166"/>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407" name="Text Box 167"/>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1408" name="Text Box 168"/>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1409" name="Oval 169"/>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1410" name="Oval 170"/>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1411" name="AutoShape 171"/>
          <p:cNvCxnSpPr>
            <a:cxnSpLocks noChangeShapeType="1"/>
            <a:stCxn id="11409" idx="6"/>
            <a:endCxn id="1141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1412" name="Text Box 172"/>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1413" name="Text Box 173"/>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1414" name="Text Box 174"/>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1415" name="Text Box 175"/>
          <p:cNvSpPr txBox="1">
            <a:spLocks noChangeArrowheads="1"/>
          </p:cNvSpPr>
          <p:nvPr/>
        </p:nvSpPr>
        <p:spPr bwMode="auto">
          <a:xfrm>
            <a:off x="0" y="457200"/>
            <a:ext cx="4114800" cy="1419225"/>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Sort Edges </a:t>
            </a:r>
          </a:p>
          <a:p>
            <a:pPr algn="ctr" eaLnBrk="0" fontAlgn="base" hangingPunct="0">
              <a:spcBef>
                <a:spcPct val="50000"/>
              </a:spcBef>
              <a:spcAft>
                <a:spcPct val="0"/>
              </a:spcAft>
            </a:pPr>
            <a:r>
              <a:rPr lang="en-US">
                <a:solidFill>
                  <a:srgbClr val="000000"/>
                </a:solidFill>
              </a:rPr>
              <a:t>(in reality they are placed in a priority queue - not sorted - but sorting them makes the algorithm  easier to visualize)</a:t>
            </a:r>
            <a:endParaRPr lang="en-US" sz="2400">
              <a:solidFill>
                <a:srgbClr val="000000"/>
              </a:solidFill>
            </a:endParaRP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2074432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291"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292" name="AutoShape 4"/>
          <p:cNvCxnSpPr>
            <a:cxnSpLocks noChangeShapeType="1"/>
            <a:stCxn id="12290" idx="6"/>
            <a:endCxn id="12291"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229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29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29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296" name="AutoShape 8"/>
          <p:cNvCxnSpPr>
            <a:cxnSpLocks noChangeShapeType="1"/>
            <a:stCxn id="12294" idx="6"/>
            <a:endCxn id="1229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229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2298"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299"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00" name="AutoShape 12"/>
          <p:cNvCxnSpPr>
            <a:cxnSpLocks noChangeShapeType="1"/>
            <a:stCxn id="12298" idx="6"/>
            <a:endCxn id="12299"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230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30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0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04" name="AutoShape 16"/>
          <p:cNvCxnSpPr>
            <a:cxnSpLocks noChangeShapeType="1"/>
            <a:stCxn id="12302" idx="6"/>
            <a:endCxn id="1230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230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230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0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08" name="AutoShape 20"/>
          <p:cNvCxnSpPr>
            <a:cxnSpLocks noChangeShapeType="1"/>
            <a:stCxn id="12306" idx="6"/>
            <a:endCxn id="1230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230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1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1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12" name="AutoShape 24"/>
          <p:cNvCxnSpPr>
            <a:cxnSpLocks noChangeShapeType="1"/>
            <a:stCxn id="12310" idx="6"/>
            <a:endCxn id="1231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231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1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15" name="Oval 27"/>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16" name="AutoShape 28"/>
          <p:cNvCxnSpPr>
            <a:cxnSpLocks noChangeShapeType="1"/>
            <a:stCxn id="12314" idx="6"/>
            <a:endCxn id="1231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231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18"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1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20"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21" name="Oval 33"/>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22"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23" name="AutoShape 35"/>
          <p:cNvCxnSpPr>
            <a:cxnSpLocks noChangeShapeType="1"/>
            <a:stCxn id="12314" idx="3"/>
            <a:endCxn id="1231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2324" name="AutoShape 36"/>
          <p:cNvCxnSpPr>
            <a:cxnSpLocks noChangeShapeType="1"/>
            <a:stCxn id="12319" idx="5"/>
            <a:endCxn id="1232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2325" name="AutoShape 37"/>
          <p:cNvCxnSpPr>
            <a:cxnSpLocks noChangeShapeType="1"/>
            <a:stCxn id="12320" idx="7"/>
            <a:endCxn id="1232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2326" name="AutoShape 38"/>
          <p:cNvCxnSpPr>
            <a:cxnSpLocks noChangeShapeType="1"/>
            <a:stCxn id="12321" idx="3"/>
            <a:endCxn id="1232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2327" name="AutoShape 39"/>
          <p:cNvCxnSpPr>
            <a:cxnSpLocks noChangeShapeType="1"/>
            <a:stCxn id="12318" idx="4"/>
            <a:endCxn id="1232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2328" name="AutoShape 40"/>
          <p:cNvCxnSpPr>
            <a:cxnSpLocks noChangeShapeType="1"/>
            <a:stCxn id="12314" idx="4"/>
            <a:endCxn id="1232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2329" name="AutoShape 41"/>
          <p:cNvCxnSpPr>
            <a:cxnSpLocks noChangeShapeType="1"/>
            <a:stCxn id="12315" idx="3"/>
            <a:endCxn id="1231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2330" name="AutoShape 42"/>
          <p:cNvCxnSpPr>
            <a:cxnSpLocks noChangeShapeType="1"/>
            <a:stCxn id="12315" idx="4"/>
            <a:endCxn id="1232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233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3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33" name="AutoShape 45"/>
          <p:cNvCxnSpPr>
            <a:cxnSpLocks noChangeShapeType="1"/>
            <a:stCxn id="12331" idx="6"/>
            <a:endCxn id="1233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233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3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3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37" name="AutoShape 49"/>
          <p:cNvCxnSpPr>
            <a:cxnSpLocks noChangeShapeType="1"/>
            <a:stCxn id="12335" idx="6"/>
            <a:endCxn id="1233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233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2339" name="Oval 51"/>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40" name="Oval 52"/>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41" name="AutoShape 53"/>
          <p:cNvCxnSpPr>
            <a:cxnSpLocks noChangeShapeType="1"/>
            <a:stCxn id="12339" idx="6"/>
            <a:endCxn id="12340"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234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234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4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45" name="AutoShape 57"/>
          <p:cNvCxnSpPr>
            <a:cxnSpLocks noChangeShapeType="1"/>
            <a:stCxn id="12343" idx="6"/>
            <a:endCxn id="1234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234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2347"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48"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49" name="AutoShape 61"/>
          <p:cNvCxnSpPr>
            <a:cxnSpLocks noChangeShapeType="1"/>
            <a:stCxn id="12347" idx="6"/>
            <a:endCxn id="12348"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235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5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5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53" name="AutoShape 65"/>
          <p:cNvCxnSpPr>
            <a:cxnSpLocks noChangeShapeType="1"/>
            <a:stCxn id="12351" idx="6"/>
            <a:endCxn id="1235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235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55"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56"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57" name="AutoShape 69"/>
          <p:cNvCxnSpPr>
            <a:cxnSpLocks noChangeShapeType="1"/>
            <a:stCxn id="12355" idx="6"/>
            <a:endCxn id="12356"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235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35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6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61"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36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363" name="AutoShape 75"/>
          <p:cNvCxnSpPr>
            <a:cxnSpLocks noChangeShapeType="1"/>
            <a:stCxn id="12320" idx="6"/>
            <a:endCxn id="1236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2364" name="AutoShape 76"/>
          <p:cNvCxnSpPr>
            <a:cxnSpLocks noChangeShapeType="1"/>
            <a:stCxn id="12320" idx="2"/>
            <a:endCxn id="1236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2365" name="AutoShape 77"/>
          <p:cNvCxnSpPr>
            <a:cxnSpLocks noChangeShapeType="1"/>
            <a:stCxn id="12319" idx="1"/>
            <a:endCxn id="1236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2366" name="AutoShape 78"/>
          <p:cNvCxnSpPr>
            <a:cxnSpLocks noChangeShapeType="1"/>
            <a:stCxn id="12360" idx="1"/>
            <a:endCxn id="1232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2367" name="AutoShape 79"/>
          <p:cNvCxnSpPr>
            <a:cxnSpLocks noChangeShapeType="1"/>
            <a:stCxn id="12321" idx="4"/>
            <a:endCxn id="123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2368" name="AutoShape 80"/>
          <p:cNvCxnSpPr>
            <a:cxnSpLocks noChangeShapeType="1"/>
            <a:stCxn id="12362" idx="7"/>
            <a:endCxn id="1231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236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237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37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7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37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237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7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237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237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7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237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238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238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8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38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238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238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238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238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238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238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239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239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239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239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39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239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239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239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39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239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240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240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240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240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240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240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40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240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240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240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241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241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241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241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241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241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41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241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41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241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2420" name="AutoShape 132"/>
          <p:cNvCxnSpPr>
            <a:cxnSpLocks noChangeShapeType="1"/>
            <a:stCxn id="12319" idx="4"/>
            <a:endCxn id="1236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242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42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423" name="AutoShape 135"/>
          <p:cNvCxnSpPr>
            <a:cxnSpLocks noChangeShapeType="1"/>
            <a:stCxn id="12421" idx="6"/>
            <a:endCxn id="1242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242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242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242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242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42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429" name="AutoShape 141"/>
          <p:cNvCxnSpPr>
            <a:cxnSpLocks noChangeShapeType="1"/>
            <a:stCxn id="12427" idx="6"/>
            <a:endCxn id="1242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243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43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243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243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243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2435" name="AutoShape 147"/>
          <p:cNvCxnSpPr>
            <a:cxnSpLocks noChangeShapeType="1"/>
            <a:stCxn id="12433" idx="6"/>
            <a:endCxn id="1243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243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243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243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243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83137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dirty="0"/>
              <a:t>Learning Outcomes</a:t>
            </a:r>
            <a:endParaRPr lang="en-US" altLang="en-US" dirty="0" smtClean="0"/>
          </a:p>
        </p:txBody>
      </p:sp>
      <p:sp>
        <p:nvSpPr>
          <p:cNvPr id="16387" name="Rectangle 5"/>
          <p:cNvSpPr>
            <a:spLocks noGrp="1" noChangeArrowheads="1"/>
          </p:cNvSpPr>
          <p:nvPr>
            <p:ph idx="1"/>
          </p:nvPr>
        </p:nvSpPr>
        <p:spPr/>
        <p:txBody>
          <a:bodyPr>
            <a:normAutofit/>
          </a:bodyPr>
          <a:lstStyle/>
          <a:p>
            <a:pPr>
              <a:buFontTx/>
              <a:buNone/>
              <a:defRPr/>
            </a:pPr>
            <a:r>
              <a:rPr lang="en-US" altLang="en-US" dirty="0" smtClean="0"/>
              <a:t>In this chapter, you will:</a:t>
            </a:r>
          </a:p>
          <a:p>
            <a:pPr>
              <a:defRPr/>
            </a:pPr>
            <a:r>
              <a:rPr lang="en-US" altLang="en-US" dirty="0" smtClean="0"/>
              <a:t>Implement </a:t>
            </a:r>
            <a:r>
              <a:rPr lang="en-US" altLang="en-US" dirty="0"/>
              <a:t>the minimal spanning tree </a:t>
            </a:r>
            <a:r>
              <a:rPr lang="en-US" altLang="en-US" dirty="0" smtClean="0"/>
              <a:t>algorithm</a:t>
            </a:r>
          </a:p>
          <a:p>
            <a:pPr marL="68580" indent="0">
              <a:buNone/>
              <a:defRPr/>
            </a:pPr>
            <a:endParaRPr lang="en-US" altLang="en-US" dirty="0"/>
          </a:p>
          <a:p>
            <a:pPr marL="0" indent="0">
              <a:buFont typeface="Arial" panose="020B0604020202020204" pitchFamily="34" charset="0"/>
              <a:buNone/>
              <a:defRPr/>
            </a:pPr>
            <a:endParaRPr lang="en-US" altLang="en-US" dirty="0" smtClean="0"/>
          </a:p>
          <a:p>
            <a:pPr>
              <a:defRPr/>
            </a:pPr>
            <a:endParaRPr lang="en-US" altLang="en-US" dirty="0" smtClean="0"/>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5DFDA2-31C6-4029-91A5-EAF3DD50BBBE}" type="slidenum">
              <a:rPr lang="en-US" altLang="en-US" sz="1200" smtClean="0">
                <a:solidFill>
                  <a:prstClr val="white"/>
                </a:solidFill>
                <a:latin typeface="Arial" panose="020B0604020202020204" pitchFamily="34" charset="0"/>
              </a:rPr>
              <a:pPr>
                <a:spcBef>
                  <a:spcPct val="0"/>
                </a:spcBef>
                <a:buFontTx/>
                <a:buNone/>
              </a:pPr>
              <a:t>2</a:t>
            </a:fld>
            <a:endParaRPr lang="en-US" altLang="en-US" sz="1200" smtClean="0">
              <a:solidFill>
                <a:prstClr val="white"/>
              </a:solidFill>
              <a:latin typeface="Arial" panose="020B0604020202020204" pitchFamily="34" charset="0"/>
            </a:endParaRPr>
          </a:p>
        </p:txBody>
      </p:sp>
    </p:spTree>
    <p:extLst>
      <p:ext uri="{BB962C8B-B14F-4D97-AF65-F5344CB8AC3E}">
        <p14:creationId xmlns:p14="http://schemas.microsoft.com/office/powerpoint/2010/main" val="8063267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15"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16" name="AutoShape 4"/>
          <p:cNvCxnSpPr>
            <a:cxnSpLocks noChangeShapeType="1"/>
            <a:stCxn id="13314" idx="6"/>
            <a:endCxn id="13315"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331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31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1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20" name="AutoShape 8"/>
          <p:cNvCxnSpPr>
            <a:cxnSpLocks noChangeShapeType="1"/>
            <a:stCxn id="13318" idx="6"/>
            <a:endCxn id="1331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332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3322"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23"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24" name="AutoShape 12"/>
          <p:cNvCxnSpPr>
            <a:cxnSpLocks noChangeShapeType="1"/>
            <a:stCxn id="13322" idx="6"/>
            <a:endCxn id="13323"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332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32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2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28" name="AutoShape 16"/>
          <p:cNvCxnSpPr>
            <a:cxnSpLocks noChangeShapeType="1"/>
            <a:stCxn id="13326" idx="6"/>
            <a:endCxn id="1332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332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333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3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32" name="AutoShape 20"/>
          <p:cNvCxnSpPr>
            <a:cxnSpLocks noChangeShapeType="1"/>
            <a:stCxn id="13330" idx="6"/>
            <a:endCxn id="1333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333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33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3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36" name="AutoShape 24"/>
          <p:cNvCxnSpPr>
            <a:cxnSpLocks noChangeShapeType="1"/>
            <a:stCxn id="13334" idx="6"/>
            <a:endCxn id="1333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333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33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3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40" name="AutoShape 28"/>
          <p:cNvCxnSpPr>
            <a:cxnSpLocks noChangeShapeType="1"/>
            <a:stCxn id="13338" idx="6"/>
            <a:endCxn id="1333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334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342"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4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44"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4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46"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47" name="AutoShape 35"/>
          <p:cNvCxnSpPr>
            <a:cxnSpLocks noChangeShapeType="1"/>
            <a:stCxn id="13338" idx="3"/>
            <a:endCxn id="1334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3348" name="AutoShape 36"/>
          <p:cNvCxnSpPr>
            <a:cxnSpLocks noChangeShapeType="1"/>
            <a:stCxn id="13343" idx="5"/>
            <a:endCxn id="1334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3349" name="AutoShape 37"/>
          <p:cNvCxnSpPr>
            <a:cxnSpLocks noChangeShapeType="1"/>
            <a:stCxn id="13344" idx="7"/>
            <a:endCxn id="1334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3350" name="AutoShape 38"/>
          <p:cNvCxnSpPr>
            <a:cxnSpLocks noChangeShapeType="1"/>
            <a:stCxn id="13345" idx="3"/>
            <a:endCxn id="1334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3351" name="AutoShape 39"/>
          <p:cNvCxnSpPr>
            <a:cxnSpLocks noChangeShapeType="1"/>
            <a:stCxn id="13342" idx="4"/>
            <a:endCxn id="1334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3352" name="AutoShape 40"/>
          <p:cNvCxnSpPr>
            <a:cxnSpLocks noChangeShapeType="1"/>
            <a:stCxn id="13338" idx="4"/>
            <a:endCxn id="1334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3353" name="AutoShape 41"/>
          <p:cNvCxnSpPr>
            <a:cxnSpLocks noChangeShapeType="1"/>
            <a:stCxn id="13339" idx="3"/>
            <a:endCxn id="1334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3354" name="AutoShape 42"/>
          <p:cNvCxnSpPr>
            <a:cxnSpLocks noChangeShapeType="1"/>
            <a:stCxn id="13339" idx="4"/>
            <a:endCxn id="1334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335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5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57" name="AutoShape 45"/>
          <p:cNvCxnSpPr>
            <a:cxnSpLocks noChangeShapeType="1"/>
            <a:stCxn id="13355" idx="6"/>
            <a:endCxn id="1335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335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35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6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61" name="AutoShape 49"/>
          <p:cNvCxnSpPr>
            <a:cxnSpLocks noChangeShapeType="1"/>
            <a:stCxn id="13359" idx="6"/>
            <a:endCxn id="1336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336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336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6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65" name="AutoShape 53"/>
          <p:cNvCxnSpPr>
            <a:cxnSpLocks noChangeShapeType="1"/>
            <a:stCxn id="13363" idx="6"/>
            <a:endCxn id="1336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336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336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6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69" name="AutoShape 57"/>
          <p:cNvCxnSpPr>
            <a:cxnSpLocks noChangeShapeType="1"/>
            <a:stCxn id="13367" idx="6"/>
            <a:endCxn id="1336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337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3371"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72"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73" name="AutoShape 61"/>
          <p:cNvCxnSpPr>
            <a:cxnSpLocks noChangeShapeType="1"/>
            <a:stCxn id="13371" idx="6"/>
            <a:endCxn id="13372"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337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375"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76"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77" name="AutoShape 65"/>
          <p:cNvCxnSpPr>
            <a:cxnSpLocks noChangeShapeType="1"/>
            <a:stCxn id="13375" idx="6"/>
            <a:endCxn id="13376"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337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379"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80"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81" name="AutoShape 69"/>
          <p:cNvCxnSpPr>
            <a:cxnSpLocks noChangeShapeType="1"/>
            <a:stCxn id="13379" idx="6"/>
            <a:endCxn id="1338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338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38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84"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85"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38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387" name="AutoShape 75"/>
          <p:cNvCxnSpPr>
            <a:cxnSpLocks noChangeShapeType="1"/>
            <a:stCxn id="13344" idx="6"/>
            <a:endCxn id="133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3388" name="AutoShape 76"/>
          <p:cNvCxnSpPr>
            <a:cxnSpLocks noChangeShapeType="1"/>
            <a:stCxn id="13344" idx="2"/>
            <a:endCxn id="1338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3389" name="AutoShape 77"/>
          <p:cNvCxnSpPr>
            <a:cxnSpLocks noChangeShapeType="1"/>
            <a:stCxn id="13343" idx="1"/>
            <a:endCxn id="1338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3390" name="AutoShape 78"/>
          <p:cNvCxnSpPr>
            <a:cxnSpLocks noChangeShapeType="1"/>
            <a:stCxn id="13384" idx="1"/>
            <a:endCxn id="1334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3391" name="AutoShape 79"/>
          <p:cNvCxnSpPr>
            <a:cxnSpLocks noChangeShapeType="1"/>
            <a:stCxn id="13345" idx="4"/>
            <a:endCxn id="133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3392" name="AutoShape 80"/>
          <p:cNvCxnSpPr>
            <a:cxnSpLocks noChangeShapeType="1"/>
            <a:stCxn id="13386" idx="7"/>
            <a:endCxn id="1333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339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339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39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39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39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339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39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340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340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40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340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340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340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40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40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340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340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341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341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341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341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341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341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341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341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1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341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342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342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2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342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342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342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342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342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342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342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3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343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343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343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343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343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343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343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343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343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4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344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4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344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3444" name="AutoShape 132"/>
          <p:cNvCxnSpPr>
            <a:cxnSpLocks noChangeShapeType="1"/>
            <a:stCxn id="13343" idx="4"/>
            <a:endCxn id="1338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344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44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447" name="AutoShape 135"/>
          <p:cNvCxnSpPr>
            <a:cxnSpLocks noChangeShapeType="1"/>
            <a:stCxn id="13445" idx="6"/>
            <a:endCxn id="1344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344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344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345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345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45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453" name="AutoShape 141"/>
          <p:cNvCxnSpPr>
            <a:cxnSpLocks noChangeShapeType="1"/>
            <a:stCxn id="13451" idx="6"/>
            <a:endCxn id="1345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345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45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345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345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345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3459" name="AutoShape 147"/>
          <p:cNvCxnSpPr>
            <a:cxnSpLocks noChangeShapeType="1"/>
            <a:stCxn id="13457" idx="6"/>
            <a:endCxn id="1345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346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346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346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346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4204986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3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40" name="AutoShape 4"/>
          <p:cNvCxnSpPr>
            <a:cxnSpLocks noChangeShapeType="1"/>
            <a:stCxn id="14338" idx="6"/>
            <a:endCxn id="1433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434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34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4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44" name="AutoShape 8"/>
          <p:cNvCxnSpPr>
            <a:cxnSpLocks noChangeShapeType="1"/>
            <a:stCxn id="14342" idx="6"/>
            <a:endCxn id="1434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434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4346"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47"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48" name="AutoShape 12"/>
          <p:cNvCxnSpPr>
            <a:cxnSpLocks noChangeShapeType="1"/>
            <a:stCxn id="14346" idx="6"/>
            <a:endCxn id="143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434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35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5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52" name="AutoShape 16"/>
          <p:cNvCxnSpPr>
            <a:cxnSpLocks noChangeShapeType="1"/>
            <a:stCxn id="14350" idx="6"/>
            <a:endCxn id="1435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435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435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5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56" name="AutoShape 20"/>
          <p:cNvCxnSpPr>
            <a:cxnSpLocks noChangeShapeType="1"/>
            <a:stCxn id="14354" idx="6"/>
            <a:endCxn id="1435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435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358"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59"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60" name="AutoShape 24"/>
          <p:cNvCxnSpPr>
            <a:cxnSpLocks noChangeShapeType="1"/>
            <a:stCxn id="14358" idx="6"/>
            <a:endCxn id="14359"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436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36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6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64" name="AutoShape 28"/>
          <p:cNvCxnSpPr>
            <a:cxnSpLocks noChangeShapeType="1"/>
            <a:stCxn id="14362" idx="6"/>
            <a:endCxn id="1436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436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36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6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68"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6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70"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71" name="AutoShape 35"/>
          <p:cNvCxnSpPr>
            <a:cxnSpLocks noChangeShapeType="1"/>
            <a:stCxn id="14362" idx="3"/>
            <a:endCxn id="1436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4372" name="AutoShape 36"/>
          <p:cNvCxnSpPr>
            <a:cxnSpLocks noChangeShapeType="1"/>
            <a:stCxn id="14367" idx="5"/>
            <a:endCxn id="1436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4373" name="AutoShape 37"/>
          <p:cNvCxnSpPr>
            <a:cxnSpLocks noChangeShapeType="1"/>
            <a:stCxn id="14368" idx="7"/>
            <a:endCxn id="1437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4374" name="AutoShape 38"/>
          <p:cNvCxnSpPr>
            <a:cxnSpLocks noChangeShapeType="1"/>
            <a:stCxn id="14369" idx="3"/>
            <a:endCxn id="1437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4375" name="AutoShape 39"/>
          <p:cNvCxnSpPr>
            <a:cxnSpLocks noChangeShapeType="1"/>
            <a:stCxn id="14366" idx="4"/>
            <a:endCxn id="1437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4376" name="AutoShape 40"/>
          <p:cNvCxnSpPr>
            <a:cxnSpLocks noChangeShapeType="1"/>
            <a:stCxn id="14362" idx="4"/>
            <a:endCxn id="1436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4377" name="AutoShape 41"/>
          <p:cNvCxnSpPr>
            <a:cxnSpLocks noChangeShapeType="1"/>
            <a:stCxn id="14363" idx="3"/>
            <a:endCxn id="1436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4378" name="AutoShape 42"/>
          <p:cNvCxnSpPr>
            <a:cxnSpLocks noChangeShapeType="1"/>
            <a:stCxn id="14363" idx="4"/>
            <a:endCxn id="1436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437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8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81" name="AutoShape 45"/>
          <p:cNvCxnSpPr>
            <a:cxnSpLocks noChangeShapeType="1"/>
            <a:stCxn id="14379" idx="6"/>
            <a:endCxn id="1438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438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38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8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85" name="AutoShape 49"/>
          <p:cNvCxnSpPr>
            <a:cxnSpLocks noChangeShapeType="1"/>
            <a:stCxn id="14383" idx="6"/>
            <a:endCxn id="1438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438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438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8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89" name="AutoShape 53"/>
          <p:cNvCxnSpPr>
            <a:cxnSpLocks noChangeShapeType="1"/>
            <a:stCxn id="14387" idx="6"/>
            <a:endCxn id="1438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439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439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9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93" name="AutoShape 57"/>
          <p:cNvCxnSpPr>
            <a:cxnSpLocks noChangeShapeType="1"/>
            <a:stCxn id="14391" idx="6"/>
            <a:endCxn id="1439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439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4395"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396"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397" name="AutoShape 61"/>
          <p:cNvCxnSpPr>
            <a:cxnSpLocks noChangeShapeType="1"/>
            <a:stCxn id="14395" idx="6"/>
            <a:endCxn id="14396"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439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399"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00"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01" name="AutoShape 65"/>
          <p:cNvCxnSpPr>
            <a:cxnSpLocks noChangeShapeType="1"/>
            <a:stCxn id="14399" idx="6"/>
            <a:endCxn id="14400"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440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403"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04"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05" name="AutoShape 69"/>
          <p:cNvCxnSpPr>
            <a:cxnSpLocks noChangeShapeType="1"/>
            <a:stCxn id="14403" idx="6"/>
            <a:endCxn id="14404"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440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40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08"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09"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1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11" name="AutoShape 75"/>
          <p:cNvCxnSpPr>
            <a:cxnSpLocks noChangeShapeType="1"/>
            <a:stCxn id="14368" idx="6"/>
            <a:endCxn id="144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4412" name="AutoShape 76"/>
          <p:cNvCxnSpPr>
            <a:cxnSpLocks noChangeShapeType="1"/>
            <a:stCxn id="14368" idx="2"/>
            <a:endCxn id="144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4413" name="AutoShape 77"/>
          <p:cNvCxnSpPr>
            <a:cxnSpLocks noChangeShapeType="1"/>
            <a:stCxn id="14367" idx="1"/>
            <a:endCxn id="1441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4414" name="AutoShape 78"/>
          <p:cNvCxnSpPr>
            <a:cxnSpLocks noChangeShapeType="1"/>
            <a:stCxn id="14408" idx="1"/>
            <a:endCxn id="1437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4415" name="AutoShape 79"/>
          <p:cNvCxnSpPr>
            <a:cxnSpLocks noChangeShapeType="1"/>
            <a:stCxn id="14369" idx="4"/>
            <a:endCxn id="144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4416" name="AutoShape 80"/>
          <p:cNvCxnSpPr>
            <a:cxnSpLocks noChangeShapeType="1"/>
            <a:stCxn id="14410" idx="7"/>
            <a:endCxn id="1436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441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441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41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42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42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442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42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442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442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42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442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442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442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43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43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443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443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443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443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443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443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443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443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444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444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4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444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444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444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4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444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444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444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445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445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445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445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5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445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445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445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445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445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446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446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446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446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6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446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6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446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4468" name="AutoShape 132"/>
          <p:cNvCxnSpPr>
            <a:cxnSpLocks noChangeShapeType="1"/>
            <a:stCxn id="14367" idx="4"/>
            <a:endCxn id="144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446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7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71" name="AutoShape 135"/>
          <p:cNvCxnSpPr>
            <a:cxnSpLocks noChangeShapeType="1"/>
            <a:stCxn id="14469" idx="6"/>
            <a:endCxn id="1447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447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447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447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447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7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77" name="AutoShape 141"/>
          <p:cNvCxnSpPr>
            <a:cxnSpLocks noChangeShapeType="1"/>
            <a:stCxn id="14475" idx="6"/>
            <a:endCxn id="1447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447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47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448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448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448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4483" name="AutoShape 147"/>
          <p:cNvCxnSpPr>
            <a:cxnSpLocks noChangeShapeType="1"/>
            <a:stCxn id="14481" idx="6"/>
            <a:endCxn id="1448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448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448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448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448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2993744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6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64" name="AutoShape 4"/>
          <p:cNvCxnSpPr>
            <a:cxnSpLocks noChangeShapeType="1"/>
            <a:stCxn id="15362" idx="6"/>
            <a:endCxn id="1536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536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36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6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68" name="AutoShape 8"/>
          <p:cNvCxnSpPr>
            <a:cxnSpLocks noChangeShapeType="1"/>
            <a:stCxn id="15366" idx="6"/>
            <a:endCxn id="153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536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537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7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72" name="AutoShape 12"/>
          <p:cNvCxnSpPr>
            <a:cxnSpLocks noChangeShapeType="1"/>
            <a:stCxn id="15370" idx="6"/>
            <a:endCxn id="1537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537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37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7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76" name="AutoShape 16"/>
          <p:cNvCxnSpPr>
            <a:cxnSpLocks noChangeShapeType="1"/>
            <a:stCxn id="15374" idx="6"/>
            <a:endCxn id="1537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537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537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7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80" name="AutoShape 20"/>
          <p:cNvCxnSpPr>
            <a:cxnSpLocks noChangeShapeType="1"/>
            <a:stCxn id="15378" idx="6"/>
            <a:endCxn id="1537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538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382"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83"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84" name="AutoShape 24"/>
          <p:cNvCxnSpPr>
            <a:cxnSpLocks noChangeShapeType="1"/>
            <a:stCxn id="15382" idx="6"/>
            <a:endCxn id="15383"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538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386"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8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88" name="AutoShape 28"/>
          <p:cNvCxnSpPr>
            <a:cxnSpLocks noChangeShapeType="1"/>
            <a:stCxn id="15386" idx="6"/>
            <a:endCxn id="1538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538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39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9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92"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9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39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395" name="AutoShape 35"/>
          <p:cNvCxnSpPr>
            <a:cxnSpLocks noChangeShapeType="1"/>
            <a:stCxn id="15386" idx="3"/>
            <a:endCxn id="1539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5396" name="AutoShape 36"/>
          <p:cNvCxnSpPr>
            <a:cxnSpLocks noChangeShapeType="1"/>
            <a:stCxn id="15391" idx="5"/>
            <a:endCxn id="1539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5397" name="AutoShape 37"/>
          <p:cNvCxnSpPr>
            <a:cxnSpLocks noChangeShapeType="1"/>
            <a:stCxn id="15392" idx="7"/>
            <a:endCxn id="1539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5398" name="AutoShape 38"/>
          <p:cNvCxnSpPr>
            <a:cxnSpLocks noChangeShapeType="1"/>
            <a:stCxn id="15393" idx="3"/>
            <a:endCxn id="1539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5399" name="AutoShape 39"/>
          <p:cNvCxnSpPr>
            <a:cxnSpLocks noChangeShapeType="1"/>
            <a:stCxn id="15390" idx="4"/>
            <a:endCxn id="1539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5400" name="AutoShape 40"/>
          <p:cNvCxnSpPr>
            <a:cxnSpLocks noChangeShapeType="1"/>
            <a:stCxn id="15386" idx="4"/>
            <a:endCxn id="1539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5401" name="AutoShape 41"/>
          <p:cNvCxnSpPr>
            <a:cxnSpLocks noChangeShapeType="1"/>
            <a:stCxn id="15387" idx="3"/>
            <a:endCxn id="1539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5402" name="AutoShape 42"/>
          <p:cNvCxnSpPr>
            <a:cxnSpLocks noChangeShapeType="1"/>
            <a:stCxn id="15387" idx="4"/>
            <a:endCxn id="1539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540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0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05" name="AutoShape 45"/>
          <p:cNvCxnSpPr>
            <a:cxnSpLocks noChangeShapeType="1"/>
            <a:stCxn id="15403" idx="6"/>
            <a:endCxn id="1540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540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40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0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09" name="AutoShape 49"/>
          <p:cNvCxnSpPr>
            <a:cxnSpLocks noChangeShapeType="1"/>
            <a:stCxn id="15407" idx="6"/>
            <a:endCxn id="1540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541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541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1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13" name="AutoShape 53"/>
          <p:cNvCxnSpPr>
            <a:cxnSpLocks noChangeShapeType="1"/>
            <a:stCxn id="15411" idx="6"/>
            <a:endCxn id="1541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541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541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1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17" name="AutoShape 57"/>
          <p:cNvCxnSpPr>
            <a:cxnSpLocks noChangeShapeType="1"/>
            <a:stCxn id="15415" idx="6"/>
            <a:endCxn id="1541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541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5419"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20"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21" name="AutoShape 61"/>
          <p:cNvCxnSpPr>
            <a:cxnSpLocks noChangeShapeType="1"/>
            <a:stCxn id="15419" idx="6"/>
            <a:endCxn id="15420"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542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42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2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25" name="AutoShape 65"/>
          <p:cNvCxnSpPr>
            <a:cxnSpLocks noChangeShapeType="1"/>
            <a:stCxn id="15423" idx="6"/>
            <a:endCxn id="1542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542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427"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28"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29" name="AutoShape 69"/>
          <p:cNvCxnSpPr>
            <a:cxnSpLocks noChangeShapeType="1"/>
            <a:stCxn id="15427" idx="6"/>
            <a:endCxn id="15428"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543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43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32"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33"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3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35" name="AutoShape 75"/>
          <p:cNvCxnSpPr>
            <a:cxnSpLocks noChangeShapeType="1"/>
            <a:stCxn id="15392" idx="6"/>
            <a:endCxn id="1543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5436" name="AutoShape 76"/>
          <p:cNvCxnSpPr>
            <a:cxnSpLocks noChangeShapeType="1"/>
            <a:stCxn id="15392" idx="2"/>
            <a:endCxn id="1543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5437" name="AutoShape 77"/>
          <p:cNvCxnSpPr>
            <a:cxnSpLocks noChangeShapeType="1"/>
            <a:stCxn id="15391" idx="1"/>
            <a:endCxn id="1543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5438" name="AutoShape 78"/>
          <p:cNvCxnSpPr>
            <a:cxnSpLocks noChangeShapeType="1"/>
            <a:stCxn id="15432" idx="1"/>
            <a:endCxn id="1539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5439" name="AutoShape 79"/>
          <p:cNvCxnSpPr>
            <a:cxnSpLocks noChangeShapeType="1"/>
            <a:stCxn id="15393" idx="4"/>
            <a:endCxn id="1543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5440" name="AutoShape 80"/>
          <p:cNvCxnSpPr>
            <a:cxnSpLocks noChangeShapeType="1"/>
            <a:stCxn id="15434" idx="7"/>
            <a:endCxn id="1538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544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544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44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44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44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544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44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544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544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45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545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545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545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45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45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545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545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545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545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546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546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546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546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546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546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6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546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546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546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7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547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547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547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547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547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547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547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7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547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548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548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548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548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548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548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548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548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8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548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9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549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5492" name="AutoShape 132"/>
          <p:cNvCxnSpPr>
            <a:cxnSpLocks noChangeShapeType="1"/>
            <a:stCxn id="15391" idx="4"/>
            <a:endCxn id="1543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549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49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495" name="AutoShape 135"/>
          <p:cNvCxnSpPr>
            <a:cxnSpLocks noChangeShapeType="1"/>
            <a:stCxn id="15493" idx="6"/>
            <a:endCxn id="1549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549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549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549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549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50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501" name="AutoShape 141"/>
          <p:cNvCxnSpPr>
            <a:cxnSpLocks noChangeShapeType="1"/>
            <a:stCxn id="15499" idx="6"/>
            <a:endCxn id="1550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550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50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550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5505"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5506"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5507" name="AutoShape 147"/>
          <p:cNvCxnSpPr>
            <a:cxnSpLocks noChangeShapeType="1"/>
            <a:stCxn id="15505" idx="6"/>
            <a:endCxn id="15506"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550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550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551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551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740841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38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388" name="AutoShape 4"/>
          <p:cNvCxnSpPr>
            <a:cxnSpLocks noChangeShapeType="1"/>
            <a:stCxn id="16386" idx="6"/>
            <a:endCxn id="1638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638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39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39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392" name="AutoShape 8"/>
          <p:cNvCxnSpPr>
            <a:cxnSpLocks noChangeShapeType="1"/>
            <a:stCxn id="16390" idx="6"/>
            <a:endCxn id="1639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639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639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39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396" name="AutoShape 12"/>
          <p:cNvCxnSpPr>
            <a:cxnSpLocks noChangeShapeType="1"/>
            <a:stCxn id="16394" idx="6"/>
            <a:endCxn id="1639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639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39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39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00" name="AutoShape 16"/>
          <p:cNvCxnSpPr>
            <a:cxnSpLocks noChangeShapeType="1"/>
            <a:stCxn id="16398" idx="6"/>
            <a:endCxn id="1639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640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640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0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04" name="AutoShape 20"/>
          <p:cNvCxnSpPr>
            <a:cxnSpLocks noChangeShapeType="1"/>
            <a:stCxn id="16402" idx="6"/>
            <a:endCxn id="1640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640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06"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07"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08" name="AutoShape 24"/>
          <p:cNvCxnSpPr>
            <a:cxnSpLocks noChangeShapeType="1"/>
            <a:stCxn id="16406" idx="6"/>
            <a:endCxn id="1640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640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10"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1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12" name="AutoShape 28"/>
          <p:cNvCxnSpPr>
            <a:cxnSpLocks noChangeShapeType="1"/>
            <a:stCxn id="16410" idx="6"/>
            <a:endCxn id="1641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641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1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1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1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1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1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19" name="AutoShape 35"/>
          <p:cNvCxnSpPr>
            <a:cxnSpLocks noChangeShapeType="1"/>
            <a:stCxn id="16410" idx="3"/>
            <a:endCxn id="1641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6420" name="AutoShape 36"/>
          <p:cNvCxnSpPr>
            <a:cxnSpLocks noChangeShapeType="1"/>
            <a:stCxn id="16415" idx="5"/>
            <a:endCxn id="1641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6421" name="AutoShape 37"/>
          <p:cNvCxnSpPr>
            <a:cxnSpLocks noChangeShapeType="1"/>
            <a:stCxn id="16416" idx="7"/>
            <a:endCxn id="1641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6422" name="AutoShape 38"/>
          <p:cNvCxnSpPr>
            <a:cxnSpLocks noChangeShapeType="1"/>
            <a:stCxn id="16417" idx="3"/>
            <a:endCxn id="1641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6423" name="AutoShape 39"/>
          <p:cNvCxnSpPr>
            <a:cxnSpLocks noChangeShapeType="1"/>
            <a:stCxn id="16414" idx="4"/>
            <a:endCxn id="164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6424" name="AutoShape 40"/>
          <p:cNvCxnSpPr>
            <a:cxnSpLocks noChangeShapeType="1"/>
            <a:stCxn id="16410" idx="4"/>
            <a:endCxn id="1641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6425" name="AutoShape 41"/>
          <p:cNvCxnSpPr>
            <a:cxnSpLocks noChangeShapeType="1"/>
            <a:stCxn id="16411" idx="3"/>
            <a:endCxn id="164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6426" name="AutoShape 42"/>
          <p:cNvCxnSpPr>
            <a:cxnSpLocks noChangeShapeType="1"/>
            <a:stCxn id="16411" idx="4"/>
            <a:endCxn id="164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6427"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28"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29" name="AutoShape 45"/>
          <p:cNvCxnSpPr>
            <a:cxnSpLocks noChangeShapeType="1"/>
            <a:stCxn id="16427" idx="6"/>
            <a:endCxn id="1642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643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3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3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33" name="AutoShape 49"/>
          <p:cNvCxnSpPr>
            <a:cxnSpLocks noChangeShapeType="1"/>
            <a:stCxn id="16431" idx="6"/>
            <a:endCxn id="1643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643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643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3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37" name="AutoShape 53"/>
          <p:cNvCxnSpPr>
            <a:cxnSpLocks noChangeShapeType="1"/>
            <a:stCxn id="16435" idx="6"/>
            <a:endCxn id="1643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643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643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4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41" name="AutoShape 57"/>
          <p:cNvCxnSpPr>
            <a:cxnSpLocks noChangeShapeType="1"/>
            <a:stCxn id="16439" idx="6"/>
            <a:endCxn id="1644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644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6443"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44"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45" name="AutoShape 61"/>
          <p:cNvCxnSpPr>
            <a:cxnSpLocks noChangeShapeType="1"/>
            <a:stCxn id="16443" idx="6"/>
            <a:endCxn id="1644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644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47"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48"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49" name="AutoShape 65"/>
          <p:cNvCxnSpPr>
            <a:cxnSpLocks noChangeShapeType="1"/>
            <a:stCxn id="16447" idx="6"/>
            <a:endCxn id="1644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645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5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5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53" name="AutoShape 69"/>
          <p:cNvCxnSpPr>
            <a:cxnSpLocks noChangeShapeType="1"/>
            <a:stCxn id="16451" idx="6"/>
            <a:endCxn id="1645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645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45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56"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5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45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459" name="AutoShape 75"/>
          <p:cNvCxnSpPr>
            <a:cxnSpLocks noChangeShapeType="1"/>
            <a:stCxn id="16416" idx="6"/>
            <a:endCxn id="1645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6460" name="AutoShape 76"/>
          <p:cNvCxnSpPr>
            <a:cxnSpLocks noChangeShapeType="1"/>
            <a:stCxn id="16416" idx="2"/>
            <a:endCxn id="1645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6461" name="AutoShape 77"/>
          <p:cNvCxnSpPr>
            <a:cxnSpLocks noChangeShapeType="1"/>
            <a:stCxn id="16415" idx="1"/>
            <a:endCxn id="1645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6462" name="AutoShape 78"/>
          <p:cNvCxnSpPr>
            <a:cxnSpLocks noChangeShapeType="1"/>
            <a:stCxn id="16456" idx="1"/>
            <a:endCxn id="1641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6463" name="AutoShape 79"/>
          <p:cNvCxnSpPr>
            <a:cxnSpLocks noChangeShapeType="1"/>
            <a:stCxn id="16417" idx="4"/>
            <a:endCxn id="1645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6464" name="AutoShape 80"/>
          <p:cNvCxnSpPr>
            <a:cxnSpLocks noChangeShapeType="1"/>
            <a:stCxn id="16458" idx="7"/>
            <a:endCxn id="1641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646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646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46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6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46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647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7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647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647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7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647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647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647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7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47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648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648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648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648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648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648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648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648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648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648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49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649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649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649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49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649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649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649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649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649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650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650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50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650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650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650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650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650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650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650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651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651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51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651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51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651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6516" name="AutoShape 132"/>
          <p:cNvCxnSpPr>
            <a:cxnSpLocks noChangeShapeType="1"/>
            <a:stCxn id="16415" idx="4"/>
            <a:endCxn id="1645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651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51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519" name="AutoShape 135"/>
          <p:cNvCxnSpPr>
            <a:cxnSpLocks noChangeShapeType="1"/>
            <a:stCxn id="16517" idx="6"/>
            <a:endCxn id="1651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652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652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652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652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52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525" name="AutoShape 141"/>
          <p:cNvCxnSpPr>
            <a:cxnSpLocks noChangeShapeType="1"/>
            <a:stCxn id="16523" idx="6"/>
            <a:endCxn id="1652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652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52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652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6529"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6530"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6531" name="AutoShape 147"/>
          <p:cNvCxnSpPr>
            <a:cxnSpLocks noChangeShapeType="1"/>
            <a:stCxn id="16529" idx="6"/>
            <a:endCxn id="1653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653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653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653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6535"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2847829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1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12" name="AutoShape 4"/>
          <p:cNvCxnSpPr>
            <a:cxnSpLocks noChangeShapeType="1"/>
            <a:stCxn id="17410" idx="6"/>
            <a:endCxn id="1741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741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1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1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16" name="AutoShape 8"/>
          <p:cNvCxnSpPr>
            <a:cxnSpLocks noChangeShapeType="1"/>
            <a:stCxn id="17414" idx="6"/>
            <a:endCxn id="1741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741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741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1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20" name="AutoShape 12"/>
          <p:cNvCxnSpPr>
            <a:cxnSpLocks noChangeShapeType="1"/>
            <a:stCxn id="17418" idx="6"/>
            <a:endCxn id="1741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742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2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2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24" name="AutoShape 16"/>
          <p:cNvCxnSpPr>
            <a:cxnSpLocks noChangeShapeType="1"/>
            <a:stCxn id="17422" idx="6"/>
            <a:endCxn id="1742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742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742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2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28" name="AutoShape 20"/>
          <p:cNvCxnSpPr>
            <a:cxnSpLocks noChangeShapeType="1"/>
            <a:stCxn id="17426" idx="6"/>
            <a:endCxn id="1742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742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43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3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32" name="AutoShape 24"/>
          <p:cNvCxnSpPr>
            <a:cxnSpLocks noChangeShapeType="1"/>
            <a:stCxn id="17430" idx="6"/>
            <a:endCxn id="1743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743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3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3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36" name="AutoShape 28"/>
          <p:cNvCxnSpPr>
            <a:cxnSpLocks noChangeShapeType="1"/>
            <a:stCxn id="17434" idx="6"/>
            <a:endCxn id="1743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743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43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3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4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4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4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43" name="AutoShape 35"/>
          <p:cNvCxnSpPr>
            <a:cxnSpLocks noChangeShapeType="1"/>
            <a:stCxn id="17434" idx="3"/>
            <a:endCxn id="1743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7444" name="AutoShape 36"/>
          <p:cNvCxnSpPr>
            <a:cxnSpLocks noChangeShapeType="1"/>
            <a:stCxn id="17439" idx="5"/>
            <a:endCxn id="1744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7445" name="AutoShape 37"/>
          <p:cNvCxnSpPr>
            <a:cxnSpLocks noChangeShapeType="1"/>
            <a:stCxn id="17440" idx="7"/>
            <a:endCxn id="1744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7446" name="AutoShape 38"/>
          <p:cNvCxnSpPr>
            <a:cxnSpLocks noChangeShapeType="1"/>
            <a:stCxn id="17441" idx="3"/>
            <a:endCxn id="17442" idx="7"/>
          </p:cNvCxnSpPr>
          <p:nvPr/>
        </p:nvCxnSpPr>
        <p:spPr bwMode="auto">
          <a:xfrm flipH="1">
            <a:off x="2905125" y="3438525"/>
            <a:ext cx="438150" cy="666750"/>
          </a:xfrm>
          <a:prstGeom prst="straightConnector1">
            <a:avLst/>
          </a:prstGeom>
          <a:noFill/>
          <a:ln w="9525">
            <a:solidFill>
              <a:srgbClr val="FF0000"/>
            </a:solidFill>
            <a:round/>
            <a:headEnd/>
            <a:tailEnd/>
          </a:ln>
          <a:effectLst/>
        </p:spPr>
      </p:cxnSp>
      <p:cxnSp>
        <p:nvCxnSpPr>
          <p:cNvPr id="17447" name="AutoShape 39"/>
          <p:cNvCxnSpPr>
            <a:cxnSpLocks noChangeShapeType="1"/>
            <a:stCxn id="17438" idx="4"/>
            <a:endCxn id="1744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7448" name="AutoShape 40"/>
          <p:cNvCxnSpPr>
            <a:cxnSpLocks noChangeShapeType="1"/>
            <a:stCxn id="17434" idx="4"/>
            <a:endCxn id="1744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7449" name="AutoShape 41"/>
          <p:cNvCxnSpPr>
            <a:cxnSpLocks noChangeShapeType="1"/>
            <a:stCxn id="17435" idx="3"/>
            <a:endCxn id="1743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7450" name="AutoShape 42"/>
          <p:cNvCxnSpPr>
            <a:cxnSpLocks noChangeShapeType="1"/>
            <a:stCxn id="17435" idx="4"/>
            <a:endCxn id="1744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745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5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53" name="AutoShape 45"/>
          <p:cNvCxnSpPr>
            <a:cxnSpLocks noChangeShapeType="1"/>
            <a:stCxn id="17451" idx="6"/>
            <a:endCxn id="1745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745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45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5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57" name="AutoShape 49"/>
          <p:cNvCxnSpPr>
            <a:cxnSpLocks noChangeShapeType="1"/>
            <a:stCxn id="17455" idx="6"/>
            <a:endCxn id="1745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745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745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6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61" name="AutoShape 53"/>
          <p:cNvCxnSpPr>
            <a:cxnSpLocks noChangeShapeType="1"/>
            <a:stCxn id="17459" idx="6"/>
            <a:endCxn id="1746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746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746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6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65" name="AutoShape 57"/>
          <p:cNvCxnSpPr>
            <a:cxnSpLocks noChangeShapeType="1"/>
            <a:stCxn id="17463" idx="6"/>
            <a:endCxn id="1746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746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7467" name="Oval 59"/>
          <p:cNvSpPr>
            <a:spLocks noChangeAspect="1" noChangeArrowheads="1"/>
          </p:cNvSpPr>
          <p:nvPr/>
        </p:nvSpPr>
        <p:spPr bwMode="auto">
          <a:xfrm>
            <a:off x="6858000" y="2057400"/>
            <a:ext cx="457200" cy="457200"/>
          </a:xfrm>
          <a:prstGeom prst="ellipse">
            <a:avLst/>
          </a:prstGeom>
          <a:solidFill>
            <a:srgbClr val="FF0000"/>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68" name="Oval 60"/>
          <p:cNvSpPr>
            <a:spLocks noChangeArrowheads="1"/>
          </p:cNvSpPr>
          <p:nvPr/>
        </p:nvSpPr>
        <p:spPr bwMode="auto">
          <a:xfrm>
            <a:off x="8458200" y="2057400"/>
            <a:ext cx="457200" cy="457200"/>
          </a:xfrm>
          <a:prstGeom prst="ellipse">
            <a:avLst/>
          </a:prstGeom>
          <a:solidFill>
            <a:srgbClr val="FF0000"/>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69" name="AutoShape 61"/>
          <p:cNvCxnSpPr>
            <a:cxnSpLocks noChangeShapeType="1"/>
            <a:stCxn id="17467" idx="6"/>
            <a:endCxn id="17468" idx="2"/>
          </p:cNvCxnSpPr>
          <p:nvPr/>
        </p:nvCxnSpPr>
        <p:spPr bwMode="auto">
          <a:xfrm>
            <a:off x="7315200" y="2286000"/>
            <a:ext cx="1143000" cy="0"/>
          </a:xfrm>
          <a:prstGeom prst="straightConnector1">
            <a:avLst/>
          </a:prstGeom>
          <a:noFill/>
          <a:ln w="9525">
            <a:solidFill>
              <a:srgbClr val="FF0000"/>
            </a:solidFill>
            <a:round/>
            <a:headEnd/>
            <a:tailEnd/>
          </a:ln>
          <a:effectLst/>
        </p:spPr>
      </p:cxnSp>
      <p:sp>
        <p:nvSpPr>
          <p:cNvPr id="1747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7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7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73" name="AutoShape 65"/>
          <p:cNvCxnSpPr>
            <a:cxnSpLocks noChangeShapeType="1"/>
            <a:stCxn id="17471" idx="6"/>
            <a:endCxn id="1747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747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7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7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77" name="AutoShape 69"/>
          <p:cNvCxnSpPr>
            <a:cxnSpLocks noChangeShapeType="1"/>
            <a:stCxn id="17475" idx="6"/>
            <a:endCxn id="1747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747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7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8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8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48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483" name="AutoShape 75"/>
          <p:cNvCxnSpPr>
            <a:cxnSpLocks noChangeShapeType="1"/>
            <a:stCxn id="17440" idx="6"/>
            <a:endCxn id="1748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7484" name="AutoShape 76"/>
          <p:cNvCxnSpPr>
            <a:cxnSpLocks noChangeShapeType="1"/>
            <a:stCxn id="17440" idx="2"/>
            <a:endCxn id="1748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7485" name="AutoShape 77"/>
          <p:cNvCxnSpPr>
            <a:cxnSpLocks noChangeShapeType="1"/>
            <a:stCxn id="17439" idx="1"/>
            <a:endCxn id="1748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7486" name="AutoShape 78"/>
          <p:cNvCxnSpPr>
            <a:cxnSpLocks noChangeShapeType="1"/>
            <a:stCxn id="17480" idx="1"/>
            <a:endCxn id="1744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7487" name="AutoShape 79"/>
          <p:cNvCxnSpPr>
            <a:cxnSpLocks noChangeShapeType="1"/>
            <a:stCxn id="17441" idx="4"/>
            <a:endCxn id="1748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7488" name="AutoShape 80"/>
          <p:cNvCxnSpPr>
            <a:cxnSpLocks noChangeShapeType="1"/>
            <a:stCxn id="17482" idx="7"/>
            <a:endCxn id="1743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748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749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9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9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9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749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9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749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749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49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749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750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750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50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50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750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750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750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750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750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750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751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751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751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751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1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751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751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751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1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751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752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752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752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752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752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752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2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752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752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752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753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753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753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753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753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753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3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753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3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753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7540" name="AutoShape 132"/>
          <p:cNvCxnSpPr>
            <a:cxnSpLocks noChangeShapeType="1"/>
            <a:stCxn id="17439" idx="4"/>
            <a:endCxn id="1748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754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54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543" name="AutoShape 135"/>
          <p:cNvCxnSpPr>
            <a:cxnSpLocks noChangeShapeType="1"/>
            <a:stCxn id="17541" idx="6"/>
            <a:endCxn id="1754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754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754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754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754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54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549" name="AutoShape 141"/>
          <p:cNvCxnSpPr>
            <a:cxnSpLocks noChangeShapeType="1"/>
            <a:stCxn id="17547" idx="6"/>
            <a:endCxn id="1754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755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55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755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755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755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7555" name="AutoShape 147"/>
          <p:cNvCxnSpPr>
            <a:cxnSpLocks noChangeShapeType="1"/>
            <a:stCxn id="17553" idx="6"/>
            <a:endCxn id="1755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755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755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755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7559"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Cycle</a:t>
            </a:r>
          </a:p>
          <a:p>
            <a:pPr algn="ctr" eaLnBrk="0" fontAlgn="base" hangingPunct="0">
              <a:spcBef>
                <a:spcPct val="50000"/>
              </a:spcBef>
              <a:spcAft>
                <a:spcPct val="0"/>
              </a:spcAft>
            </a:pPr>
            <a:r>
              <a:rPr lang="en-US" sz="2400">
                <a:solidFill>
                  <a:srgbClr val="000000"/>
                </a:solidFill>
              </a:rPr>
              <a:t>Don’t 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733458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35"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36" name="AutoShape 4"/>
          <p:cNvCxnSpPr>
            <a:cxnSpLocks noChangeShapeType="1"/>
            <a:stCxn id="18434" idx="6"/>
            <a:endCxn id="18435"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843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43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3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40" name="AutoShape 8"/>
          <p:cNvCxnSpPr>
            <a:cxnSpLocks noChangeShapeType="1"/>
            <a:stCxn id="18438" idx="6"/>
            <a:endCxn id="1843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844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8442"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43"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44" name="AutoShape 12"/>
          <p:cNvCxnSpPr>
            <a:cxnSpLocks noChangeShapeType="1"/>
            <a:stCxn id="18442" idx="6"/>
            <a:endCxn id="18443"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844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44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4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48" name="AutoShape 16"/>
          <p:cNvCxnSpPr>
            <a:cxnSpLocks noChangeShapeType="1"/>
            <a:stCxn id="18446" idx="6"/>
            <a:endCxn id="1844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844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845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5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52" name="AutoShape 20"/>
          <p:cNvCxnSpPr>
            <a:cxnSpLocks noChangeShapeType="1"/>
            <a:stCxn id="18450" idx="6"/>
            <a:endCxn id="1845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845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45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5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56" name="AutoShape 24"/>
          <p:cNvCxnSpPr>
            <a:cxnSpLocks noChangeShapeType="1"/>
            <a:stCxn id="18454" idx="6"/>
            <a:endCxn id="184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845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45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5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60" name="AutoShape 28"/>
          <p:cNvCxnSpPr>
            <a:cxnSpLocks noChangeShapeType="1"/>
            <a:stCxn id="18458" idx="6"/>
            <a:endCxn id="184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846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462"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6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64"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6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66"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67" name="AutoShape 35"/>
          <p:cNvCxnSpPr>
            <a:cxnSpLocks noChangeShapeType="1"/>
            <a:stCxn id="18458" idx="3"/>
            <a:endCxn id="184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8468" name="AutoShape 36"/>
          <p:cNvCxnSpPr>
            <a:cxnSpLocks noChangeShapeType="1"/>
            <a:stCxn id="18463" idx="5"/>
            <a:endCxn id="184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8469" name="AutoShape 37"/>
          <p:cNvCxnSpPr>
            <a:cxnSpLocks noChangeShapeType="1"/>
            <a:stCxn id="18464" idx="7"/>
            <a:endCxn id="184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8470" name="AutoShape 38"/>
          <p:cNvCxnSpPr>
            <a:cxnSpLocks noChangeShapeType="1"/>
            <a:stCxn id="18465" idx="3"/>
            <a:endCxn id="184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8471" name="AutoShape 39"/>
          <p:cNvCxnSpPr>
            <a:cxnSpLocks noChangeShapeType="1"/>
            <a:stCxn id="18462" idx="4"/>
            <a:endCxn id="1846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8472" name="AutoShape 40"/>
          <p:cNvCxnSpPr>
            <a:cxnSpLocks noChangeShapeType="1"/>
            <a:stCxn id="18458" idx="4"/>
            <a:endCxn id="184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8473" name="AutoShape 41"/>
          <p:cNvCxnSpPr>
            <a:cxnSpLocks noChangeShapeType="1"/>
            <a:stCxn id="18459" idx="3"/>
            <a:endCxn id="1846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8474" name="AutoShape 42"/>
          <p:cNvCxnSpPr>
            <a:cxnSpLocks noChangeShapeType="1"/>
            <a:stCxn id="18459" idx="4"/>
            <a:endCxn id="1846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847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7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77" name="AutoShape 45"/>
          <p:cNvCxnSpPr>
            <a:cxnSpLocks noChangeShapeType="1"/>
            <a:stCxn id="18475" idx="6"/>
            <a:endCxn id="1847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847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47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8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81" name="AutoShape 49"/>
          <p:cNvCxnSpPr>
            <a:cxnSpLocks noChangeShapeType="1"/>
            <a:stCxn id="18479" idx="6"/>
            <a:endCxn id="1848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848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848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8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85" name="AutoShape 53"/>
          <p:cNvCxnSpPr>
            <a:cxnSpLocks noChangeShapeType="1"/>
            <a:stCxn id="18483" idx="6"/>
            <a:endCxn id="1848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848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848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8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89" name="AutoShape 57"/>
          <p:cNvCxnSpPr>
            <a:cxnSpLocks noChangeShapeType="1"/>
            <a:stCxn id="18487" idx="6"/>
            <a:endCxn id="1848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849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8491"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92"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93" name="AutoShape 61"/>
          <p:cNvCxnSpPr>
            <a:cxnSpLocks noChangeShapeType="1"/>
            <a:stCxn id="18491" idx="6"/>
            <a:endCxn id="18492"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849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495"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496"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497" name="AutoShape 65"/>
          <p:cNvCxnSpPr>
            <a:cxnSpLocks noChangeShapeType="1"/>
            <a:stCxn id="18495" idx="6"/>
            <a:endCxn id="18496"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849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499"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00"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501" name="AutoShape 69"/>
          <p:cNvCxnSpPr>
            <a:cxnSpLocks noChangeShapeType="1"/>
            <a:stCxn id="18499" idx="6"/>
            <a:endCxn id="18500"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850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50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04"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05"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0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507" name="AutoShape 75"/>
          <p:cNvCxnSpPr>
            <a:cxnSpLocks noChangeShapeType="1"/>
            <a:stCxn id="18464" idx="6"/>
            <a:endCxn id="1850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8508" name="AutoShape 76"/>
          <p:cNvCxnSpPr>
            <a:cxnSpLocks noChangeShapeType="1"/>
            <a:stCxn id="18464" idx="2"/>
            <a:endCxn id="1850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8509" name="AutoShape 77"/>
          <p:cNvCxnSpPr>
            <a:cxnSpLocks noChangeShapeType="1"/>
            <a:stCxn id="18463" idx="1"/>
            <a:endCxn id="1850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8510" name="AutoShape 78"/>
          <p:cNvCxnSpPr>
            <a:cxnSpLocks noChangeShapeType="1"/>
            <a:stCxn id="18504" idx="1"/>
            <a:endCxn id="1846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8511" name="AutoShape 79"/>
          <p:cNvCxnSpPr>
            <a:cxnSpLocks noChangeShapeType="1"/>
            <a:stCxn id="18465" idx="4"/>
            <a:endCxn id="1850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8512" name="AutoShape 80"/>
          <p:cNvCxnSpPr>
            <a:cxnSpLocks noChangeShapeType="1"/>
            <a:stCxn id="18506" idx="7"/>
            <a:endCxn id="1845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851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851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51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51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51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851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51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852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852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52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852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852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852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52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52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852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852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853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853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853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853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853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853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853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853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3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853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854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854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4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854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854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854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854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854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854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854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5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855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855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855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855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855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855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855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855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855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6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856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6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856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8564" name="AutoShape 132"/>
          <p:cNvCxnSpPr>
            <a:cxnSpLocks noChangeShapeType="1"/>
            <a:stCxn id="18463" idx="4"/>
            <a:endCxn id="1850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856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6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567" name="AutoShape 135"/>
          <p:cNvCxnSpPr>
            <a:cxnSpLocks noChangeShapeType="1"/>
            <a:stCxn id="18565" idx="6"/>
            <a:endCxn id="1856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856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856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857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857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7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573" name="AutoShape 141"/>
          <p:cNvCxnSpPr>
            <a:cxnSpLocks noChangeShapeType="1"/>
            <a:stCxn id="18571" idx="6"/>
            <a:endCxn id="1857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857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57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857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857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857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8579" name="AutoShape 147"/>
          <p:cNvCxnSpPr>
            <a:cxnSpLocks noChangeShapeType="1"/>
            <a:stCxn id="18577" idx="6"/>
            <a:endCxn id="1857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858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858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858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858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45634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5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60" name="AutoShape 4"/>
          <p:cNvCxnSpPr>
            <a:cxnSpLocks noChangeShapeType="1"/>
            <a:stCxn id="19458" idx="6"/>
            <a:endCxn id="1945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946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46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6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64" name="AutoShape 8"/>
          <p:cNvCxnSpPr>
            <a:cxnSpLocks noChangeShapeType="1"/>
            <a:stCxn id="19462" idx="6"/>
            <a:endCxn id="1946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946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9466"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67"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68" name="AutoShape 12"/>
          <p:cNvCxnSpPr>
            <a:cxnSpLocks noChangeShapeType="1"/>
            <a:stCxn id="19466" idx="6"/>
            <a:endCxn id="19467"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946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47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7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72" name="AutoShape 16"/>
          <p:cNvCxnSpPr>
            <a:cxnSpLocks noChangeShapeType="1"/>
            <a:stCxn id="19470" idx="6"/>
            <a:endCxn id="1947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947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947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7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76" name="AutoShape 20"/>
          <p:cNvCxnSpPr>
            <a:cxnSpLocks noChangeShapeType="1"/>
            <a:stCxn id="19474" idx="6"/>
            <a:endCxn id="1947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947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478"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79"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80" name="AutoShape 24"/>
          <p:cNvCxnSpPr>
            <a:cxnSpLocks noChangeShapeType="1"/>
            <a:stCxn id="19478" idx="6"/>
            <a:endCxn id="19479"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1948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48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8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84" name="AutoShape 28"/>
          <p:cNvCxnSpPr>
            <a:cxnSpLocks noChangeShapeType="1"/>
            <a:stCxn id="19482" idx="6"/>
            <a:endCxn id="1948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948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48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8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88"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8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490"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491" name="AutoShape 35"/>
          <p:cNvCxnSpPr>
            <a:cxnSpLocks noChangeShapeType="1"/>
            <a:stCxn id="19482" idx="3"/>
            <a:endCxn id="1948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9492" name="AutoShape 36"/>
          <p:cNvCxnSpPr>
            <a:cxnSpLocks noChangeShapeType="1"/>
            <a:stCxn id="19487" idx="5"/>
            <a:endCxn id="1948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9493" name="AutoShape 37"/>
          <p:cNvCxnSpPr>
            <a:cxnSpLocks noChangeShapeType="1"/>
            <a:stCxn id="19488" idx="7"/>
            <a:endCxn id="1949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9494" name="AutoShape 38"/>
          <p:cNvCxnSpPr>
            <a:cxnSpLocks noChangeShapeType="1"/>
            <a:stCxn id="19489" idx="3"/>
            <a:endCxn id="1949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9495" name="AutoShape 39"/>
          <p:cNvCxnSpPr>
            <a:cxnSpLocks noChangeShapeType="1"/>
            <a:stCxn id="19486" idx="4"/>
            <a:endCxn id="1949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9496" name="AutoShape 40"/>
          <p:cNvCxnSpPr>
            <a:cxnSpLocks noChangeShapeType="1"/>
            <a:stCxn id="19482" idx="4"/>
            <a:endCxn id="1948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9497" name="AutoShape 41"/>
          <p:cNvCxnSpPr>
            <a:cxnSpLocks noChangeShapeType="1"/>
            <a:stCxn id="19483" idx="3"/>
            <a:endCxn id="1948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9498" name="AutoShape 42"/>
          <p:cNvCxnSpPr>
            <a:cxnSpLocks noChangeShapeType="1"/>
            <a:stCxn id="19483" idx="4"/>
            <a:endCxn id="1948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949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0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01" name="AutoShape 45"/>
          <p:cNvCxnSpPr>
            <a:cxnSpLocks noChangeShapeType="1"/>
            <a:stCxn id="19499" idx="6"/>
            <a:endCxn id="1950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950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50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0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05" name="AutoShape 49"/>
          <p:cNvCxnSpPr>
            <a:cxnSpLocks noChangeShapeType="1"/>
            <a:stCxn id="19503" idx="6"/>
            <a:endCxn id="1950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950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950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0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09" name="AutoShape 53"/>
          <p:cNvCxnSpPr>
            <a:cxnSpLocks noChangeShapeType="1"/>
            <a:stCxn id="19507" idx="6"/>
            <a:endCxn id="1950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951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951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1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13" name="AutoShape 57"/>
          <p:cNvCxnSpPr>
            <a:cxnSpLocks noChangeShapeType="1"/>
            <a:stCxn id="19511" idx="6"/>
            <a:endCxn id="1951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951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9515"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16"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17" name="AutoShape 61"/>
          <p:cNvCxnSpPr>
            <a:cxnSpLocks noChangeShapeType="1"/>
            <a:stCxn id="19515" idx="6"/>
            <a:endCxn id="19516"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951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519"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20"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21" name="AutoShape 65"/>
          <p:cNvCxnSpPr>
            <a:cxnSpLocks noChangeShapeType="1"/>
            <a:stCxn id="19519" idx="6"/>
            <a:endCxn id="19520"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952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523"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24"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25" name="AutoShape 69"/>
          <p:cNvCxnSpPr>
            <a:cxnSpLocks noChangeShapeType="1"/>
            <a:stCxn id="19523" idx="6"/>
            <a:endCxn id="19524"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952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52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28"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29"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3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31" name="AutoShape 75"/>
          <p:cNvCxnSpPr>
            <a:cxnSpLocks noChangeShapeType="1"/>
            <a:stCxn id="19488" idx="6"/>
            <a:endCxn id="1952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19532" name="AutoShape 76"/>
          <p:cNvCxnSpPr>
            <a:cxnSpLocks noChangeShapeType="1"/>
            <a:stCxn id="19488" idx="2"/>
            <a:endCxn id="195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9533" name="AutoShape 77"/>
          <p:cNvCxnSpPr>
            <a:cxnSpLocks noChangeShapeType="1"/>
            <a:stCxn id="19487" idx="1"/>
            <a:endCxn id="195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9534" name="AutoShape 78"/>
          <p:cNvCxnSpPr>
            <a:cxnSpLocks noChangeShapeType="1"/>
            <a:stCxn id="19528" idx="1"/>
            <a:endCxn id="1949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9535" name="AutoShape 79"/>
          <p:cNvCxnSpPr>
            <a:cxnSpLocks noChangeShapeType="1"/>
            <a:stCxn id="19489" idx="4"/>
            <a:endCxn id="1952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9536" name="AutoShape 80"/>
          <p:cNvCxnSpPr>
            <a:cxnSpLocks noChangeShapeType="1"/>
            <a:stCxn id="19530" idx="7"/>
            <a:endCxn id="1948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953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953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53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54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54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954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54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954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1954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54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1954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1954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1954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55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55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1955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955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955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955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955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955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955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955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956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956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6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956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956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956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6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956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956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956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957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957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957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957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7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1957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957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957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1957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957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958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958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1958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1958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8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1958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8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1958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19588" name="AutoShape 132"/>
          <p:cNvCxnSpPr>
            <a:cxnSpLocks noChangeShapeType="1"/>
            <a:stCxn id="19487" idx="4"/>
            <a:endCxn id="1952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958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9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91" name="AutoShape 135"/>
          <p:cNvCxnSpPr>
            <a:cxnSpLocks noChangeShapeType="1"/>
            <a:stCxn id="19589" idx="6"/>
            <a:endCxn id="1959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959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1959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959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1959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59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597" name="AutoShape 141"/>
          <p:cNvCxnSpPr>
            <a:cxnSpLocks noChangeShapeType="1"/>
            <a:stCxn id="19595" idx="6"/>
            <a:endCxn id="1959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959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59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960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1960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1960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19603" name="AutoShape 147"/>
          <p:cNvCxnSpPr>
            <a:cxnSpLocks noChangeShapeType="1"/>
            <a:stCxn id="19601" idx="6"/>
            <a:endCxn id="1960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960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1960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1960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1960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471666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48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484" name="AutoShape 4"/>
          <p:cNvCxnSpPr>
            <a:cxnSpLocks noChangeShapeType="1"/>
            <a:stCxn id="20482" idx="6"/>
            <a:endCxn id="2048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048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48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48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488" name="AutoShape 8"/>
          <p:cNvCxnSpPr>
            <a:cxnSpLocks noChangeShapeType="1"/>
            <a:stCxn id="20486" idx="6"/>
            <a:endCxn id="2048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048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049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49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492" name="AutoShape 12"/>
          <p:cNvCxnSpPr>
            <a:cxnSpLocks noChangeShapeType="1"/>
            <a:stCxn id="20490" idx="6"/>
            <a:endCxn id="2049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049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49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49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496" name="AutoShape 16"/>
          <p:cNvCxnSpPr>
            <a:cxnSpLocks noChangeShapeType="1"/>
            <a:stCxn id="20494" idx="6"/>
            <a:endCxn id="2049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049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049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49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00" name="AutoShape 20"/>
          <p:cNvCxnSpPr>
            <a:cxnSpLocks noChangeShapeType="1"/>
            <a:stCxn id="20498" idx="6"/>
            <a:endCxn id="2049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050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02"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03"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04" name="AutoShape 24"/>
          <p:cNvCxnSpPr>
            <a:cxnSpLocks noChangeShapeType="1"/>
            <a:stCxn id="20502" idx="6"/>
            <a:endCxn id="20503"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050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06"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0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08" name="AutoShape 28"/>
          <p:cNvCxnSpPr>
            <a:cxnSpLocks noChangeShapeType="1"/>
            <a:stCxn id="20506" idx="6"/>
            <a:endCxn id="2050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050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1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1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12"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1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1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15" name="AutoShape 35"/>
          <p:cNvCxnSpPr>
            <a:cxnSpLocks noChangeShapeType="1"/>
            <a:stCxn id="20506" idx="3"/>
            <a:endCxn id="2051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0516" name="AutoShape 36"/>
          <p:cNvCxnSpPr>
            <a:cxnSpLocks noChangeShapeType="1"/>
            <a:stCxn id="20511" idx="5"/>
            <a:endCxn id="2051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0517" name="AutoShape 37"/>
          <p:cNvCxnSpPr>
            <a:cxnSpLocks noChangeShapeType="1"/>
            <a:stCxn id="20512" idx="7"/>
            <a:endCxn id="2051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0518" name="AutoShape 38"/>
          <p:cNvCxnSpPr>
            <a:cxnSpLocks noChangeShapeType="1"/>
            <a:stCxn id="20513" idx="3"/>
            <a:endCxn id="2051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0519" name="AutoShape 39"/>
          <p:cNvCxnSpPr>
            <a:cxnSpLocks noChangeShapeType="1"/>
            <a:stCxn id="20510" idx="4"/>
            <a:endCxn id="2051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0520" name="AutoShape 40"/>
          <p:cNvCxnSpPr>
            <a:cxnSpLocks noChangeShapeType="1"/>
            <a:stCxn id="20506" idx="4"/>
            <a:endCxn id="2051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0521" name="AutoShape 41"/>
          <p:cNvCxnSpPr>
            <a:cxnSpLocks noChangeShapeType="1"/>
            <a:stCxn id="20507" idx="3"/>
            <a:endCxn id="2051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0522" name="AutoShape 42"/>
          <p:cNvCxnSpPr>
            <a:cxnSpLocks noChangeShapeType="1"/>
            <a:stCxn id="20507" idx="4"/>
            <a:endCxn id="2051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052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2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25" name="AutoShape 45"/>
          <p:cNvCxnSpPr>
            <a:cxnSpLocks noChangeShapeType="1"/>
            <a:stCxn id="20523" idx="6"/>
            <a:endCxn id="2052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2052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2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2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29" name="AutoShape 49"/>
          <p:cNvCxnSpPr>
            <a:cxnSpLocks noChangeShapeType="1"/>
            <a:stCxn id="20527" idx="6"/>
            <a:endCxn id="2052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053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053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3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33" name="AutoShape 53"/>
          <p:cNvCxnSpPr>
            <a:cxnSpLocks noChangeShapeType="1"/>
            <a:stCxn id="20531" idx="6"/>
            <a:endCxn id="2053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053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053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3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37" name="AutoShape 57"/>
          <p:cNvCxnSpPr>
            <a:cxnSpLocks noChangeShapeType="1"/>
            <a:stCxn id="20535" idx="6"/>
            <a:endCxn id="2053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053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0539"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40"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41" name="AutoShape 61"/>
          <p:cNvCxnSpPr>
            <a:cxnSpLocks noChangeShapeType="1"/>
            <a:stCxn id="20539" idx="6"/>
            <a:endCxn id="20540"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054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43"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44"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45" name="AutoShape 65"/>
          <p:cNvCxnSpPr>
            <a:cxnSpLocks noChangeShapeType="1"/>
            <a:stCxn id="20543" idx="6"/>
            <a:endCxn id="20544"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054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47"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48"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49" name="AutoShape 69"/>
          <p:cNvCxnSpPr>
            <a:cxnSpLocks noChangeShapeType="1"/>
            <a:stCxn id="20547" idx="6"/>
            <a:endCxn id="20548"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055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55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52"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53"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55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555" name="AutoShape 75"/>
          <p:cNvCxnSpPr>
            <a:cxnSpLocks noChangeShapeType="1"/>
            <a:stCxn id="20512" idx="6"/>
            <a:endCxn id="2055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0556" name="AutoShape 76"/>
          <p:cNvCxnSpPr>
            <a:cxnSpLocks noChangeShapeType="1"/>
            <a:stCxn id="20512" idx="2"/>
            <a:endCxn id="2055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0557" name="AutoShape 77"/>
          <p:cNvCxnSpPr>
            <a:cxnSpLocks noChangeShapeType="1"/>
            <a:stCxn id="20511" idx="1"/>
            <a:endCxn id="2055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0558" name="AutoShape 78"/>
          <p:cNvCxnSpPr>
            <a:cxnSpLocks noChangeShapeType="1"/>
            <a:stCxn id="20552" idx="1"/>
            <a:endCxn id="2051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0559" name="AutoShape 79"/>
          <p:cNvCxnSpPr>
            <a:cxnSpLocks noChangeShapeType="1"/>
            <a:stCxn id="20513" idx="4"/>
            <a:endCxn id="2055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0560" name="AutoShape 80"/>
          <p:cNvCxnSpPr>
            <a:cxnSpLocks noChangeShapeType="1"/>
            <a:stCxn id="20554" idx="7"/>
            <a:endCxn id="2050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056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056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56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6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56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056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6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056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056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7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057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057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057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7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57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057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057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057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057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058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058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058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058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058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058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58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058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058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058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59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059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059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059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059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059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059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059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59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059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060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060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060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060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060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060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060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060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60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060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61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061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20612" name="AutoShape 132"/>
          <p:cNvCxnSpPr>
            <a:cxnSpLocks noChangeShapeType="1"/>
            <a:stCxn id="20511" idx="4"/>
            <a:endCxn id="2055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061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61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615" name="AutoShape 135"/>
          <p:cNvCxnSpPr>
            <a:cxnSpLocks noChangeShapeType="1"/>
            <a:stCxn id="20613" idx="6"/>
            <a:endCxn id="2061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061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061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061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061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62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621" name="AutoShape 141"/>
          <p:cNvCxnSpPr>
            <a:cxnSpLocks noChangeShapeType="1"/>
            <a:stCxn id="20619" idx="6"/>
            <a:endCxn id="2062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062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62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062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0625"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0626"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0627" name="AutoShape 147"/>
          <p:cNvCxnSpPr>
            <a:cxnSpLocks noChangeShapeType="1"/>
            <a:stCxn id="20625" idx="6"/>
            <a:endCxn id="20626"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062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062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063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063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2525216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0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08" name="AutoShape 4"/>
          <p:cNvCxnSpPr>
            <a:cxnSpLocks noChangeShapeType="1"/>
            <a:stCxn id="21506" idx="6"/>
            <a:endCxn id="2150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150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1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1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12" name="AutoShape 8"/>
          <p:cNvCxnSpPr>
            <a:cxnSpLocks noChangeShapeType="1"/>
            <a:stCxn id="21510" idx="6"/>
            <a:endCxn id="2151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151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151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1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16" name="AutoShape 12"/>
          <p:cNvCxnSpPr>
            <a:cxnSpLocks noChangeShapeType="1"/>
            <a:stCxn id="21514" idx="6"/>
            <a:endCxn id="2151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151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1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1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20" name="AutoShape 16"/>
          <p:cNvCxnSpPr>
            <a:cxnSpLocks noChangeShapeType="1"/>
            <a:stCxn id="21518" idx="6"/>
            <a:endCxn id="2151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152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152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2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24" name="AutoShape 20"/>
          <p:cNvCxnSpPr>
            <a:cxnSpLocks noChangeShapeType="1"/>
            <a:stCxn id="21522" idx="6"/>
            <a:endCxn id="2152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152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26"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27"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28" name="AutoShape 24"/>
          <p:cNvCxnSpPr>
            <a:cxnSpLocks noChangeShapeType="1"/>
            <a:stCxn id="21526" idx="6"/>
            <a:endCxn id="21527"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152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30"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3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32" name="AutoShape 28"/>
          <p:cNvCxnSpPr>
            <a:cxnSpLocks noChangeShapeType="1"/>
            <a:stCxn id="21530" idx="6"/>
            <a:endCxn id="2153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153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3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3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3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3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3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39" name="AutoShape 35"/>
          <p:cNvCxnSpPr>
            <a:cxnSpLocks noChangeShapeType="1"/>
            <a:stCxn id="21530" idx="3"/>
            <a:endCxn id="21535" idx="7"/>
          </p:cNvCxnSpPr>
          <p:nvPr/>
        </p:nvCxnSpPr>
        <p:spPr bwMode="auto">
          <a:xfrm flipH="1">
            <a:off x="1152525" y="2447925"/>
            <a:ext cx="666750" cy="1200150"/>
          </a:xfrm>
          <a:prstGeom prst="straightConnector1">
            <a:avLst/>
          </a:prstGeom>
          <a:noFill/>
          <a:ln w="9525">
            <a:solidFill>
              <a:srgbClr val="FF0000"/>
            </a:solidFill>
            <a:round/>
            <a:headEnd/>
            <a:tailEnd/>
          </a:ln>
          <a:effectLst/>
        </p:spPr>
      </p:cxnSp>
      <p:cxnSp>
        <p:nvCxnSpPr>
          <p:cNvPr id="21540" name="AutoShape 36"/>
          <p:cNvCxnSpPr>
            <a:cxnSpLocks noChangeShapeType="1"/>
            <a:stCxn id="21535" idx="5"/>
            <a:endCxn id="2153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1541" name="AutoShape 37"/>
          <p:cNvCxnSpPr>
            <a:cxnSpLocks noChangeShapeType="1"/>
            <a:stCxn id="21536" idx="7"/>
            <a:endCxn id="2153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1542" name="AutoShape 38"/>
          <p:cNvCxnSpPr>
            <a:cxnSpLocks noChangeShapeType="1"/>
            <a:stCxn id="21537" idx="3"/>
            <a:endCxn id="2153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1543" name="AutoShape 39"/>
          <p:cNvCxnSpPr>
            <a:cxnSpLocks noChangeShapeType="1"/>
            <a:stCxn id="21534" idx="4"/>
            <a:endCxn id="2153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1544" name="AutoShape 40"/>
          <p:cNvCxnSpPr>
            <a:cxnSpLocks noChangeShapeType="1"/>
            <a:stCxn id="21530" idx="4"/>
            <a:endCxn id="2153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1545" name="AutoShape 41"/>
          <p:cNvCxnSpPr>
            <a:cxnSpLocks noChangeShapeType="1"/>
            <a:stCxn id="21531" idx="3"/>
            <a:endCxn id="2153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1546" name="AutoShape 42"/>
          <p:cNvCxnSpPr>
            <a:cxnSpLocks noChangeShapeType="1"/>
            <a:stCxn id="21531" idx="4"/>
            <a:endCxn id="2153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1547" name="Oval 43"/>
          <p:cNvSpPr>
            <a:spLocks noChangeAspect="1" noChangeArrowheads="1"/>
          </p:cNvSpPr>
          <p:nvPr/>
        </p:nvSpPr>
        <p:spPr bwMode="auto">
          <a:xfrm>
            <a:off x="6858000" y="3505200"/>
            <a:ext cx="457200" cy="457200"/>
          </a:xfrm>
          <a:prstGeom prst="ellipse">
            <a:avLst/>
          </a:prstGeom>
          <a:solidFill>
            <a:srgbClr val="FF0000"/>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48" name="Oval 44"/>
          <p:cNvSpPr>
            <a:spLocks noChangeArrowheads="1"/>
          </p:cNvSpPr>
          <p:nvPr/>
        </p:nvSpPr>
        <p:spPr bwMode="auto">
          <a:xfrm>
            <a:off x="8458200" y="3505200"/>
            <a:ext cx="457200" cy="457200"/>
          </a:xfrm>
          <a:prstGeom prst="ellipse">
            <a:avLst/>
          </a:prstGeom>
          <a:solidFill>
            <a:srgbClr val="FF0000"/>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49" name="AutoShape 45"/>
          <p:cNvCxnSpPr>
            <a:cxnSpLocks noChangeShapeType="1"/>
            <a:stCxn id="21547" idx="6"/>
            <a:endCxn id="21548" idx="2"/>
          </p:cNvCxnSpPr>
          <p:nvPr/>
        </p:nvCxnSpPr>
        <p:spPr bwMode="auto">
          <a:xfrm>
            <a:off x="7315200" y="3733800"/>
            <a:ext cx="1143000" cy="0"/>
          </a:xfrm>
          <a:prstGeom prst="straightConnector1">
            <a:avLst/>
          </a:prstGeom>
          <a:noFill/>
          <a:ln w="9525">
            <a:solidFill>
              <a:srgbClr val="FF0000"/>
            </a:solidFill>
            <a:round/>
            <a:headEnd/>
            <a:tailEnd/>
          </a:ln>
          <a:effectLst/>
        </p:spPr>
      </p:cxnSp>
      <p:sp>
        <p:nvSpPr>
          <p:cNvPr id="2155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5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5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53" name="AutoShape 49"/>
          <p:cNvCxnSpPr>
            <a:cxnSpLocks noChangeShapeType="1"/>
            <a:stCxn id="21551" idx="6"/>
            <a:endCxn id="2155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155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155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5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57" name="AutoShape 53"/>
          <p:cNvCxnSpPr>
            <a:cxnSpLocks noChangeShapeType="1"/>
            <a:stCxn id="21555" idx="6"/>
            <a:endCxn id="2155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155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155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6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61" name="AutoShape 57"/>
          <p:cNvCxnSpPr>
            <a:cxnSpLocks noChangeShapeType="1"/>
            <a:stCxn id="21559" idx="6"/>
            <a:endCxn id="2156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156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1563"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64"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65" name="AutoShape 61"/>
          <p:cNvCxnSpPr>
            <a:cxnSpLocks noChangeShapeType="1"/>
            <a:stCxn id="21563" idx="6"/>
            <a:endCxn id="21564"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156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67"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68"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69" name="AutoShape 65"/>
          <p:cNvCxnSpPr>
            <a:cxnSpLocks noChangeShapeType="1"/>
            <a:stCxn id="21567" idx="6"/>
            <a:endCxn id="21568"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157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7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7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73" name="AutoShape 69"/>
          <p:cNvCxnSpPr>
            <a:cxnSpLocks noChangeShapeType="1"/>
            <a:stCxn id="21571" idx="6"/>
            <a:endCxn id="2157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157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7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76"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7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57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579" name="AutoShape 75"/>
          <p:cNvCxnSpPr>
            <a:cxnSpLocks noChangeShapeType="1"/>
            <a:stCxn id="21536" idx="6"/>
            <a:endCxn id="2157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1580" name="AutoShape 76"/>
          <p:cNvCxnSpPr>
            <a:cxnSpLocks noChangeShapeType="1"/>
            <a:stCxn id="21536" idx="2"/>
            <a:endCxn id="2157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1581" name="AutoShape 77"/>
          <p:cNvCxnSpPr>
            <a:cxnSpLocks noChangeShapeType="1"/>
            <a:stCxn id="21535" idx="1"/>
            <a:endCxn id="2157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1582" name="AutoShape 78"/>
          <p:cNvCxnSpPr>
            <a:cxnSpLocks noChangeShapeType="1"/>
            <a:stCxn id="21576" idx="1"/>
            <a:endCxn id="2153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1583" name="AutoShape 79"/>
          <p:cNvCxnSpPr>
            <a:cxnSpLocks noChangeShapeType="1"/>
            <a:stCxn id="21537" idx="4"/>
            <a:endCxn id="215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1584" name="AutoShape 80"/>
          <p:cNvCxnSpPr>
            <a:cxnSpLocks noChangeShapeType="1"/>
            <a:stCxn id="21578" idx="7"/>
            <a:endCxn id="2153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158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158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8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8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8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159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9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159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159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9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159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159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159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9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59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160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160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160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160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160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160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160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160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160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160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1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161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161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161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1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161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161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161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161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161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162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162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2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162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162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162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162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162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162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162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163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163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3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163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3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163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21636" name="AutoShape 132"/>
          <p:cNvCxnSpPr>
            <a:cxnSpLocks noChangeShapeType="1"/>
            <a:stCxn id="21535" idx="4"/>
            <a:endCxn id="215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163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63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639" name="AutoShape 135"/>
          <p:cNvCxnSpPr>
            <a:cxnSpLocks noChangeShapeType="1"/>
            <a:stCxn id="21637" idx="6"/>
            <a:endCxn id="2163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164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164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164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164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64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645" name="AutoShape 141"/>
          <p:cNvCxnSpPr>
            <a:cxnSpLocks noChangeShapeType="1"/>
            <a:stCxn id="21643" idx="6"/>
            <a:endCxn id="2164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164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64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164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1649"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1650"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1651" name="AutoShape 147"/>
          <p:cNvCxnSpPr>
            <a:cxnSpLocks noChangeShapeType="1"/>
            <a:stCxn id="21649" idx="6"/>
            <a:endCxn id="21650"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165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165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165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1655"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Cycle</a:t>
            </a:r>
          </a:p>
          <a:p>
            <a:pPr algn="ctr" eaLnBrk="0" fontAlgn="base" hangingPunct="0">
              <a:spcBef>
                <a:spcPct val="50000"/>
              </a:spcBef>
              <a:spcAft>
                <a:spcPct val="0"/>
              </a:spcAft>
            </a:pPr>
            <a:r>
              <a:rPr lang="en-US" sz="2400">
                <a:solidFill>
                  <a:srgbClr val="000000"/>
                </a:solidFill>
              </a:rPr>
              <a:t>Don’t 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28</a:t>
            </a:fld>
            <a:endParaRPr lang="en-US">
              <a:solidFill>
                <a:srgbClr val="000000"/>
              </a:solidFill>
            </a:endParaRPr>
          </a:p>
        </p:txBody>
      </p:sp>
    </p:spTree>
    <p:extLst>
      <p:ext uri="{BB962C8B-B14F-4D97-AF65-F5344CB8AC3E}">
        <p14:creationId xmlns:p14="http://schemas.microsoft.com/office/powerpoint/2010/main" val="4030061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3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32" name="AutoShape 4"/>
          <p:cNvCxnSpPr>
            <a:cxnSpLocks noChangeShapeType="1"/>
            <a:stCxn id="22530" idx="6"/>
            <a:endCxn id="2253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253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53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3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36" name="AutoShape 8"/>
          <p:cNvCxnSpPr>
            <a:cxnSpLocks noChangeShapeType="1"/>
            <a:stCxn id="22534" idx="6"/>
            <a:endCxn id="2253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253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253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3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40" name="AutoShape 12"/>
          <p:cNvCxnSpPr>
            <a:cxnSpLocks noChangeShapeType="1"/>
            <a:stCxn id="22538" idx="6"/>
            <a:endCxn id="2253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254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54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4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44" name="AutoShape 16"/>
          <p:cNvCxnSpPr>
            <a:cxnSpLocks noChangeShapeType="1"/>
            <a:stCxn id="22542" idx="6"/>
            <a:endCxn id="2254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254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254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4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48" name="AutoShape 20"/>
          <p:cNvCxnSpPr>
            <a:cxnSpLocks noChangeShapeType="1"/>
            <a:stCxn id="22546" idx="6"/>
            <a:endCxn id="2254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254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550"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51"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52" name="AutoShape 24"/>
          <p:cNvCxnSpPr>
            <a:cxnSpLocks noChangeShapeType="1"/>
            <a:stCxn id="22550" idx="6"/>
            <a:endCxn id="22551"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255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56" name="AutoShape 28"/>
          <p:cNvCxnSpPr>
            <a:cxnSpLocks noChangeShapeType="1"/>
            <a:stCxn id="22554" idx="6"/>
            <a:endCxn id="22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2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63" name="AutoShape 35"/>
          <p:cNvCxnSpPr>
            <a:cxnSpLocks noChangeShapeType="1"/>
            <a:stCxn id="22554" idx="3"/>
            <a:endCxn id="2255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2564" name="AutoShape 36"/>
          <p:cNvCxnSpPr>
            <a:cxnSpLocks noChangeShapeType="1"/>
            <a:stCxn id="22559" idx="5"/>
            <a:endCxn id="2256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2565" name="AutoShape 37"/>
          <p:cNvCxnSpPr>
            <a:cxnSpLocks noChangeShapeType="1"/>
            <a:stCxn id="22560" idx="7"/>
            <a:endCxn id="2256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2566" name="AutoShape 38"/>
          <p:cNvCxnSpPr>
            <a:cxnSpLocks noChangeShapeType="1"/>
            <a:stCxn id="22561" idx="3"/>
            <a:endCxn id="2256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2567" name="AutoShape 39"/>
          <p:cNvCxnSpPr>
            <a:cxnSpLocks noChangeShapeType="1"/>
            <a:stCxn id="22558" idx="4"/>
            <a:endCxn id="22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2568" name="AutoShape 40"/>
          <p:cNvCxnSpPr>
            <a:cxnSpLocks noChangeShapeType="1"/>
            <a:stCxn id="22554" idx="4"/>
            <a:endCxn id="2256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2569" name="AutoShape 41"/>
          <p:cNvCxnSpPr>
            <a:cxnSpLocks noChangeShapeType="1"/>
            <a:stCxn id="22555" idx="3"/>
            <a:endCxn id="22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2570" name="AutoShape 42"/>
          <p:cNvCxnSpPr>
            <a:cxnSpLocks noChangeShapeType="1"/>
            <a:stCxn id="22555" idx="4"/>
            <a:endCxn id="22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2571" name="Oval 43"/>
          <p:cNvSpPr>
            <a:spLocks noChangeAspect="1" noChangeArrowheads="1"/>
          </p:cNvSpPr>
          <p:nvPr/>
        </p:nvSpPr>
        <p:spPr bwMode="auto">
          <a:xfrm>
            <a:off x="68580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72" name="Oval 44"/>
          <p:cNvSpPr>
            <a:spLocks noChangeArrowheads="1"/>
          </p:cNvSpPr>
          <p:nvPr/>
        </p:nvSpPr>
        <p:spPr bwMode="auto">
          <a:xfrm>
            <a:off x="84582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73" name="AutoShape 45"/>
          <p:cNvCxnSpPr>
            <a:cxnSpLocks noChangeShapeType="1"/>
            <a:stCxn id="22571" idx="6"/>
            <a:endCxn id="22572" idx="2"/>
          </p:cNvCxnSpPr>
          <p:nvPr/>
        </p:nvCxnSpPr>
        <p:spPr bwMode="auto">
          <a:xfrm>
            <a:off x="7315200" y="3733800"/>
            <a:ext cx="1143000" cy="0"/>
          </a:xfrm>
          <a:prstGeom prst="straightConnector1">
            <a:avLst/>
          </a:prstGeom>
          <a:noFill/>
          <a:ln w="9525">
            <a:solidFill>
              <a:srgbClr val="FFFF00"/>
            </a:solidFill>
            <a:round/>
            <a:headEnd/>
            <a:tailEnd/>
          </a:ln>
          <a:effectLst/>
        </p:spPr>
      </p:cxnSp>
      <p:sp>
        <p:nvSpPr>
          <p:cNvPr id="2257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57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7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77" name="AutoShape 49"/>
          <p:cNvCxnSpPr>
            <a:cxnSpLocks noChangeShapeType="1"/>
            <a:stCxn id="22575" idx="6"/>
            <a:endCxn id="2257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257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257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8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81" name="AutoShape 53"/>
          <p:cNvCxnSpPr>
            <a:cxnSpLocks noChangeShapeType="1"/>
            <a:stCxn id="22579" idx="6"/>
            <a:endCxn id="2258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258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258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8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85" name="AutoShape 57"/>
          <p:cNvCxnSpPr>
            <a:cxnSpLocks noChangeShapeType="1"/>
            <a:stCxn id="22583" idx="6"/>
            <a:endCxn id="2258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258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2587"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88"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89" name="AutoShape 61"/>
          <p:cNvCxnSpPr>
            <a:cxnSpLocks noChangeShapeType="1"/>
            <a:stCxn id="22587" idx="6"/>
            <a:endCxn id="22588"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259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591"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92"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93" name="AutoShape 65"/>
          <p:cNvCxnSpPr>
            <a:cxnSpLocks noChangeShapeType="1"/>
            <a:stCxn id="22591" idx="6"/>
            <a:endCxn id="22592"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259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59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59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597" name="AutoShape 69"/>
          <p:cNvCxnSpPr>
            <a:cxnSpLocks noChangeShapeType="1"/>
            <a:stCxn id="22595" idx="6"/>
            <a:endCxn id="2259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259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59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00"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0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0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603" name="AutoShape 75"/>
          <p:cNvCxnSpPr>
            <a:cxnSpLocks noChangeShapeType="1"/>
            <a:stCxn id="22560" idx="6"/>
            <a:endCxn id="2260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2604" name="AutoShape 76"/>
          <p:cNvCxnSpPr>
            <a:cxnSpLocks noChangeShapeType="1"/>
            <a:stCxn id="22560" idx="2"/>
            <a:endCxn id="2260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2605" name="AutoShape 77"/>
          <p:cNvCxnSpPr>
            <a:cxnSpLocks noChangeShapeType="1"/>
            <a:stCxn id="22559" idx="1"/>
            <a:endCxn id="2260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2606" name="AutoShape 78"/>
          <p:cNvCxnSpPr>
            <a:cxnSpLocks noChangeShapeType="1"/>
            <a:stCxn id="22600" idx="1"/>
            <a:endCxn id="22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2607" name="AutoShape 79"/>
          <p:cNvCxnSpPr>
            <a:cxnSpLocks noChangeShapeType="1"/>
            <a:stCxn id="22561" idx="4"/>
            <a:endCxn id="2260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2608" name="AutoShape 80"/>
          <p:cNvCxnSpPr>
            <a:cxnSpLocks noChangeShapeType="1"/>
            <a:stCxn id="22602" idx="7"/>
            <a:endCxn id="22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260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261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61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61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61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261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61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261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261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61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261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262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262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62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62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262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262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262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262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262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262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263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263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263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263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3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263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263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263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3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263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264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264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264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264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264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264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4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264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264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264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265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265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265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265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265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265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5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265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5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265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cxnSp>
        <p:nvCxnSpPr>
          <p:cNvPr id="22660" name="AutoShape 132"/>
          <p:cNvCxnSpPr>
            <a:cxnSpLocks noChangeShapeType="1"/>
            <a:stCxn id="22559" idx="4"/>
            <a:endCxn id="2260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266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6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663" name="AutoShape 135"/>
          <p:cNvCxnSpPr>
            <a:cxnSpLocks noChangeShapeType="1"/>
            <a:stCxn id="22661" idx="6"/>
            <a:endCxn id="2266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266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266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266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2667" name="Oval 139"/>
          <p:cNvSpPr>
            <a:spLocks noChangeAspect="1" noChangeArrowheads="1"/>
          </p:cNvSpPr>
          <p:nvPr/>
        </p:nvSpPr>
        <p:spPr bwMode="auto">
          <a:xfrm>
            <a:off x="45720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68" name="Oval 140"/>
          <p:cNvSpPr>
            <a:spLocks noChangeArrowheads="1"/>
          </p:cNvSpPr>
          <p:nvPr/>
        </p:nvSpPr>
        <p:spPr bwMode="auto">
          <a:xfrm>
            <a:off x="61722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669" name="AutoShape 141"/>
          <p:cNvCxnSpPr>
            <a:cxnSpLocks noChangeShapeType="1"/>
            <a:stCxn id="22667" idx="6"/>
            <a:endCxn id="22668" idx="2"/>
          </p:cNvCxnSpPr>
          <p:nvPr/>
        </p:nvCxnSpPr>
        <p:spPr bwMode="auto">
          <a:xfrm>
            <a:off x="5029200" y="4495800"/>
            <a:ext cx="1143000" cy="0"/>
          </a:xfrm>
          <a:prstGeom prst="straightConnector1">
            <a:avLst/>
          </a:prstGeom>
          <a:noFill/>
          <a:ln w="9525">
            <a:solidFill>
              <a:srgbClr val="FFFF00"/>
            </a:solidFill>
            <a:round/>
            <a:headEnd/>
            <a:tailEnd/>
          </a:ln>
          <a:effectLst/>
        </p:spPr>
      </p:cxnSp>
      <p:sp>
        <p:nvSpPr>
          <p:cNvPr id="2267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67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267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2673"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2674"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2675" name="AutoShape 147"/>
          <p:cNvCxnSpPr>
            <a:cxnSpLocks noChangeShapeType="1"/>
            <a:stCxn id="22673" idx="6"/>
            <a:endCxn id="22674"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267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267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267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267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Add Edge</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36982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FC8674AD-5C13-493E-B425-A26A6A4030C3}" type="slidenum">
              <a:rPr lang="en-US" altLang="zh-TW" sz="1400">
                <a:solidFill>
                  <a:srgbClr val="000000"/>
                </a:solidFill>
                <a:ea typeface="新細明體" pitchFamily="18" charset="-120"/>
              </a:rPr>
              <a:pPr algn="r"/>
              <a:t>3</a:t>
            </a:fld>
            <a:endParaRPr lang="en-US" altLang="zh-TW" sz="1400">
              <a:solidFill>
                <a:srgbClr val="000000"/>
              </a:solidFill>
              <a:ea typeface="新細明體" pitchFamily="18" charset="-120"/>
            </a:endParaRPr>
          </a:p>
        </p:txBody>
      </p:sp>
      <p:sp>
        <p:nvSpPr>
          <p:cNvPr id="43012" name="Rectangle 2"/>
          <p:cNvSpPr>
            <a:spLocks noChangeArrowheads="1"/>
          </p:cNvSpPr>
          <p:nvPr/>
        </p:nvSpPr>
        <p:spPr bwMode="auto">
          <a:xfrm>
            <a:off x="938213" y="412750"/>
            <a:ext cx="82057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fontAlgn="base">
              <a:spcBef>
                <a:spcPct val="0"/>
              </a:spcBef>
              <a:spcAft>
                <a:spcPct val="0"/>
              </a:spcAft>
            </a:pPr>
            <a:r>
              <a:rPr kumimoji="1" lang="en-US" altLang="zh-TW" sz="4400" smtClean="0">
                <a:solidFill>
                  <a:srgbClr val="003366"/>
                </a:solidFill>
              </a:rPr>
              <a:t>Spanning Trees</a:t>
            </a:r>
          </a:p>
        </p:txBody>
      </p:sp>
      <p:sp>
        <p:nvSpPr>
          <p:cNvPr id="43013" name="Rectangle 3"/>
          <p:cNvSpPr>
            <a:spLocks noChangeArrowheads="1"/>
          </p:cNvSpPr>
          <p:nvPr/>
        </p:nvSpPr>
        <p:spPr bwMode="auto">
          <a:xfrm>
            <a:off x="938213" y="1677988"/>
            <a:ext cx="8205787" cy="26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fontAlgn="base">
              <a:spcBef>
                <a:spcPct val="20000"/>
              </a:spcBef>
              <a:spcAft>
                <a:spcPct val="0"/>
              </a:spcAft>
              <a:buClr>
                <a:srgbClr val="0099CC"/>
              </a:buClr>
              <a:buSzPct val="70000"/>
              <a:buFont typeface="Monotype Sorts" charset="2"/>
              <a:buChar char="n"/>
            </a:pPr>
            <a:r>
              <a:rPr kumimoji="1" lang="en-US" altLang="zh-TW" sz="3200" smtClean="0">
                <a:solidFill>
                  <a:srgbClr val="000000"/>
                </a:solidFill>
              </a:rPr>
              <a:t>When graph G is connected, a depth first or </a:t>
            </a:r>
            <a:br>
              <a:rPr kumimoji="1" lang="en-US" altLang="zh-TW" sz="3200" smtClean="0">
                <a:solidFill>
                  <a:srgbClr val="000000"/>
                </a:solidFill>
              </a:rPr>
            </a:br>
            <a:r>
              <a:rPr kumimoji="1" lang="en-US" altLang="zh-TW" sz="3200" smtClean="0">
                <a:solidFill>
                  <a:srgbClr val="000000"/>
                </a:solidFill>
              </a:rPr>
              <a:t>breadth first search starting at any vertex will </a:t>
            </a:r>
            <a:br>
              <a:rPr kumimoji="1" lang="en-US" altLang="zh-TW" sz="3200" smtClean="0">
                <a:solidFill>
                  <a:srgbClr val="000000"/>
                </a:solidFill>
              </a:rPr>
            </a:br>
            <a:r>
              <a:rPr kumimoji="1" lang="en-US" altLang="zh-TW" sz="3200" smtClean="0">
                <a:solidFill>
                  <a:srgbClr val="000000"/>
                </a:solidFill>
              </a:rPr>
              <a:t>visit all vertices in G</a:t>
            </a:r>
          </a:p>
          <a:p>
            <a:pPr marL="342900" indent="-342900" fontAlgn="base">
              <a:spcBef>
                <a:spcPct val="20000"/>
              </a:spcBef>
              <a:spcAft>
                <a:spcPct val="0"/>
              </a:spcAft>
              <a:buClr>
                <a:srgbClr val="0099CC"/>
              </a:buClr>
              <a:buSzPct val="70000"/>
              <a:buFont typeface="Monotype Sorts" charset="2"/>
              <a:buChar char="n"/>
            </a:pPr>
            <a:r>
              <a:rPr kumimoji="1" lang="en-US" altLang="zh-TW" sz="3200" smtClean="0">
                <a:solidFill>
                  <a:srgbClr val="000000"/>
                </a:solidFill>
              </a:rPr>
              <a:t>A </a:t>
            </a:r>
            <a:r>
              <a:rPr kumimoji="1" lang="en-US" altLang="zh-TW" sz="3200" smtClean="0">
                <a:solidFill>
                  <a:srgbClr val="CC3300"/>
                </a:solidFill>
              </a:rPr>
              <a:t>spanning tree</a:t>
            </a:r>
            <a:r>
              <a:rPr kumimoji="1" lang="en-US" altLang="zh-TW" sz="3200" smtClean="0">
                <a:solidFill>
                  <a:srgbClr val="000000"/>
                </a:solidFill>
              </a:rPr>
              <a:t> is any tree that consists solely </a:t>
            </a:r>
            <a:br>
              <a:rPr kumimoji="1" lang="en-US" altLang="zh-TW" sz="3200" smtClean="0">
                <a:solidFill>
                  <a:srgbClr val="000000"/>
                </a:solidFill>
              </a:rPr>
            </a:br>
            <a:r>
              <a:rPr kumimoji="1" lang="en-US" altLang="zh-TW" sz="3200" smtClean="0">
                <a:solidFill>
                  <a:srgbClr val="000000"/>
                </a:solidFill>
              </a:rPr>
              <a:t>of edges in G and that includes all the vertices</a:t>
            </a:r>
          </a:p>
          <a:p>
            <a:pPr marL="342900" indent="-342900" fontAlgn="base">
              <a:spcBef>
                <a:spcPct val="20000"/>
              </a:spcBef>
              <a:spcAft>
                <a:spcPct val="0"/>
              </a:spcAft>
              <a:buClr>
                <a:srgbClr val="0099CC"/>
              </a:buClr>
              <a:buSzPct val="70000"/>
              <a:buFont typeface="Monotype Sorts" charset="2"/>
              <a:buChar char="n"/>
            </a:pPr>
            <a:r>
              <a:rPr kumimoji="1" lang="en-US" altLang="zh-TW" sz="3200" smtClean="0">
                <a:solidFill>
                  <a:srgbClr val="000000"/>
                </a:solidFill>
              </a:rPr>
              <a:t>E(G): T (</a:t>
            </a:r>
            <a:r>
              <a:rPr kumimoji="1" lang="en-US" altLang="zh-TW" sz="3200" smtClean="0">
                <a:solidFill>
                  <a:srgbClr val="003366"/>
                </a:solidFill>
              </a:rPr>
              <a:t>tree edges</a:t>
            </a:r>
            <a:r>
              <a:rPr kumimoji="1" lang="en-US" altLang="zh-TW" sz="3200" smtClean="0">
                <a:solidFill>
                  <a:srgbClr val="000000"/>
                </a:solidFill>
              </a:rPr>
              <a:t>) + N (</a:t>
            </a:r>
            <a:r>
              <a:rPr kumimoji="1" lang="en-US" altLang="zh-TW" sz="3200" smtClean="0">
                <a:solidFill>
                  <a:srgbClr val="003366"/>
                </a:solidFill>
              </a:rPr>
              <a:t>nontree edges</a:t>
            </a:r>
            <a:r>
              <a:rPr kumimoji="1" lang="en-US" altLang="zh-TW" sz="3200" smtClean="0">
                <a:solidFill>
                  <a:srgbClr val="000000"/>
                </a:solidFill>
              </a:rPr>
              <a:t>)</a:t>
            </a:r>
            <a:br>
              <a:rPr kumimoji="1" lang="en-US" altLang="zh-TW" sz="3200" smtClean="0">
                <a:solidFill>
                  <a:srgbClr val="000000"/>
                </a:solidFill>
              </a:rPr>
            </a:br>
            <a:r>
              <a:rPr kumimoji="1" lang="en-US" altLang="zh-TW" sz="3200" smtClean="0">
                <a:solidFill>
                  <a:srgbClr val="000000"/>
                </a:solidFill>
              </a:rPr>
              <a:t>where 	T: set of edges used during search</a:t>
            </a:r>
            <a:br>
              <a:rPr kumimoji="1" lang="en-US" altLang="zh-TW" sz="3200" smtClean="0">
                <a:solidFill>
                  <a:srgbClr val="000000"/>
                </a:solidFill>
              </a:rPr>
            </a:br>
            <a:r>
              <a:rPr kumimoji="1" lang="en-US" altLang="zh-TW" sz="3200" smtClean="0">
                <a:solidFill>
                  <a:srgbClr val="000000"/>
                </a:solidFill>
              </a:rPr>
              <a:t>		N: set of remaining edges</a:t>
            </a:r>
          </a:p>
        </p:txBody>
      </p:sp>
    </p:spTree>
    <p:extLst>
      <p:ext uri="{BB962C8B-B14F-4D97-AF65-F5344CB8AC3E}">
        <p14:creationId xmlns:p14="http://schemas.microsoft.com/office/powerpoint/2010/main" val="1676423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556" name="AutoShape 28"/>
          <p:cNvCxnSpPr>
            <a:cxnSpLocks noChangeShapeType="1"/>
            <a:stCxn id="23554" idx="6"/>
            <a:endCxn id="23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3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563" name="AutoShape 39"/>
          <p:cNvCxnSpPr>
            <a:cxnSpLocks noChangeShapeType="1"/>
            <a:stCxn id="23558" idx="4"/>
            <a:endCxn id="23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3564" name="AutoShape 41"/>
          <p:cNvCxnSpPr>
            <a:cxnSpLocks noChangeShapeType="1"/>
            <a:stCxn id="23555" idx="3"/>
            <a:endCxn id="23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3565" name="AutoShape 42"/>
          <p:cNvCxnSpPr>
            <a:cxnSpLocks noChangeShapeType="1"/>
            <a:stCxn id="23555" idx="4"/>
            <a:endCxn id="23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3566"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7"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8"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69"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570" name="AutoShape 75"/>
          <p:cNvCxnSpPr>
            <a:cxnSpLocks noChangeShapeType="1"/>
            <a:stCxn id="23560" idx="6"/>
            <a:endCxn id="23567"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3571" name="AutoShape 76"/>
          <p:cNvCxnSpPr>
            <a:cxnSpLocks noChangeShapeType="1"/>
            <a:stCxn id="23560" idx="2"/>
            <a:endCxn id="23568"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3572" name="AutoShape 77"/>
          <p:cNvCxnSpPr>
            <a:cxnSpLocks noChangeShapeType="1"/>
            <a:stCxn id="23559" idx="1"/>
            <a:endCxn id="23569"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3573" name="AutoShape 78"/>
          <p:cNvCxnSpPr>
            <a:cxnSpLocks noChangeShapeType="1"/>
            <a:stCxn id="23567" idx="1"/>
            <a:endCxn id="23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3574" name="AutoShape 80"/>
          <p:cNvCxnSpPr>
            <a:cxnSpLocks noChangeShapeType="1"/>
            <a:stCxn id="23569" idx="7"/>
            <a:endCxn id="23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357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357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577"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578"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3579"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358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3581"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582"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583"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3584"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3585"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3586"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3587"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3588"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3589"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3590"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3591"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3592"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23593" name="Oval 151"/>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94" name="Oval 152"/>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595" name="AutoShape 153"/>
          <p:cNvCxnSpPr>
            <a:cxnSpLocks noChangeShapeType="1"/>
            <a:stCxn id="23593" idx="6"/>
            <a:endCxn id="23594"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23596" name="Text Box 154"/>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597" name="Oval 155"/>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98" name="Oval 15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599" name="Oval 15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600" name="Oval 15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601" name="Oval 15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602" name="AutoShape 160"/>
          <p:cNvCxnSpPr>
            <a:cxnSpLocks noChangeShapeType="1"/>
            <a:stCxn id="23593" idx="3"/>
            <a:endCxn id="23598" idx="7"/>
          </p:cNvCxnSpPr>
          <p:nvPr/>
        </p:nvCxnSpPr>
        <p:spPr bwMode="auto">
          <a:xfrm flipH="1">
            <a:off x="5876925" y="2524125"/>
            <a:ext cx="666750" cy="1200150"/>
          </a:xfrm>
          <a:prstGeom prst="straightConnector1">
            <a:avLst/>
          </a:prstGeom>
          <a:noFill/>
          <a:ln w="9525">
            <a:solidFill>
              <a:schemeClr val="tx1"/>
            </a:solidFill>
            <a:round/>
            <a:headEnd/>
            <a:tailEnd/>
          </a:ln>
          <a:effectLst/>
        </p:spPr>
      </p:cxnSp>
      <p:cxnSp>
        <p:nvCxnSpPr>
          <p:cNvPr id="23603" name="AutoShape 161"/>
          <p:cNvCxnSpPr>
            <a:cxnSpLocks noChangeShapeType="1"/>
            <a:stCxn id="23598" idx="5"/>
            <a:endCxn id="23599" idx="1"/>
          </p:cNvCxnSpPr>
          <p:nvPr/>
        </p:nvCxnSpPr>
        <p:spPr bwMode="auto">
          <a:xfrm>
            <a:off x="5876925" y="4048125"/>
            <a:ext cx="819150" cy="1809750"/>
          </a:xfrm>
          <a:prstGeom prst="straightConnector1">
            <a:avLst/>
          </a:prstGeom>
          <a:noFill/>
          <a:ln w="9525">
            <a:solidFill>
              <a:schemeClr val="tx1"/>
            </a:solidFill>
            <a:round/>
            <a:headEnd/>
            <a:tailEnd/>
          </a:ln>
          <a:effectLst/>
        </p:spPr>
      </p:cxnSp>
      <p:cxnSp>
        <p:nvCxnSpPr>
          <p:cNvPr id="23604" name="AutoShape 162"/>
          <p:cNvCxnSpPr>
            <a:cxnSpLocks noChangeShapeType="1"/>
            <a:stCxn id="23599" idx="7"/>
            <a:endCxn id="23601" idx="4"/>
          </p:cNvCxnSpPr>
          <p:nvPr/>
        </p:nvCxnSpPr>
        <p:spPr bwMode="auto">
          <a:xfrm flipV="1">
            <a:off x="7019925" y="4572000"/>
            <a:ext cx="447675" cy="1285875"/>
          </a:xfrm>
          <a:prstGeom prst="straightConnector1">
            <a:avLst/>
          </a:prstGeom>
          <a:noFill/>
          <a:ln w="9525">
            <a:solidFill>
              <a:schemeClr val="tx1"/>
            </a:solidFill>
            <a:round/>
            <a:headEnd/>
            <a:tailEnd/>
          </a:ln>
          <a:effectLst/>
        </p:spPr>
      </p:cxnSp>
      <p:cxnSp>
        <p:nvCxnSpPr>
          <p:cNvPr id="23605" name="AutoShape 163"/>
          <p:cNvCxnSpPr>
            <a:cxnSpLocks noChangeShapeType="1"/>
            <a:stCxn id="23600" idx="3"/>
            <a:endCxn id="23601" idx="7"/>
          </p:cNvCxnSpPr>
          <p:nvPr/>
        </p:nvCxnSpPr>
        <p:spPr bwMode="auto">
          <a:xfrm flipH="1">
            <a:off x="7629525" y="3514725"/>
            <a:ext cx="438150" cy="666750"/>
          </a:xfrm>
          <a:prstGeom prst="straightConnector1">
            <a:avLst/>
          </a:prstGeom>
          <a:noFill/>
          <a:ln w="9525">
            <a:solidFill>
              <a:schemeClr val="tx1"/>
            </a:solidFill>
            <a:round/>
            <a:headEnd/>
            <a:tailEnd/>
          </a:ln>
          <a:effectLst/>
        </p:spPr>
      </p:cxnSp>
      <p:cxnSp>
        <p:nvCxnSpPr>
          <p:cNvPr id="23606" name="AutoShape 164"/>
          <p:cNvCxnSpPr>
            <a:cxnSpLocks noChangeShapeType="1"/>
            <a:stCxn id="23597" idx="4"/>
            <a:endCxn id="2360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23607" name="AutoShape 165"/>
          <p:cNvCxnSpPr>
            <a:cxnSpLocks noChangeShapeType="1"/>
            <a:stCxn id="23593" idx="4"/>
            <a:endCxn id="23599" idx="0"/>
          </p:cNvCxnSpPr>
          <p:nvPr/>
        </p:nvCxnSpPr>
        <p:spPr bwMode="auto">
          <a:xfrm>
            <a:off x="6705600" y="2590800"/>
            <a:ext cx="152400" cy="3200400"/>
          </a:xfrm>
          <a:prstGeom prst="straightConnector1">
            <a:avLst/>
          </a:prstGeom>
          <a:noFill/>
          <a:ln w="9525">
            <a:solidFill>
              <a:schemeClr val="tx1"/>
            </a:solidFill>
            <a:round/>
            <a:headEnd/>
            <a:tailEnd/>
          </a:ln>
          <a:effectLst/>
        </p:spPr>
      </p:cxnSp>
      <p:cxnSp>
        <p:nvCxnSpPr>
          <p:cNvPr id="23608" name="AutoShape 166"/>
          <p:cNvCxnSpPr>
            <a:cxnSpLocks noChangeShapeType="1"/>
            <a:stCxn id="23594" idx="3"/>
            <a:endCxn id="2359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23609" name="AutoShape 167"/>
          <p:cNvCxnSpPr>
            <a:cxnSpLocks noChangeShapeType="1"/>
            <a:stCxn id="23594" idx="4"/>
            <a:endCxn id="2360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23610" name="Oval 168"/>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611" name="Oval 16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3612" name="Oval 17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3613" name="AutoShape 171"/>
          <p:cNvCxnSpPr>
            <a:cxnSpLocks noChangeShapeType="1"/>
            <a:stCxn id="23599" idx="6"/>
            <a:endCxn id="23610"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23614" name="AutoShape 172"/>
          <p:cNvCxnSpPr>
            <a:cxnSpLocks noChangeShapeType="1"/>
            <a:stCxn id="23599" idx="2"/>
            <a:endCxn id="23611"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23615" name="AutoShape 173"/>
          <p:cNvCxnSpPr>
            <a:cxnSpLocks noChangeShapeType="1"/>
            <a:stCxn id="23598" idx="1"/>
            <a:endCxn id="23612"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23616" name="AutoShape 174"/>
          <p:cNvCxnSpPr>
            <a:cxnSpLocks noChangeShapeType="1"/>
            <a:stCxn id="23610" idx="1"/>
            <a:endCxn id="2360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23617" name="AutoShape 175"/>
          <p:cNvCxnSpPr>
            <a:cxnSpLocks noChangeShapeType="1"/>
            <a:stCxn id="23600" idx="4"/>
            <a:endCxn id="23610" idx="0"/>
          </p:cNvCxnSpPr>
          <p:nvPr/>
        </p:nvCxnSpPr>
        <p:spPr bwMode="auto">
          <a:xfrm>
            <a:off x="8229600" y="3581400"/>
            <a:ext cx="0" cy="1524000"/>
          </a:xfrm>
          <a:prstGeom prst="straightConnector1">
            <a:avLst/>
          </a:prstGeom>
          <a:noFill/>
          <a:ln w="9525">
            <a:solidFill>
              <a:schemeClr val="tx1"/>
            </a:solidFill>
            <a:round/>
            <a:headEnd/>
            <a:tailEnd/>
          </a:ln>
          <a:effectLst/>
        </p:spPr>
      </p:cxnSp>
      <p:cxnSp>
        <p:nvCxnSpPr>
          <p:cNvPr id="23618" name="AutoShape 176"/>
          <p:cNvCxnSpPr>
            <a:cxnSpLocks noChangeShapeType="1"/>
            <a:stCxn id="23612" idx="7"/>
            <a:endCxn id="2359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23619" name="Text Box 17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3620" name="Text Box 17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621" name="Text Box 17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3622" name="Text Box 18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623" name="Text Box 18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3624" name="Text Box 18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3625" name="Text Box 183"/>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3626" name="Text Box 18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3627" name="Text Box 18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628" name="Text Box 18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3629" name="Text Box 18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3630" name="Text Box 18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3631" name="Text Box 189"/>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632" name="Text Box 19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3633" name="Text Box 19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3634" name="Text Box 19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3635" name="Text Box 19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3636" name="Text Box 19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3637" name="Text Box 19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3638" name="Text Box 19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3639" name="Text Box 19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3640" name="Text Box 19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3641" name="Text Box 19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3642" name="Text Box 20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3643" name="Text Box 20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3644" name="AutoShape 202"/>
          <p:cNvCxnSpPr>
            <a:cxnSpLocks noChangeShapeType="1"/>
            <a:stCxn id="23598" idx="4"/>
            <a:endCxn id="23611" idx="0"/>
          </p:cNvCxnSpPr>
          <p:nvPr/>
        </p:nvCxnSpPr>
        <p:spPr bwMode="auto">
          <a:xfrm>
            <a:off x="5715000" y="4114800"/>
            <a:ext cx="152400" cy="1219200"/>
          </a:xfrm>
          <a:prstGeom prst="straightConnector1">
            <a:avLst/>
          </a:prstGeom>
          <a:noFill/>
          <a:ln w="9525">
            <a:solidFill>
              <a:schemeClr val="tx1"/>
            </a:solidFill>
            <a:round/>
            <a:headEnd/>
            <a:tailEnd/>
          </a:ln>
          <a:effectLst/>
        </p:spPr>
      </p:cxnSp>
      <p:sp>
        <p:nvSpPr>
          <p:cNvPr id="23645" name="Text Box 203"/>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Minimum Spanning Tree</a:t>
            </a:r>
          </a:p>
        </p:txBody>
      </p:sp>
      <p:sp>
        <p:nvSpPr>
          <p:cNvPr id="23646" name="Text Box 204"/>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Complete Graph</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2109394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4"/>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F32F6D50-5E19-4942-86E8-3EC37B206FF9}" type="slidenum">
              <a:rPr lang="en-US" altLang="zh-TW" sz="1400">
                <a:solidFill>
                  <a:schemeClr val="tx1"/>
                </a:solidFill>
                <a:ea typeface="新細明體" pitchFamily="18" charset="-120"/>
              </a:rPr>
              <a:pPr algn="r"/>
              <a:t>31</a:t>
            </a:fld>
            <a:endParaRPr lang="en-US" altLang="zh-TW" sz="1400" dirty="0">
              <a:solidFill>
                <a:schemeClr val="tx1"/>
              </a:solidFill>
              <a:ea typeface="新細明體" pitchFamily="18" charset="-120"/>
            </a:endParaRPr>
          </a:p>
        </p:txBody>
      </p:sp>
      <p:sp>
        <p:nvSpPr>
          <p:cNvPr id="61444" name="Rectangle 3"/>
          <p:cNvSpPr>
            <a:spLocks noGrp="1" noChangeArrowheads="1"/>
          </p:cNvSpPr>
          <p:nvPr>
            <p:ph type="title"/>
          </p:nvPr>
        </p:nvSpPr>
        <p:spPr>
          <a:xfrm>
            <a:off x="1035050" y="0"/>
            <a:ext cx="8108950" cy="8255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eaLnBrk="1" hangingPunct="1"/>
            <a:r>
              <a:rPr lang="en-US" altLang="zh-TW" smtClean="0"/>
              <a:t>Examples for Kruskal’s Algorithm</a:t>
            </a:r>
          </a:p>
        </p:txBody>
      </p:sp>
      <p:sp>
        <p:nvSpPr>
          <p:cNvPr id="61445" name="Oval 4"/>
          <p:cNvSpPr>
            <a:spLocks noChangeArrowheads="1"/>
          </p:cNvSpPr>
          <p:nvPr/>
        </p:nvSpPr>
        <p:spPr bwMode="auto">
          <a:xfrm>
            <a:off x="2982913" y="22590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1446" name="Oval 5"/>
          <p:cNvSpPr>
            <a:spLocks noChangeArrowheads="1"/>
          </p:cNvSpPr>
          <p:nvPr/>
        </p:nvSpPr>
        <p:spPr bwMode="auto">
          <a:xfrm>
            <a:off x="3606800" y="28511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1447" name="Oval 6"/>
          <p:cNvSpPr>
            <a:spLocks noChangeArrowheads="1"/>
          </p:cNvSpPr>
          <p:nvPr/>
        </p:nvSpPr>
        <p:spPr bwMode="auto">
          <a:xfrm>
            <a:off x="3940175" y="36845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1448" name="Oval 7"/>
          <p:cNvSpPr>
            <a:spLocks noChangeArrowheads="1"/>
          </p:cNvSpPr>
          <p:nvPr/>
        </p:nvSpPr>
        <p:spPr bwMode="auto">
          <a:xfrm>
            <a:off x="3359150" y="5038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1449" name="Oval 8"/>
          <p:cNvSpPr>
            <a:spLocks noChangeArrowheads="1"/>
          </p:cNvSpPr>
          <p:nvPr/>
        </p:nvSpPr>
        <p:spPr bwMode="auto">
          <a:xfrm>
            <a:off x="2589213" y="45593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1450" name="Oval 9"/>
          <p:cNvSpPr>
            <a:spLocks noChangeArrowheads="1"/>
          </p:cNvSpPr>
          <p:nvPr/>
        </p:nvSpPr>
        <p:spPr bwMode="auto">
          <a:xfrm>
            <a:off x="2230438" y="36988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1451" name="Oval 10"/>
          <p:cNvSpPr>
            <a:spLocks noChangeArrowheads="1"/>
          </p:cNvSpPr>
          <p:nvPr/>
        </p:nvSpPr>
        <p:spPr bwMode="auto">
          <a:xfrm>
            <a:off x="3213100" y="36782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nvGrpSpPr>
          <p:cNvPr id="61452" name="Group 11"/>
          <p:cNvGrpSpPr>
            <a:grpSpLocks/>
          </p:cNvGrpSpPr>
          <p:nvPr/>
        </p:nvGrpSpPr>
        <p:grpSpPr bwMode="auto">
          <a:xfrm>
            <a:off x="4648200" y="2154238"/>
            <a:ext cx="2154238" cy="3224212"/>
            <a:chOff x="2273" y="1346"/>
            <a:chExt cx="1357" cy="2031"/>
          </a:xfrm>
        </p:grpSpPr>
        <p:sp>
          <p:nvSpPr>
            <p:cNvPr id="61504" name="Oval 12"/>
            <p:cNvSpPr>
              <a:spLocks noChangeArrowheads="1"/>
            </p:cNvSpPr>
            <p:nvPr/>
          </p:nvSpPr>
          <p:spPr bwMode="auto">
            <a:xfrm>
              <a:off x="2747" y="134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1505" name="Oval 13"/>
            <p:cNvSpPr>
              <a:spLocks noChangeArrowheads="1"/>
            </p:cNvSpPr>
            <p:nvPr/>
          </p:nvSpPr>
          <p:spPr bwMode="auto">
            <a:xfrm>
              <a:off x="3140" y="171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1506" name="Oval 14"/>
            <p:cNvSpPr>
              <a:spLocks noChangeArrowheads="1"/>
            </p:cNvSpPr>
            <p:nvPr/>
          </p:nvSpPr>
          <p:spPr bwMode="auto">
            <a:xfrm>
              <a:off x="3350" y="224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1507" name="Oval 15"/>
            <p:cNvSpPr>
              <a:spLocks noChangeArrowheads="1"/>
            </p:cNvSpPr>
            <p:nvPr/>
          </p:nvSpPr>
          <p:spPr bwMode="auto">
            <a:xfrm>
              <a:off x="2984" y="309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1508" name="Oval 16"/>
            <p:cNvSpPr>
              <a:spLocks noChangeArrowheads="1"/>
            </p:cNvSpPr>
            <p:nvPr/>
          </p:nvSpPr>
          <p:spPr bwMode="auto">
            <a:xfrm>
              <a:off x="2499" y="279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1509" name="Oval 17"/>
            <p:cNvSpPr>
              <a:spLocks noChangeArrowheads="1"/>
            </p:cNvSpPr>
            <p:nvPr/>
          </p:nvSpPr>
          <p:spPr bwMode="auto">
            <a:xfrm>
              <a:off x="2273" y="225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1510" name="Oval 18"/>
            <p:cNvSpPr>
              <a:spLocks noChangeArrowheads="1"/>
            </p:cNvSpPr>
            <p:nvPr/>
          </p:nvSpPr>
          <p:spPr bwMode="auto">
            <a:xfrm>
              <a:off x="2892" y="2240"/>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1453" name="Line 19"/>
          <p:cNvSpPr>
            <a:spLocks noChangeShapeType="1"/>
          </p:cNvSpPr>
          <p:nvPr/>
        </p:nvSpPr>
        <p:spPr bwMode="auto">
          <a:xfrm flipH="1">
            <a:off x="2468563" y="2717800"/>
            <a:ext cx="630237" cy="968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Line 20"/>
          <p:cNvSpPr>
            <a:spLocks noChangeShapeType="1"/>
          </p:cNvSpPr>
          <p:nvPr/>
        </p:nvSpPr>
        <p:spPr bwMode="auto">
          <a:xfrm>
            <a:off x="3370263" y="2667000"/>
            <a:ext cx="27305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5" name="Line 21"/>
          <p:cNvSpPr>
            <a:spLocks noChangeShapeType="1"/>
          </p:cNvSpPr>
          <p:nvPr/>
        </p:nvSpPr>
        <p:spPr bwMode="auto">
          <a:xfrm>
            <a:off x="3932238" y="3278188"/>
            <a:ext cx="220662" cy="4079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6" name="Line 22"/>
          <p:cNvSpPr>
            <a:spLocks noChangeShapeType="1"/>
          </p:cNvSpPr>
          <p:nvPr/>
        </p:nvSpPr>
        <p:spPr bwMode="auto">
          <a:xfrm flipH="1">
            <a:off x="3421063" y="3278188"/>
            <a:ext cx="306387" cy="4079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7" name="Line 23"/>
          <p:cNvSpPr>
            <a:spLocks noChangeShapeType="1"/>
          </p:cNvSpPr>
          <p:nvPr/>
        </p:nvSpPr>
        <p:spPr bwMode="auto">
          <a:xfrm flipH="1">
            <a:off x="3709988" y="4111625"/>
            <a:ext cx="442912" cy="952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8" name="Line 24"/>
          <p:cNvSpPr>
            <a:spLocks noChangeShapeType="1"/>
          </p:cNvSpPr>
          <p:nvPr/>
        </p:nvSpPr>
        <p:spPr bwMode="auto">
          <a:xfrm>
            <a:off x="3438525" y="4146550"/>
            <a:ext cx="101600"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9" name="Line 25"/>
          <p:cNvSpPr>
            <a:spLocks noChangeShapeType="1"/>
          </p:cNvSpPr>
          <p:nvPr/>
        </p:nvSpPr>
        <p:spPr bwMode="auto">
          <a:xfrm flipH="1">
            <a:off x="2927350" y="4111625"/>
            <a:ext cx="3746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Line 26"/>
          <p:cNvSpPr>
            <a:spLocks noChangeShapeType="1"/>
          </p:cNvSpPr>
          <p:nvPr/>
        </p:nvSpPr>
        <p:spPr bwMode="auto">
          <a:xfrm>
            <a:off x="2451100" y="4146550"/>
            <a:ext cx="290513" cy="4238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1" name="Line 27"/>
          <p:cNvSpPr>
            <a:spLocks noChangeShapeType="1"/>
          </p:cNvSpPr>
          <p:nvPr/>
        </p:nvSpPr>
        <p:spPr bwMode="auto">
          <a:xfrm>
            <a:off x="2978150" y="4945063"/>
            <a:ext cx="407988" cy="204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2" name="Rectangle 28"/>
          <p:cNvSpPr>
            <a:spLocks noChangeArrowheads="1"/>
          </p:cNvSpPr>
          <p:nvPr/>
        </p:nvSpPr>
        <p:spPr bwMode="auto">
          <a:xfrm>
            <a:off x="3465513" y="25098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28</a:t>
            </a:r>
          </a:p>
        </p:txBody>
      </p:sp>
      <p:sp>
        <p:nvSpPr>
          <p:cNvPr id="61463" name="Rectangle 29"/>
          <p:cNvSpPr>
            <a:spLocks noChangeArrowheads="1"/>
          </p:cNvSpPr>
          <p:nvPr/>
        </p:nvSpPr>
        <p:spPr bwMode="auto">
          <a:xfrm>
            <a:off x="4008438" y="32226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1464" name="Rectangle 30"/>
          <p:cNvSpPr>
            <a:spLocks noChangeArrowheads="1"/>
          </p:cNvSpPr>
          <p:nvPr/>
        </p:nvSpPr>
        <p:spPr bwMode="auto">
          <a:xfrm>
            <a:off x="3889375" y="44481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1465" name="Rectangle 31"/>
          <p:cNvSpPr>
            <a:spLocks noChangeArrowheads="1"/>
          </p:cNvSpPr>
          <p:nvPr/>
        </p:nvSpPr>
        <p:spPr bwMode="auto">
          <a:xfrm>
            <a:off x="3430588" y="43973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18</a:t>
            </a:r>
          </a:p>
        </p:txBody>
      </p:sp>
      <p:sp>
        <p:nvSpPr>
          <p:cNvPr id="61466" name="Rectangle 32"/>
          <p:cNvSpPr>
            <a:spLocks noChangeArrowheads="1"/>
          </p:cNvSpPr>
          <p:nvPr/>
        </p:nvSpPr>
        <p:spPr bwMode="auto">
          <a:xfrm>
            <a:off x="2767013" y="40735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24</a:t>
            </a:r>
          </a:p>
        </p:txBody>
      </p:sp>
      <p:sp>
        <p:nvSpPr>
          <p:cNvPr id="61467" name="Rectangle 33"/>
          <p:cNvSpPr>
            <a:spLocks noChangeArrowheads="1"/>
          </p:cNvSpPr>
          <p:nvPr/>
        </p:nvSpPr>
        <p:spPr bwMode="auto">
          <a:xfrm>
            <a:off x="2833688" y="50085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1468" name="Rectangle 34"/>
          <p:cNvSpPr>
            <a:spLocks noChangeArrowheads="1"/>
          </p:cNvSpPr>
          <p:nvPr/>
        </p:nvSpPr>
        <p:spPr bwMode="auto">
          <a:xfrm>
            <a:off x="2206625" y="42259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1469" name="Rectangle 35"/>
          <p:cNvSpPr>
            <a:spLocks noChangeArrowheads="1"/>
          </p:cNvSpPr>
          <p:nvPr/>
        </p:nvSpPr>
        <p:spPr bwMode="auto">
          <a:xfrm>
            <a:off x="2427288" y="29003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1470" name="Rectangle 36"/>
          <p:cNvSpPr>
            <a:spLocks noChangeArrowheads="1"/>
          </p:cNvSpPr>
          <p:nvPr/>
        </p:nvSpPr>
        <p:spPr bwMode="auto">
          <a:xfrm>
            <a:off x="3209925" y="32416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grpSp>
        <p:nvGrpSpPr>
          <p:cNvPr id="61471" name="Group 37"/>
          <p:cNvGrpSpPr>
            <a:grpSpLocks/>
          </p:cNvGrpSpPr>
          <p:nvPr/>
        </p:nvGrpSpPr>
        <p:grpSpPr bwMode="auto">
          <a:xfrm>
            <a:off x="6989763" y="2135188"/>
            <a:ext cx="2154237" cy="3224212"/>
            <a:chOff x="4137" y="1345"/>
            <a:chExt cx="1357" cy="2031"/>
          </a:xfrm>
        </p:grpSpPr>
        <p:sp>
          <p:nvSpPr>
            <p:cNvPr id="61497" name="Oval 38"/>
            <p:cNvSpPr>
              <a:spLocks noChangeArrowheads="1"/>
            </p:cNvSpPr>
            <p:nvPr/>
          </p:nvSpPr>
          <p:spPr bwMode="auto">
            <a:xfrm>
              <a:off x="4611" y="134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1498" name="Oval 39"/>
            <p:cNvSpPr>
              <a:spLocks noChangeArrowheads="1"/>
            </p:cNvSpPr>
            <p:nvPr/>
          </p:nvSpPr>
          <p:spPr bwMode="auto">
            <a:xfrm>
              <a:off x="5004" y="171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1499" name="Oval 40"/>
            <p:cNvSpPr>
              <a:spLocks noChangeArrowheads="1"/>
            </p:cNvSpPr>
            <p:nvPr/>
          </p:nvSpPr>
          <p:spPr bwMode="auto">
            <a:xfrm>
              <a:off x="5214" y="224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1500" name="Oval 41"/>
            <p:cNvSpPr>
              <a:spLocks noChangeArrowheads="1"/>
            </p:cNvSpPr>
            <p:nvPr/>
          </p:nvSpPr>
          <p:spPr bwMode="auto">
            <a:xfrm>
              <a:off x="4848" y="309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1501" name="Oval 42"/>
            <p:cNvSpPr>
              <a:spLocks noChangeArrowheads="1"/>
            </p:cNvSpPr>
            <p:nvPr/>
          </p:nvSpPr>
          <p:spPr bwMode="auto">
            <a:xfrm>
              <a:off x="4363" y="279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1502" name="Oval 43"/>
            <p:cNvSpPr>
              <a:spLocks noChangeArrowheads="1"/>
            </p:cNvSpPr>
            <p:nvPr/>
          </p:nvSpPr>
          <p:spPr bwMode="auto">
            <a:xfrm>
              <a:off x="4137" y="225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1503" name="Oval 44"/>
            <p:cNvSpPr>
              <a:spLocks noChangeArrowheads="1"/>
            </p:cNvSpPr>
            <p:nvPr/>
          </p:nvSpPr>
          <p:spPr bwMode="auto">
            <a:xfrm>
              <a:off x="4756" y="223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1472" name="Line 45"/>
          <p:cNvSpPr>
            <a:spLocks noChangeShapeType="1"/>
          </p:cNvSpPr>
          <p:nvPr/>
        </p:nvSpPr>
        <p:spPr bwMode="auto">
          <a:xfrm flipH="1">
            <a:off x="7212013" y="2578100"/>
            <a:ext cx="681037" cy="987425"/>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3" name="Rectangle 46"/>
          <p:cNvSpPr>
            <a:spLocks noChangeArrowheads="1"/>
          </p:cNvSpPr>
          <p:nvPr/>
        </p:nvSpPr>
        <p:spPr bwMode="auto">
          <a:xfrm>
            <a:off x="7153275" y="28114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1474" name="Text Box 47"/>
          <p:cNvSpPr txBox="1">
            <a:spLocks noChangeArrowheads="1"/>
          </p:cNvSpPr>
          <p:nvPr/>
        </p:nvSpPr>
        <p:spPr bwMode="auto">
          <a:xfrm>
            <a:off x="984250" y="677863"/>
            <a:ext cx="102235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l" eaLnBrk="1" hangingPunct="1"/>
            <a:r>
              <a:rPr lang="en-US" altLang="zh-TW" sz="2400">
                <a:ea typeface="新細明體" pitchFamily="18" charset="-120"/>
              </a:rPr>
              <a:t>0       5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2       3</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1       2</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3       4</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0       1</a:t>
            </a:r>
          </a:p>
        </p:txBody>
      </p:sp>
      <p:sp>
        <p:nvSpPr>
          <p:cNvPr id="61475" name="Line 48"/>
          <p:cNvSpPr>
            <a:spLocks noChangeShapeType="1"/>
          </p:cNvSpPr>
          <p:nvPr/>
        </p:nvSpPr>
        <p:spPr bwMode="auto">
          <a:xfrm>
            <a:off x="1270000" y="93503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6" name="Line 49"/>
          <p:cNvSpPr>
            <a:spLocks noChangeShapeType="1"/>
          </p:cNvSpPr>
          <p:nvPr/>
        </p:nvSpPr>
        <p:spPr bwMode="auto">
          <a:xfrm>
            <a:off x="1252538" y="1657350"/>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7" name="Line 50"/>
          <p:cNvSpPr>
            <a:spLocks noChangeShapeType="1"/>
          </p:cNvSpPr>
          <p:nvPr/>
        </p:nvSpPr>
        <p:spPr bwMode="auto">
          <a:xfrm>
            <a:off x="1252538" y="2398713"/>
            <a:ext cx="565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8" name="Line 51"/>
          <p:cNvSpPr>
            <a:spLocks noChangeShapeType="1"/>
          </p:cNvSpPr>
          <p:nvPr/>
        </p:nvSpPr>
        <p:spPr bwMode="auto">
          <a:xfrm>
            <a:off x="1235075" y="3121025"/>
            <a:ext cx="563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9" name="Line 53"/>
          <p:cNvSpPr>
            <a:spLocks noChangeShapeType="1"/>
          </p:cNvSpPr>
          <p:nvPr/>
        </p:nvSpPr>
        <p:spPr bwMode="auto">
          <a:xfrm>
            <a:off x="1252538" y="3844925"/>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0" name="Line 54"/>
          <p:cNvSpPr>
            <a:spLocks noChangeShapeType="1"/>
          </p:cNvSpPr>
          <p:nvPr/>
        </p:nvSpPr>
        <p:spPr bwMode="auto">
          <a:xfrm>
            <a:off x="1270000" y="4603750"/>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1" name="Line 55"/>
          <p:cNvSpPr>
            <a:spLocks noChangeShapeType="1"/>
          </p:cNvSpPr>
          <p:nvPr/>
        </p:nvSpPr>
        <p:spPr bwMode="auto">
          <a:xfrm>
            <a:off x="1270000" y="5308600"/>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2" name="Line 56"/>
          <p:cNvSpPr>
            <a:spLocks noChangeShapeType="1"/>
          </p:cNvSpPr>
          <p:nvPr/>
        </p:nvSpPr>
        <p:spPr bwMode="auto">
          <a:xfrm>
            <a:off x="1270000" y="6067425"/>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3" name="Line 57"/>
          <p:cNvSpPr>
            <a:spLocks noChangeShapeType="1"/>
          </p:cNvSpPr>
          <p:nvPr/>
        </p:nvSpPr>
        <p:spPr bwMode="auto">
          <a:xfrm>
            <a:off x="1270000" y="6858000"/>
            <a:ext cx="4587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4" name="Line 58"/>
          <p:cNvSpPr>
            <a:spLocks noChangeShapeType="1"/>
          </p:cNvSpPr>
          <p:nvPr/>
        </p:nvSpPr>
        <p:spPr bwMode="auto">
          <a:xfrm>
            <a:off x="1287463" y="6858000"/>
            <a:ext cx="388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5" name="Line 59"/>
          <p:cNvSpPr>
            <a:spLocks noChangeShapeType="1"/>
          </p:cNvSpPr>
          <p:nvPr/>
        </p:nvSpPr>
        <p:spPr bwMode="auto">
          <a:xfrm>
            <a:off x="1358900" y="6858000"/>
            <a:ext cx="3698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6" name="Line 60"/>
          <p:cNvSpPr>
            <a:spLocks noChangeShapeType="1"/>
          </p:cNvSpPr>
          <p:nvPr/>
        </p:nvSpPr>
        <p:spPr bwMode="auto">
          <a:xfrm>
            <a:off x="1246188" y="6643688"/>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7" name="Text Box 61"/>
          <p:cNvSpPr txBox="1">
            <a:spLocks noChangeArrowheads="1"/>
          </p:cNvSpPr>
          <p:nvPr/>
        </p:nvSpPr>
        <p:spPr bwMode="auto">
          <a:xfrm>
            <a:off x="1281113" y="6651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10</a:t>
            </a:r>
          </a:p>
        </p:txBody>
      </p:sp>
      <p:sp>
        <p:nvSpPr>
          <p:cNvPr id="61488" name="Text Box 62"/>
          <p:cNvSpPr txBox="1">
            <a:spLocks noChangeArrowheads="1"/>
          </p:cNvSpPr>
          <p:nvPr/>
        </p:nvSpPr>
        <p:spPr bwMode="auto">
          <a:xfrm>
            <a:off x="1316038" y="13716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12</a:t>
            </a:r>
          </a:p>
        </p:txBody>
      </p:sp>
      <p:sp>
        <p:nvSpPr>
          <p:cNvPr id="61489" name="Text Box 63"/>
          <p:cNvSpPr txBox="1">
            <a:spLocks noChangeArrowheads="1"/>
          </p:cNvSpPr>
          <p:nvPr/>
        </p:nvSpPr>
        <p:spPr bwMode="auto">
          <a:xfrm>
            <a:off x="1298575" y="21288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14</a:t>
            </a:r>
          </a:p>
        </p:txBody>
      </p:sp>
      <p:sp>
        <p:nvSpPr>
          <p:cNvPr id="61490" name="Text Box 64"/>
          <p:cNvSpPr txBox="1">
            <a:spLocks noChangeArrowheads="1"/>
          </p:cNvSpPr>
          <p:nvPr/>
        </p:nvSpPr>
        <p:spPr bwMode="auto">
          <a:xfrm>
            <a:off x="1262063" y="28352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16</a:t>
            </a:r>
          </a:p>
        </p:txBody>
      </p:sp>
      <p:sp>
        <p:nvSpPr>
          <p:cNvPr id="61491" name="Text Box 65"/>
          <p:cNvSpPr txBox="1">
            <a:spLocks noChangeArrowheads="1"/>
          </p:cNvSpPr>
          <p:nvPr/>
        </p:nvSpPr>
        <p:spPr bwMode="auto">
          <a:xfrm>
            <a:off x="1244600" y="35750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18</a:t>
            </a:r>
          </a:p>
        </p:txBody>
      </p:sp>
      <p:sp>
        <p:nvSpPr>
          <p:cNvPr id="61492" name="Text Box 67"/>
          <p:cNvSpPr txBox="1">
            <a:spLocks noChangeArrowheads="1"/>
          </p:cNvSpPr>
          <p:nvPr/>
        </p:nvSpPr>
        <p:spPr bwMode="auto">
          <a:xfrm>
            <a:off x="1298575" y="43354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22</a:t>
            </a:r>
          </a:p>
        </p:txBody>
      </p:sp>
      <p:sp>
        <p:nvSpPr>
          <p:cNvPr id="61493" name="Text Box 68"/>
          <p:cNvSpPr txBox="1">
            <a:spLocks noChangeArrowheads="1"/>
          </p:cNvSpPr>
          <p:nvPr/>
        </p:nvSpPr>
        <p:spPr bwMode="auto">
          <a:xfrm>
            <a:off x="1244600" y="50942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24</a:t>
            </a:r>
          </a:p>
        </p:txBody>
      </p:sp>
      <p:sp>
        <p:nvSpPr>
          <p:cNvPr id="61494" name="Text Box 69"/>
          <p:cNvSpPr txBox="1">
            <a:spLocks noChangeArrowheads="1"/>
          </p:cNvSpPr>
          <p:nvPr/>
        </p:nvSpPr>
        <p:spPr bwMode="auto">
          <a:xfrm>
            <a:off x="1298575" y="58689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25</a:t>
            </a:r>
          </a:p>
        </p:txBody>
      </p:sp>
      <p:sp>
        <p:nvSpPr>
          <p:cNvPr id="61495" name="Text Box 70"/>
          <p:cNvSpPr txBox="1">
            <a:spLocks noChangeArrowheads="1"/>
          </p:cNvSpPr>
          <p:nvPr/>
        </p:nvSpPr>
        <p:spPr bwMode="auto">
          <a:xfrm>
            <a:off x="1281113" y="6461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28</a:t>
            </a:r>
          </a:p>
        </p:txBody>
      </p:sp>
    </p:spTree>
    <p:extLst>
      <p:ext uri="{BB962C8B-B14F-4D97-AF65-F5344CB8AC3E}">
        <p14:creationId xmlns:p14="http://schemas.microsoft.com/office/powerpoint/2010/main" val="1858876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01163B0C-72F0-4410-860F-7A47FCD9F443}" type="slidenum">
              <a:rPr lang="en-US" altLang="zh-TW" sz="1400">
                <a:solidFill>
                  <a:schemeClr val="tx1"/>
                </a:solidFill>
                <a:ea typeface="新細明體" pitchFamily="18" charset="-120"/>
              </a:rPr>
              <a:pPr algn="r"/>
              <a:t>32</a:t>
            </a:fld>
            <a:endParaRPr lang="en-US" altLang="zh-TW" sz="1400">
              <a:solidFill>
                <a:schemeClr val="tx1"/>
              </a:solidFill>
              <a:ea typeface="新細明體" pitchFamily="18" charset="-120"/>
            </a:endParaRPr>
          </a:p>
        </p:txBody>
      </p:sp>
      <p:grpSp>
        <p:nvGrpSpPr>
          <p:cNvPr id="62468" name="Group 3"/>
          <p:cNvGrpSpPr>
            <a:grpSpLocks/>
          </p:cNvGrpSpPr>
          <p:nvPr/>
        </p:nvGrpSpPr>
        <p:grpSpPr bwMode="auto">
          <a:xfrm>
            <a:off x="2141538" y="2170113"/>
            <a:ext cx="2154237" cy="3224212"/>
            <a:chOff x="504" y="1356"/>
            <a:chExt cx="1357" cy="2031"/>
          </a:xfrm>
        </p:grpSpPr>
        <p:sp>
          <p:nvSpPr>
            <p:cNvPr id="62527" name="Oval 4"/>
            <p:cNvSpPr>
              <a:spLocks noChangeArrowheads="1"/>
            </p:cNvSpPr>
            <p:nvPr/>
          </p:nvSpPr>
          <p:spPr bwMode="auto">
            <a:xfrm>
              <a:off x="978" y="135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2528" name="Oval 5"/>
            <p:cNvSpPr>
              <a:spLocks noChangeArrowheads="1"/>
            </p:cNvSpPr>
            <p:nvPr/>
          </p:nvSpPr>
          <p:spPr bwMode="auto">
            <a:xfrm>
              <a:off x="1371" y="172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2529" name="Oval 6"/>
            <p:cNvSpPr>
              <a:spLocks noChangeArrowheads="1"/>
            </p:cNvSpPr>
            <p:nvPr/>
          </p:nvSpPr>
          <p:spPr bwMode="auto">
            <a:xfrm>
              <a:off x="1581" y="225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2530" name="Oval 7"/>
            <p:cNvSpPr>
              <a:spLocks noChangeArrowheads="1"/>
            </p:cNvSpPr>
            <p:nvPr/>
          </p:nvSpPr>
          <p:spPr bwMode="auto">
            <a:xfrm>
              <a:off x="1215" y="310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2531" name="Oval 8"/>
            <p:cNvSpPr>
              <a:spLocks noChangeArrowheads="1"/>
            </p:cNvSpPr>
            <p:nvPr/>
          </p:nvSpPr>
          <p:spPr bwMode="auto">
            <a:xfrm>
              <a:off x="730" y="280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2532" name="Oval 9"/>
            <p:cNvSpPr>
              <a:spLocks noChangeArrowheads="1"/>
            </p:cNvSpPr>
            <p:nvPr/>
          </p:nvSpPr>
          <p:spPr bwMode="auto">
            <a:xfrm>
              <a:off x="504" y="226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2533" name="Oval 10"/>
            <p:cNvSpPr>
              <a:spLocks noChangeArrowheads="1"/>
            </p:cNvSpPr>
            <p:nvPr/>
          </p:nvSpPr>
          <p:spPr bwMode="auto">
            <a:xfrm>
              <a:off x="1123" y="2250"/>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2469" name="Line 11"/>
          <p:cNvSpPr>
            <a:spLocks noChangeShapeType="1"/>
          </p:cNvSpPr>
          <p:nvPr/>
        </p:nvSpPr>
        <p:spPr bwMode="auto">
          <a:xfrm flipH="1">
            <a:off x="2365375" y="2614613"/>
            <a:ext cx="679450"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12"/>
          <p:cNvSpPr>
            <a:spLocks noChangeArrowheads="1"/>
          </p:cNvSpPr>
          <p:nvPr/>
        </p:nvSpPr>
        <p:spPr bwMode="auto">
          <a:xfrm>
            <a:off x="2305050" y="28463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2471" name="Line 13"/>
          <p:cNvSpPr>
            <a:spLocks noChangeShapeType="1"/>
          </p:cNvSpPr>
          <p:nvPr/>
        </p:nvSpPr>
        <p:spPr bwMode="auto">
          <a:xfrm flipH="1">
            <a:off x="3489325" y="4043363"/>
            <a:ext cx="492125" cy="900112"/>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 name="Rectangle 14"/>
          <p:cNvSpPr>
            <a:spLocks noChangeArrowheads="1"/>
          </p:cNvSpPr>
          <p:nvPr/>
        </p:nvSpPr>
        <p:spPr bwMode="auto">
          <a:xfrm>
            <a:off x="3767138" y="43243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grpSp>
        <p:nvGrpSpPr>
          <p:cNvPr id="62473" name="Group 15"/>
          <p:cNvGrpSpPr>
            <a:grpSpLocks/>
          </p:cNvGrpSpPr>
          <p:nvPr/>
        </p:nvGrpSpPr>
        <p:grpSpPr bwMode="auto">
          <a:xfrm>
            <a:off x="4524375" y="2155825"/>
            <a:ext cx="2154238" cy="3224213"/>
            <a:chOff x="2283" y="1335"/>
            <a:chExt cx="1357" cy="2031"/>
          </a:xfrm>
        </p:grpSpPr>
        <p:sp>
          <p:nvSpPr>
            <p:cNvPr id="62520" name="Oval 16"/>
            <p:cNvSpPr>
              <a:spLocks noChangeArrowheads="1"/>
            </p:cNvSpPr>
            <p:nvPr/>
          </p:nvSpPr>
          <p:spPr bwMode="auto">
            <a:xfrm>
              <a:off x="2757" y="133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2521" name="Oval 17"/>
            <p:cNvSpPr>
              <a:spLocks noChangeArrowheads="1"/>
            </p:cNvSpPr>
            <p:nvPr/>
          </p:nvSpPr>
          <p:spPr bwMode="auto">
            <a:xfrm>
              <a:off x="3150" y="170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2522" name="Oval 18"/>
            <p:cNvSpPr>
              <a:spLocks noChangeArrowheads="1"/>
            </p:cNvSpPr>
            <p:nvPr/>
          </p:nvSpPr>
          <p:spPr bwMode="auto">
            <a:xfrm>
              <a:off x="3360" y="223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2523" name="Oval 19"/>
            <p:cNvSpPr>
              <a:spLocks noChangeArrowheads="1"/>
            </p:cNvSpPr>
            <p:nvPr/>
          </p:nvSpPr>
          <p:spPr bwMode="auto">
            <a:xfrm>
              <a:off x="2994" y="308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2524" name="Oval 20"/>
            <p:cNvSpPr>
              <a:spLocks noChangeArrowheads="1"/>
            </p:cNvSpPr>
            <p:nvPr/>
          </p:nvSpPr>
          <p:spPr bwMode="auto">
            <a:xfrm>
              <a:off x="2509" y="278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2525" name="Oval 21"/>
            <p:cNvSpPr>
              <a:spLocks noChangeArrowheads="1"/>
            </p:cNvSpPr>
            <p:nvPr/>
          </p:nvSpPr>
          <p:spPr bwMode="auto">
            <a:xfrm>
              <a:off x="2283" y="224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2526" name="Oval 22"/>
            <p:cNvSpPr>
              <a:spLocks noChangeArrowheads="1"/>
            </p:cNvSpPr>
            <p:nvPr/>
          </p:nvSpPr>
          <p:spPr bwMode="auto">
            <a:xfrm>
              <a:off x="2902" y="222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2474" name="Line 23"/>
          <p:cNvSpPr>
            <a:spLocks noChangeShapeType="1"/>
          </p:cNvSpPr>
          <p:nvPr/>
        </p:nvSpPr>
        <p:spPr bwMode="auto">
          <a:xfrm flipH="1">
            <a:off x="4748213" y="2600325"/>
            <a:ext cx="679450" cy="9858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5" name="Rectangle 24"/>
          <p:cNvSpPr>
            <a:spLocks noChangeArrowheads="1"/>
          </p:cNvSpPr>
          <p:nvPr/>
        </p:nvSpPr>
        <p:spPr bwMode="auto">
          <a:xfrm>
            <a:off x="4687888" y="28321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2476" name="Line 25"/>
          <p:cNvSpPr>
            <a:spLocks noChangeShapeType="1"/>
          </p:cNvSpPr>
          <p:nvPr/>
        </p:nvSpPr>
        <p:spPr bwMode="auto">
          <a:xfrm flipH="1">
            <a:off x="5872163" y="4029075"/>
            <a:ext cx="492125"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7" name="Rectangle 26"/>
          <p:cNvSpPr>
            <a:spLocks noChangeArrowheads="1"/>
          </p:cNvSpPr>
          <p:nvPr/>
        </p:nvSpPr>
        <p:spPr bwMode="auto">
          <a:xfrm>
            <a:off x="6149975" y="43100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2478" name="Line 27"/>
          <p:cNvSpPr>
            <a:spLocks noChangeShapeType="1"/>
          </p:cNvSpPr>
          <p:nvPr/>
        </p:nvSpPr>
        <p:spPr bwMode="auto">
          <a:xfrm flipH="1">
            <a:off x="5735638" y="3195638"/>
            <a:ext cx="304800" cy="371475"/>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Rectangle 28"/>
          <p:cNvSpPr>
            <a:spLocks noChangeArrowheads="1"/>
          </p:cNvSpPr>
          <p:nvPr/>
        </p:nvSpPr>
        <p:spPr bwMode="auto">
          <a:xfrm>
            <a:off x="5486400" y="31702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grpSp>
        <p:nvGrpSpPr>
          <p:cNvPr id="62480" name="Group 29"/>
          <p:cNvGrpSpPr>
            <a:grpSpLocks/>
          </p:cNvGrpSpPr>
          <p:nvPr/>
        </p:nvGrpSpPr>
        <p:grpSpPr bwMode="auto">
          <a:xfrm>
            <a:off x="6926263" y="2119313"/>
            <a:ext cx="2154237" cy="3224212"/>
            <a:chOff x="4158" y="1313"/>
            <a:chExt cx="1357" cy="2031"/>
          </a:xfrm>
        </p:grpSpPr>
        <p:sp>
          <p:nvSpPr>
            <p:cNvPr id="62513" name="Oval 30"/>
            <p:cNvSpPr>
              <a:spLocks noChangeArrowheads="1"/>
            </p:cNvSpPr>
            <p:nvPr/>
          </p:nvSpPr>
          <p:spPr bwMode="auto">
            <a:xfrm>
              <a:off x="4632" y="131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2514" name="Oval 31"/>
            <p:cNvSpPr>
              <a:spLocks noChangeArrowheads="1"/>
            </p:cNvSpPr>
            <p:nvPr/>
          </p:nvSpPr>
          <p:spPr bwMode="auto">
            <a:xfrm>
              <a:off x="5025" y="168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2515" name="Oval 32"/>
            <p:cNvSpPr>
              <a:spLocks noChangeArrowheads="1"/>
            </p:cNvSpPr>
            <p:nvPr/>
          </p:nvSpPr>
          <p:spPr bwMode="auto">
            <a:xfrm>
              <a:off x="5235" y="2211"/>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2516" name="Oval 33"/>
            <p:cNvSpPr>
              <a:spLocks noChangeArrowheads="1"/>
            </p:cNvSpPr>
            <p:nvPr/>
          </p:nvSpPr>
          <p:spPr bwMode="auto">
            <a:xfrm>
              <a:off x="4869" y="306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2517" name="Oval 34"/>
            <p:cNvSpPr>
              <a:spLocks noChangeArrowheads="1"/>
            </p:cNvSpPr>
            <p:nvPr/>
          </p:nvSpPr>
          <p:spPr bwMode="auto">
            <a:xfrm>
              <a:off x="4384" y="276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2518" name="Oval 35"/>
            <p:cNvSpPr>
              <a:spLocks noChangeArrowheads="1"/>
            </p:cNvSpPr>
            <p:nvPr/>
          </p:nvSpPr>
          <p:spPr bwMode="auto">
            <a:xfrm>
              <a:off x="4158" y="2220"/>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2519" name="Oval 36"/>
            <p:cNvSpPr>
              <a:spLocks noChangeArrowheads="1"/>
            </p:cNvSpPr>
            <p:nvPr/>
          </p:nvSpPr>
          <p:spPr bwMode="auto">
            <a:xfrm>
              <a:off x="4777" y="220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2481" name="Line 37"/>
          <p:cNvSpPr>
            <a:spLocks noChangeShapeType="1"/>
          </p:cNvSpPr>
          <p:nvPr/>
        </p:nvSpPr>
        <p:spPr bwMode="auto">
          <a:xfrm flipH="1">
            <a:off x="7150100" y="2563813"/>
            <a:ext cx="679450"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Rectangle 38"/>
          <p:cNvSpPr>
            <a:spLocks noChangeArrowheads="1"/>
          </p:cNvSpPr>
          <p:nvPr/>
        </p:nvSpPr>
        <p:spPr bwMode="auto">
          <a:xfrm>
            <a:off x="7089775" y="27955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2483" name="Line 39"/>
          <p:cNvSpPr>
            <a:spLocks noChangeShapeType="1"/>
          </p:cNvSpPr>
          <p:nvPr/>
        </p:nvSpPr>
        <p:spPr bwMode="auto">
          <a:xfrm flipH="1">
            <a:off x="8274050" y="3992563"/>
            <a:ext cx="492125" cy="900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Rectangle 40"/>
          <p:cNvSpPr>
            <a:spLocks noChangeArrowheads="1"/>
          </p:cNvSpPr>
          <p:nvPr/>
        </p:nvSpPr>
        <p:spPr bwMode="auto">
          <a:xfrm>
            <a:off x="8551863" y="42735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2485" name="Line 41"/>
          <p:cNvSpPr>
            <a:spLocks noChangeShapeType="1"/>
          </p:cNvSpPr>
          <p:nvPr/>
        </p:nvSpPr>
        <p:spPr bwMode="auto">
          <a:xfrm flipH="1">
            <a:off x="8137525" y="3159125"/>
            <a:ext cx="30480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Rectangle 42"/>
          <p:cNvSpPr>
            <a:spLocks noChangeArrowheads="1"/>
          </p:cNvSpPr>
          <p:nvPr/>
        </p:nvSpPr>
        <p:spPr bwMode="auto">
          <a:xfrm>
            <a:off x="7888288" y="31337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
        <p:nvSpPr>
          <p:cNvPr id="62487" name="Line 43"/>
          <p:cNvSpPr>
            <a:spLocks noChangeShapeType="1"/>
          </p:cNvSpPr>
          <p:nvPr/>
        </p:nvSpPr>
        <p:spPr bwMode="auto">
          <a:xfrm>
            <a:off x="8631238" y="3159125"/>
            <a:ext cx="219075" cy="373063"/>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8" name="Rectangle 44"/>
          <p:cNvSpPr>
            <a:spLocks noChangeArrowheads="1"/>
          </p:cNvSpPr>
          <p:nvPr/>
        </p:nvSpPr>
        <p:spPr bwMode="auto">
          <a:xfrm>
            <a:off x="8705850" y="31337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2489" name="Text Box 67"/>
          <p:cNvSpPr txBox="1">
            <a:spLocks noChangeArrowheads="1"/>
          </p:cNvSpPr>
          <p:nvPr/>
        </p:nvSpPr>
        <p:spPr bwMode="auto">
          <a:xfrm>
            <a:off x="984250" y="0"/>
            <a:ext cx="102235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l" eaLnBrk="1" hangingPunct="1"/>
            <a:r>
              <a:rPr lang="en-US" altLang="zh-TW" sz="2400">
                <a:ea typeface="新細明體" pitchFamily="18" charset="-120"/>
              </a:rPr>
              <a:t>0       5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2       3</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1       2</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3       4</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0       1</a:t>
            </a:r>
          </a:p>
        </p:txBody>
      </p:sp>
      <p:sp>
        <p:nvSpPr>
          <p:cNvPr id="62490" name="Line 68"/>
          <p:cNvSpPr>
            <a:spLocks noChangeShapeType="1"/>
          </p:cNvSpPr>
          <p:nvPr/>
        </p:nvSpPr>
        <p:spPr bwMode="auto">
          <a:xfrm>
            <a:off x="1270000" y="269875"/>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1" name="Line 69"/>
          <p:cNvSpPr>
            <a:spLocks noChangeShapeType="1"/>
          </p:cNvSpPr>
          <p:nvPr/>
        </p:nvSpPr>
        <p:spPr bwMode="auto">
          <a:xfrm>
            <a:off x="1252538" y="992188"/>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2" name="Line 70"/>
          <p:cNvSpPr>
            <a:spLocks noChangeShapeType="1"/>
          </p:cNvSpPr>
          <p:nvPr/>
        </p:nvSpPr>
        <p:spPr bwMode="auto">
          <a:xfrm>
            <a:off x="1252538" y="1733550"/>
            <a:ext cx="565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3" name="Line 71"/>
          <p:cNvSpPr>
            <a:spLocks noChangeShapeType="1"/>
          </p:cNvSpPr>
          <p:nvPr/>
        </p:nvSpPr>
        <p:spPr bwMode="auto">
          <a:xfrm>
            <a:off x="1235075" y="2455863"/>
            <a:ext cx="563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4" name="Line 72"/>
          <p:cNvSpPr>
            <a:spLocks noChangeShapeType="1"/>
          </p:cNvSpPr>
          <p:nvPr/>
        </p:nvSpPr>
        <p:spPr bwMode="auto">
          <a:xfrm>
            <a:off x="1252538" y="3179763"/>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5" name="Line 73"/>
          <p:cNvSpPr>
            <a:spLocks noChangeShapeType="1"/>
          </p:cNvSpPr>
          <p:nvPr/>
        </p:nvSpPr>
        <p:spPr bwMode="auto">
          <a:xfrm>
            <a:off x="1270000" y="393858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6" name="Line 74"/>
          <p:cNvSpPr>
            <a:spLocks noChangeShapeType="1"/>
          </p:cNvSpPr>
          <p:nvPr/>
        </p:nvSpPr>
        <p:spPr bwMode="auto">
          <a:xfrm>
            <a:off x="1270000" y="464343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7" name="Line 75"/>
          <p:cNvSpPr>
            <a:spLocks noChangeShapeType="1"/>
          </p:cNvSpPr>
          <p:nvPr/>
        </p:nvSpPr>
        <p:spPr bwMode="auto">
          <a:xfrm>
            <a:off x="1270000" y="5402263"/>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8" name="Line 79"/>
          <p:cNvSpPr>
            <a:spLocks noChangeShapeType="1"/>
          </p:cNvSpPr>
          <p:nvPr/>
        </p:nvSpPr>
        <p:spPr bwMode="auto">
          <a:xfrm>
            <a:off x="1246188" y="5978525"/>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9" name="Text Box 80"/>
          <p:cNvSpPr txBox="1">
            <a:spLocks noChangeArrowheads="1"/>
          </p:cNvSpPr>
          <p:nvPr/>
        </p:nvSpPr>
        <p:spPr bwMode="auto">
          <a:xfrm>
            <a:off x="1281113" y="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10</a:t>
            </a:r>
          </a:p>
        </p:txBody>
      </p:sp>
      <p:sp>
        <p:nvSpPr>
          <p:cNvPr id="62500" name="Text Box 81"/>
          <p:cNvSpPr txBox="1">
            <a:spLocks noChangeArrowheads="1"/>
          </p:cNvSpPr>
          <p:nvPr/>
        </p:nvSpPr>
        <p:spPr bwMode="auto">
          <a:xfrm>
            <a:off x="1316038" y="7064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12</a:t>
            </a:r>
          </a:p>
        </p:txBody>
      </p:sp>
      <p:sp>
        <p:nvSpPr>
          <p:cNvPr id="62501" name="Text Box 82"/>
          <p:cNvSpPr txBox="1">
            <a:spLocks noChangeArrowheads="1"/>
          </p:cNvSpPr>
          <p:nvPr/>
        </p:nvSpPr>
        <p:spPr bwMode="auto">
          <a:xfrm>
            <a:off x="1298575" y="14636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14</a:t>
            </a:r>
          </a:p>
        </p:txBody>
      </p:sp>
      <p:sp>
        <p:nvSpPr>
          <p:cNvPr id="62502" name="Text Box 83"/>
          <p:cNvSpPr txBox="1">
            <a:spLocks noChangeArrowheads="1"/>
          </p:cNvSpPr>
          <p:nvPr/>
        </p:nvSpPr>
        <p:spPr bwMode="auto">
          <a:xfrm>
            <a:off x="1262063" y="21701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16</a:t>
            </a:r>
          </a:p>
        </p:txBody>
      </p:sp>
      <p:sp>
        <p:nvSpPr>
          <p:cNvPr id="62503" name="Text Box 84"/>
          <p:cNvSpPr txBox="1">
            <a:spLocks noChangeArrowheads="1"/>
          </p:cNvSpPr>
          <p:nvPr/>
        </p:nvSpPr>
        <p:spPr bwMode="auto">
          <a:xfrm>
            <a:off x="1244600" y="2909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18</a:t>
            </a:r>
          </a:p>
        </p:txBody>
      </p:sp>
      <p:sp>
        <p:nvSpPr>
          <p:cNvPr id="62504" name="Text Box 85"/>
          <p:cNvSpPr txBox="1">
            <a:spLocks noChangeArrowheads="1"/>
          </p:cNvSpPr>
          <p:nvPr/>
        </p:nvSpPr>
        <p:spPr bwMode="auto">
          <a:xfrm>
            <a:off x="1298575" y="36703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22</a:t>
            </a:r>
          </a:p>
        </p:txBody>
      </p:sp>
      <p:sp>
        <p:nvSpPr>
          <p:cNvPr id="62505" name="Text Box 86"/>
          <p:cNvSpPr txBox="1">
            <a:spLocks noChangeArrowheads="1"/>
          </p:cNvSpPr>
          <p:nvPr/>
        </p:nvSpPr>
        <p:spPr bwMode="auto">
          <a:xfrm>
            <a:off x="1244600" y="4429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24</a:t>
            </a:r>
          </a:p>
        </p:txBody>
      </p:sp>
      <p:sp>
        <p:nvSpPr>
          <p:cNvPr id="62506" name="Text Box 87"/>
          <p:cNvSpPr txBox="1">
            <a:spLocks noChangeArrowheads="1"/>
          </p:cNvSpPr>
          <p:nvPr/>
        </p:nvSpPr>
        <p:spPr bwMode="auto">
          <a:xfrm>
            <a:off x="1298575" y="5203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25</a:t>
            </a:r>
          </a:p>
        </p:txBody>
      </p:sp>
      <p:sp>
        <p:nvSpPr>
          <p:cNvPr id="62507" name="Text Box 88"/>
          <p:cNvSpPr txBox="1">
            <a:spLocks noChangeArrowheads="1"/>
          </p:cNvSpPr>
          <p:nvPr/>
        </p:nvSpPr>
        <p:spPr bwMode="auto">
          <a:xfrm>
            <a:off x="1281113" y="58134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28</a:t>
            </a:r>
          </a:p>
        </p:txBody>
      </p:sp>
      <p:sp>
        <p:nvSpPr>
          <p:cNvPr id="62509" name="Text Box 90"/>
          <p:cNvSpPr txBox="1">
            <a:spLocks noChangeArrowheads="1"/>
          </p:cNvSpPr>
          <p:nvPr/>
        </p:nvSpPr>
        <p:spPr bwMode="auto">
          <a:xfrm>
            <a:off x="7423150" y="5938838"/>
            <a:ext cx="390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l" eaLnBrk="1" hangingPunct="1"/>
            <a:r>
              <a:rPr lang="en-US" altLang="zh-TW">
                <a:ea typeface="新細明體" pitchFamily="18" charset="-120"/>
              </a:rPr>
              <a:t>+ </a:t>
            </a:r>
          </a:p>
        </p:txBody>
      </p:sp>
      <p:sp>
        <p:nvSpPr>
          <p:cNvPr id="62510" name="Text Box 93"/>
          <p:cNvSpPr txBox="1">
            <a:spLocks noChangeArrowheads="1"/>
          </p:cNvSpPr>
          <p:nvPr/>
        </p:nvSpPr>
        <p:spPr bwMode="auto">
          <a:xfrm>
            <a:off x="7727950" y="5905500"/>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ea typeface="新細明體" pitchFamily="18" charset="-120"/>
              </a:rPr>
              <a:t>3       6</a:t>
            </a:r>
          </a:p>
        </p:txBody>
      </p:sp>
      <p:sp>
        <p:nvSpPr>
          <p:cNvPr id="62511" name="Line 94"/>
          <p:cNvSpPr>
            <a:spLocks noChangeShapeType="1"/>
          </p:cNvSpPr>
          <p:nvPr/>
        </p:nvSpPr>
        <p:spPr bwMode="auto">
          <a:xfrm>
            <a:off x="7974013" y="6137275"/>
            <a:ext cx="387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51659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4"/>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A0409E93-6A86-4308-AB0D-AA3845CC3CD5}" type="slidenum">
              <a:rPr lang="en-US" altLang="zh-TW" sz="1400">
                <a:solidFill>
                  <a:schemeClr val="tx1"/>
                </a:solidFill>
                <a:ea typeface="新細明體" pitchFamily="18" charset="-120"/>
              </a:rPr>
              <a:pPr algn="r"/>
              <a:t>33</a:t>
            </a:fld>
            <a:endParaRPr lang="en-US" altLang="zh-TW" sz="1400">
              <a:solidFill>
                <a:schemeClr val="tx1"/>
              </a:solidFill>
              <a:ea typeface="新細明體" pitchFamily="18" charset="-120"/>
            </a:endParaRPr>
          </a:p>
        </p:txBody>
      </p:sp>
      <p:sp>
        <p:nvSpPr>
          <p:cNvPr id="63492" name="Text Box 3"/>
          <p:cNvSpPr txBox="1">
            <a:spLocks noChangeArrowheads="1"/>
          </p:cNvSpPr>
          <p:nvPr/>
        </p:nvSpPr>
        <p:spPr bwMode="auto">
          <a:xfrm>
            <a:off x="984250" y="0"/>
            <a:ext cx="102235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l" eaLnBrk="1" hangingPunct="1"/>
            <a:r>
              <a:rPr lang="en-US" altLang="zh-TW" sz="2400">
                <a:ea typeface="新細明體" pitchFamily="18" charset="-120"/>
              </a:rPr>
              <a:t>0       5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2       3</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1       2</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3       4</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4       6</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4       5</a:t>
            </a:r>
          </a:p>
          <a:p>
            <a:pPr algn="l" eaLnBrk="1" hangingPunct="1"/>
            <a:endParaRPr lang="en-US" altLang="zh-TW" sz="2400">
              <a:ea typeface="新細明體" pitchFamily="18" charset="-120"/>
            </a:endParaRPr>
          </a:p>
          <a:p>
            <a:pPr algn="l" eaLnBrk="1" hangingPunct="1"/>
            <a:r>
              <a:rPr lang="en-US" altLang="zh-TW" sz="2400">
                <a:ea typeface="新細明體" pitchFamily="18" charset="-120"/>
              </a:rPr>
              <a:t>0       1</a:t>
            </a:r>
          </a:p>
        </p:txBody>
      </p:sp>
      <p:sp>
        <p:nvSpPr>
          <p:cNvPr id="63493" name="Line 4"/>
          <p:cNvSpPr>
            <a:spLocks noChangeShapeType="1"/>
          </p:cNvSpPr>
          <p:nvPr/>
        </p:nvSpPr>
        <p:spPr bwMode="auto">
          <a:xfrm>
            <a:off x="1270000" y="269875"/>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Line 5"/>
          <p:cNvSpPr>
            <a:spLocks noChangeShapeType="1"/>
          </p:cNvSpPr>
          <p:nvPr/>
        </p:nvSpPr>
        <p:spPr bwMode="auto">
          <a:xfrm>
            <a:off x="1252538" y="992188"/>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Line 6"/>
          <p:cNvSpPr>
            <a:spLocks noChangeShapeType="1"/>
          </p:cNvSpPr>
          <p:nvPr/>
        </p:nvSpPr>
        <p:spPr bwMode="auto">
          <a:xfrm>
            <a:off x="1252538" y="1733550"/>
            <a:ext cx="565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6" name="Line 7"/>
          <p:cNvSpPr>
            <a:spLocks noChangeShapeType="1"/>
          </p:cNvSpPr>
          <p:nvPr/>
        </p:nvSpPr>
        <p:spPr bwMode="auto">
          <a:xfrm>
            <a:off x="1235075" y="2455863"/>
            <a:ext cx="563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7" name="Line 8"/>
          <p:cNvSpPr>
            <a:spLocks noChangeShapeType="1"/>
          </p:cNvSpPr>
          <p:nvPr/>
        </p:nvSpPr>
        <p:spPr bwMode="auto">
          <a:xfrm>
            <a:off x="1252538" y="3179763"/>
            <a:ext cx="49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Line 9"/>
          <p:cNvSpPr>
            <a:spLocks noChangeShapeType="1"/>
          </p:cNvSpPr>
          <p:nvPr/>
        </p:nvSpPr>
        <p:spPr bwMode="auto">
          <a:xfrm>
            <a:off x="1270000" y="393858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9" name="Line 10"/>
          <p:cNvSpPr>
            <a:spLocks noChangeShapeType="1"/>
          </p:cNvSpPr>
          <p:nvPr/>
        </p:nvSpPr>
        <p:spPr bwMode="auto">
          <a:xfrm>
            <a:off x="1270000" y="464343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Line 11"/>
          <p:cNvSpPr>
            <a:spLocks noChangeShapeType="1"/>
          </p:cNvSpPr>
          <p:nvPr/>
        </p:nvSpPr>
        <p:spPr bwMode="auto">
          <a:xfrm>
            <a:off x="1270000" y="5402263"/>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Line 12"/>
          <p:cNvSpPr>
            <a:spLocks noChangeShapeType="1"/>
          </p:cNvSpPr>
          <p:nvPr/>
        </p:nvSpPr>
        <p:spPr bwMode="auto">
          <a:xfrm>
            <a:off x="1246188" y="5978525"/>
            <a:ext cx="51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Text Box 13"/>
          <p:cNvSpPr txBox="1">
            <a:spLocks noChangeArrowheads="1"/>
          </p:cNvSpPr>
          <p:nvPr/>
        </p:nvSpPr>
        <p:spPr bwMode="auto">
          <a:xfrm>
            <a:off x="1281113" y="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10</a:t>
            </a:r>
          </a:p>
        </p:txBody>
      </p:sp>
      <p:sp>
        <p:nvSpPr>
          <p:cNvPr id="63503" name="Text Box 14"/>
          <p:cNvSpPr txBox="1">
            <a:spLocks noChangeArrowheads="1"/>
          </p:cNvSpPr>
          <p:nvPr/>
        </p:nvSpPr>
        <p:spPr bwMode="auto">
          <a:xfrm>
            <a:off x="1316038" y="7064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12</a:t>
            </a:r>
          </a:p>
        </p:txBody>
      </p:sp>
      <p:sp>
        <p:nvSpPr>
          <p:cNvPr id="63504" name="Text Box 15"/>
          <p:cNvSpPr txBox="1">
            <a:spLocks noChangeArrowheads="1"/>
          </p:cNvSpPr>
          <p:nvPr/>
        </p:nvSpPr>
        <p:spPr bwMode="auto">
          <a:xfrm>
            <a:off x="1298575" y="14636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14</a:t>
            </a:r>
          </a:p>
        </p:txBody>
      </p:sp>
      <p:sp>
        <p:nvSpPr>
          <p:cNvPr id="63505" name="Text Box 16"/>
          <p:cNvSpPr txBox="1">
            <a:spLocks noChangeArrowheads="1"/>
          </p:cNvSpPr>
          <p:nvPr/>
        </p:nvSpPr>
        <p:spPr bwMode="auto">
          <a:xfrm>
            <a:off x="1262063" y="21701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16</a:t>
            </a:r>
          </a:p>
        </p:txBody>
      </p:sp>
      <p:sp>
        <p:nvSpPr>
          <p:cNvPr id="63506" name="Text Box 17"/>
          <p:cNvSpPr txBox="1">
            <a:spLocks noChangeArrowheads="1"/>
          </p:cNvSpPr>
          <p:nvPr/>
        </p:nvSpPr>
        <p:spPr bwMode="auto">
          <a:xfrm>
            <a:off x="1244600" y="2909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18</a:t>
            </a:r>
          </a:p>
        </p:txBody>
      </p:sp>
      <p:sp>
        <p:nvSpPr>
          <p:cNvPr id="63507" name="Text Box 18"/>
          <p:cNvSpPr txBox="1">
            <a:spLocks noChangeArrowheads="1"/>
          </p:cNvSpPr>
          <p:nvPr/>
        </p:nvSpPr>
        <p:spPr bwMode="auto">
          <a:xfrm>
            <a:off x="1298575" y="36703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22</a:t>
            </a:r>
          </a:p>
        </p:txBody>
      </p:sp>
      <p:sp>
        <p:nvSpPr>
          <p:cNvPr id="63508" name="Text Box 19"/>
          <p:cNvSpPr txBox="1">
            <a:spLocks noChangeArrowheads="1"/>
          </p:cNvSpPr>
          <p:nvPr/>
        </p:nvSpPr>
        <p:spPr bwMode="auto">
          <a:xfrm>
            <a:off x="1244600" y="4429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24</a:t>
            </a:r>
          </a:p>
        </p:txBody>
      </p:sp>
      <p:sp>
        <p:nvSpPr>
          <p:cNvPr id="63509" name="Text Box 20"/>
          <p:cNvSpPr txBox="1">
            <a:spLocks noChangeArrowheads="1"/>
          </p:cNvSpPr>
          <p:nvPr/>
        </p:nvSpPr>
        <p:spPr bwMode="auto">
          <a:xfrm>
            <a:off x="1298575" y="5203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25</a:t>
            </a:r>
          </a:p>
        </p:txBody>
      </p:sp>
      <p:sp>
        <p:nvSpPr>
          <p:cNvPr id="63510" name="Text Box 21"/>
          <p:cNvSpPr txBox="1">
            <a:spLocks noChangeArrowheads="1"/>
          </p:cNvSpPr>
          <p:nvPr/>
        </p:nvSpPr>
        <p:spPr bwMode="auto">
          <a:xfrm>
            <a:off x="1281113" y="58134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28</a:t>
            </a:r>
          </a:p>
        </p:txBody>
      </p:sp>
      <p:grpSp>
        <p:nvGrpSpPr>
          <p:cNvPr id="63511" name="Group 22"/>
          <p:cNvGrpSpPr>
            <a:grpSpLocks/>
          </p:cNvGrpSpPr>
          <p:nvPr/>
        </p:nvGrpSpPr>
        <p:grpSpPr bwMode="auto">
          <a:xfrm>
            <a:off x="2276475" y="1943100"/>
            <a:ext cx="2154238" cy="3224213"/>
            <a:chOff x="879" y="1324"/>
            <a:chExt cx="1357" cy="2031"/>
          </a:xfrm>
        </p:grpSpPr>
        <p:sp>
          <p:nvSpPr>
            <p:cNvPr id="63547" name="Oval 23"/>
            <p:cNvSpPr>
              <a:spLocks noChangeArrowheads="1"/>
            </p:cNvSpPr>
            <p:nvPr/>
          </p:nvSpPr>
          <p:spPr bwMode="auto">
            <a:xfrm>
              <a:off x="1353" y="132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3548" name="Oval 24"/>
            <p:cNvSpPr>
              <a:spLocks noChangeArrowheads="1"/>
            </p:cNvSpPr>
            <p:nvPr/>
          </p:nvSpPr>
          <p:spPr bwMode="auto">
            <a:xfrm>
              <a:off x="1746" y="169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3549" name="Oval 25"/>
            <p:cNvSpPr>
              <a:spLocks noChangeArrowheads="1"/>
            </p:cNvSpPr>
            <p:nvPr/>
          </p:nvSpPr>
          <p:spPr bwMode="auto">
            <a:xfrm>
              <a:off x="1956" y="222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3550" name="Oval 26"/>
            <p:cNvSpPr>
              <a:spLocks noChangeArrowheads="1"/>
            </p:cNvSpPr>
            <p:nvPr/>
          </p:nvSpPr>
          <p:spPr bwMode="auto">
            <a:xfrm>
              <a:off x="1590" y="307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3551" name="Oval 27"/>
            <p:cNvSpPr>
              <a:spLocks noChangeArrowheads="1"/>
            </p:cNvSpPr>
            <p:nvPr/>
          </p:nvSpPr>
          <p:spPr bwMode="auto">
            <a:xfrm>
              <a:off x="1105" y="277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3552" name="Oval 28"/>
            <p:cNvSpPr>
              <a:spLocks noChangeArrowheads="1"/>
            </p:cNvSpPr>
            <p:nvPr/>
          </p:nvSpPr>
          <p:spPr bwMode="auto">
            <a:xfrm>
              <a:off x="879" y="2231"/>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3553" name="Oval 29"/>
            <p:cNvSpPr>
              <a:spLocks noChangeArrowheads="1"/>
            </p:cNvSpPr>
            <p:nvPr/>
          </p:nvSpPr>
          <p:spPr bwMode="auto">
            <a:xfrm>
              <a:off x="1498" y="221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3512" name="Line 30"/>
          <p:cNvSpPr>
            <a:spLocks noChangeShapeType="1"/>
          </p:cNvSpPr>
          <p:nvPr/>
        </p:nvSpPr>
        <p:spPr bwMode="auto">
          <a:xfrm flipH="1">
            <a:off x="2500313" y="2387600"/>
            <a:ext cx="679450" cy="9858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3" name="Rectangle 31"/>
          <p:cNvSpPr>
            <a:spLocks noChangeArrowheads="1"/>
          </p:cNvSpPr>
          <p:nvPr/>
        </p:nvSpPr>
        <p:spPr bwMode="auto">
          <a:xfrm>
            <a:off x="2439988" y="26193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3514" name="Line 32"/>
          <p:cNvSpPr>
            <a:spLocks noChangeShapeType="1"/>
          </p:cNvSpPr>
          <p:nvPr/>
        </p:nvSpPr>
        <p:spPr bwMode="auto">
          <a:xfrm flipH="1">
            <a:off x="3624263" y="3816350"/>
            <a:ext cx="492125"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Rectangle 33"/>
          <p:cNvSpPr>
            <a:spLocks noChangeArrowheads="1"/>
          </p:cNvSpPr>
          <p:nvPr/>
        </p:nvSpPr>
        <p:spPr bwMode="auto">
          <a:xfrm>
            <a:off x="3902075" y="40973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3516" name="Line 34"/>
          <p:cNvSpPr>
            <a:spLocks noChangeShapeType="1"/>
          </p:cNvSpPr>
          <p:nvPr/>
        </p:nvSpPr>
        <p:spPr bwMode="auto">
          <a:xfrm flipH="1">
            <a:off x="3487738" y="2982913"/>
            <a:ext cx="30480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7" name="Rectangle 35"/>
          <p:cNvSpPr>
            <a:spLocks noChangeArrowheads="1"/>
          </p:cNvSpPr>
          <p:nvPr/>
        </p:nvSpPr>
        <p:spPr bwMode="auto">
          <a:xfrm>
            <a:off x="3238500" y="29575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
        <p:nvSpPr>
          <p:cNvPr id="63518" name="Line 36"/>
          <p:cNvSpPr>
            <a:spLocks noChangeShapeType="1"/>
          </p:cNvSpPr>
          <p:nvPr/>
        </p:nvSpPr>
        <p:spPr bwMode="auto">
          <a:xfrm>
            <a:off x="3981450" y="2982913"/>
            <a:ext cx="219075" cy="373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9" name="Rectangle 37"/>
          <p:cNvSpPr>
            <a:spLocks noChangeArrowheads="1"/>
          </p:cNvSpPr>
          <p:nvPr/>
        </p:nvSpPr>
        <p:spPr bwMode="auto">
          <a:xfrm>
            <a:off x="4056063" y="29575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3520" name="Line 38"/>
          <p:cNvSpPr>
            <a:spLocks noChangeShapeType="1"/>
          </p:cNvSpPr>
          <p:nvPr/>
        </p:nvSpPr>
        <p:spPr bwMode="auto">
          <a:xfrm>
            <a:off x="3062288" y="4564063"/>
            <a:ext cx="373062" cy="269875"/>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1" name="Rectangle 39"/>
          <p:cNvSpPr>
            <a:spLocks noChangeArrowheads="1"/>
          </p:cNvSpPr>
          <p:nvPr/>
        </p:nvSpPr>
        <p:spPr bwMode="auto">
          <a:xfrm>
            <a:off x="2898775" y="46243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grpSp>
        <p:nvGrpSpPr>
          <p:cNvPr id="63522" name="Group 40"/>
          <p:cNvGrpSpPr>
            <a:grpSpLocks/>
          </p:cNvGrpSpPr>
          <p:nvPr/>
        </p:nvGrpSpPr>
        <p:grpSpPr bwMode="auto">
          <a:xfrm>
            <a:off x="6324600" y="1892300"/>
            <a:ext cx="2154238" cy="3224213"/>
            <a:chOff x="3429" y="1292"/>
            <a:chExt cx="1357" cy="2031"/>
          </a:xfrm>
        </p:grpSpPr>
        <p:sp>
          <p:nvSpPr>
            <p:cNvPr id="63540" name="Oval 41"/>
            <p:cNvSpPr>
              <a:spLocks noChangeArrowheads="1"/>
            </p:cNvSpPr>
            <p:nvPr/>
          </p:nvSpPr>
          <p:spPr bwMode="auto">
            <a:xfrm>
              <a:off x="3903" y="129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3541" name="Oval 42"/>
            <p:cNvSpPr>
              <a:spLocks noChangeArrowheads="1"/>
            </p:cNvSpPr>
            <p:nvPr/>
          </p:nvSpPr>
          <p:spPr bwMode="auto">
            <a:xfrm>
              <a:off x="4296" y="166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3542" name="Oval 43"/>
            <p:cNvSpPr>
              <a:spLocks noChangeArrowheads="1"/>
            </p:cNvSpPr>
            <p:nvPr/>
          </p:nvSpPr>
          <p:spPr bwMode="auto">
            <a:xfrm>
              <a:off x="4506" y="2190"/>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3543" name="Oval 44"/>
            <p:cNvSpPr>
              <a:spLocks noChangeArrowheads="1"/>
            </p:cNvSpPr>
            <p:nvPr/>
          </p:nvSpPr>
          <p:spPr bwMode="auto">
            <a:xfrm>
              <a:off x="4140" y="304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3544" name="Oval 45"/>
            <p:cNvSpPr>
              <a:spLocks noChangeArrowheads="1"/>
            </p:cNvSpPr>
            <p:nvPr/>
          </p:nvSpPr>
          <p:spPr bwMode="auto">
            <a:xfrm>
              <a:off x="3655" y="2741"/>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3545" name="Oval 46"/>
            <p:cNvSpPr>
              <a:spLocks noChangeArrowheads="1"/>
            </p:cNvSpPr>
            <p:nvPr/>
          </p:nvSpPr>
          <p:spPr bwMode="auto">
            <a:xfrm>
              <a:off x="3429" y="219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3546" name="Oval 47"/>
            <p:cNvSpPr>
              <a:spLocks noChangeArrowheads="1"/>
            </p:cNvSpPr>
            <p:nvPr/>
          </p:nvSpPr>
          <p:spPr bwMode="auto">
            <a:xfrm>
              <a:off x="4048" y="218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3523" name="Line 48"/>
          <p:cNvSpPr>
            <a:spLocks noChangeShapeType="1"/>
          </p:cNvSpPr>
          <p:nvPr/>
        </p:nvSpPr>
        <p:spPr bwMode="auto">
          <a:xfrm flipH="1">
            <a:off x="6548438" y="2336800"/>
            <a:ext cx="679450" cy="9858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4" name="Rectangle 49"/>
          <p:cNvSpPr>
            <a:spLocks noChangeArrowheads="1"/>
          </p:cNvSpPr>
          <p:nvPr/>
        </p:nvSpPr>
        <p:spPr bwMode="auto">
          <a:xfrm>
            <a:off x="6488113" y="25685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3525" name="Line 50"/>
          <p:cNvSpPr>
            <a:spLocks noChangeShapeType="1"/>
          </p:cNvSpPr>
          <p:nvPr/>
        </p:nvSpPr>
        <p:spPr bwMode="auto">
          <a:xfrm flipH="1">
            <a:off x="7672388" y="3765550"/>
            <a:ext cx="492125"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6" name="Rectangle 51"/>
          <p:cNvSpPr>
            <a:spLocks noChangeArrowheads="1"/>
          </p:cNvSpPr>
          <p:nvPr/>
        </p:nvSpPr>
        <p:spPr bwMode="auto">
          <a:xfrm>
            <a:off x="7950200" y="40465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3527" name="Line 52"/>
          <p:cNvSpPr>
            <a:spLocks noChangeShapeType="1"/>
          </p:cNvSpPr>
          <p:nvPr/>
        </p:nvSpPr>
        <p:spPr bwMode="auto">
          <a:xfrm flipH="1">
            <a:off x="7535863" y="2932113"/>
            <a:ext cx="30480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8" name="Rectangle 53"/>
          <p:cNvSpPr>
            <a:spLocks noChangeArrowheads="1"/>
          </p:cNvSpPr>
          <p:nvPr/>
        </p:nvSpPr>
        <p:spPr bwMode="auto">
          <a:xfrm>
            <a:off x="7286625" y="29067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
        <p:nvSpPr>
          <p:cNvPr id="63529" name="Line 54"/>
          <p:cNvSpPr>
            <a:spLocks noChangeShapeType="1"/>
          </p:cNvSpPr>
          <p:nvPr/>
        </p:nvSpPr>
        <p:spPr bwMode="auto">
          <a:xfrm>
            <a:off x="8029575" y="2932113"/>
            <a:ext cx="219075" cy="373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0" name="Rectangle 55"/>
          <p:cNvSpPr>
            <a:spLocks noChangeArrowheads="1"/>
          </p:cNvSpPr>
          <p:nvPr/>
        </p:nvSpPr>
        <p:spPr bwMode="auto">
          <a:xfrm>
            <a:off x="8104188" y="29067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3531" name="Line 56"/>
          <p:cNvSpPr>
            <a:spLocks noChangeShapeType="1"/>
          </p:cNvSpPr>
          <p:nvPr/>
        </p:nvSpPr>
        <p:spPr bwMode="auto">
          <a:xfrm>
            <a:off x="7110413" y="4513263"/>
            <a:ext cx="373062" cy="2698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2" name="Rectangle 57"/>
          <p:cNvSpPr>
            <a:spLocks noChangeArrowheads="1"/>
          </p:cNvSpPr>
          <p:nvPr/>
        </p:nvSpPr>
        <p:spPr bwMode="auto">
          <a:xfrm>
            <a:off x="6946900" y="45735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3533" name="Line 58"/>
          <p:cNvSpPr>
            <a:spLocks noChangeShapeType="1"/>
          </p:cNvSpPr>
          <p:nvPr/>
        </p:nvSpPr>
        <p:spPr bwMode="auto">
          <a:xfrm>
            <a:off x="6567488" y="3765550"/>
            <a:ext cx="201612" cy="457200"/>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4" name="Rectangle 59"/>
          <p:cNvSpPr>
            <a:spLocks noChangeArrowheads="1"/>
          </p:cNvSpPr>
          <p:nvPr/>
        </p:nvSpPr>
        <p:spPr bwMode="auto">
          <a:xfrm>
            <a:off x="6251575" y="38782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3535" name="Text Box 60"/>
          <p:cNvSpPr txBox="1">
            <a:spLocks noChangeArrowheads="1"/>
          </p:cNvSpPr>
          <p:nvPr/>
        </p:nvSpPr>
        <p:spPr bwMode="auto">
          <a:xfrm>
            <a:off x="4783138" y="4670425"/>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ea typeface="新細明體" pitchFamily="18" charset="-120"/>
              </a:rPr>
              <a:t>4       6</a:t>
            </a:r>
          </a:p>
        </p:txBody>
      </p:sp>
      <p:sp>
        <p:nvSpPr>
          <p:cNvPr id="63536" name="Line 61"/>
          <p:cNvSpPr>
            <a:spLocks noChangeShapeType="1"/>
          </p:cNvSpPr>
          <p:nvPr/>
        </p:nvSpPr>
        <p:spPr bwMode="auto">
          <a:xfrm>
            <a:off x="5029200" y="4902200"/>
            <a:ext cx="387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7" name="Text Box 62"/>
          <p:cNvSpPr txBox="1">
            <a:spLocks noChangeArrowheads="1"/>
          </p:cNvSpPr>
          <p:nvPr/>
        </p:nvSpPr>
        <p:spPr bwMode="auto">
          <a:xfrm>
            <a:off x="4848225" y="5226050"/>
            <a:ext cx="719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solidFill>
                  <a:schemeClr val="tx2"/>
                </a:solidFill>
                <a:ea typeface="新細明體" pitchFamily="18" charset="-120"/>
              </a:rPr>
              <a:t>cycle</a:t>
            </a:r>
          </a:p>
        </p:txBody>
      </p:sp>
      <p:sp>
        <p:nvSpPr>
          <p:cNvPr id="63538" name="Text Box 63"/>
          <p:cNvSpPr txBox="1">
            <a:spLocks noChangeArrowheads="1"/>
          </p:cNvSpPr>
          <p:nvPr/>
        </p:nvSpPr>
        <p:spPr bwMode="auto">
          <a:xfrm>
            <a:off x="4352925" y="4687888"/>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ea typeface="新細明體" pitchFamily="18" charset="-120"/>
              </a:rPr>
              <a:t>+</a:t>
            </a:r>
          </a:p>
        </p:txBody>
      </p:sp>
      <p:sp>
        <p:nvSpPr>
          <p:cNvPr id="63539" name="Text Box 64"/>
          <p:cNvSpPr txBox="1">
            <a:spLocks noChangeArrowheads="1"/>
          </p:cNvSpPr>
          <p:nvPr/>
        </p:nvSpPr>
        <p:spPr bwMode="auto">
          <a:xfrm>
            <a:off x="5756275" y="5357813"/>
            <a:ext cx="3163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eaLnBrk="1" hangingPunct="1"/>
            <a:r>
              <a:rPr lang="en-US" altLang="zh-TW">
                <a:ea typeface="新細明體" pitchFamily="18" charset="-120"/>
              </a:rPr>
              <a:t>cost = 10 +25+22+12+16+14</a:t>
            </a:r>
          </a:p>
        </p:txBody>
      </p:sp>
    </p:spTree>
    <p:extLst>
      <p:ext uri="{BB962C8B-B14F-4D97-AF65-F5344CB8AC3E}">
        <p14:creationId xmlns:p14="http://schemas.microsoft.com/office/powerpoint/2010/main" val="2357396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Example 4.11</a:t>
            </a:r>
            <a:endParaRPr lang="en-US" dirty="0"/>
          </a:p>
        </p:txBody>
      </p:sp>
      <p:sp>
        <p:nvSpPr>
          <p:cNvPr id="4" name="Slide Number Placeholder 3"/>
          <p:cNvSpPr>
            <a:spLocks noGrp="1"/>
          </p:cNvSpPr>
          <p:nvPr>
            <p:ph type="sldNum" sz="quarter" idx="12"/>
          </p:nvPr>
        </p:nvSpPr>
        <p:spPr/>
        <p:txBody>
          <a:bodyPr/>
          <a:lstStyle/>
          <a:p>
            <a:pPr>
              <a:defRPr/>
            </a:pPr>
            <a:fld id="{6A555154-AF88-4FF8-A2FC-BE500971627A}"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313912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81200" y="76200"/>
            <a:ext cx="5334000" cy="641350"/>
          </a:xfrm>
          <a:prstGeom prst="rect">
            <a:avLst/>
          </a:prstGeom>
          <a:noFill/>
          <a:ln w="38100">
            <a:noFill/>
            <a:miter lim="800000"/>
            <a:headEnd/>
            <a:tailEnd/>
          </a:ln>
          <a:effectLst/>
        </p:spPr>
        <p:txBody>
          <a:bodyPr>
            <a:spAutoFit/>
          </a:bodyPr>
          <a:lstStyle/>
          <a:p>
            <a:pPr algn="ctr" eaLnBrk="0" fontAlgn="base" hangingPunct="0">
              <a:spcBef>
                <a:spcPct val="0"/>
              </a:spcBef>
              <a:spcAft>
                <a:spcPct val="0"/>
              </a:spcAft>
            </a:pPr>
            <a:r>
              <a:rPr lang="en-US" sz="3600">
                <a:solidFill>
                  <a:srgbClr val="0000FF"/>
                </a:solidFill>
              </a:rPr>
              <a:t>Prim's Algorithm</a:t>
            </a:r>
          </a:p>
        </p:txBody>
      </p:sp>
      <p:sp>
        <p:nvSpPr>
          <p:cNvPr id="25603" name="Rectangle 3"/>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5604" name="Text Box 4"/>
          <p:cNvSpPr txBox="1">
            <a:spLocks noChangeArrowheads="1"/>
          </p:cNvSpPr>
          <p:nvPr/>
        </p:nvSpPr>
        <p:spPr bwMode="auto">
          <a:xfrm>
            <a:off x="0" y="1828800"/>
            <a:ext cx="9144000" cy="1920875"/>
          </a:xfrm>
          <a:prstGeom prst="rect">
            <a:avLst/>
          </a:prstGeom>
          <a:noFill/>
          <a:ln w="9525">
            <a:noFill/>
            <a:miter lim="800000"/>
            <a:headEnd/>
            <a:tailEnd/>
          </a:ln>
          <a:effectLst/>
        </p:spPr>
        <p:txBody>
          <a:bodyPr>
            <a:spAutoFit/>
          </a:bodyPr>
          <a:lstStyle/>
          <a:p>
            <a:pPr eaLnBrk="0" fontAlgn="base" hangingPunct="0">
              <a:lnSpc>
                <a:spcPct val="125000"/>
              </a:lnSpc>
              <a:spcBef>
                <a:spcPct val="0"/>
              </a:spcBef>
              <a:spcAft>
                <a:spcPct val="0"/>
              </a:spcAft>
            </a:pPr>
            <a:r>
              <a:rPr lang="en-US" sz="2400">
                <a:solidFill>
                  <a:srgbClr val="000000"/>
                </a:solidFill>
              </a:rPr>
              <a:t>This algorithm starts with one node. It then, one by one, adds a node that is unconnected to the new graph to the new graph, each time selecting the node whose connecting edge has the smallest weight out of the available nodes’ connecting edges.</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52904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762000"/>
            <a:ext cx="8931275" cy="4108450"/>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US" sz="2400">
                <a:solidFill>
                  <a:srgbClr val="000000"/>
                </a:solidFill>
              </a:rPr>
              <a:t>The steps are:</a:t>
            </a:r>
          </a:p>
          <a:p>
            <a:pPr eaLnBrk="0" fontAlgn="base" hangingPunct="0">
              <a:spcBef>
                <a:spcPct val="0"/>
              </a:spcBef>
              <a:spcAft>
                <a:spcPct val="0"/>
              </a:spcAft>
            </a:pPr>
            <a:endParaRPr lang="en-US" sz="2400">
              <a:solidFill>
                <a:srgbClr val="000000"/>
              </a:solidFill>
            </a:endParaRPr>
          </a:p>
          <a:p>
            <a:pPr eaLnBrk="0" fontAlgn="base" hangingPunct="0">
              <a:spcBef>
                <a:spcPct val="0"/>
              </a:spcBef>
              <a:spcAft>
                <a:spcPct val="0"/>
              </a:spcAft>
            </a:pPr>
            <a:r>
              <a:rPr lang="en-US" sz="2400">
                <a:solidFill>
                  <a:srgbClr val="000000"/>
                </a:solidFill>
              </a:rPr>
              <a:t>   1. The new graph is constructed - with one node from the old graph.</a:t>
            </a:r>
          </a:p>
          <a:p>
            <a:pPr eaLnBrk="0" fontAlgn="base" hangingPunct="0">
              <a:spcBef>
                <a:spcPct val="0"/>
              </a:spcBef>
              <a:spcAft>
                <a:spcPct val="0"/>
              </a:spcAft>
            </a:pPr>
            <a:r>
              <a:rPr lang="en-US" sz="2400">
                <a:solidFill>
                  <a:srgbClr val="000000"/>
                </a:solidFill>
              </a:rPr>
              <a:t>   2. While new graph has fewer than n nodes,</a:t>
            </a:r>
          </a:p>
          <a:p>
            <a:pPr eaLnBrk="0" fontAlgn="base" hangingPunct="0">
              <a:spcBef>
                <a:spcPct val="0"/>
              </a:spcBef>
              <a:spcAft>
                <a:spcPct val="0"/>
              </a:spcAft>
            </a:pPr>
            <a:r>
              <a:rPr lang="en-US" sz="2400">
                <a:solidFill>
                  <a:srgbClr val="000000"/>
                </a:solidFill>
              </a:rPr>
              <a:t>         1. Find the node from the old graph with the smallest connecting edge to the new graph,</a:t>
            </a:r>
          </a:p>
          <a:p>
            <a:pPr eaLnBrk="0" fontAlgn="base" hangingPunct="0">
              <a:spcBef>
                <a:spcPct val="0"/>
              </a:spcBef>
              <a:spcAft>
                <a:spcPct val="0"/>
              </a:spcAft>
            </a:pPr>
            <a:r>
              <a:rPr lang="en-US" sz="2400">
                <a:solidFill>
                  <a:srgbClr val="000000"/>
                </a:solidFill>
              </a:rPr>
              <a:t>         2. Add it to the new graph</a:t>
            </a:r>
          </a:p>
          <a:p>
            <a:pPr eaLnBrk="0" fontAlgn="base" hangingPunct="0">
              <a:spcBef>
                <a:spcPct val="0"/>
              </a:spcBef>
              <a:spcAft>
                <a:spcPct val="0"/>
              </a:spcAft>
            </a:pPr>
            <a:endParaRPr lang="en-US" sz="2400">
              <a:solidFill>
                <a:srgbClr val="000000"/>
              </a:solidFill>
            </a:endParaRPr>
          </a:p>
          <a:p>
            <a:pPr eaLnBrk="0" fontAlgn="base" hangingPunct="0">
              <a:spcBef>
                <a:spcPct val="0"/>
              </a:spcBef>
              <a:spcAft>
                <a:spcPct val="0"/>
              </a:spcAft>
            </a:pPr>
            <a:r>
              <a:rPr lang="en-US" sz="2400">
                <a:solidFill>
                  <a:srgbClr val="000000"/>
                </a:solidFill>
              </a:rPr>
              <a:t>Every step will have joined one node, so that at the end we will have one graph with all the nodes and it will be a minimum spanning tree of the original graph.</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4114305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5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7652" name="AutoShape 4"/>
          <p:cNvCxnSpPr>
            <a:cxnSpLocks noChangeShapeType="1"/>
            <a:stCxn id="27650" idx="6"/>
            <a:endCxn id="27651"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765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765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5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5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5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5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7659" name="AutoShape 11"/>
          <p:cNvCxnSpPr>
            <a:cxnSpLocks noChangeShapeType="1"/>
            <a:stCxn id="27650" idx="3"/>
            <a:endCxn id="27655"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7660" name="AutoShape 12"/>
          <p:cNvCxnSpPr>
            <a:cxnSpLocks noChangeShapeType="1"/>
            <a:stCxn id="27655" idx="5"/>
            <a:endCxn id="27656"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7661" name="AutoShape 13"/>
          <p:cNvCxnSpPr>
            <a:cxnSpLocks noChangeShapeType="1"/>
            <a:stCxn id="27656" idx="7"/>
            <a:endCxn id="2765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7662" name="AutoShape 14"/>
          <p:cNvCxnSpPr>
            <a:cxnSpLocks noChangeShapeType="1"/>
            <a:stCxn id="27657" idx="3"/>
            <a:endCxn id="27658"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7663" name="AutoShape 15"/>
          <p:cNvCxnSpPr>
            <a:cxnSpLocks noChangeShapeType="1"/>
            <a:stCxn id="27654" idx="4"/>
            <a:endCxn id="2765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7664" name="AutoShape 16"/>
          <p:cNvCxnSpPr>
            <a:cxnSpLocks noChangeShapeType="1"/>
            <a:stCxn id="27650" idx="4"/>
            <a:endCxn id="27656"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7665" name="AutoShape 17"/>
          <p:cNvCxnSpPr>
            <a:cxnSpLocks noChangeShapeType="1"/>
            <a:stCxn id="27651" idx="3"/>
            <a:endCxn id="2765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7666" name="AutoShape 18"/>
          <p:cNvCxnSpPr>
            <a:cxnSpLocks noChangeShapeType="1"/>
            <a:stCxn id="27651" idx="4"/>
            <a:endCxn id="2765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766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6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6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767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7671" name="AutoShape 23"/>
          <p:cNvCxnSpPr>
            <a:cxnSpLocks noChangeShapeType="1"/>
            <a:stCxn id="27656" idx="6"/>
            <a:endCxn id="2766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7672" name="AutoShape 24"/>
          <p:cNvCxnSpPr>
            <a:cxnSpLocks noChangeShapeType="1"/>
            <a:stCxn id="27656" idx="2"/>
            <a:endCxn id="2766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7673" name="AutoShape 25"/>
          <p:cNvCxnSpPr>
            <a:cxnSpLocks noChangeShapeType="1"/>
            <a:stCxn id="27655" idx="1"/>
            <a:endCxn id="2767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7674" name="AutoShape 26"/>
          <p:cNvCxnSpPr>
            <a:cxnSpLocks noChangeShapeType="1"/>
            <a:stCxn id="27668" idx="1"/>
            <a:endCxn id="2765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7675" name="AutoShape 27"/>
          <p:cNvCxnSpPr>
            <a:cxnSpLocks noChangeShapeType="1"/>
            <a:stCxn id="27657" idx="4"/>
            <a:endCxn id="27668"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7676" name="AutoShape 28"/>
          <p:cNvCxnSpPr>
            <a:cxnSpLocks noChangeShapeType="1"/>
            <a:stCxn id="27670" idx="7"/>
            <a:endCxn id="2765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767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767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767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768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768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768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768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768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768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768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768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768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768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769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769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769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769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769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769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769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769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769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769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770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770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7702" name="AutoShape 54"/>
          <p:cNvCxnSpPr>
            <a:cxnSpLocks noChangeShapeType="1"/>
            <a:stCxn id="27655" idx="4"/>
            <a:endCxn id="27669"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770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Complete Graph</a:t>
            </a:r>
          </a:p>
        </p:txBody>
      </p: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3864512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7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676" name="AutoShape 4"/>
          <p:cNvCxnSpPr>
            <a:cxnSpLocks noChangeShapeType="1"/>
            <a:stCxn id="28674" idx="6"/>
            <a:endCxn id="2867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867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867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79"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8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8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8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683" name="AutoShape 11"/>
          <p:cNvCxnSpPr>
            <a:cxnSpLocks noChangeShapeType="1"/>
            <a:stCxn id="28674" idx="3"/>
            <a:endCxn id="28679"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8684" name="AutoShape 12"/>
          <p:cNvCxnSpPr>
            <a:cxnSpLocks noChangeShapeType="1"/>
            <a:stCxn id="28679" idx="5"/>
            <a:endCxn id="28680"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8685" name="AutoShape 13"/>
          <p:cNvCxnSpPr>
            <a:cxnSpLocks noChangeShapeType="1"/>
            <a:stCxn id="28680" idx="7"/>
            <a:endCxn id="2868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8686" name="AutoShape 14"/>
          <p:cNvCxnSpPr>
            <a:cxnSpLocks noChangeShapeType="1"/>
            <a:stCxn id="28681" idx="3"/>
            <a:endCxn id="28682"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8687" name="AutoShape 15"/>
          <p:cNvCxnSpPr>
            <a:cxnSpLocks noChangeShapeType="1"/>
            <a:stCxn id="28678" idx="4"/>
            <a:endCxn id="2868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8688" name="AutoShape 16"/>
          <p:cNvCxnSpPr>
            <a:cxnSpLocks noChangeShapeType="1"/>
            <a:stCxn id="28674" idx="4"/>
            <a:endCxn id="28680"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8689" name="AutoShape 17"/>
          <p:cNvCxnSpPr>
            <a:cxnSpLocks noChangeShapeType="1"/>
            <a:stCxn id="28675" idx="3"/>
            <a:endCxn id="2867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8690" name="AutoShape 18"/>
          <p:cNvCxnSpPr>
            <a:cxnSpLocks noChangeShapeType="1"/>
            <a:stCxn id="28675" idx="4"/>
            <a:endCxn id="2868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869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9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9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69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695" name="AutoShape 23"/>
          <p:cNvCxnSpPr>
            <a:cxnSpLocks noChangeShapeType="1"/>
            <a:stCxn id="28680" idx="6"/>
            <a:endCxn id="2869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8696" name="AutoShape 24"/>
          <p:cNvCxnSpPr>
            <a:cxnSpLocks noChangeShapeType="1"/>
            <a:stCxn id="28680" idx="2"/>
            <a:endCxn id="2869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8697" name="AutoShape 25"/>
          <p:cNvCxnSpPr>
            <a:cxnSpLocks noChangeShapeType="1"/>
            <a:stCxn id="28679" idx="1"/>
            <a:endCxn id="28694" idx="5"/>
          </p:cNvCxnSpPr>
          <p:nvPr/>
        </p:nvCxnSpPr>
        <p:spPr bwMode="auto">
          <a:xfrm flipH="1" flipV="1">
            <a:off x="542925" y="3286125"/>
            <a:ext cx="285750" cy="361950"/>
          </a:xfrm>
          <a:prstGeom prst="straightConnector1">
            <a:avLst/>
          </a:prstGeom>
          <a:noFill/>
          <a:ln w="9525">
            <a:solidFill>
              <a:srgbClr val="0000FF"/>
            </a:solidFill>
            <a:round/>
            <a:headEnd/>
            <a:tailEnd/>
          </a:ln>
          <a:effectLst/>
        </p:spPr>
      </p:cxnSp>
      <p:cxnSp>
        <p:nvCxnSpPr>
          <p:cNvPr id="28698" name="AutoShape 26"/>
          <p:cNvCxnSpPr>
            <a:cxnSpLocks noChangeShapeType="1"/>
            <a:stCxn id="28692" idx="1"/>
            <a:endCxn id="2868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8699" name="AutoShape 27"/>
          <p:cNvCxnSpPr>
            <a:cxnSpLocks noChangeShapeType="1"/>
            <a:stCxn id="28681" idx="4"/>
            <a:endCxn id="2869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8700" name="AutoShape 28"/>
          <p:cNvCxnSpPr>
            <a:cxnSpLocks noChangeShapeType="1"/>
            <a:stCxn id="28694" idx="7"/>
            <a:endCxn id="28674"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870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a:t>
            </a:r>
          </a:p>
        </p:txBody>
      </p:sp>
      <p:sp>
        <p:nvSpPr>
          <p:cNvPr id="2870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870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870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870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870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870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870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870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871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871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871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2871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871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871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871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871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871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871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872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872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872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872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872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872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8726" name="AutoShape 54"/>
          <p:cNvCxnSpPr>
            <a:cxnSpLocks noChangeShapeType="1"/>
            <a:stCxn id="28679" idx="4"/>
            <a:endCxn id="28693"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872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28728" name="Text Box 10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28729" name="Oval 162"/>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30" name="Oval 163"/>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731" name="AutoShape 164"/>
          <p:cNvCxnSpPr>
            <a:cxnSpLocks noChangeShapeType="1"/>
            <a:stCxn id="28729" idx="6"/>
            <a:endCxn id="28730"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8732" name="Text Box 165"/>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28733" name="Oval 166"/>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34" name="Oval 167"/>
          <p:cNvSpPr>
            <a:spLocks noChangeArrowheads="1"/>
          </p:cNvSpPr>
          <p:nvPr/>
        </p:nvSpPr>
        <p:spPr bwMode="auto">
          <a:xfrm>
            <a:off x="5638800" y="3810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35" name="Oval 168"/>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36" name="Oval 169"/>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37" name="Oval 170"/>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738" name="AutoShape 171"/>
          <p:cNvCxnSpPr>
            <a:cxnSpLocks noChangeShapeType="1"/>
            <a:stCxn id="28729" idx="3"/>
            <a:endCxn id="2873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28739" name="AutoShape 172"/>
          <p:cNvCxnSpPr>
            <a:cxnSpLocks noChangeShapeType="1"/>
            <a:stCxn id="28734" idx="5"/>
            <a:endCxn id="28735"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28740" name="AutoShape 173"/>
          <p:cNvCxnSpPr>
            <a:cxnSpLocks noChangeShapeType="1"/>
            <a:stCxn id="28735" idx="7"/>
            <a:endCxn id="2873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8741" name="AutoShape 174"/>
          <p:cNvCxnSpPr>
            <a:cxnSpLocks noChangeShapeType="1"/>
            <a:stCxn id="28736" idx="3"/>
            <a:endCxn id="28737"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8742" name="AutoShape 175"/>
          <p:cNvCxnSpPr>
            <a:cxnSpLocks noChangeShapeType="1"/>
            <a:stCxn id="28733" idx="4"/>
            <a:endCxn id="28737"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8743" name="AutoShape 176"/>
          <p:cNvCxnSpPr>
            <a:cxnSpLocks noChangeShapeType="1"/>
            <a:stCxn id="28729" idx="4"/>
            <a:endCxn id="28735"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8744" name="AutoShape 177"/>
          <p:cNvCxnSpPr>
            <a:cxnSpLocks noChangeShapeType="1"/>
            <a:stCxn id="28730" idx="3"/>
            <a:endCxn id="28733"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8745" name="AutoShape 178"/>
          <p:cNvCxnSpPr>
            <a:cxnSpLocks noChangeShapeType="1"/>
            <a:stCxn id="28730" idx="4"/>
            <a:endCxn id="28736"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8746" name="Oval 179"/>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47" name="Oval 180"/>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8748" name="Oval 181"/>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8749" name="AutoShape 182"/>
          <p:cNvCxnSpPr>
            <a:cxnSpLocks noChangeShapeType="1"/>
            <a:stCxn id="28735" idx="6"/>
            <a:endCxn id="2874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8750" name="AutoShape 183"/>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8751" name="AutoShape 184"/>
          <p:cNvCxnSpPr>
            <a:cxnSpLocks noChangeShapeType="1"/>
            <a:stCxn id="28734" idx="1"/>
            <a:endCxn id="28748" idx="5"/>
          </p:cNvCxnSpPr>
          <p:nvPr/>
        </p:nvCxnSpPr>
        <p:spPr bwMode="auto">
          <a:xfrm flipH="1" flipV="1">
            <a:off x="5419725" y="3514725"/>
            <a:ext cx="285750" cy="361950"/>
          </a:xfrm>
          <a:prstGeom prst="straightConnector1">
            <a:avLst/>
          </a:prstGeom>
          <a:noFill/>
          <a:ln w="9525">
            <a:solidFill>
              <a:srgbClr val="0000FF"/>
            </a:solidFill>
            <a:round/>
            <a:headEnd/>
            <a:tailEnd/>
          </a:ln>
          <a:effectLst/>
        </p:spPr>
      </p:cxnSp>
      <p:cxnSp>
        <p:nvCxnSpPr>
          <p:cNvPr id="28752" name="AutoShape 185"/>
          <p:cNvCxnSpPr>
            <a:cxnSpLocks noChangeShapeType="1"/>
            <a:stCxn id="28746" idx="1"/>
            <a:endCxn id="2873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8753" name="AutoShape 186"/>
          <p:cNvCxnSpPr>
            <a:cxnSpLocks noChangeShapeType="1"/>
            <a:stCxn id="28736" idx="4"/>
            <a:endCxn id="28746"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8754" name="AutoShape 187"/>
          <p:cNvCxnSpPr>
            <a:cxnSpLocks noChangeShapeType="1"/>
            <a:stCxn id="28748" idx="7"/>
            <a:endCxn id="28729"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8755" name="Text Box 188"/>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a:t>
            </a:r>
          </a:p>
        </p:txBody>
      </p:sp>
      <p:sp>
        <p:nvSpPr>
          <p:cNvPr id="28756" name="Text Box 189"/>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8757" name="Text Box 190"/>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8758" name="Text Box 191"/>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8759" name="Text Box 192"/>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28760" name="Text Box 193"/>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8761" name="Text Box 194"/>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28762" name="Text Box 195"/>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8763" name="Text Box 196"/>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28764" name="Text Box 197"/>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8765" name="Text Box 198"/>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28766" name="Text Box 199"/>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6</a:t>
            </a:r>
          </a:p>
        </p:txBody>
      </p:sp>
      <p:sp>
        <p:nvSpPr>
          <p:cNvPr id="28767" name="Text Box 200"/>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8768" name="Text Box 201"/>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28769" name="Text Box 202"/>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28770" name="Text Box 203"/>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8771" name="Text Box 204"/>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8772" name="Text Box 205"/>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8773" name="Text Box 206"/>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8774" name="Text Box 207"/>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8775" name="Text Box 208"/>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8776" name="Text Box 209"/>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8777" name="Text Box 210"/>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8778" name="Text Box 211"/>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8779" name="Text Box 212"/>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8780" name="AutoShape 213"/>
          <p:cNvCxnSpPr>
            <a:cxnSpLocks noChangeShapeType="1"/>
            <a:stCxn id="28734" idx="4"/>
            <a:endCxn id="28747" idx="0"/>
          </p:cNvCxnSpPr>
          <p:nvPr/>
        </p:nvCxnSpPr>
        <p:spPr bwMode="auto">
          <a:xfrm>
            <a:off x="5867400" y="4267200"/>
            <a:ext cx="152400" cy="1219200"/>
          </a:xfrm>
          <a:prstGeom prst="straightConnector1">
            <a:avLst/>
          </a:prstGeom>
          <a:noFill/>
          <a:ln w="9525">
            <a:solidFill>
              <a:srgbClr val="FFFF00"/>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5982463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69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00" name="AutoShape 4"/>
          <p:cNvCxnSpPr>
            <a:cxnSpLocks noChangeShapeType="1"/>
            <a:stCxn id="29698" idx="6"/>
            <a:endCxn id="2969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970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9702"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0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0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0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06"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07" name="AutoShape 11"/>
          <p:cNvCxnSpPr>
            <a:cxnSpLocks noChangeShapeType="1"/>
            <a:stCxn id="29698" idx="3"/>
            <a:endCxn id="29703" idx="7"/>
          </p:cNvCxnSpPr>
          <p:nvPr/>
        </p:nvCxnSpPr>
        <p:spPr bwMode="auto">
          <a:xfrm flipH="1">
            <a:off x="1152525" y="2447925"/>
            <a:ext cx="666750" cy="1200150"/>
          </a:xfrm>
          <a:prstGeom prst="straightConnector1">
            <a:avLst/>
          </a:prstGeom>
          <a:noFill/>
          <a:ln w="9525">
            <a:solidFill>
              <a:srgbClr val="0000FF"/>
            </a:solidFill>
            <a:round/>
            <a:headEnd/>
            <a:tailEnd/>
          </a:ln>
          <a:effectLst/>
        </p:spPr>
      </p:cxnSp>
      <p:cxnSp>
        <p:nvCxnSpPr>
          <p:cNvPr id="29708" name="AutoShape 12"/>
          <p:cNvCxnSpPr>
            <a:cxnSpLocks noChangeShapeType="1"/>
            <a:stCxn id="29703" idx="5"/>
            <a:endCxn id="2970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29709" name="AutoShape 13"/>
          <p:cNvCxnSpPr>
            <a:cxnSpLocks noChangeShapeType="1"/>
            <a:stCxn id="29704" idx="7"/>
            <a:endCxn id="2970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9710" name="AutoShape 14"/>
          <p:cNvCxnSpPr>
            <a:cxnSpLocks noChangeShapeType="1"/>
            <a:stCxn id="29705" idx="3"/>
            <a:endCxn id="2970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9711" name="AutoShape 15"/>
          <p:cNvCxnSpPr>
            <a:cxnSpLocks noChangeShapeType="1"/>
            <a:stCxn id="29702" idx="4"/>
            <a:endCxn id="2970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9712" name="AutoShape 16"/>
          <p:cNvCxnSpPr>
            <a:cxnSpLocks noChangeShapeType="1"/>
            <a:stCxn id="29698" idx="4"/>
            <a:endCxn id="2970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9713" name="AutoShape 17"/>
          <p:cNvCxnSpPr>
            <a:cxnSpLocks noChangeShapeType="1"/>
            <a:stCxn id="29699" idx="3"/>
            <a:endCxn id="2970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9714" name="AutoShape 18"/>
          <p:cNvCxnSpPr>
            <a:cxnSpLocks noChangeShapeType="1"/>
            <a:stCxn id="29699" idx="4"/>
            <a:endCxn id="2970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971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1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1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1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19" name="AutoShape 23"/>
          <p:cNvCxnSpPr>
            <a:cxnSpLocks noChangeShapeType="1"/>
            <a:stCxn id="29704" idx="6"/>
            <a:endCxn id="2971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9720" name="AutoShape 24"/>
          <p:cNvCxnSpPr>
            <a:cxnSpLocks noChangeShapeType="1"/>
            <a:stCxn id="29704" idx="2"/>
            <a:endCxn id="2971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9721" name="AutoShape 25"/>
          <p:cNvCxnSpPr>
            <a:cxnSpLocks noChangeShapeType="1"/>
            <a:stCxn id="29703" idx="1"/>
            <a:endCxn id="2971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29722" name="AutoShape 26"/>
          <p:cNvCxnSpPr>
            <a:cxnSpLocks noChangeShapeType="1"/>
            <a:stCxn id="29716" idx="1"/>
            <a:endCxn id="2970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9723" name="AutoShape 27"/>
          <p:cNvCxnSpPr>
            <a:cxnSpLocks noChangeShapeType="1"/>
            <a:stCxn id="29705" idx="4"/>
            <a:endCxn id="2971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9724" name="AutoShape 28"/>
          <p:cNvCxnSpPr>
            <a:cxnSpLocks noChangeShapeType="1"/>
            <a:stCxn id="29718" idx="7"/>
            <a:endCxn id="29698"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972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2972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972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972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972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973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973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2973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2973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2973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2973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2973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2973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973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973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2974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974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974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974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974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974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974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974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974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974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9750" name="AutoShape 54"/>
          <p:cNvCxnSpPr>
            <a:cxnSpLocks noChangeShapeType="1"/>
            <a:stCxn id="29703" idx="4"/>
            <a:endCxn id="2971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2975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2975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29753" name="Oval 57"/>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54"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55" name="AutoShape 59"/>
          <p:cNvCxnSpPr>
            <a:cxnSpLocks noChangeShapeType="1"/>
            <a:stCxn id="29753" idx="6"/>
            <a:endCxn id="29754"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975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29757"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5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5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60"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61"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62" name="AutoShape 66"/>
          <p:cNvCxnSpPr>
            <a:cxnSpLocks noChangeShapeType="1"/>
            <a:stCxn id="29753" idx="3"/>
            <a:endCxn id="29758" idx="7"/>
          </p:cNvCxnSpPr>
          <p:nvPr/>
        </p:nvCxnSpPr>
        <p:spPr bwMode="auto">
          <a:xfrm flipH="1">
            <a:off x="6029325" y="2676525"/>
            <a:ext cx="666750" cy="1200150"/>
          </a:xfrm>
          <a:prstGeom prst="straightConnector1">
            <a:avLst/>
          </a:prstGeom>
          <a:noFill/>
          <a:ln w="9525">
            <a:solidFill>
              <a:srgbClr val="0000FF"/>
            </a:solidFill>
            <a:round/>
            <a:headEnd/>
            <a:tailEnd/>
          </a:ln>
          <a:effectLst/>
        </p:spPr>
      </p:cxnSp>
      <p:cxnSp>
        <p:nvCxnSpPr>
          <p:cNvPr id="29763" name="AutoShape 67"/>
          <p:cNvCxnSpPr>
            <a:cxnSpLocks noChangeShapeType="1"/>
            <a:stCxn id="29758" idx="5"/>
            <a:endCxn id="2975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29764" name="AutoShape 68"/>
          <p:cNvCxnSpPr>
            <a:cxnSpLocks noChangeShapeType="1"/>
            <a:stCxn id="29759" idx="7"/>
            <a:endCxn id="29761"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9765" name="AutoShape 69"/>
          <p:cNvCxnSpPr>
            <a:cxnSpLocks noChangeShapeType="1"/>
            <a:stCxn id="29760" idx="3"/>
            <a:endCxn id="2976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9766" name="AutoShape 70"/>
          <p:cNvCxnSpPr>
            <a:cxnSpLocks noChangeShapeType="1"/>
            <a:stCxn id="29757" idx="4"/>
            <a:endCxn id="29761"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9767" name="AutoShape 71"/>
          <p:cNvCxnSpPr>
            <a:cxnSpLocks noChangeShapeType="1"/>
            <a:stCxn id="29753" idx="4"/>
            <a:endCxn id="29759"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9768" name="AutoShape 72"/>
          <p:cNvCxnSpPr>
            <a:cxnSpLocks noChangeShapeType="1"/>
            <a:stCxn id="29754" idx="3"/>
            <a:endCxn id="29757"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9769" name="AutoShape 73"/>
          <p:cNvCxnSpPr>
            <a:cxnSpLocks noChangeShapeType="1"/>
            <a:stCxn id="29754" idx="4"/>
            <a:endCxn id="29760"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977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7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2977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29773" name="AutoShape 77"/>
          <p:cNvCxnSpPr>
            <a:cxnSpLocks noChangeShapeType="1"/>
            <a:stCxn id="29759" idx="6"/>
            <a:endCxn id="2977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977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9775" name="AutoShape 79"/>
          <p:cNvCxnSpPr>
            <a:cxnSpLocks noChangeShapeType="1"/>
            <a:stCxn id="29758" idx="1"/>
            <a:endCxn id="2977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29776" name="AutoShape 80"/>
          <p:cNvCxnSpPr>
            <a:cxnSpLocks noChangeShapeType="1"/>
            <a:stCxn id="29770" idx="1"/>
            <a:endCxn id="29761"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9777" name="AutoShape 81"/>
          <p:cNvCxnSpPr>
            <a:cxnSpLocks noChangeShapeType="1"/>
            <a:stCxn id="29760" idx="4"/>
            <a:endCxn id="29770"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9778" name="AutoShape 82"/>
          <p:cNvCxnSpPr>
            <a:cxnSpLocks noChangeShapeType="1"/>
            <a:stCxn id="29772" idx="7"/>
            <a:endCxn id="29753"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977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2978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978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978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978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2978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978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2978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2978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2978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2978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2979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2979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979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2979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2979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2979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2979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2979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2979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2979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2980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2980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2980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2980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29804" name="AutoShape 108"/>
          <p:cNvCxnSpPr>
            <a:cxnSpLocks noChangeShapeType="1"/>
            <a:stCxn id="29758" idx="4"/>
            <a:endCxn id="29771"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219870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47700" y="0"/>
            <a:ext cx="7848600" cy="1143000"/>
          </a:xfrm>
        </p:spPr>
        <p:txBody>
          <a:bodyPr/>
          <a:lstStyle/>
          <a:p>
            <a:pPr eaLnBrk="1" hangingPunct="1"/>
            <a:r>
              <a:rPr lang="en-US"/>
              <a:t>Spanning trees</a:t>
            </a:r>
          </a:p>
        </p:txBody>
      </p:sp>
      <p:sp>
        <p:nvSpPr>
          <p:cNvPr id="57348" name="Rectangle 3"/>
          <p:cNvSpPr>
            <a:spLocks noGrp="1" noChangeArrowheads="1"/>
          </p:cNvSpPr>
          <p:nvPr>
            <p:ph idx="1"/>
          </p:nvPr>
        </p:nvSpPr>
        <p:spPr>
          <a:xfrm>
            <a:off x="284163" y="1571625"/>
            <a:ext cx="8575675" cy="2220913"/>
          </a:xfrm>
        </p:spPr>
        <p:txBody>
          <a:bodyPr/>
          <a:lstStyle/>
          <a:p>
            <a:pPr eaLnBrk="1" hangingPunct="1"/>
            <a:r>
              <a:rPr lang="en-US" sz="2400"/>
              <a:t>Suppose you have a connected undirected graph</a:t>
            </a:r>
          </a:p>
          <a:p>
            <a:pPr lvl="1" eaLnBrk="1" hangingPunct="1"/>
            <a:r>
              <a:rPr lang="en-US" sz="2000"/>
              <a:t>Connected: every node is reachable from every other node</a:t>
            </a:r>
          </a:p>
          <a:p>
            <a:pPr lvl="1" eaLnBrk="1" hangingPunct="1"/>
            <a:r>
              <a:rPr lang="en-US" sz="2000"/>
              <a:t>Undirected: edges do not have an associated direction</a:t>
            </a:r>
            <a:endParaRPr lang="en-US"/>
          </a:p>
          <a:p>
            <a:pPr eaLnBrk="1" hangingPunct="1"/>
            <a:r>
              <a:rPr lang="en-US" sz="2400"/>
              <a:t>...then a </a:t>
            </a:r>
            <a:r>
              <a:rPr lang="en-US" sz="2400">
                <a:solidFill>
                  <a:schemeClr val="tx2"/>
                </a:solidFill>
              </a:rPr>
              <a:t>spanning tree</a:t>
            </a:r>
            <a:r>
              <a:rPr lang="en-US" sz="2400"/>
              <a:t> of the graph is a connected subgraph with the same nodes in which there are no cycles</a:t>
            </a:r>
            <a:endParaRPr lang="en-US"/>
          </a:p>
        </p:txBody>
      </p:sp>
      <p:sp>
        <p:nvSpPr>
          <p:cNvPr id="57346" name="Slide Number Placeholder 3"/>
          <p:cNvSpPr>
            <a:spLocks noGrp="1"/>
          </p:cNvSpPr>
          <p:nvPr>
            <p:ph type="sldNum" sz="quarter" idx="12"/>
          </p:nvPr>
        </p:nvSpPr>
        <p:spPr>
          <a:xfrm>
            <a:off x="685800" y="6248400"/>
            <a:ext cx="1905000" cy="457200"/>
          </a:xfrm>
          <a:noFill/>
        </p:spPr>
        <p:txBody>
          <a:bodyPr/>
          <a:lstStyle/>
          <a:p>
            <a:pPr algn="l"/>
            <a:fld id="{D0CB6827-55D8-4EF5-A60B-3563F8A3BCEA}" type="slidenum">
              <a:rPr lang="en-US" smtClean="0"/>
              <a:pPr algn="l"/>
              <a:t>4</a:t>
            </a:fld>
            <a:endParaRPr lang="en-US"/>
          </a:p>
        </p:txBody>
      </p:sp>
      <p:grpSp>
        <p:nvGrpSpPr>
          <p:cNvPr id="2" name="Group 57"/>
          <p:cNvGrpSpPr>
            <a:grpSpLocks/>
          </p:cNvGrpSpPr>
          <p:nvPr/>
        </p:nvGrpSpPr>
        <p:grpSpPr bwMode="auto">
          <a:xfrm>
            <a:off x="609600" y="4114800"/>
            <a:ext cx="2057400" cy="1768475"/>
            <a:chOff x="384" y="2592"/>
            <a:chExt cx="1296" cy="1114"/>
          </a:xfrm>
        </p:grpSpPr>
        <p:sp>
          <p:nvSpPr>
            <p:cNvPr id="57381" name="Oval 4"/>
            <p:cNvSpPr>
              <a:spLocks noChangeArrowheads="1"/>
            </p:cNvSpPr>
            <p:nvPr/>
          </p:nvSpPr>
          <p:spPr bwMode="auto">
            <a:xfrm>
              <a:off x="672" y="2592"/>
              <a:ext cx="193" cy="191"/>
            </a:xfrm>
            <a:prstGeom prst="ellipse">
              <a:avLst/>
            </a:prstGeom>
            <a:noFill/>
            <a:ln w="15875">
              <a:solidFill>
                <a:schemeClr val="tx1"/>
              </a:solidFill>
              <a:round/>
              <a:headEnd/>
              <a:tailEnd/>
            </a:ln>
          </p:spPr>
          <p:txBody>
            <a:bodyPr wrap="none" anchor="ctr"/>
            <a:lstStyle/>
            <a:p>
              <a:endParaRPr lang="en-US"/>
            </a:p>
          </p:txBody>
        </p:sp>
        <p:sp>
          <p:nvSpPr>
            <p:cNvPr id="57382" name="Oval 5"/>
            <p:cNvSpPr>
              <a:spLocks noChangeArrowheads="1"/>
            </p:cNvSpPr>
            <p:nvPr/>
          </p:nvSpPr>
          <p:spPr bwMode="auto">
            <a:xfrm>
              <a:off x="672" y="3024"/>
              <a:ext cx="192" cy="192"/>
            </a:xfrm>
            <a:prstGeom prst="ellipse">
              <a:avLst/>
            </a:prstGeom>
            <a:noFill/>
            <a:ln w="15875">
              <a:solidFill>
                <a:schemeClr val="tx1"/>
              </a:solidFill>
              <a:round/>
              <a:headEnd/>
              <a:tailEnd/>
            </a:ln>
          </p:spPr>
          <p:txBody>
            <a:bodyPr wrap="none" anchor="ctr"/>
            <a:lstStyle/>
            <a:p>
              <a:endParaRPr lang="en-US"/>
            </a:p>
          </p:txBody>
        </p:sp>
        <p:sp>
          <p:nvSpPr>
            <p:cNvPr id="57383" name="Oval 6"/>
            <p:cNvSpPr>
              <a:spLocks noChangeArrowheads="1"/>
            </p:cNvSpPr>
            <p:nvPr/>
          </p:nvSpPr>
          <p:spPr bwMode="auto">
            <a:xfrm>
              <a:off x="1200" y="3024"/>
              <a:ext cx="192" cy="192"/>
            </a:xfrm>
            <a:prstGeom prst="ellipse">
              <a:avLst/>
            </a:prstGeom>
            <a:noFill/>
            <a:ln w="15875">
              <a:solidFill>
                <a:schemeClr val="tx1"/>
              </a:solidFill>
              <a:round/>
              <a:headEnd/>
              <a:tailEnd/>
            </a:ln>
          </p:spPr>
          <p:txBody>
            <a:bodyPr wrap="none" anchor="ctr"/>
            <a:lstStyle/>
            <a:p>
              <a:endParaRPr lang="en-US"/>
            </a:p>
          </p:txBody>
        </p:sp>
        <p:sp>
          <p:nvSpPr>
            <p:cNvPr id="57384" name="Oval 7"/>
            <p:cNvSpPr>
              <a:spLocks noChangeArrowheads="1"/>
            </p:cNvSpPr>
            <p:nvPr/>
          </p:nvSpPr>
          <p:spPr bwMode="auto">
            <a:xfrm>
              <a:off x="1200" y="2592"/>
              <a:ext cx="192" cy="192"/>
            </a:xfrm>
            <a:prstGeom prst="ellipse">
              <a:avLst/>
            </a:prstGeom>
            <a:noFill/>
            <a:ln w="15875">
              <a:solidFill>
                <a:schemeClr val="tx1"/>
              </a:solidFill>
              <a:round/>
              <a:headEnd/>
              <a:tailEnd/>
            </a:ln>
          </p:spPr>
          <p:txBody>
            <a:bodyPr wrap="none" anchor="ctr"/>
            <a:lstStyle/>
            <a:p>
              <a:endParaRPr lang="en-US"/>
            </a:p>
          </p:txBody>
        </p:sp>
        <p:sp>
          <p:nvSpPr>
            <p:cNvPr id="57385" name="Line 9"/>
            <p:cNvSpPr>
              <a:spLocks noChangeShapeType="1"/>
            </p:cNvSpPr>
            <p:nvPr/>
          </p:nvSpPr>
          <p:spPr bwMode="auto">
            <a:xfrm>
              <a:off x="768" y="2784"/>
              <a:ext cx="0" cy="240"/>
            </a:xfrm>
            <a:prstGeom prst="line">
              <a:avLst/>
            </a:prstGeom>
            <a:noFill/>
            <a:ln w="15875">
              <a:solidFill>
                <a:schemeClr val="tx1"/>
              </a:solidFill>
              <a:round/>
              <a:headEnd/>
              <a:tailEnd/>
            </a:ln>
          </p:spPr>
          <p:txBody>
            <a:bodyPr wrap="none" anchor="ctr"/>
            <a:lstStyle/>
            <a:p>
              <a:endParaRPr lang="en-US"/>
            </a:p>
          </p:txBody>
        </p:sp>
        <p:sp>
          <p:nvSpPr>
            <p:cNvPr id="57386" name="Line 10"/>
            <p:cNvSpPr>
              <a:spLocks noChangeShapeType="1"/>
            </p:cNvSpPr>
            <p:nvPr/>
          </p:nvSpPr>
          <p:spPr bwMode="auto">
            <a:xfrm>
              <a:off x="1296" y="2784"/>
              <a:ext cx="0" cy="240"/>
            </a:xfrm>
            <a:prstGeom prst="line">
              <a:avLst/>
            </a:prstGeom>
            <a:noFill/>
            <a:ln w="15875">
              <a:solidFill>
                <a:schemeClr val="tx1"/>
              </a:solidFill>
              <a:round/>
              <a:headEnd/>
              <a:tailEnd/>
            </a:ln>
          </p:spPr>
          <p:txBody>
            <a:bodyPr wrap="none" anchor="ctr"/>
            <a:lstStyle/>
            <a:p>
              <a:endParaRPr lang="en-US"/>
            </a:p>
          </p:txBody>
        </p:sp>
        <p:sp>
          <p:nvSpPr>
            <p:cNvPr id="57387" name="Line 11"/>
            <p:cNvSpPr>
              <a:spLocks noChangeShapeType="1"/>
            </p:cNvSpPr>
            <p:nvPr/>
          </p:nvSpPr>
          <p:spPr bwMode="auto">
            <a:xfrm>
              <a:off x="864" y="2688"/>
              <a:ext cx="336" cy="0"/>
            </a:xfrm>
            <a:prstGeom prst="line">
              <a:avLst/>
            </a:prstGeom>
            <a:noFill/>
            <a:ln w="15875">
              <a:solidFill>
                <a:schemeClr val="tx1"/>
              </a:solidFill>
              <a:round/>
              <a:headEnd/>
              <a:tailEnd/>
            </a:ln>
          </p:spPr>
          <p:txBody>
            <a:bodyPr wrap="none" anchor="ctr"/>
            <a:lstStyle/>
            <a:p>
              <a:endParaRPr lang="en-US"/>
            </a:p>
          </p:txBody>
        </p:sp>
        <p:sp>
          <p:nvSpPr>
            <p:cNvPr id="57388" name="Line 12"/>
            <p:cNvSpPr>
              <a:spLocks noChangeShapeType="1"/>
            </p:cNvSpPr>
            <p:nvPr/>
          </p:nvSpPr>
          <p:spPr bwMode="auto">
            <a:xfrm>
              <a:off x="864" y="3120"/>
              <a:ext cx="336" cy="0"/>
            </a:xfrm>
            <a:prstGeom prst="line">
              <a:avLst/>
            </a:prstGeom>
            <a:noFill/>
            <a:ln w="15875">
              <a:solidFill>
                <a:schemeClr val="tx1"/>
              </a:solidFill>
              <a:round/>
              <a:headEnd/>
              <a:tailEnd/>
            </a:ln>
          </p:spPr>
          <p:txBody>
            <a:bodyPr wrap="none" anchor="ctr"/>
            <a:lstStyle/>
            <a:p>
              <a:endParaRPr lang="en-US"/>
            </a:p>
          </p:txBody>
        </p:sp>
        <p:sp>
          <p:nvSpPr>
            <p:cNvPr id="57389" name="Line 13"/>
            <p:cNvSpPr>
              <a:spLocks noChangeShapeType="1"/>
            </p:cNvSpPr>
            <p:nvPr/>
          </p:nvSpPr>
          <p:spPr bwMode="auto">
            <a:xfrm flipV="1">
              <a:off x="816" y="2736"/>
              <a:ext cx="384" cy="288"/>
            </a:xfrm>
            <a:prstGeom prst="line">
              <a:avLst/>
            </a:prstGeom>
            <a:noFill/>
            <a:ln w="15875">
              <a:solidFill>
                <a:schemeClr val="tx1"/>
              </a:solidFill>
              <a:round/>
              <a:headEnd/>
              <a:tailEnd/>
            </a:ln>
          </p:spPr>
          <p:txBody>
            <a:bodyPr wrap="none" anchor="ctr"/>
            <a:lstStyle/>
            <a:p>
              <a:endParaRPr lang="en-US"/>
            </a:p>
          </p:txBody>
        </p:sp>
        <p:sp>
          <p:nvSpPr>
            <p:cNvPr id="57390" name="Line 14"/>
            <p:cNvSpPr>
              <a:spLocks noChangeShapeType="1"/>
            </p:cNvSpPr>
            <p:nvPr/>
          </p:nvSpPr>
          <p:spPr bwMode="auto">
            <a:xfrm>
              <a:off x="864" y="2736"/>
              <a:ext cx="384" cy="288"/>
            </a:xfrm>
            <a:prstGeom prst="line">
              <a:avLst/>
            </a:prstGeom>
            <a:noFill/>
            <a:ln w="15875">
              <a:solidFill>
                <a:schemeClr val="tx1"/>
              </a:solidFill>
              <a:round/>
              <a:headEnd/>
              <a:tailEnd/>
            </a:ln>
          </p:spPr>
          <p:txBody>
            <a:bodyPr wrap="none" anchor="ctr"/>
            <a:lstStyle/>
            <a:p>
              <a:endParaRPr lang="en-US"/>
            </a:p>
          </p:txBody>
        </p:sp>
        <p:sp>
          <p:nvSpPr>
            <p:cNvPr id="57391" name="Text Box 15"/>
            <p:cNvSpPr txBox="1">
              <a:spLocks noChangeArrowheads="1"/>
            </p:cNvSpPr>
            <p:nvPr/>
          </p:nvSpPr>
          <p:spPr bwMode="auto">
            <a:xfrm>
              <a:off x="384" y="3264"/>
              <a:ext cx="1296" cy="442"/>
            </a:xfrm>
            <a:prstGeom prst="rect">
              <a:avLst/>
            </a:prstGeom>
            <a:noFill/>
            <a:ln w="15875">
              <a:noFill/>
              <a:miter lim="800000"/>
              <a:headEnd/>
              <a:tailEnd/>
            </a:ln>
          </p:spPr>
          <p:txBody>
            <a:bodyPr>
              <a:spAutoFit/>
            </a:bodyPr>
            <a:lstStyle/>
            <a:p>
              <a:pPr algn="ctr">
                <a:spcBef>
                  <a:spcPct val="50000"/>
                </a:spcBef>
              </a:pPr>
              <a:r>
                <a:rPr lang="en-US" sz="2000">
                  <a:latin typeface="Times New Roman" pitchFamily="18" charset="0"/>
                </a:rPr>
                <a:t>A connected,</a:t>
              </a:r>
              <a:br>
                <a:rPr lang="en-US" sz="2000">
                  <a:latin typeface="Times New Roman" pitchFamily="18" charset="0"/>
                </a:rPr>
              </a:br>
              <a:r>
                <a:rPr lang="en-US" sz="2000">
                  <a:latin typeface="Times New Roman" pitchFamily="18" charset="0"/>
                </a:rPr>
                <a:t>undirected graph</a:t>
              </a:r>
            </a:p>
          </p:txBody>
        </p:sp>
      </p:grpSp>
      <p:grpSp>
        <p:nvGrpSpPr>
          <p:cNvPr id="3" name="Group 58"/>
          <p:cNvGrpSpPr>
            <a:grpSpLocks/>
          </p:cNvGrpSpPr>
          <p:nvPr/>
        </p:nvGrpSpPr>
        <p:grpSpPr bwMode="auto">
          <a:xfrm>
            <a:off x="2667000" y="4114800"/>
            <a:ext cx="5562600" cy="1463675"/>
            <a:chOff x="1680" y="2592"/>
            <a:chExt cx="3504" cy="922"/>
          </a:xfrm>
        </p:grpSpPr>
        <p:sp>
          <p:nvSpPr>
            <p:cNvPr id="57352" name="Oval 16"/>
            <p:cNvSpPr>
              <a:spLocks noChangeArrowheads="1"/>
            </p:cNvSpPr>
            <p:nvPr/>
          </p:nvSpPr>
          <p:spPr bwMode="auto">
            <a:xfrm>
              <a:off x="1680" y="2592"/>
              <a:ext cx="193" cy="191"/>
            </a:xfrm>
            <a:prstGeom prst="ellipse">
              <a:avLst/>
            </a:prstGeom>
            <a:noFill/>
            <a:ln w="15875">
              <a:solidFill>
                <a:schemeClr val="tx1"/>
              </a:solidFill>
              <a:round/>
              <a:headEnd/>
              <a:tailEnd/>
            </a:ln>
          </p:spPr>
          <p:txBody>
            <a:bodyPr wrap="none" anchor="ctr"/>
            <a:lstStyle/>
            <a:p>
              <a:endParaRPr lang="en-US"/>
            </a:p>
          </p:txBody>
        </p:sp>
        <p:sp>
          <p:nvSpPr>
            <p:cNvPr id="57353" name="Oval 17"/>
            <p:cNvSpPr>
              <a:spLocks noChangeArrowheads="1"/>
            </p:cNvSpPr>
            <p:nvPr/>
          </p:nvSpPr>
          <p:spPr bwMode="auto">
            <a:xfrm>
              <a:off x="1680" y="3024"/>
              <a:ext cx="192" cy="192"/>
            </a:xfrm>
            <a:prstGeom prst="ellipse">
              <a:avLst/>
            </a:prstGeom>
            <a:noFill/>
            <a:ln w="15875">
              <a:solidFill>
                <a:schemeClr val="tx1"/>
              </a:solidFill>
              <a:round/>
              <a:headEnd/>
              <a:tailEnd/>
            </a:ln>
          </p:spPr>
          <p:txBody>
            <a:bodyPr wrap="none" anchor="ctr"/>
            <a:lstStyle/>
            <a:p>
              <a:endParaRPr lang="en-US"/>
            </a:p>
          </p:txBody>
        </p:sp>
        <p:sp>
          <p:nvSpPr>
            <p:cNvPr id="57354" name="Oval 18"/>
            <p:cNvSpPr>
              <a:spLocks noChangeArrowheads="1"/>
            </p:cNvSpPr>
            <p:nvPr/>
          </p:nvSpPr>
          <p:spPr bwMode="auto">
            <a:xfrm>
              <a:off x="2208" y="3024"/>
              <a:ext cx="192" cy="192"/>
            </a:xfrm>
            <a:prstGeom prst="ellipse">
              <a:avLst/>
            </a:prstGeom>
            <a:noFill/>
            <a:ln w="15875">
              <a:solidFill>
                <a:schemeClr val="tx1"/>
              </a:solidFill>
              <a:round/>
              <a:headEnd/>
              <a:tailEnd/>
            </a:ln>
          </p:spPr>
          <p:txBody>
            <a:bodyPr wrap="none" anchor="ctr"/>
            <a:lstStyle/>
            <a:p>
              <a:endParaRPr lang="en-US"/>
            </a:p>
          </p:txBody>
        </p:sp>
        <p:sp>
          <p:nvSpPr>
            <p:cNvPr id="57355" name="Oval 19"/>
            <p:cNvSpPr>
              <a:spLocks noChangeArrowheads="1"/>
            </p:cNvSpPr>
            <p:nvPr/>
          </p:nvSpPr>
          <p:spPr bwMode="auto">
            <a:xfrm>
              <a:off x="2208" y="2592"/>
              <a:ext cx="192" cy="192"/>
            </a:xfrm>
            <a:prstGeom prst="ellipse">
              <a:avLst/>
            </a:prstGeom>
            <a:noFill/>
            <a:ln w="15875">
              <a:solidFill>
                <a:schemeClr val="tx1"/>
              </a:solidFill>
              <a:round/>
              <a:headEnd/>
              <a:tailEnd/>
            </a:ln>
          </p:spPr>
          <p:txBody>
            <a:bodyPr wrap="none" anchor="ctr"/>
            <a:lstStyle/>
            <a:p>
              <a:endParaRPr lang="en-US"/>
            </a:p>
          </p:txBody>
        </p:sp>
        <p:sp>
          <p:nvSpPr>
            <p:cNvPr id="57356" name="Line 20"/>
            <p:cNvSpPr>
              <a:spLocks noChangeShapeType="1"/>
            </p:cNvSpPr>
            <p:nvPr/>
          </p:nvSpPr>
          <p:spPr bwMode="auto">
            <a:xfrm>
              <a:off x="1776" y="2784"/>
              <a:ext cx="0" cy="240"/>
            </a:xfrm>
            <a:prstGeom prst="line">
              <a:avLst/>
            </a:prstGeom>
            <a:noFill/>
            <a:ln w="15875">
              <a:solidFill>
                <a:schemeClr val="tx1"/>
              </a:solidFill>
              <a:round/>
              <a:headEnd/>
              <a:tailEnd/>
            </a:ln>
          </p:spPr>
          <p:txBody>
            <a:bodyPr wrap="none" anchor="ctr"/>
            <a:lstStyle/>
            <a:p>
              <a:endParaRPr lang="en-US"/>
            </a:p>
          </p:txBody>
        </p:sp>
        <p:sp>
          <p:nvSpPr>
            <p:cNvPr id="57357" name="Line 21"/>
            <p:cNvSpPr>
              <a:spLocks noChangeShapeType="1"/>
            </p:cNvSpPr>
            <p:nvPr/>
          </p:nvSpPr>
          <p:spPr bwMode="auto">
            <a:xfrm>
              <a:off x="2304" y="2784"/>
              <a:ext cx="0" cy="240"/>
            </a:xfrm>
            <a:prstGeom prst="line">
              <a:avLst/>
            </a:prstGeom>
            <a:noFill/>
            <a:ln w="15875">
              <a:solidFill>
                <a:schemeClr val="tx1"/>
              </a:solidFill>
              <a:round/>
              <a:headEnd/>
              <a:tailEnd/>
            </a:ln>
          </p:spPr>
          <p:txBody>
            <a:bodyPr wrap="none" anchor="ctr"/>
            <a:lstStyle/>
            <a:p>
              <a:endParaRPr lang="en-US"/>
            </a:p>
          </p:txBody>
        </p:sp>
        <p:sp>
          <p:nvSpPr>
            <p:cNvPr id="57358" name="Line 22"/>
            <p:cNvSpPr>
              <a:spLocks noChangeShapeType="1"/>
            </p:cNvSpPr>
            <p:nvPr/>
          </p:nvSpPr>
          <p:spPr bwMode="auto">
            <a:xfrm>
              <a:off x="1872" y="2688"/>
              <a:ext cx="336" cy="0"/>
            </a:xfrm>
            <a:prstGeom prst="line">
              <a:avLst/>
            </a:prstGeom>
            <a:noFill/>
            <a:ln w="15875">
              <a:solidFill>
                <a:schemeClr val="tx1"/>
              </a:solidFill>
              <a:round/>
              <a:headEnd/>
              <a:tailEnd/>
            </a:ln>
          </p:spPr>
          <p:txBody>
            <a:bodyPr wrap="none" anchor="ctr"/>
            <a:lstStyle/>
            <a:p>
              <a:endParaRPr lang="en-US"/>
            </a:p>
          </p:txBody>
        </p:sp>
        <p:sp>
          <p:nvSpPr>
            <p:cNvPr id="57359" name="Oval 26"/>
            <p:cNvSpPr>
              <a:spLocks noChangeArrowheads="1"/>
            </p:cNvSpPr>
            <p:nvPr/>
          </p:nvSpPr>
          <p:spPr bwMode="auto">
            <a:xfrm>
              <a:off x="2640" y="2592"/>
              <a:ext cx="193" cy="191"/>
            </a:xfrm>
            <a:prstGeom prst="ellipse">
              <a:avLst/>
            </a:prstGeom>
            <a:noFill/>
            <a:ln w="15875">
              <a:solidFill>
                <a:schemeClr val="tx1"/>
              </a:solidFill>
              <a:round/>
              <a:headEnd/>
              <a:tailEnd/>
            </a:ln>
          </p:spPr>
          <p:txBody>
            <a:bodyPr wrap="none" anchor="ctr"/>
            <a:lstStyle/>
            <a:p>
              <a:endParaRPr lang="en-US"/>
            </a:p>
          </p:txBody>
        </p:sp>
        <p:sp>
          <p:nvSpPr>
            <p:cNvPr id="57360" name="Oval 27"/>
            <p:cNvSpPr>
              <a:spLocks noChangeArrowheads="1"/>
            </p:cNvSpPr>
            <p:nvPr/>
          </p:nvSpPr>
          <p:spPr bwMode="auto">
            <a:xfrm>
              <a:off x="2640" y="3024"/>
              <a:ext cx="192" cy="192"/>
            </a:xfrm>
            <a:prstGeom prst="ellipse">
              <a:avLst/>
            </a:prstGeom>
            <a:noFill/>
            <a:ln w="15875">
              <a:solidFill>
                <a:schemeClr val="tx1"/>
              </a:solidFill>
              <a:round/>
              <a:headEnd/>
              <a:tailEnd/>
            </a:ln>
          </p:spPr>
          <p:txBody>
            <a:bodyPr wrap="none" anchor="ctr"/>
            <a:lstStyle/>
            <a:p>
              <a:endParaRPr lang="en-US"/>
            </a:p>
          </p:txBody>
        </p:sp>
        <p:sp>
          <p:nvSpPr>
            <p:cNvPr id="57361" name="Oval 28"/>
            <p:cNvSpPr>
              <a:spLocks noChangeArrowheads="1"/>
            </p:cNvSpPr>
            <p:nvPr/>
          </p:nvSpPr>
          <p:spPr bwMode="auto">
            <a:xfrm>
              <a:off x="3168" y="3024"/>
              <a:ext cx="192" cy="192"/>
            </a:xfrm>
            <a:prstGeom prst="ellipse">
              <a:avLst/>
            </a:prstGeom>
            <a:noFill/>
            <a:ln w="15875">
              <a:solidFill>
                <a:schemeClr val="tx1"/>
              </a:solidFill>
              <a:round/>
              <a:headEnd/>
              <a:tailEnd/>
            </a:ln>
          </p:spPr>
          <p:txBody>
            <a:bodyPr wrap="none" anchor="ctr"/>
            <a:lstStyle/>
            <a:p>
              <a:endParaRPr lang="en-US"/>
            </a:p>
          </p:txBody>
        </p:sp>
        <p:sp>
          <p:nvSpPr>
            <p:cNvPr id="57362" name="Oval 29"/>
            <p:cNvSpPr>
              <a:spLocks noChangeArrowheads="1"/>
            </p:cNvSpPr>
            <p:nvPr/>
          </p:nvSpPr>
          <p:spPr bwMode="auto">
            <a:xfrm>
              <a:off x="3168" y="2592"/>
              <a:ext cx="192" cy="192"/>
            </a:xfrm>
            <a:prstGeom prst="ellipse">
              <a:avLst/>
            </a:prstGeom>
            <a:noFill/>
            <a:ln w="15875">
              <a:solidFill>
                <a:schemeClr val="tx1"/>
              </a:solidFill>
              <a:round/>
              <a:headEnd/>
              <a:tailEnd/>
            </a:ln>
          </p:spPr>
          <p:txBody>
            <a:bodyPr wrap="none" anchor="ctr"/>
            <a:lstStyle/>
            <a:p>
              <a:endParaRPr lang="en-US"/>
            </a:p>
          </p:txBody>
        </p:sp>
        <p:sp>
          <p:nvSpPr>
            <p:cNvPr id="57363" name="Line 30"/>
            <p:cNvSpPr>
              <a:spLocks noChangeShapeType="1"/>
            </p:cNvSpPr>
            <p:nvPr/>
          </p:nvSpPr>
          <p:spPr bwMode="auto">
            <a:xfrm>
              <a:off x="2736" y="2784"/>
              <a:ext cx="0" cy="240"/>
            </a:xfrm>
            <a:prstGeom prst="line">
              <a:avLst/>
            </a:prstGeom>
            <a:noFill/>
            <a:ln w="15875">
              <a:solidFill>
                <a:schemeClr val="tx1"/>
              </a:solidFill>
              <a:round/>
              <a:headEnd/>
              <a:tailEnd/>
            </a:ln>
          </p:spPr>
          <p:txBody>
            <a:bodyPr wrap="none" anchor="ctr"/>
            <a:lstStyle/>
            <a:p>
              <a:endParaRPr lang="en-US"/>
            </a:p>
          </p:txBody>
        </p:sp>
        <p:sp>
          <p:nvSpPr>
            <p:cNvPr id="57364" name="Line 33"/>
            <p:cNvSpPr>
              <a:spLocks noChangeShapeType="1"/>
            </p:cNvSpPr>
            <p:nvPr/>
          </p:nvSpPr>
          <p:spPr bwMode="auto">
            <a:xfrm>
              <a:off x="2832" y="3120"/>
              <a:ext cx="336" cy="0"/>
            </a:xfrm>
            <a:prstGeom prst="line">
              <a:avLst/>
            </a:prstGeom>
            <a:noFill/>
            <a:ln w="15875">
              <a:solidFill>
                <a:schemeClr val="tx1"/>
              </a:solidFill>
              <a:round/>
              <a:headEnd/>
              <a:tailEnd/>
            </a:ln>
          </p:spPr>
          <p:txBody>
            <a:bodyPr wrap="none" anchor="ctr"/>
            <a:lstStyle/>
            <a:p>
              <a:endParaRPr lang="en-US"/>
            </a:p>
          </p:txBody>
        </p:sp>
        <p:sp>
          <p:nvSpPr>
            <p:cNvPr id="57365" name="Line 34"/>
            <p:cNvSpPr>
              <a:spLocks noChangeShapeType="1"/>
            </p:cNvSpPr>
            <p:nvPr/>
          </p:nvSpPr>
          <p:spPr bwMode="auto">
            <a:xfrm flipV="1">
              <a:off x="2784" y="2736"/>
              <a:ext cx="384" cy="288"/>
            </a:xfrm>
            <a:prstGeom prst="line">
              <a:avLst/>
            </a:prstGeom>
            <a:noFill/>
            <a:ln w="15875">
              <a:solidFill>
                <a:schemeClr val="tx1"/>
              </a:solidFill>
              <a:round/>
              <a:headEnd/>
              <a:tailEnd/>
            </a:ln>
          </p:spPr>
          <p:txBody>
            <a:bodyPr wrap="none" anchor="ctr"/>
            <a:lstStyle/>
            <a:p>
              <a:endParaRPr lang="en-US"/>
            </a:p>
          </p:txBody>
        </p:sp>
        <p:sp>
          <p:nvSpPr>
            <p:cNvPr id="57366" name="Oval 36"/>
            <p:cNvSpPr>
              <a:spLocks noChangeArrowheads="1"/>
            </p:cNvSpPr>
            <p:nvPr/>
          </p:nvSpPr>
          <p:spPr bwMode="auto">
            <a:xfrm>
              <a:off x="3552" y="2592"/>
              <a:ext cx="193" cy="191"/>
            </a:xfrm>
            <a:prstGeom prst="ellipse">
              <a:avLst/>
            </a:prstGeom>
            <a:noFill/>
            <a:ln w="15875">
              <a:solidFill>
                <a:schemeClr val="tx1"/>
              </a:solidFill>
              <a:round/>
              <a:headEnd/>
              <a:tailEnd/>
            </a:ln>
          </p:spPr>
          <p:txBody>
            <a:bodyPr wrap="none" anchor="ctr"/>
            <a:lstStyle/>
            <a:p>
              <a:endParaRPr lang="en-US"/>
            </a:p>
          </p:txBody>
        </p:sp>
        <p:sp>
          <p:nvSpPr>
            <p:cNvPr id="57367" name="Oval 37"/>
            <p:cNvSpPr>
              <a:spLocks noChangeArrowheads="1"/>
            </p:cNvSpPr>
            <p:nvPr/>
          </p:nvSpPr>
          <p:spPr bwMode="auto">
            <a:xfrm>
              <a:off x="3552" y="3024"/>
              <a:ext cx="192" cy="192"/>
            </a:xfrm>
            <a:prstGeom prst="ellipse">
              <a:avLst/>
            </a:prstGeom>
            <a:noFill/>
            <a:ln w="15875">
              <a:solidFill>
                <a:schemeClr val="tx1"/>
              </a:solidFill>
              <a:round/>
              <a:headEnd/>
              <a:tailEnd/>
            </a:ln>
          </p:spPr>
          <p:txBody>
            <a:bodyPr wrap="none" anchor="ctr"/>
            <a:lstStyle/>
            <a:p>
              <a:endParaRPr lang="en-US"/>
            </a:p>
          </p:txBody>
        </p:sp>
        <p:sp>
          <p:nvSpPr>
            <p:cNvPr id="57368" name="Oval 38"/>
            <p:cNvSpPr>
              <a:spLocks noChangeArrowheads="1"/>
            </p:cNvSpPr>
            <p:nvPr/>
          </p:nvSpPr>
          <p:spPr bwMode="auto">
            <a:xfrm>
              <a:off x="4080" y="3024"/>
              <a:ext cx="192" cy="192"/>
            </a:xfrm>
            <a:prstGeom prst="ellipse">
              <a:avLst/>
            </a:prstGeom>
            <a:noFill/>
            <a:ln w="15875">
              <a:solidFill>
                <a:schemeClr val="tx1"/>
              </a:solidFill>
              <a:round/>
              <a:headEnd/>
              <a:tailEnd/>
            </a:ln>
          </p:spPr>
          <p:txBody>
            <a:bodyPr wrap="none" anchor="ctr"/>
            <a:lstStyle/>
            <a:p>
              <a:endParaRPr lang="en-US"/>
            </a:p>
          </p:txBody>
        </p:sp>
        <p:sp>
          <p:nvSpPr>
            <p:cNvPr id="57369" name="Oval 39"/>
            <p:cNvSpPr>
              <a:spLocks noChangeArrowheads="1"/>
            </p:cNvSpPr>
            <p:nvPr/>
          </p:nvSpPr>
          <p:spPr bwMode="auto">
            <a:xfrm>
              <a:off x="4080" y="2592"/>
              <a:ext cx="192" cy="192"/>
            </a:xfrm>
            <a:prstGeom prst="ellipse">
              <a:avLst/>
            </a:prstGeom>
            <a:noFill/>
            <a:ln w="15875">
              <a:solidFill>
                <a:schemeClr val="tx1"/>
              </a:solidFill>
              <a:round/>
              <a:headEnd/>
              <a:tailEnd/>
            </a:ln>
          </p:spPr>
          <p:txBody>
            <a:bodyPr wrap="none" anchor="ctr"/>
            <a:lstStyle/>
            <a:p>
              <a:endParaRPr lang="en-US"/>
            </a:p>
          </p:txBody>
        </p:sp>
        <p:sp>
          <p:nvSpPr>
            <p:cNvPr id="57370" name="Line 40"/>
            <p:cNvSpPr>
              <a:spLocks noChangeShapeType="1"/>
            </p:cNvSpPr>
            <p:nvPr/>
          </p:nvSpPr>
          <p:spPr bwMode="auto">
            <a:xfrm>
              <a:off x="3648" y="2784"/>
              <a:ext cx="0" cy="240"/>
            </a:xfrm>
            <a:prstGeom prst="line">
              <a:avLst/>
            </a:prstGeom>
            <a:noFill/>
            <a:ln w="15875">
              <a:solidFill>
                <a:schemeClr val="tx1"/>
              </a:solidFill>
              <a:round/>
              <a:headEnd/>
              <a:tailEnd/>
            </a:ln>
          </p:spPr>
          <p:txBody>
            <a:bodyPr wrap="none" anchor="ctr"/>
            <a:lstStyle/>
            <a:p>
              <a:endParaRPr lang="en-US"/>
            </a:p>
          </p:txBody>
        </p:sp>
        <p:sp>
          <p:nvSpPr>
            <p:cNvPr id="57371" name="Line 41"/>
            <p:cNvSpPr>
              <a:spLocks noChangeShapeType="1"/>
            </p:cNvSpPr>
            <p:nvPr/>
          </p:nvSpPr>
          <p:spPr bwMode="auto">
            <a:xfrm>
              <a:off x="4176" y="2784"/>
              <a:ext cx="0" cy="240"/>
            </a:xfrm>
            <a:prstGeom prst="line">
              <a:avLst/>
            </a:prstGeom>
            <a:noFill/>
            <a:ln w="15875">
              <a:solidFill>
                <a:schemeClr val="tx1"/>
              </a:solidFill>
              <a:round/>
              <a:headEnd/>
              <a:tailEnd/>
            </a:ln>
          </p:spPr>
          <p:txBody>
            <a:bodyPr wrap="none" anchor="ctr"/>
            <a:lstStyle/>
            <a:p>
              <a:endParaRPr lang="en-US"/>
            </a:p>
          </p:txBody>
        </p:sp>
        <p:sp>
          <p:nvSpPr>
            <p:cNvPr id="57372" name="Line 45"/>
            <p:cNvSpPr>
              <a:spLocks noChangeShapeType="1"/>
            </p:cNvSpPr>
            <p:nvPr/>
          </p:nvSpPr>
          <p:spPr bwMode="auto">
            <a:xfrm>
              <a:off x="3744" y="2736"/>
              <a:ext cx="384" cy="288"/>
            </a:xfrm>
            <a:prstGeom prst="line">
              <a:avLst/>
            </a:prstGeom>
            <a:noFill/>
            <a:ln w="15875">
              <a:solidFill>
                <a:schemeClr val="tx1"/>
              </a:solidFill>
              <a:round/>
              <a:headEnd/>
              <a:tailEnd/>
            </a:ln>
          </p:spPr>
          <p:txBody>
            <a:bodyPr wrap="none" anchor="ctr"/>
            <a:lstStyle/>
            <a:p>
              <a:endParaRPr lang="en-US"/>
            </a:p>
          </p:txBody>
        </p:sp>
        <p:sp>
          <p:nvSpPr>
            <p:cNvPr id="57373" name="Oval 46"/>
            <p:cNvSpPr>
              <a:spLocks noChangeArrowheads="1"/>
            </p:cNvSpPr>
            <p:nvPr/>
          </p:nvSpPr>
          <p:spPr bwMode="auto">
            <a:xfrm>
              <a:off x="4464" y="2592"/>
              <a:ext cx="193" cy="191"/>
            </a:xfrm>
            <a:prstGeom prst="ellipse">
              <a:avLst/>
            </a:prstGeom>
            <a:noFill/>
            <a:ln w="15875">
              <a:solidFill>
                <a:schemeClr val="tx1"/>
              </a:solidFill>
              <a:round/>
              <a:headEnd/>
              <a:tailEnd/>
            </a:ln>
          </p:spPr>
          <p:txBody>
            <a:bodyPr wrap="none" anchor="ctr"/>
            <a:lstStyle/>
            <a:p>
              <a:endParaRPr lang="en-US"/>
            </a:p>
          </p:txBody>
        </p:sp>
        <p:sp>
          <p:nvSpPr>
            <p:cNvPr id="57374" name="Oval 47"/>
            <p:cNvSpPr>
              <a:spLocks noChangeArrowheads="1"/>
            </p:cNvSpPr>
            <p:nvPr/>
          </p:nvSpPr>
          <p:spPr bwMode="auto">
            <a:xfrm>
              <a:off x="4464" y="3024"/>
              <a:ext cx="192" cy="192"/>
            </a:xfrm>
            <a:prstGeom prst="ellipse">
              <a:avLst/>
            </a:prstGeom>
            <a:noFill/>
            <a:ln w="15875">
              <a:solidFill>
                <a:schemeClr val="tx1"/>
              </a:solidFill>
              <a:round/>
              <a:headEnd/>
              <a:tailEnd/>
            </a:ln>
          </p:spPr>
          <p:txBody>
            <a:bodyPr wrap="none" anchor="ctr"/>
            <a:lstStyle/>
            <a:p>
              <a:endParaRPr lang="en-US"/>
            </a:p>
          </p:txBody>
        </p:sp>
        <p:sp>
          <p:nvSpPr>
            <p:cNvPr id="57375" name="Oval 48"/>
            <p:cNvSpPr>
              <a:spLocks noChangeArrowheads="1"/>
            </p:cNvSpPr>
            <p:nvPr/>
          </p:nvSpPr>
          <p:spPr bwMode="auto">
            <a:xfrm>
              <a:off x="4992" y="3024"/>
              <a:ext cx="192" cy="192"/>
            </a:xfrm>
            <a:prstGeom prst="ellipse">
              <a:avLst/>
            </a:prstGeom>
            <a:noFill/>
            <a:ln w="15875">
              <a:solidFill>
                <a:schemeClr val="tx1"/>
              </a:solidFill>
              <a:round/>
              <a:headEnd/>
              <a:tailEnd/>
            </a:ln>
          </p:spPr>
          <p:txBody>
            <a:bodyPr wrap="none" anchor="ctr"/>
            <a:lstStyle/>
            <a:p>
              <a:endParaRPr lang="en-US"/>
            </a:p>
          </p:txBody>
        </p:sp>
        <p:sp>
          <p:nvSpPr>
            <p:cNvPr id="57376" name="Oval 49"/>
            <p:cNvSpPr>
              <a:spLocks noChangeArrowheads="1"/>
            </p:cNvSpPr>
            <p:nvPr/>
          </p:nvSpPr>
          <p:spPr bwMode="auto">
            <a:xfrm>
              <a:off x="4992" y="2592"/>
              <a:ext cx="192" cy="192"/>
            </a:xfrm>
            <a:prstGeom prst="ellipse">
              <a:avLst/>
            </a:prstGeom>
            <a:noFill/>
            <a:ln w="15875">
              <a:solidFill>
                <a:schemeClr val="tx1"/>
              </a:solidFill>
              <a:round/>
              <a:headEnd/>
              <a:tailEnd/>
            </a:ln>
          </p:spPr>
          <p:txBody>
            <a:bodyPr wrap="none" anchor="ctr"/>
            <a:lstStyle/>
            <a:p>
              <a:endParaRPr lang="en-US"/>
            </a:p>
          </p:txBody>
        </p:sp>
        <p:sp>
          <p:nvSpPr>
            <p:cNvPr id="57377" name="Line 51"/>
            <p:cNvSpPr>
              <a:spLocks noChangeShapeType="1"/>
            </p:cNvSpPr>
            <p:nvPr/>
          </p:nvSpPr>
          <p:spPr bwMode="auto">
            <a:xfrm>
              <a:off x="5088" y="2784"/>
              <a:ext cx="0" cy="240"/>
            </a:xfrm>
            <a:prstGeom prst="line">
              <a:avLst/>
            </a:prstGeom>
            <a:noFill/>
            <a:ln w="15875">
              <a:solidFill>
                <a:schemeClr val="tx1"/>
              </a:solidFill>
              <a:round/>
              <a:headEnd/>
              <a:tailEnd/>
            </a:ln>
          </p:spPr>
          <p:txBody>
            <a:bodyPr wrap="none" anchor="ctr"/>
            <a:lstStyle/>
            <a:p>
              <a:endParaRPr lang="en-US"/>
            </a:p>
          </p:txBody>
        </p:sp>
        <p:sp>
          <p:nvSpPr>
            <p:cNvPr id="57378" name="Line 52"/>
            <p:cNvSpPr>
              <a:spLocks noChangeShapeType="1"/>
            </p:cNvSpPr>
            <p:nvPr/>
          </p:nvSpPr>
          <p:spPr bwMode="auto">
            <a:xfrm>
              <a:off x="4656" y="2688"/>
              <a:ext cx="336" cy="0"/>
            </a:xfrm>
            <a:prstGeom prst="line">
              <a:avLst/>
            </a:prstGeom>
            <a:noFill/>
            <a:ln w="15875">
              <a:solidFill>
                <a:schemeClr val="tx1"/>
              </a:solidFill>
              <a:round/>
              <a:headEnd/>
              <a:tailEnd/>
            </a:ln>
          </p:spPr>
          <p:txBody>
            <a:bodyPr wrap="none" anchor="ctr"/>
            <a:lstStyle/>
            <a:p>
              <a:endParaRPr lang="en-US"/>
            </a:p>
          </p:txBody>
        </p:sp>
        <p:sp>
          <p:nvSpPr>
            <p:cNvPr id="57379" name="Line 53"/>
            <p:cNvSpPr>
              <a:spLocks noChangeShapeType="1"/>
            </p:cNvSpPr>
            <p:nvPr/>
          </p:nvSpPr>
          <p:spPr bwMode="auto">
            <a:xfrm>
              <a:off x="4656" y="3120"/>
              <a:ext cx="336" cy="0"/>
            </a:xfrm>
            <a:prstGeom prst="line">
              <a:avLst/>
            </a:prstGeom>
            <a:noFill/>
            <a:ln w="15875">
              <a:solidFill>
                <a:schemeClr val="tx1"/>
              </a:solidFill>
              <a:round/>
              <a:headEnd/>
              <a:tailEnd/>
            </a:ln>
          </p:spPr>
          <p:txBody>
            <a:bodyPr wrap="none" anchor="ctr"/>
            <a:lstStyle/>
            <a:p>
              <a:endParaRPr lang="en-US"/>
            </a:p>
          </p:txBody>
        </p:sp>
        <p:sp>
          <p:nvSpPr>
            <p:cNvPr id="57380" name="Text Box 56"/>
            <p:cNvSpPr txBox="1">
              <a:spLocks noChangeArrowheads="1"/>
            </p:cNvSpPr>
            <p:nvPr/>
          </p:nvSpPr>
          <p:spPr bwMode="auto">
            <a:xfrm>
              <a:off x="1680" y="3264"/>
              <a:ext cx="3216" cy="250"/>
            </a:xfrm>
            <a:prstGeom prst="rect">
              <a:avLst/>
            </a:prstGeom>
            <a:noFill/>
            <a:ln w="15875">
              <a:noFill/>
              <a:miter lim="800000"/>
              <a:headEnd/>
              <a:tailEnd/>
            </a:ln>
          </p:spPr>
          <p:txBody>
            <a:bodyPr>
              <a:spAutoFit/>
            </a:bodyPr>
            <a:lstStyle/>
            <a:p>
              <a:pPr algn="ctr">
                <a:spcBef>
                  <a:spcPct val="50000"/>
                </a:spcBef>
              </a:pPr>
              <a:r>
                <a:rPr lang="en-US" sz="2000">
                  <a:latin typeface="Times New Roman" pitchFamily="18" charset="0"/>
                </a:rPr>
                <a:t>Four of the spanning trees of the graph</a:t>
              </a:r>
            </a:p>
          </p:txBody>
        </p:sp>
      </p:grpSp>
      <p:sp>
        <p:nvSpPr>
          <p:cNvPr id="47" name="Rectangle 3"/>
          <p:cNvSpPr txBox="1">
            <a:spLocks noChangeArrowheads="1"/>
          </p:cNvSpPr>
          <p:nvPr/>
        </p:nvSpPr>
        <p:spPr bwMode="auto">
          <a:xfrm>
            <a:off x="857251" y="5891213"/>
            <a:ext cx="7677150" cy="609600"/>
          </a:xfrm>
          <a:prstGeom prst="rect">
            <a:avLst/>
          </a:prstGeom>
          <a:noFill/>
          <a:ln w="9525">
            <a:noFill/>
            <a:miter lim="800000"/>
            <a:headEnd/>
            <a:tailEnd/>
          </a:ln>
        </p:spPr>
        <p:txBody>
          <a:bodyPr lIns="92075" tIns="46038" rIns="92075" bIns="46038"/>
          <a:lstStyle/>
          <a:p>
            <a:pPr marL="342900" indent="-342900" eaLnBrk="1" hangingPunct="1">
              <a:spcBef>
                <a:spcPct val="20000"/>
              </a:spcBef>
              <a:buClr>
                <a:schemeClr val="tx2"/>
              </a:buClr>
              <a:buSzPct val="75000"/>
              <a:buFont typeface="Monotype Sorts" pitchFamily="2" charset="2"/>
              <a:buChar char="l"/>
              <a:defRPr/>
            </a:pPr>
            <a:r>
              <a:rPr lang="en-US" kern="0" dirty="0">
                <a:latin typeface="+mn-lt"/>
              </a:rPr>
              <a:t>Theorem:</a:t>
            </a:r>
          </a:p>
          <a:p>
            <a:pPr marL="800100" lvl="1" indent="-342900" eaLnBrk="1" hangingPunct="1">
              <a:spcBef>
                <a:spcPct val="20000"/>
              </a:spcBef>
              <a:buClr>
                <a:schemeClr val="tx2"/>
              </a:buClr>
              <a:buSzPct val="75000"/>
              <a:buFont typeface="Monotype Sorts" pitchFamily="2" charset="2"/>
              <a:buChar char="l"/>
              <a:defRPr/>
            </a:pPr>
            <a:r>
              <a:rPr lang="en-US" kern="0" dirty="0">
                <a:latin typeface="+mn-lt"/>
              </a:rPr>
              <a:t>A simple graph is connected </a:t>
            </a:r>
            <a:r>
              <a:rPr lang="en-US" kern="0" dirty="0" smtClean="0">
                <a:latin typeface="+mn-lt"/>
              </a:rPr>
              <a:t>if it </a:t>
            </a:r>
            <a:r>
              <a:rPr lang="en-US" kern="0" dirty="0">
                <a:latin typeface="+mn-lt"/>
              </a:rPr>
              <a:t>has a spanning tree.</a:t>
            </a:r>
          </a:p>
        </p:txBody>
      </p:sp>
    </p:spTree>
    <p:extLst>
      <p:ext uri="{BB962C8B-B14F-4D97-AF65-F5344CB8AC3E}">
        <p14:creationId xmlns:p14="http://schemas.microsoft.com/office/powerpoint/2010/main" val="6542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23"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24" name="AutoShape 4"/>
          <p:cNvCxnSpPr>
            <a:cxnSpLocks noChangeShapeType="1"/>
            <a:stCxn id="30722" idx="6"/>
            <a:endCxn id="30723"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3072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0726"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2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2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29"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30"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31" name="AutoShape 11"/>
          <p:cNvCxnSpPr>
            <a:cxnSpLocks noChangeShapeType="1"/>
            <a:stCxn id="30722" idx="3"/>
            <a:endCxn id="3072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0732" name="AutoShape 12"/>
          <p:cNvCxnSpPr>
            <a:cxnSpLocks noChangeShapeType="1"/>
            <a:stCxn id="30727" idx="5"/>
            <a:endCxn id="3072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0733" name="AutoShape 13"/>
          <p:cNvCxnSpPr>
            <a:cxnSpLocks noChangeShapeType="1"/>
            <a:stCxn id="30728" idx="7"/>
            <a:endCxn id="30730"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0734" name="AutoShape 14"/>
          <p:cNvCxnSpPr>
            <a:cxnSpLocks noChangeShapeType="1"/>
            <a:stCxn id="30729" idx="3"/>
            <a:endCxn id="30730"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0735" name="AutoShape 15"/>
          <p:cNvCxnSpPr>
            <a:cxnSpLocks noChangeShapeType="1"/>
            <a:stCxn id="30726" idx="4"/>
            <a:endCxn id="3073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0736" name="AutoShape 16"/>
          <p:cNvCxnSpPr>
            <a:cxnSpLocks noChangeShapeType="1"/>
            <a:stCxn id="30722" idx="4"/>
            <a:endCxn id="3072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0737" name="AutoShape 17"/>
          <p:cNvCxnSpPr>
            <a:cxnSpLocks noChangeShapeType="1"/>
            <a:stCxn id="30723" idx="3"/>
            <a:endCxn id="3072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0738" name="AutoShape 18"/>
          <p:cNvCxnSpPr>
            <a:cxnSpLocks noChangeShapeType="1"/>
            <a:stCxn id="30723" idx="4"/>
            <a:endCxn id="3072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073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40"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4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4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43" name="AutoShape 23"/>
          <p:cNvCxnSpPr>
            <a:cxnSpLocks noChangeShapeType="1"/>
            <a:stCxn id="30728" idx="6"/>
            <a:endCxn id="3074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0744" name="AutoShape 24"/>
          <p:cNvCxnSpPr>
            <a:cxnSpLocks noChangeShapeType="1"/>
            <a:stCxn id="30728" idx="2"/>
            <a:endCxn id="3074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0745" name="AutoShape 25"/>
          <p:cNvCxnSpPr>
            <a:cxnSpLocks noChangeShapeType="1"/>
            <a:stCxn id="30727" idx="1"/>
            <a:endCxn id="3074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0746" name="AutoShape 26"/>
          <p:cNvCxnSpPr>
            <a:cxnSpLocks noChangeShapeType="1"/>
            <a:stCxn id="30740" idx="1"/>
            <a:endCxn id="3073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0747" name="AutoShape 27"/>
          <p:cNvCxnSpPr>
            <a:cxnSpLocks noChangeShapeType="1"/>
            <a:stCxn id="30729" idx="4"/>
            <a:endCxn id="30740"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0748" name="AutoShape 28"/>
          <p:cNvCxnSpPr>
            <a:cxnSpLocks noChangeShapeType="1"/>
            <a:stCxn id="30742" idx="7"/>
            <a:endCxn id="3072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074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075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075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075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075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075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075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3075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075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075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075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076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076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076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076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076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076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076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076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076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076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077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077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077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077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0774" name="AutoShape 54"/>
          <p:cNvCxnSpPr>
            <a:cxnSpLocks noChangeShapeType="1"/>
            <a:stCxn id="30727" idx="4"/>
            <a:endCxn id="3074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077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077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077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78"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79" name="AutoShape 59"/>
          <p:cNvCxnSpPr>
            <a:cxnSpLocks noChangeShapeType="1"/>
            <a:stCxn id="30777" idx="6"/>
            <a:endCxn id="30778" idx="2"/>
          </p:cNvCxnSpPr>
          <p:nvPr/>
        </p:nvCxnSpPr>
        <p:spPr bwMode="auto">
          <a:xfrm>
            <a:off x="7086600" y="2514600"/>
            <a:ext cx="1143000" cy="0"/>
          </a:xfrm>
          <a:prstGeom prst="straightConnector1">
            <a:avLst/>
          </a:prstGeom>
          <a:noFill/>
          <a:ln w="9525">
            <a:solidFill>
              <a:srgbClr val="0000FF"/>
            </a:solidFill>
            <a:round/>
            <a:headEnd/>
            <a:tailEnd/>
          </a:ln>
          <a:effectLst/>
        </p:spPr>
      </p:cxnSp>
      <p:sp>
        <p:nvSpPr>
          <p:cNvPr id="3078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0781"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8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8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84"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85"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86" name="AutoShape 66"/>
          <p:cNvCxnSpPr>
            <a:cxnSpLocks noChangeShapeType="1"/>
            <a:stCxn id="30777" idx="3"/>
            <a:endCxn id="3078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0787" name="AutoShape 67"/>
          <p:cNvCxnSpPr>
            <a:cxnSpLocks noChangeShapeType="1"/>
            <a:stCxn id="30782" idx="5"/>
            <a:endCxn id="3078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0788" name="AutoShape 68"/>
          <p:cNvCxnSpPr>
            <a:cxnSpLocks noChangeShapeType="1"/>
            <a:stCxn id="30783" idx="7"/>
            <a:endCxn id="30785"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0789" name="AutoShape 69"/>
          <p:cNvCxnSpPr>
            <a:cxnSpLocks noChangeShapeType="1"/>
            <a:stCxn id="30784" idx="3"/>
            <a:endCxn id="3078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0790" name="AutoShape 70"/>
          <p:cNvCxnSpPr>
            <a:cxnSpLocks noChangeShapeType="1"/>
            <a:stCxn id="30781" idx="4"/>
            <a:endCxn id="30785"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0791" name="AutoShape 71"/>
          <p:cNvCxnSpPr>
            <a:cxnSpLocks noChangeShapeType="1"/>
            <a:stCxn id="30777" idx="4"/>
            <a:endCxn id="3078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0792" name="AutoShape 72"/>
          <p:cNvCxnSpPr>
            <a:cxnSpLocks noChangeShapeType="1"/>
            <a:stCxn id="30778" idx="3"/>
            <a:endCxn id="30781"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30793" name="AutoShape 73"/>
          <p:cNvCxnSpPr>
            <a:cxnSpLocks noChangeShapeType="1"/>
            <a:stCxn id="30778" idx="4"/>
            <a:endCxn id="30784"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30794"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9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079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0797" name="AutoShape 77"/>
          <p:cNvCxnSpPr>
            <a:cxnSpLocks noChangeShapeType="1"/>
            <a:stCxn id="30783" idx="6"/>
            <a:endCxn id="30794"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079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0799" name="AutoShape 79"/>
          <p:cNvCxnSpPr>
            <a:cxnSpLocks noChangeShapeType="1"/>
            <a:stCxn id="30782" idx="1"/>
            <a:endCxn id="3079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0800" name="AutoShape 80"/>
          <p:cNvCxnSpPr>
            <a:cxnSpLocks noChangeShapeType="1"/>
            <a:stCxn id="30794" idx="1"/>
            <a:endCxn id="30785"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0801" name="AutoShape 81"/>
          <p:cNvCxnSpPr>
            <a:cxnSpLocks noChangeShapeType="1"/>
            <a:stCxn id="30784" idx="4"/>
            <a:endCxn id="3079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0802" name="AutoShape 82"/>
          <p:cNvCxnSpPr>
            <a:cxnSpLocks noChangeShapeType="1"/>
            <a:stCxn id="30796" idx="7"/>
            <a:endCxn id="3077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080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080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080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080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080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080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080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081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081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081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081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081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081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081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081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081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081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082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082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082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082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082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082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082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082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0828" name="AutoShape 108"/>
          <p:cNvCxnSpPr>
            <a:cxnSpLocks noChangeShapeType="1"/>
            <a:stCxn id="30782" idx="4"/>
            <a:endCxn id="30795"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901572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4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748" name="AutoShape 4"/>
          <p:cNvCxnSpPr>
            <a:cxnSpLocks noChangeShapeType="1"/>
            <a:stCxn id="31746" idx="6"/>
            <a:endCxn id="3174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174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1750"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5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52"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53"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5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755" name="AutoShape 11"/>
          <p:cNvCxnSpPr>
            <a:cxnSpLocks noChangeShapeType="1"/>
            <a:stCxn id="31746" idx="3"/>
            <a:endCxn id="3175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1756" name="AutoShape 12"/>
          <p:cNvCxnSpPr>
            <a:cxnSpLocks noChangeShapeType="1"/>
            <a:stCxn id="31751" idx="5"/>
            <a:endCxn id="3175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1757" name="AutoShape 13"/>
          <p:cNvCxnSpPr>
            <a:cxnSpLocks noChangeShapeType="1"/>
            <a:stCxn id="31752" idx="7"/>
            <a:endCxn id="31754"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1758" name="AutoShape 14"/>
          <p:cNvCxnSpPr>
            <a:cxnSpLocks noChangeShapeType="1"/>
            <a:stCxn id="31753" idx="3"/>
            <a:endCxn id="31754"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1759" name="AutoShape 15"/>
          <p:cNvCxnSpPr>
            <a:cxnSpLocks noChangeShapeType="1"/>
            <a:stCxn id="31750" idx="4"/>
            <a:endCxn id="3175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1760" name="AutoShape 16"/>
          <p:cNvCxnSpPr>
            <a:cxnSpLocks noChangeShapeType="1"/>
            <a:stCxn id="31746" idx="4"/>
            <a:endCxn id="3175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1761" name="AutoShape 17"/>
          <p:cNvCxnSpPr>
            <a:cxnSpLocks noChangeShapeType="1"/>
            <a:stCxn id="31747" idx="3"/>
            <a:endCxn id="31750"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1762" name="AutoShape 18"/>
          <p:cNvCxnSpPr>
            <a:cxnSpLocks noChangeShapeType="1"/>
            <a:stCxn id="31747" idx="4"/>
            <a:endCxn id="31753" idx="0"/>
          </p:cNvCxnSpPr>
          <p:nvPr/>
        </p:nvCxnSpPr>
        <p:spPr bwMode="auto">
          <a:xfrm flipH="1">
            <a:off x="3505200" y="2514600"/>
            <a:ext cx="76200" cy="533400"/>
          </a:xfrm>
          <a:prstGeom prst="straightConnector1">
            <a:avLst/>
          </a:prstGeom>
          <a:noFill/>
          <a:ln w="9525">
            <a:solidFill>
              <a:srgbClr val="0000FF"/>
            </a:solidFill>
            <a:round/>
            <a:headEnd/>
            <a:tailEnd/>
          </a:ln>
          <a:effectLst/>
        </p:spPr>
      </p:cxnSp>
      <p:sp>
        <p:nvSpPr>
          <p:cNvPr id="3176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64"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6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76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767" name="AutoShape 23"/>
          <p:cNvCxnSpPr>
            <a:cxnSpLocks noChangeShapeType="1"/>
            <a:stCxn id="31752" idx="6"/>
            <a:endCxn id="31764"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1768" name="AutoShape 24"/>
          <p:cNvCxnSpPr>
            <a:cxnSpLocks noChangeShapeType="1"/>
            <a:stCxn id="31752" idx="2"/>
            <a:endCxn id="3176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1769" name="AutoShape 25"/>
          <p:cNvCxnSpPr>
            <a:cxnSpLocks noChangeShapeType="1"/>
            <a:stCxn id="31751" idx="1"/>
            <a:endCxn id="3176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1770" name="AutoShape 26"/>
          <p:cNvCxnSpPr>
            <a:cxnSpLocks noChangeShapeType="1"/>
            <a:stCxn id="31764" idx="1"/>
            <a:endCxn id="3175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1771" name="AutoShape 27"/>
          <p:cNvCxnSpPr>
            <a:cxnSpLocks noChangeShapeType="1"/>
            <a:stCxn id="31753" idx="4"/>
            <a:endCxn id="31764"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1772" name="AutoShape 28"/>
          <p:cNvCxnSpPr>
            <a:cxnSpLocks noChangeShapeType="1"/>
            <a:stCxn id="31766" idx="7"/>
            <a:endCxn id="3174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177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177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177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177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177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a:t>
            </a:r>
          </a:p>
        </p:txBody>
      </p:sp>
      <p:sp>
        <p:nvSpPr>
          <p:cNvPr id="3177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177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3178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178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178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178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178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178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178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178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178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178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179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179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179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179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179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179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179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179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1798" name="AutoShape 54"/>
          <p:cNvCxnSpPr>
            <a:cxnSpLocks noChangeShapeType="1"/>
            <a:stCxn id="31751" idx="4"/>
            <a:endCxn id="3176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179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180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180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0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803" name="AutoShape 59"/>
          <p:cNvCxnSpPr>
            <a:cxnSpLocks noChangeShapeType="1"/>
            <a:stCxn id="31801" idx="6"/>
            <a:endCxn id="3180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180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1805"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0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07"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08"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09"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810" name="AutoShape 66"/>
          <p:cNvCxnSpPr>
            <a:cxnSpLocks noChangeShapeType="1"/>
            <a:stCxn id="31801" idx="3"/>
            <a:endCxn id="3180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1811" name="AutoShape 67"/>
          <p:cNvCxnSpPr>
            <a:cxnSpLocks noChangeShapeType="1"/>
            <a:stCxn id="31806" idx="5"/>
            <a:endCxn id="3180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1812" name="AutoShape 68"/>
          <p:cNvCxnSpPr>
            <a:cxnSpLocks noChangeShapeType="1"/>
            <a:stCxn id="31807" idx="7"/>
            <a:endCxn id="3180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1813" name="AutoShape 69"/>
          <p:cNvCxnSpPr>
            <a:cxnSpLocks noChangeShapeType="1"/>
            <a:stCxn id="31808" idx="3"/>
            <a:endCxn id="3180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1814" name="AutoShape 70"/>
          <p:cNvCxnSpPr>
            <a:cxnSpLocks noChangeShapeType="1"/>
            <a:stCxn id="31805" idx="4"/>
            <a:endCxn id="31809"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1815" name="AutoShape 71"/>
          <p:cNvCxnSpPr>
            <a:cxnSpLocks noChangeShapeType="1"/>
            <a:stCxn id="31801" idx="4"/>
            <a:endCxn id="31807"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1816" name="AutoShape 72"/>
          <p:cNvCxnSpPr>
            <a:cxnSpLocks noChangeShapeType="1"/>
            <a:stCxn id="31802" idx="3"/>
            <a:endCxn id="31805"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1817" name="AutoShape 73"/>
          <p:cNvCxnSpPr>
            <a:cxnSpLocks noChangeShapeType="1"/>
          </p:cNvCxnSpPr>
          <p:nvPr/>
        </p:nvCxnSpPr>
        <p:spPr bwMode="auto">
          <a:xfrm flipH="1">
            <a:off x="8382000" y="2743200"/>
            <a:ext cx="76200" cy="533400"/>
          </a:xfrm>
          <a:prstGeom prst="straightConnector1">
            <a:avLst/>
          </a:prstGeom>
          <a:noFill/>
          <a:ln w="9525">
            <a:solidFill>
              <a:srgbClr val="0000FF"/>
            </a:solidFill>
            <a:round/>
            <a:headEnd/>
            <a:tailEnd/>
          </a:ln>
          <a:effectLst/>
        </p:spPr>
      </p:cxnSp>
      <p:sp>
        <p:nvSpPr>
          <p:cNvPr id="31818"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1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182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1821" name="AutoShape 77"/>
          <p:cNvCxnSpPr>
            <a:cxnSpLocks noChangeShapeType="1"/>
            <a:stCxn id="31807" idx="6"/>
            <a:endCxn id="31818"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1822"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1823" name="AutoShape 79"/>
          <p:cNvCxnSpPr>
            <a:cxnSpLocks noChangeShapeType="1"/>
            <a:stCxn id="31806" idx="1"/>
            <a:endCxn id="3182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1824" name="AutoShape 80"/>
          <p:cNvCxnSpPr>
            <a:cxnSpLocks noChangeShapeType="1"/>
            <a:stCxn id="31818" idx="1"/>
            <a:endCxn id="31809"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1825" name="AutoShape 81"/>
          <p:cNvCxnSpPr>
            <a:cxnSpLocks noChangeShapeType="1"/>
            <a:stCxn id="31808" idx="4"/>
            <a:endCxn id="3181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1826" name="AutoShape 82"/>
          <p:cNvCxnSpPr>
            <a:cxnSpLocks noChangeShapeType="1"/>
            <a:stCxn id="31820" idx="7"/>
            <a:endCxn id="3180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182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182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182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183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183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a:t>
            </a:r>
          </a:p>
        </p:txBody>
      </p:sp>
      <p:sp>
        <p:nvSpPr>
          <p:cNvPr id="3183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183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183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183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183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183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183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183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184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184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184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184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184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184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184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184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184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184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185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185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1852" name="AutoShape 108"/>
          <p:cNvCxnSpPr>
            <a:cxnSpLocks noChangeShapeType="1"/>
            <a:stCxn id="31806" idx="4"/>
            <a:endCxn id="31819"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2982743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7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772" name="AutoShape 4"/>
          <p:cNvCxnSpPr>
            <a:cxnSpLocks noChangeShapeType="1"/>
            <a:stCxn id="32770" idx="6"/>
            <a:endCxn id="3277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277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277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7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7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7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7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779" name="AutoShape 11"/>
          <p:cNvCxnSpPr>
            <a:cxnSpLocks noChangeShapeType="1"/>
            <a:stCxn id="32770" idx="3"/>
            <a:endCxn id="3277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2780" name="AutoShape 12"/>
          <p:cNvCxnSpPr>
            <a:cxnSpLocks noChangeShapeType="1"/>
            <a:stCxn id="32775" idx="5"/>
            <a:endCxn id="32776"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2781" name="AutoShape 13"/>
          <p:cNvCxnSpPr>
            <a:cxnSpLocks noChangeShapeType="1"/>
            <a:stCxn id="32776" idx="7"/>
            <a:endCxn id="3277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2782" name="AutoShape 14"/>
          <p:cNvCxnSpPr>
            <a:cxnSpLocks noChangeShapeType="1"/>
            <a:stCxn id="32777" idx="3"/>
            <a:endCxn id="32778"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2783" name="AutoShape 15"/>
          <p:cNvCxnSpPr>
            <a:cxnSpLocks noChangeShapeType="1"/>
            <a:stCxn id="32774" idx="4"/>
            <a:endCxn id="3277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2784" name="AutoShape 16"/>
          <p:cNvCxnSpPr>
            <a:cxnSpLocks noChangeShapeType="1"/>
            <a:stCxn id="32770" idx="4"/>
            <a:endCxn id="32776"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2785" name="AutoShape 17"/>
          <p:cNvCxnSpPr>
            <a:cxnSpLocks noChangeShapeType="1"/>
            <a:stCxn id="32771" idx="3"/>
            <a:endCxn id="32774"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2786" name="AutoShape 18"/>
          <p:cNvCxnSpPr>
            <a:cxnSpLocks noChangeShapeType="1"/>
            <a:stCxn id="32771" idx="4"/>
            <a:endCxn id="3277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278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8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8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79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791" name="AutoShape 23"/>
          <p:cNvCxnSpPr>
            <a:cxnSpLocks noChangeShapeType="1"/>
            <a:stCxn id="32776" idx="6"/>
            <a:endCxn id="3278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2792" name="AutoShape 24"/>
          <p:cNvCxnSpPr>
            <a:cxnSpLocks noChangeShapeType="1"/>
            <a:stCxn id="32776" idx="2"/>
            <a:endCxn id="3278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2793" name="AutoShape 25"/>
          <p:cNvCxnSpPr>
            <a:cxnSpLocks noChangeShapeType="1"/>
            <a:stCxn id="32775" idx="1"/>
            <a:endCxn id="3279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2794" name="AutoShape 26"/>
          <p:cNvCxnSpPr>
            <a:cxnSpLocks noChangeShapeType="1"/>
            <a:stCxn id="32788" idx="1"/>
            <a:endCxn id="3277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2795" name="AutoShape 27"/>
          <p:cNvCxnSpPr>
            <a:cxnSpLocks noChangeShapeType="1"/>
            <a:stCxn id="32777" idx="4"/>
            <a:endCxn id="32788"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2796" name="AutoShape 28"/>
          <p:cNvCxnSpPr>
            <a:cxnSpLocks noChangeShapeType="1"/>
            <a:stCxn id="32790" idx="7"/>
            <a:endCxn id="3277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279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279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279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280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280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280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280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280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280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280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280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280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280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281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281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281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281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281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281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281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281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281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281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282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282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2822" name="AutoShape 54"/>
          <p:cNvCxnSpPr>
            <a:cxnSpLocks noChangeShapeType="1"/>
            <a:stCxn id="32775" idx="4"/>
            <a:endCxn id="32789"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282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282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282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2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827" name="AutoShape 59"/>
          <p:cNvCxnSpPr>
            <a:cxnSpLocks noChangeShapeType="1"/>
            <a:stCxn id="32825" idx="6"/>
            <a:endCxn id="3282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282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2829"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3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31"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3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33"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834" name="AutoShape 66"/>
          <p:cNvCxnSpPr>
            <a:cxnSpLocks noChangeShapeType="1"/>
            <a:stCxn id="32825" idx="3"/>
            <a:endCxn id="3283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2835" name="AutoShape 67"/>
          <p:cNvCxnSpPr>
            <a:cxnSpLocks noChangeShapeType="1"/>
            <a:stCxn id="32830" idx="5"/>
            <a:endCxn id="32831"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2836" name="AutoShape 68"/>
          <p:cNvCxnSpPr>
            <a:cxnSpLocks noChangeShapeType="1"/>
            <a:stCxn id="32831" idx="7"/>
            <a:endCxn id="3283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2837" name="AutoShape 69"/>
          <p:cNvCxnSpPr>
            <a:cxnSpLocks noChangeShapeType="1"/>
            <a:stCxn id="32832" idx="3"/>
            <a:endCxn id="32833"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2838" name="AutoShape 70"/>
          <p:cNvCxnSpPr>
            <a:cxnSpLocks noChangeShapeType="1"/>
            <a:stCxn id="32829" idx="4"/>
            <a:endCxn id="32833"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2839" name="AutoShape 71"/>
          <p:cNvCxnSpPr>
            <a:cxnSpLocks noChangeShapeType="1"/>
            <a:stCxn id="32825" idx="4"/>
            <a:endCxn id="32831"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2840" name="AutoShape 72"/>
          <p:cNvCxnSpPr>
            <a:cxnSpLocks noChangeShapeType="1"/>
            <a:stCxn id="32826" idx="3"/>
            <a:endCxn id="32829"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284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2842"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43"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284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2845" name="AutoShape 77"/>
          <p:cNvCxnSpPr>
            <a:cxnSpLocks noChangeShapeType="1"/>
            <a:stCxn id="32831" idx="6"/>
            <a:endCxn id="32842"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2846"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2847" name="AutoShape 79"/>
          <p:cNvCxnSpPr>
            <a:cxnSpLocks noChangeShapeType="1"/>
            <a:stCxn id="32830" idx="1"/>
            <a:endCxn id="3284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2848" name="AutoShape 80"/>
          <p:cNvCxnSpPr>
            <a:cxnSpLocks noChangeShapeType="1"/>
            <a:stCxn id="32842" idx="1"/>
            <a:endCxn id="32833"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2849" name="AutoShape 81"/>
          <p:cNvCxnSpPr>
            <a:cxnSpLocks noChangeShapeType="1"/>
            <a:stCxn id="32832" idx="4"/>
            <a:endCxn id="32842"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2850" name="AutoShape 82"/>
          <p:cNvCxnSpPr>
            <a:cxnSpLocks noChangeShapeType="1"/>
            <a:stCxn id="32844" idx="7"/>
            <a:endCxn id="3282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285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285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285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285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285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285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285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285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285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286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286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286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286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286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286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286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286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286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286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287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287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287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287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287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287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2876" name="AutoShape 108"/>
          <p:cNvCxnSpPr>
            <a:cxnSpLocks noChangeShapeType="1"/>
            <a:stCxn id="32830" idx="4"/>
            <a:endCxn id="32843"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val="2323761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79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796" name="AutoShape 4"/>
          <p:cNvCxnSpPr>
            <a:cxnSpLocks noChangeShapeType="1"/>
            <a:stCxn id="33794" idx="6"/>
            <a:endCxn id="3379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379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379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79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0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0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0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803" name="AutoShape 11"/>
          <p:cNvCxnSpPr>
            <a:cxnSpLocks noChangeShapeType="1"/>
            <a:stCxn id="33794" idx="3"/>
            <a:endCxn id="3379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3804" name="AutoShape 12"/>
          <p:cNvCxnSpPr>
            <a:cxnSpLocks noChangeShapeType="1"/>
            <a:stCxn id="33799" idx="5"/>
            <a:endCxn id="33800"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3805" name="AutoShape 13"/>
          <p:cNvCxnSpPr>
            <a:cxnSpLocks noChangeShapeType="1"/>
            <a:stCxn id="33800" idx="7"/>
            <a:endCxn id="3380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3806" name="AutoShape 14"/>
          <p:cNvCxnSpPr>
            <a:cxnSpLocks noChangeShapeType="1"/>
            <a:stCxn id="33801" idx="3"/>
            <a:endCxn id="33802"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3807" name="AutoShape 15"/>
          <p:cNvCxnSpPr>
            <a:cxnSpLocks noChangeShapeType="1"/>
            <a:stCxn id="33798" idx="4"/>
            <a:endCxn id="33802" idx="0"/>
          </p:cNvCxnSpPr>
          <p:nvPr/>
        </p:nvCxnSpPr>
        <p:spPr bwMode="auto">
          <a:xfrm>
            <a:off x="2743200" y="3429000"/>
            <a:ext cx="0" cy="609600"/>
          </a:xfrm>
          <a:prstGeom prst="straightConnector1">
            <a:avLst/>
          </a:prstGeom>
          <a:noFill/>
          <a:ln w="9525">
            <a:solidFill>
              <a:srgbClr val="0000FF"/>
            </a:solidFill>
            <a:round/>
            <a:headEnd/>
            <a:tailEnd/>
          </a:ln>
          <a:effectLst/>
        </p:spPr>
      </p:cxnSp>
      <p:cxnSp>
        <p:nvCxnSpPr>
          <p:cNvPr id="33808" name="AutoShape 16"/>
          <p:cNvCxnSpPr>
            <a:cxnSpLocks noChangeShapeType="1"/>
            <a:stCxn id="33794" idx="4"/>
            <a:endCxn id="33800"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3809" name="AutoShape 17"/>
          <p:cNvCxnSpPr>
            <a:cxnSpLocks noChangeShapeType="1"/>
            <a:stCxn id="33795" idx="3"/>
            <a:endCxn id="3379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3810" name="AutoShape 18"/>
          <p:cNvCxnSpPr>
            <a:cxnSpLocks noChangeShapeType="1"/>
            <a:stCxn id="33795" idx="4"/>
            <a:endCxn id="3380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381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1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1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1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815" name="AutoShape 23"/>
          <p:cNvCxnSpPr>
            <a:cxnSpLocks noChangeShapeType="1"/>
            <a:stCxn id="33800" idx="6"/>
            <a:endCxn id="3381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3816" name="AutoShape 24"/>
          <p:cNvCxnSpPr>
            <a:cxnSpLocks noChangeShapeType="1"/>
            <a:stCxn id="33800" idx="2"/>
            <a:endCxn id="3381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3817" name="AutoShape 25"/>
          <p:cNvCxnSpPr>
            <a:cxnSpLocks noChangeShapeType="1"/>
            <a:stCxn id="33799" idx="1"/>
            <a:endCxn id="3381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3818" name="AutoShape 26"/>
          <p:cNvCxnSpPr>
            <a:cxnSpLocks noChangeShapeType="1"/>
            <a:stCxn id="33812" idx="1"/>
            <a:endCxn id="3380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3819" name="AutoShape 27"/>
          <p:cNvCxnSpPr>
            <a:cxnSpLocks noChangeShapeType="1"/>
            <a:stCxn id="33801" idx="4"/>
            <a:endCxn id="33812"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3820" name="AutoShape 28"/>
          <p:cNvCxnSpPr>
            <a:cxnSpLocks noChangeShapeType="1"/>
            <a:stCxn id="33814" idx="7"/>
            <a:endCxn id="3379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382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382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382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382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382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382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382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382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382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383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383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383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383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383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383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383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383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383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383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384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384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384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384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384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384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3846" name="AutoShape 54"/>
          <p:cNvCxnSpPr>
            <a:cxnSpLocks noChangeShapeType="1"/>
            <a:stCxn id="33799" idx="4"/>
            <a:endCxn id="33813"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384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3848"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3849"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50"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851" name="AutoShape 59"/>
          <p:cNvCxnSpPr>
            <a:cxnSpLocks noChangeShapeType="1"/>
            <a:stCxn id="33849" idx="6"/>
            <a:endCxn id="33850"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3852"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3853"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54"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55"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56"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57"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858" name="AutoShape 66"/>
          <p:cNvCxnSpPr>
            <a:cxnSpLocks noChangeShapeType="1"/>
            <a:stCxn id="33849" idx="3"/>
            <a:endCxn id="3385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3859" name="AutoShape 67"/>
          <p:cNvCxnSpPr>
            <a:cxnSpLocks noChangeShapeType="1"/>
            <a:stCxn id="33854" idx="5"/>
            <a:endCxn id="33855"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3860" name="AutoShape 68"/>
          <p:cNvCxnSpPr>
            <a:cxnSpLocks noChangeShapeType="1"/>
            <a:stCxn id="33855" idx="7"/>
            <a:endCxn id="3385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3861" name="AutoShape 69"/>
          <p:cNvCxnSpPr>
            <a:cxnSpLocks noChangeShapeType="1"/>
            <a:stCxn id="33856" idx="3"/>
            <a:endCxn id="33857"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3862" name="AutoShape 70"/>
          <p:cNvCxnSpPr>
            <a:cxnSpLocks noChangeShapeType="1"/>
            <a:stCxn id="33853" idx="4"/>
            <a:endCxn id="33857" idx="0"/>
          </p:cNvCxnSpPr>
          <p:nvPr/>
        </p:nvCxnSpPr>
        <p:spPr bwMode="auto">
          <a:xfrm>
            <a:off x="7620000" y="3657600"/>
            <a:ext cx="0" cy="609600"/>
          </a:xfrm>
          <a:prstGeom prst="straightConnector1">
            <a:avLst/>
          </a:prstGeom>
          <a:noFill/>
          <a:ln w="9525">
            <a:solidFill>
              <a:srgbClr val="0000FF"/>
            </a:solidFill>
            <a:round/>
            <a:headEnd/>
            <a:tailEnd/>
          </a:ln>
          <a:effectLst/>
        </p:spPr>
      </p:cxnSp>
      <p:cxnSp>
        <p:nvCxnSpPr>
          <p:cNvPr id="33863" name="AutoShape 71"/>
          <p:cNvCxnSpPr>
            <a:cxnSpLocks noChangeShapeType="1"/>
            <a:stCxn id="33849" idx="4"/>
            <a:endCxn id="33855"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3864" name="AutoShape 72"/>
          <p:cNvCxnSpPr>
            <a:cxnSpLocks noChangeShapeType="1"/>
            <a:stCxn id="33850" idx="3"/>
            <a:endCxn id="33853"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3865"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3866"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67"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3868"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3869" name="AutoShape 77"/>
          <p:cNvCxnSpPr>
            <a:cxnSpLocks noChangeShapeType="1"/>
            <a:stCxn id="33855" idx="6"/>
            <a:endCxn id="3386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3870"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3871" name="AutoShape 79"/>
          <p:cNvCxnSpPr>
            <a:cxnSpLocks noChangeShapeType="1"/>
            <a:stCxn id="33854" idx="1"/>
            <a:endCxn id="33868"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3872" name="AutoShape 80"/>
          <p:cNvCxnSpPr>
            <a:cxnSpLocks noChangeShapeType="1"/>
            <a:stCxn id="33866" idx="1"/>
            <a:endCxn id="3385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3873" name="AutoShape 81"/>
          <p:cNvCxnSpPr>
            <a:cxnSpLocks noChangeShapeType="1"/>
            <a:stCxn id="33856" idx="4"/>
            <a:endCxn id="33866"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3874" name="AutoShape 82"/>
          <p:cNvCxnSpPr>
            <a:cxnSpLocks noChangeShapeType="1"/>
            <a:stCxn id="33868" idx="7"/>
            <a:endCxn id="33849"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387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387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3877"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3878"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3879"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3880"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3881"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3882"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3883"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3884"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3885"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3886"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3887"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3888"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3889"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3890"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3891"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3892"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3893"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3894"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3895"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3896"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3897"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3898"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3899"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3900" name="AutoShape 108"/>
          <p:cNvCxnSpPr>
            <a:cxnSpLocks noChangeShapeType="1"/>
            <a:stCxn id="33854" idx="4"/>
            <a:endCxn id="33867"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4009115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1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20" name="AutoShape 4"/>
          <p:cNvCxnSpPr>
            <a:cxnSpLocks noChangeShapeType="1"/>
            <a:stCxn id="34818" idx="6"/>
            <a:endCxn id="3481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482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482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2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2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25"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2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27" name="AutoShape 11"/>
          <p:cNvCxnSpPr>
            <a:cxnSpLocks noChangeShapeType="1"/>
            <a:stCxn id="34818" idx="3"/>
            <a:endCxn id="3482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4828" name="AutoShape 12"/>
          <p:cNvCxnSpPr>
            <a:cxnSpLocks noChangeShapeType="1"/>
            <a:stCxn id="34823" idx="5"/>
            <a:endCxn id="3482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4829" name="AutoShape 13"/>
          <p:cNvCxnSpPr>
            <a:cxnSpLocks noChangeShapeType="1"/>
            <a:stCxn id="34824" idx="7"/>
            <a:endCxn id="34826"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4830" name="AutoShape 14"/>
          <p:cNvCxnSpPr>
            <a:cxnSpLocks noChangeShapeType="1"/>
            <a:stCxn id="34825" idx="3"/>
            <a:endCxn id="3482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4831" name="AutoShape 15"/>
          <p:cNvCxnSpPr>
            <a:cxnSpLocks noChangeShapeType="1"/>
            <a:stCxn id="34822" idx="4"/>
            <a:endCxn id="3482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4832" name="AutoShape 16"/>
          <p:cNvCxnSpPr>
            <a:cxnSpLocks noChangeShapeType="1"/>
            <a:stCxn id="34818" idx="4"/>
            <a:endCxn id="34824"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4833" name="AutoShape 17"/>
          <p:cNvCxnSpPr>
            <a:cxnSpLocks noChangeShapeType="1"/>
            <a:stCxn id="34819" idx="3"/>
            <a:endCxn id="3482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4834" name="AutoShape 18"/>
          <p:cNvCxnSpPr>
            <a:cxnSpLocks noChangeShapeType="1"/>
            <a:stCxn id="34819" idx="4"/>
            <a:endCxn id="34825"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483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3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3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3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39" name="AutoShape 23"/>
          <p:cNvCxnSpPr>
            <a:cxnSpLocks noChangeShapeType="1"/>
            <a:stCxn id="34824" idx="6"/>
            <a:endCxn id="348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4840" name="AutoShape 24"/>
          <p:cNvCxnSpPr>
            <a:cxnSpLocks noChangeShapeType="1"/>
            <a:stCxn id="34824" idx="2"/>
            <a:endCxn id="348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4841" name="AutoShape 25"/>
          <p:cNvCxnSpPr>
            <a:cxnSpLocks noChangeShapeType="1"/>
            <a:stCxn id="34823" idx="1"/>
            <a:endCxn id="348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4842" name="AutoShape 26"/>
          <p:cNvCxnSpPr>
            <a:cxnSpLocks noChangeShapeType="1"/>
            <a:stCxn id="34836" idx="1"/>
            <a:endCxn id="34826" idx="5"/>
          </p:cNvCxnSpPr>
          <p:nvPr/>
        </p:nvCxnSpPr>
        <p:spPr bwMode="auto">
          <a:xfrm flipH="1" flipV="1">
            <a:off x="2905125" y="4429125"/>
            <a:ext cx="438150" cy="666750"/>
          </a:xfrm>
          <a:prstGeom prst="straightConnector1">
            <a:avLst/>
          </a:prstGeom>
          <a:noFill/>
          <a:ln w="9525">
            <a:solidFill>
              <a:srgbClr val="0000FF"/>
            </a:solidFill>
            <a:round/>
            <a:headEnd/>
            <a:tailEnd/>
          </a:ln>
          <a:effectLst/>
        </p:spPr>
      </p:cxnSp>
      <p:cxnSp>
        <p:nvCxnSpPr>
          <p:cNvPr id="34843" name="AutoShape 27"/>
          <p:cNvCxnSpPr>
            <a:cxnSpLocks noChangeShapeType="1"/>
            <a:stCxn id="34825" idx="4"/>
            <a:endCxn id="34836"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4844" name="AutoShape 28"/>
          <p:cNvCxnSpPr>
            <a:cxnSpLocks noChangeShapeType="1"/>
            <a:stCxn id="34838" idx="7"/>
            <a:endCxn id="3481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484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484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484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484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484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485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485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485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485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485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485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485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485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485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485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486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486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486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486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486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486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486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486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486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486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4870" name="AutoShape 54"/>
          <p:cNvCxnSpPr>
            <a:cxnSpLocks noChangeShapeType="1"/>
            <a:stCxn id="34823" idx="4"/>
            <a:endCxn id="3483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487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487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4873"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74"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75" name="AutoShape 59"/>
          <p:cNvCxnSpPr>
            <a:cxnSpLocks noChangeShapeType="1"/>
            <a:stCxn id="34873" idx="6"/>
            <a:endCxn id="34874"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487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4877"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7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7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80"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81"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82" name="AutoShape 66"/>
          <p:cNvCxnSpPr>
            <a:cxnSpLocks noChangeShapeType="1"/>
            <a:stCxn id="34873" idx="3"/>
            <a:endCxn id="34878"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4883" name="AutoShape 67"/>
          <p:cNvCxnSpPr>
            <a:cxnSpLocks noChangeShapeType="1"/>
            <a:stCxn id="34878" idx="5"/>
            <a:endCxn id="3487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4884" name="AutoShape 68"/>
          <p:cNvCxnSpPr>
            <a:cxnSpLocks noChangeShapeType="1"/>
            <a:stCxn id="34879" idx="7"/>
            <a:endCxn id="34881"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4885" name="AutoShape 69"/>
          <p:cNvCxnSpPr>
            <a:cxnSpLocks noChangeShapeType="1"/>
            <a:stCxn id="34880" idx="3"/>
            <a:endCxn id="3488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4886" name="AutoShape 70"/>
          <p:cNvCxnSpPr>
            <a:cxnSpLocks noChangeShapeType="1"/>
            <a:stCxn id="34877" idx="4"/>
            <a:endCxn id="34881"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4887" name="AutoShape 71"/>
          <p:cNvCxnSpPr>
            <a:cxnSpLocks noChangeShapeType="1"/>
            <a:stCxn id="34873" idx="4"/>
            <a:endCxn id="34879"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4888" name="AutoShape 72"/>
          <p:cNvCxnSpPr>
            <a:cxnSpLocks noChangeShapeType="1"/>
            <a:stCxn id="34874" idx="3"/>
            <a:endCxn id="34877"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4889"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489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9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489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4893" name="AutoShape 77"/>
          <p:cNvCxnSpPr>
            <a:cxnSpLocks noChangeShapeType="1"/>
            <a:stCxn id="34879" idx="6"/>
            <a:endCxn id="3489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489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4895" name="AutoShape 79"/>
          <p:cNvCxnSpPr>
            <a:cxnSpLocks noChangeShapeType="1"/>
            <a:stCxn id="34878" idx="1"/>
            <a:endCxn id="3489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4896" name="AutoShape 80"/>
          <p:cNvCxnSpPr>
            <a:cxnSpLocks noChangeShapeType="1"/>
            <a:stCxn id="34890" idx="1"/>
            <a:endCxn id="34881" idx="5"/>
          </p:cNvCxnSpPr>
          <p:nvPr/>
        </p:nvCxnSpPr>
        <p:spPr bwMode="auto">
          <a:xfrm flipH="1" flipV="1">
            <a:off x="7781925" y="4657725"/>
            <a:ext cx="438150" cy="666750"/>
          </a:xfrm>
          <a:prstGeom prst="straightConnector1">
            <a:avLst/>
          </a:prstGeom>
          <a:noFill/>
          <a:ln w="9525">
            <a:solidFill>
              <a:srgbClr val="0000FF"/>
            </a:solidFill>
            <a:round/>
            <a:headEnd/>
            <a:tailEnd/>
          </a:ln>
          <a:effectLst/>
        </p:spPr>
      </p:cxnSp>
      <p:cxnSp>
        <p:nvCxnSpPr>
          <p:cNvPr id="34897" name="AutoShape 81"/>
          <p:cNvCxnSpPr>
            <a:cxnSpLocks noChangeShapeType="1"/>
            <a:stCxn id="34880" idx="4"/>
            <a:endCxn id="34890"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4898" name="AutoShape 82"/>
          <p:cNvCxnSpPr>
            <a:cxnSpLocks noChangeShapeType="1"/>
            <a:stCxn id="34892" idx="7"/>
            <a:endCxn id="34873"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489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490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490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490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490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490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490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490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490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490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490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491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491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491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491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491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491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491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491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491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491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492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492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492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492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4924" name="AutoShape 108"/>
          <p:cNvCxnSpPr>
            <a:cxnSpLocks noChangeShapeType="1"/>
            <a:stCxn id="34878" idx="4"/>
            <a:endCxn id="34891"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4278014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4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844" name="AutoShape 4"/>
          <p:cNvCxnSpPr>
            <a:cxnSpLocks noChangeShapeType="1"/>
            <a:stCxn id="35842" idx="6"/>
            <a:endCxn id="3584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584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584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4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4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4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5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851" name="AutoShape 11"/>
          <p:cNvCxnSpPr>
            <a:cxnSpLocks noChangeShapeType="1"/>
            <a:stCxn id="35842" idx="3"/>
            <a:endCxn id="3584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5852" name="AutoShape 12"/>
          <p:cNvCxnSpPr>
            <a:cxnSpLocks noChangeShapeType="1"/>
            <a:stCxn id="35847" idx="5"/>
            <a:endCxn id="3584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5853" name="AutoShape 13"/>
          <p:cNvCxnSpPr>
            <a:cxnSpLocks noChangeShapeType="1"/>
            <a:stCxn id="35848" idx="7"/>
            <a:endCxn id="35850"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5854" name="AutoShape 14"/>
          <p:cNvCxnSpPr>
            <a:cxnSpLocks noChangeShapeType="1"/>
            <a:stCxn id="35849" idx="3"/>
            <a:endCxn id="3585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5855" name="AutoShape 15"/>
          <p:cNvCxnSpPr>
            <a:cxnSpLocks noChangeShapeType="1"/>
            <a:stCxn id="35846" idx="4"/>
            <a:endCxn id="3585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5856" name="AutoShape 16"/>
          <p:cNvCxnSpPr>
            <a:cxnSpLocks noChangeShapeType="1"/>
            <a:stCxn id="35842" idx="4"/>
            <a:endCxn id="3584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5857" name="AutoShape 17"/>
          <p:cNvCxnSpPr>
            <a:cxnSpLocks noChangeShapeType="1"/>
            <a:stCxn id="35843" idx="3"/>
            <a:endCxn id="3584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5858" name="AutoShape 18"/>
          <p:cNvCxnSpPr>
            <a:cxnSpLocks noChangeShapeType="1"/>
            <a:stCxn id="35843" idx="4"/>
            <a:endCxn id="3584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585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6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6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6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863" name="AutoShape 23"/>
          <p:cNvCxnSpPr>
            <a:cxnSpLocks noChangeShapeType="1"/>
            <a:stCxn id="35848" idx="6"/>
            <a:endCxn id="35860"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35864" name="AutoShape 24"/>
          <p:cNvCxnSpPr>
            <a:cxnSpLocks noChangeShapeType="1"/>
            <a:stCxn id="35848" idx="2"/>
            <a:endCxn id="3586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5865" name="AutoShape 25"/>
          <p:cNvCxnSpPr>
            <a:cxnSpLocks noChangeShapeType="1"/>
            <a:stCxn id="35847" idx="1"/>
            <a:endCxn id="3586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5866" name="AutoShape 26"/>
          <p:cNvCxnSpPr>
            <a:cxnSpLocks noChangeShapeType="1"/>
            <a:stCxn id="35860" idx="1"/>
            <a:endCxn id="3585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5867" name="AutoShape 27"/>
          <p:cNvCxnSpPr>
            <a:cxnSpLocks noChangeShapeType="1"/>
            <a:stCxn id="35849" idx="4"/>
            <a:endCxn id="358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5868" name="AutoShape 28"/>
          <p:cNvCxnSpPr>
            <a:cxnSpLocks noChangeShapeType="1"/>
            <a:stCxn id="35862" idx="7"/>
            <a:endCxn id="3584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586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587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587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587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587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587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587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587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587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587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587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588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588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588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588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588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588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588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588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588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588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589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589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589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589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5894" name="AutoShape 54"/>
          <p:cNvCxnSpPr>
            <a:cxnSpLocks noChangeShapeType="1"/>
            <a:stCxn id="35847" idx="4"/>
            <a:endCxn id="3586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589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589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589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898"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899" name="AutoShape 59"/>
          <p:cNvCxnSpPr>
            <a:cxnSpLocks noChangeShapeType="1"/>
            <a:stCxn id="35897" idx="6"/>
            <a:endCxn id="35898"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590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5901"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0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0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04"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05"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906" name="AutoShape 66"/>
          <p:cNvCxnSpPr>
            <a:cxnSpLocks noChangeShapeType="1"/>
            <a:stCxn id="35897" idx="3"/>
            <a:endCxn id="3590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5907" name="AutoShape 67"/>
          <p:cNvCxnSpPr>
            <a:cxnSpLocks noChangeShapeType="1"/>
            <a:stCxn id="35902" idx="5"/>
            <a:endCxn id="3590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5908" name="AutoShape 68"/>
          <p:cNvCxnSpPr>
            <a:cxnSpLocks noChangeShapeType="1"/>
            <a:stCxn id="35903" idx="7"/>
            <a:endCxn id="35905"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5909" name="AutoShape 69"/>
          <p:cNvCxnSpPr>
            <a:cxnSpLocks noChangeShapeType="1"/>
            <a:stCxn id="35904" idx="3"/>
            <a:endCxn id="3590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5910" name="AutoShape 70"/>
          <p:cNvCxnSpPr>
            <a:cxnSpLocks noChangeShapeType="1"/>
            <a:stCxn id="35901" idx="4"/>
            <a:endCxn id="35905"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5911" name="AutoShape 71"/>
          <p:cNvCxnSpPr>
            <a:cxnSpLocks noChangeShapeType="1"/>
            <a:stCxn id="35897" idx="4"/>
            <a:endCxn id="3590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5912" name="AutoShape 72"/>
          <p:cNvCxnSpPr>
            <a:cxnSpLocks noChangeShapeType="1"/>
            <a:stCxn id="35898" idx="3"/>
            <a:endCxn id="35901"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5913"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5914"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1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591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5917" name="AutoShape 77"/>
          <p:cNvCxnSpPr>
            <a:cxnSpLocks noChangeShapeType="1"/>
            <a:stCxn id="35903" idx="6"/>
            <a:endCxn id="35914" idx="3"/>
          </p:cNvCxnSpPr>
          <p:nvPr/>
        </p:nvCxnSpPr>
        <p:spPr bwMode="auto">
          <a:xfrm flipV="1">
            <a:off x="7239000" y="5648325"/>
            <a:ext cx="981075" cy="523875"/>
          </a:xfrm>
          <a:prstGeom prst="straightConnector1">
            <a:avLst/>
          </a:prstGeom>
          <a:noFill/>
          <a:ln w="9525">
            <a:solidFill>
              <a:srgbClr val="0000FF"/>
            </a:solidFill>
            <a:round/>
            <a:headEnd/>
            <a:tailEnd/>
          </a:ln>
          <a:effectLst/>
        </p:spPr>
      </p:cxnSp>
      <p:cxnSp>
        <p:nvCxnSpPr>
          <p:cNvPr id="3591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5919" name="AutoShape 79"/>
          <p:cNvCxnSpPr>
            <a:cxnSpLocks noChangeShapeType="1"/>
            <a:stCxn id="35902" idx="1"/>
            <a:endCxn id="3591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5920" name="AutoShape 80"/>
          <p:cNvCxnSpPr>
            <a:cxnSpLocks noChangeShapeType="1"/>
            <a:stCxn id="35914" idx="1"/>
            <a:endCxn id="35905"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5921" name="AutoShape 81"/>
          <p:cNvCxnSpPr>
            <a:cxnSpLocks noChangeShapeType="1"/>
            <a:stCxn id="35904" idx="4"/>
            <a:endCxn id="3591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5922" name="AutoShape 82"/>
          <p:cNvCxnSpPr>
            <a:cxnSpLocks noChangeShapeType="1"/>
            <a:stCxn id="35916" idx="7"/>
            <a:endCxn id="3589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592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592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592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592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592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592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592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593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3</a:t>
            </a:r>
          </a:p>
        </p:txBody>
      </p:sp>
      <p:sp>
        <p:nvSpPr>
          <p:cNvPr id="3593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4</a:t>
            </a:r>
          </a:p>
        </p:txBody>
      </p:sp>
      <p:sp>
        <p:nvSpPr>
          <p:cNvPr id="3593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593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593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593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593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593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10</a:t>
            </a:r>
          </a:p>
        </p:txBody>
      </p:sp>
      <p:sp>
        <p:nvSpPr>
          <p:cNvPr id="3593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593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594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594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594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594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594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594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594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594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5948" name="AutoShape 108"/>
          <p:cNvCxnSpPr>
            <a:cxnSpLocks noChangeShapeType="1"/>
            <a:stCxn id="35902" idx="4"/>
            <a:endCxn id="35915"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1227742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6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868" name="AutoShape 4"/>
          <p:cNvCxnSpPr>
            <a:cxnSpLocks noChangeShapeType="1"/>
            <a:stCxn id="36866" idx="6"/>
            <a:endCxn id="3686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686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87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7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7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7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7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875" name="AutoShape 11"/>
          <p:cNvCxnSpPr>
            <a:cxnSpLocks noChangeShapeType="1"/>
            <a:stCxn id="36866" idx="3"/>
            <a:endCxn id="3687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6876" name="AutoShape 12"/>
          <p:cNvCxnSpPr>
            <a:cxnSpLocks noChangeShapeType="1"/>
            <a:stCxn id="36871" idx="5"/>
            <a:endCxn id="3687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6877" name="AutoShape 13"/>
          <p:cNvCxnSpPr>
            <a:cxnSpLocks noChangeShapeType="1"/>
            <a:stCxn id="36872" idx="7"/>
            <a:endCxn id="3687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6878" name="AutoShape 14"/>
          <p:cNvCxnSpPr>
            <a:cxnSpLocks noChangeShapeType="1"/>
            <a:stCxn id="36873" idx="3"/>
            <a:endCxn id="3687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6879" name="AutoShape 15"/>
          <p:cNvCxnSpPr>
            <a:cxnSpLocks noChangeShapeType="1"/>
            <a:stCxn id="36870" idx="4"/>
            <a:endCxn id="3687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6880" name="AutoShape 16"/>
          <p:cNvCxnSpPr>
            <a:cxnSpLocks noChangeShapeType="1"/>
            <a:stCxn id="36866" idx="4"/>
            <a:endCxn id="3687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6881" name="AutoShape 17"/>
          <p:cNvCxnSpPr>
            <a:cxnSpLocks noChangeShapeType="1"/>
            <a:stCxn id="36867" idx="3"/>
            <a:endCxn id="3687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6882" name="AutoShape 18"/>
          <p:cNvCxnSpPr>
            <a:cxnSpLocks noChangeShapeType="1"/>
            <a:stCxn id="36867" idx="4"/>
            <a:endCxn id="3687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688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8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8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88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887" name="AutoShape 23"/>
          <p:cNvCxnSpPr>
            <a:cxnSpLocks noChangeShapeType="1"/>
            <a:stCxn id="36872" idx="6"/>
            <a:endCxn id="368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6888" name="AutoShape 24"/>
          <p:cNvCxnSpPr>
            <a:cxnSpLocks noChangeShapeType="1"/>
            <a:stCxn id="36872" idx="2"/>
            <a:endCxn id="36885" idx="5"/>
          </p:cNvCxnSpPr>
          <p:nvPr/>
        </p:nvCxnSpPr>
        <p:spPr bwMode="auto">
          <a:xfrm flipH="1" flipV="1">
            <a:off x="1304925" y="5648325"/>
            <a:ext cx="600075" cy="295275"/>
          </a:xfrm>
          <a:prstGeom prst="straightConnector1">
            <a:avLst/>
          </a:prstGeom>
          <a:noFill/>
          <a:ln w="9525">
            <a:solidFill>
              <a:srgbClr val="0000FF"/>
            </a:solidFill>
            <a:round/>
            <a:headEnd/>
            <a:tailEnd/>
          </a:ln>
          <a:effectLst/>
        </p:spPr>
      </p:cxnSp>
      <p:cxnSp>
        <p:nvCxnSpPr>
          <p:cNvPr id="36889" name="AutoShape 25"/>
          <p:cNvCxnSpPr>
            <a:cxnSpLocks noChangeShapeType="1"/>
            <a:stCxn id="36871" idx="1"/>
            <a:endCxn id="3688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6890" name="AutoShape 26"/>
          <p:cNvCxnSpPr>
            <a:cxnSpLocks noChangeShapeType="1"/>
            <a:stCxn id="36884" idx="1"/>
            <a:endCxn id="3687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6891" name="AutoShape 27"/>
          <p:cNvCxnSpPr>
            <a:cxnSpLocks noChangeShapeType="1"/>
            <a:stCxn id="36873" idx="4"/>
            <a:endCxn id="368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6892" name="AutoShape 28"/>
          <p:cNvCxnSpPr>
            <a:cxnSpLocks noChangeShapeType="1"/>
            <a:stCxn id="36886" idx="7"/>
            <a:endCxn id="3686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689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689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689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689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689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689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689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690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690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90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690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690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690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90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90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3690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690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691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691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691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691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691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691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691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691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6918" name="AutoShape 54"/>
          <p:cNvCxnSpPr>
            <a:cxnSpLocks noChangeShapeType="1"/>
            <a:stCxn id="36871" idx="4"/>
            <a:endCxn id="3688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691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692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692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2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923" name="AutoShape 59"/>
          <p:cNvCxnSpPr>
            <a:cxnSpLocks noChangeShapeType="1"/>
            <a:stCxn id="36921" idx="6"/>
            <a:endCxn id="3692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692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6925"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2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27"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28"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29"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930" name="AutoShape 66"/>
          <p:cNvCxnSpPr>
            <a:cxnSpLocks noChangeShapeType="1"/>
            <a:stCxn id="36921" idx="3"/>
            <a:endCxn id="3692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6931" name="AutoShape 67"/>
          <p:cNvCxnSpPr>
            <a:cxnSpLocks noChangeShapeType="1"/>
            <a:stCxn id="36926" idx="5"/>
            <a:endCxn id="3692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6932" name="AutoShape 68"/>
          <p:cNvCxnSpPr>
            <a:cxnSpLocks noChangeShapeType="1"/>
            <a:stCxn id="36927" idx="7"/>
            <a:endCxn id="3692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6933" name="AutoShape 69"/>
          <p:cNvCxnSpPr>
            <a:cxnSpLocks noChangeShapeType="1"/>
            <a:stCxn id="36928" idx="3"/>
            <a:endCxn id="3692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6934" name="AutoShape 70"/>
          <p:cNvCxnSpPr>
            <a:cxnSpLocks noChangeShapeType="1"/>
            <a:stCxn id="36925" idx="4"/>
            <a:endCxn id="36929"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6935" name="AutoShape 71"/>
          <p:cNvCxnSpPr>
            <a:cxnSpLocks noChangeShapeType="1"/>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6936" name="AutoShape 72"/>
          <p:cNvCxnSpPr>
            <a:cxnSpLocks noChangeShapeType="1"/>
            <a:stCxn id="36922" idx="3"/>
            <a:endCxn id="36925"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6937"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6938"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3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694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6941" name="AutoShape 77"/>
          <p:cNvCxnSpPr>
            <a:cxnSpLocks noChangeShapeType="1"/>
            <a:stCxn id="36927" idx="6"/>
            <a:endCxn id="36938"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6942" name="AutoShape 78"/>
          <p:cNvCxnSpPr>
            <a:cxnSpLocks noChangeShapeType="1"/>
          </p:cNvCxnSpPr>
          <p:nvPr/>
        </p:nvCxnSpPr>
        <p:spPr bwMode="auto">
          <a:xfrm flipH="1" flipV="1">
            <a:off x="6172200" y="5867400"/>
            <a:ext cx="600075" cy="295275"/>
          </a:xfrm>
          <a:prstGeom prst="straightConnector1">
            <a:avLst/>
          </a:prstGeom>
          <a:noFill/>
          <a:ln w="9525">
            <a:solidFill>
              <a:srgbClr val="0000FF"/>
            </a:solidFill>
            <a:round/>
            <a:headEnd/>
            <a:tailEnd/>
          </a:ln>
          <a:effectLst/>
        </p:spPr>
      </p:cxnSp>
      <p:cxnSp>
        <p:nvCxnSpPr>
          <p:cNvPr id="36943" name="AutoShape 79"/>
          <p:cNvCxnSpPr>
            <a:cxnSpLocks noChangeShapeType="1"/>
            <a:stCxn id="36926" idx="1"/>
            <a:endCxn id="3694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6944" name="AutoShape 80"/>
          <p:cNvCxnSpPr>
            <a:cxnSpLocks noChangeShapeType="1"/>
            <a:stCxn id="36938" idx="1"/>
            <a:endCxn id="36929"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6945" name="AutoShape 81"/>
          <p:cNvCxnSpPr>
            <a:cxnSpLocks noChangeShapeType="1"/>
            <a:stCxn id="36928" idx="4"/>
            <a:endCxn id="3693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6946" name="AutoShape 82"/>
          <p:cNvCxnSpPr>
            <a:cxnSpLocks noChangeShapeType="1"/>
            <a:stCxn id="36940" idx="7"/>
            <a:endCxn id="3692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694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694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694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695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695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695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695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695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695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95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2</a:t>
            </a:r>
          </a:p>
        </p:txBody>
      </p:sp>
      <p:sp>
        <p:nvSpPr>
          <p:cNvPr id="3695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5</a:t>
            </a:r>
          </a:p>
        </p:txBody>
      </p:sp>
      <p:sp>
        <p:nvSpPr>
          <p:cNvPr id="3695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FF"/>
                </a:solidFill>
              </a:rPr>
              <a:t>6</a:t>
            </a:r>
          </a:p>
        </p:txBody>
      </p:sp>
      <p:sp>
        <p:nvSpPr>
          <p:cNvPr id="3695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696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696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3696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696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696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696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696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696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696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696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697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697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6972" name="AutoShape 108"/>
          <p:cNvCxnSpPr>
            <a:cxnSpLocks noChangeShapeType="1"/>
            <a:stCxn id="36926" idx="4"/>
            <a:endCxn id="36939" idx="0"/>
          </p:cNvCxnSpPr>
          <p:nvPr/>
        </p:nvCxnSpPr>
        <p:spPr bwMode="auto">
          <a:xfrm>
            <a:off x="5867400" y="4267200"/>
            <a:ext cx="152400" cy="1219200"/>
          </a:xfrm>
          <a:prstGeom prst="straightConnector1">
            <a:avLst/>
          </a:prstGeom>
          <a:noFill/>
          <a:ln w="9525">
            <a:solidFill>
              <a:srgbClr val="0000FF"/>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46</a:t>
            </a:fld>
            <a:endParaRPr lang="en-US">
              <a:solidFill>
                <a:srgbClr val="000000"/>
              </a:solidFill>
            </a:endParaRPr>
          </a:p>
        </p:txBody>
      </p:sp>
    </p:spTree>
    <p:extLst>
      <p:ext uri="{BB962C8B-B14F-4D97-AF65-F5344CB8AC3E}">
        <p14:creationId xmlns:p14="http://schemas.microsoft.com/office/powerpoint/2010/main" val="1133289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89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892" name="AutoShape 4"/>
          <p:cNvCxnSpPr>
            <a:cxnSpLocks noChangeShapeType="1"/>
            <a:stCxn id="37890" idx="6"/>
            <a:endCxn id="378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789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89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89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89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89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89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899" name="AutoShape 11"/>
          <p:cNvCxnSpPr>
            <a:cxnSpLocks noChangeShapeType="1"/>
            <a:stCxn id="37890" idx="3"/>
            <a:endCxn id="378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7900" name="AutoShape 12"/>
          <p:cNvCxnSpPr>
            <a:cxnSpLocks noChangeShapeType="1"/>
            <a:stCxn id="37895" idx="5"/>
            <a:endCxn id="378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37901" name="AutoShape 13"/>
          <p:cNvCxnSpPr>
            <a:cxnSpLocks noChangeShapeType="1"/>
            <a:stCxn id="37896" idx="7"/>
            <a:endCxn id="378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7902" name="AutoShape 14"/>
          <p:cNvCxnSpPr>
            <a:cxnSpLocks noChangeShapeType="1"/>
            <a:stCxn id="37897" idx="3"/>
            <a:endCxn id="378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7903" name="AutoShape 15"/>
          <p:cNvCxnSpPr>
            <a:cxnSpLocks noChangeShapeType="1"/>
            <a:stCxn id="37894" idx="4"/>
            <a:endCxn id="378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7904" name="AutoShape 16"/>
          <p:cNvCxnSpPr>
            <a:cxnSpLocks noChangeShapeType="1"/>
            <a:stCxn id="37890" idx="4"/>
            <a:endCxn id="378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7905" name="AutoShape 17"/>
          <p:cNvCxnSpPr>
            <a:cxnSpLocks noChangeShapeType="1"/>
            <a:stCxn id="37891" idx="3"/>
            <a:endCxn id="378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7906" name="AutoShape 18"/>
          <p:cNvCxnSpPr>
            <a:cxnSpLocks noChangeShapeType="1"/>
            <a:stCxn id="37891" idx="4"/>
            <a:endCxn id="378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790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0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0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1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911" name="AutoShape 23"/>
          <p:cNvCxnSpPr>
            <a:cxnSpLocks noChangeShapeType="1"/>
            <a:stCxn id="37896" idx="6"/>
            <a:endCxn id="379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7912" name="AutoShape 24"/>
          <p:cNvCxnSpPr>
            <a:cxnSpLocks noChangeShapeType="1"/>
            <a:stCxn id="37896" idx="2"/>
            <a:endCxn id="379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37913" name="AutoShape 25"/>
          <p:cNvCxnSpPr>
            <a:cxnSpLocks noChangeShapeType="1"/>
            <a:stCxn id="37895" idx="1"/>
            <a:endCxn id="3791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7914" name="AutoShape 26"/>
          <p:cNvCxnSpPr>
            <a:cxnSpLocks noChangeShapeType="1"/>
            <a:stCxn id="37908" idx="1"/>
            <a:endCxn id="378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7915" name="AutoShape 27"/>
          <p:cNvCxnSpPr>
            <a:cxnSpLocks noChangeShapeType="1"/>
            <a:stCxn id="37897" idx="4"/>
            <a:endCxn id="379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7916" name="AutoShape 28"/>
          <p:cNvCxnSpPr>
            <a:cxnSpLocks noChangeShapeType="1"/>
            <a:stCxn id="37910" idx="7"/>
            <a:endCxn id="378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791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791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791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792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792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a:t>
            </a:r>
          </a:p>
        </p:txBody>
      </p:sp>
      <p:sp>
        <p:nvSpPr>
          <p:cNvPr id="3792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792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792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792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92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2</a:t>
            </a:r>
          </a:p>
        </p:txBody>
      </p:sp>
      <p:sp>
        <p:nvSpPr>
          <p:cNvPr id="3792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792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6</a:t>
            </a:r>
          </a:p>
        </p:txBody>
      </p:sp>
      <p:sp>
        <p:nvSpPr>
          <p:cNvPr id="3792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93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93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3793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793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793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793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793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793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793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793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794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794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7942" name="AutoShape 54"/>
          <p:cNvCxnSpPr>
            <a:cxnSpLocks noChangeShapeType="1"/>
            <a:stCxn id="37895" idx="4"/>
            <a:endCxn id="379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3794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Old Graph</a:t>
            </a:r>
          </a:p>
        </p:txBody>
      </p:sp>
      <p:sp>
        <p:nvSpPr>
          <p:cNvPr id="3794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New Graph</a:t>
            </a:r>
          </a:p>
        </p:txBody>
      </p:sp>
      <p:sp>
        <p:nvSpPr>
          <p:cNvPr id="3794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4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947" name="AutoShape 59"/>
          <p:cNvCxnSpPr>
            <a:cxnSpLocks noChangeShapeType="1"/>
            <a:stCxn id="37945" idx="6"/>
            <a:endCxn id="3794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794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794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5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5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5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5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954" name="AutoShape 66"/>
          <p:cNvCxnSpPr>
            <a:cxnSpLocks noChangeShapeType="1"/>
            <a:stCxn id="37945" idx="3"/>
            <a:endCxn id="3795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7955" name="AutoShape 67"/>
          <p:cNvCxnSpPr>
            <a:cxnSpLocks noChangeShapeType="1"/>
            <a:stCxn id="37950" idx="5"/>
            <a:endCxn id="37951"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37956" name="AutoShape 68"/>
          <p:cNvCxnSpPr>
            <a:cxnSpLocks noChangeShapeType="1"/>
            <a:stCxn id="37951" idx="7"/>
            <a:endCxn id="3795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7957" name="AutoShape 69"/>
          <p:cNvCxnSpPr>
            <a:cxnSpLocks noChangeShapeType="1"/>
            <a:stCxn id="37952" idx="3"/>
            <a:endCxn id="37953"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7958" name="AutoShape 70"/>
          <p:cNvCxnSpPr>
            <a:cxnSpLocks noChangeShapeType="1"/>
            <a:stCxn id="37949" idx="4"/>
            <a:endCxn id="3795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7959" name="AutoShape 71"/>
          <p:cNvCxnSpPr>
            <a:cxnSpLocks noChangeShapeType="1"/>
            <a:stCxn id="37945" idx="4"/>
            <a:endCxn id="37951"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7960" name="AutoShape 72"/>
          <p:cNvCxnSpPr>
            <a:cxnSpLocks noChangeShapeType="1"/>
            <a:stCxn id="37946" idx="3"/>
            <a:endCxn id="3794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796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7962"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63"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796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7965" name="AutoShape 77"/>
          <p:cNvCxnSpPr>
            <a:cxnSpLocks noChangeShapeType="1"/>
            <a:stCxn id="37951" idx="6"/>
            <a:endCxn id="37962"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7966"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7967" name="AutoShape 79"/>
          <p:cNvCxnSpPr>
            <a:cxnSpLocks noChangeShapeType="1"/>
            <a:stCxn id="37950" idx="1"/>
            <a:endCxn id="3796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7968" name="AutoShape 80"/>
          <p:cNvCxnSpPr>
            <a:cxnSpLocks noChangeShapeType="1"/>
            <a:stCxn id="37962" idx="1"/>
            <a:endCxn id="3795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7969" name="AutoShape 81"/>
          <p:cNvCxnSpPr>
            <a:cxnSpLocks noChangeShapeType="1"/>
            <a:stCxn id="37952" idx="4"/>
            <a:endCxn id="37962"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7970" name="AutoShape 82"/>
          <p:cNvCxnSpPr>
            <a:cxnSpLocks noChangeShapeType="1"/>
            <a:stCxn id="37964" idx="7"/>
            <a:endCxn id="3794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797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797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797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3</a:t>
            </a:r>
          </a:p>
        </p:txBody>
      </p:sp>
      <p:sp>
        <p:nvSpPr>
          <p:cNvPr id="3797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797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797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797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797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797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98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798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5</a:t>
            </a:r>
          </a:p>
        </p:txBody>
      </p:sp>
      <p:sp>
        <p:nvSpPr>
          <p:cNvPr id="3798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6</a:t>
            </a:r>
          </a:p>
        </p:txBody>
      </p:sp>
      <p:sp>
        <p:nvSpPr>
          <p:cNvPr id="3798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798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4</a:t>
            </a:r>
          </a:p>
        </p:txBody>
      </p:sp>
      <p:sp>
        <p:nvSpPr>
          <p:cNvPr id="3798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FFFF00"/>
                </a:solidFill>
              </a:rPr>
              <a:t>10</a:t>
            </a:r>
          </a:p>
        </p:txBody>
      </p:sp>
      <p:sp>
        <p:nvSpPr>
          <p:cNvPr id="3798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798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798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798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799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799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799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799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799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799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7996" name="AutoShape 108"/>
          <p:cNvCxnSpPr>
            <a:cxnSpLocks noChangeShapeType="1"/>
            <a:stCxn id="37950" idx="4"/>
            <a:endCxn id="37963" idx="0"/>
          </p:cNvCxnSpPr>
          <p:nvPr/>
        </p:nvCxnSpPr>
        <p:spPr bwMode="auto">
          <a:xfrm>
            <a:off x="5867400" y="4267200"/>
            <a:ext cx="152400" cy="1219200"/>
          </a:xfrm>
          <a:prstGeom prst="straightConnector1">
            <a:avLst/>
          </a:prstGeom>
          <a:noFill/>
          <a:ln w="9525">
            <a:solidFill>
              <a:srgbClr val="FFFF00"/>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47</a:t>
            </a:fld>
            <a:endParaRPr lang="en-US">
              <a:solidFill>
                <a:srgbClr val="000000"/>
              </a:solidFill>
            </a:endParaRPr>
          </a:p>
        </p:txBody>
      </p:sp>
    </p:spTree>
    <p:extLst>
      <p:ext uri="{BB962C8B-B14F-4D97-AF65-F5344CB8AC3E}">
        <p14:creationId xmlns:p14="http://schemas.microsoft.com/office/powerpoint/2010/main" val="1757324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1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1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17" name="AutoShape 59"/>
          <p:cNvCxnSpPr>
            <a:cxnSpLocks noChangeShapeType="1"/>
            <a:stCxn id="38915" idx="6"/>
            <a:endCxn id="3891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891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1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24" name="AutoShape 70"/>
          <p:cNvCxnSpPr>
            <a:cxnSpLocks noChangeShapeType="1"/>
            <a:stCxn id="38919" idx="4"/>
            <a:endCxn id="3892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8925" name="AutoShape 72"/>
          <p:cNvCxnSpPr>
            <a:cxnSpLocks noChangeShapeType="1"/>
            <a:stCxn id="38916" idx="3"/>
            <a:endCxn id="3891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8926"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8927"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8"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29"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30" name="AutoShape 77"/>
          <p:cNvCxnSpPr>
            <a:cxnSpLocks noChangeShapeType="1"/>
            <a:stCxn id="38921" idx="6"/>
            <a:endCxn id="38927"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8931"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8932" name="AutoShape 79"/>
          <p:cNvCxnSpPr>
            <a:cxnSpLocks noChangeShapeType="1"/>
            <a:stCxn id="38920" idx="1"/>
            <a:endCxn id="38929"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8933" name="AutoShape 80"/>
          <p:cNvCxnSpPr>
            <a:cxnSpLocks noChangeShapeType="1"/>
            <a:stCxn id="38927" idx="1"/>
            <a:endCxn id="3892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8934" name="AutoShape 82"/>
          <p:cNvCxnSpPr>
            <a:cxnSpLocks noChangeShapeType="1"/>
            <a:stCxn id="38929" idx="7"/>
            <a:endCxn id="3891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893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893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37"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38"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8939"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894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8941"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42"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43"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8944"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8945"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8946"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8947"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8948"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8949"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8950"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8951"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8952"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sp>
        <p:nvSpPr>
          <p:cNvPr id="38953" name="Text Box 110"/>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Complete Graph</a:t>
            </a:r>
          </a:p>
        </p:txBody>
      </p:sp>
      <p:sp>
        <p:nvSpPr>
          <p:cNvPr id="38954" name="Text Box 111"/>
          <p:cNvSpPr txBox="1">
            <a:spLocks noChangeArrowheads="1"/>
          </p:cNvSpPr>
          <p:nvPr/>
        </p:nvSpPr>
        <p:spPr bwMode="auto">
          <a:xfrm>
            <a:off x="5257800" y="457200"/>
            <a:ext cx="3276600" cy="4572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n-US" sz="2400">
                <a:solidFill>
                  <a:srgbClr val="000000"/>
                </a:solidFill>
              </a:rPr>
              <a:t>Minimum Spanning Tree</a:t>
            </a:r>
          </a:p>
        </p:txBody>
      </p:sp>
      <p:sp>
        <p:nvSpPr>
          <p:cNvPr id="38955" name="Oval 11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56" name="Oval 11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57" name="AutoShape 114"/>
          <p:cNvCxnSpPr>
            <a:cxnSpLocks noChangeShapeType="1"/>
            <a:stCxn id="38955" idx="6"/>
            <a:endCxn id="38956"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38958" name="Text Box 11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59" name="Oval 11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60" name="Oval 11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61" name="Oval 11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62" name="Oval 11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63" name="Oval 12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64" name="AutoShape 121"/>
          <p:cNvCxnSpPr>
            <a:cxnSpLocks noChangeShapeType="1"/>
            <a:stCxn id="38955" idx="3"/>
            <a:endCxn id="38960"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38965" name="AutoShape 122"/>
          <p:cNvCxnSpPr>
            <a:cxnSpLocks noChangeShapeType="1"/>
            <a:stCxn id="38960" idx="5"/>
            <a:endCxn id="38961"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38966" name="AutoShape 123"/>
          <p:cNvCxnSpPr>
            <a:cxnSpLocks noChangeShapeType="1"/>
            <a:stCxn id="38961" idx="7"/>
            <a:endCxn id="38963"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8967" name="AutoShape 124"/>
          <p:cNvCxnSpPr>
            <a:cxnSpLocks noChangeShapeType="1"/>
            <a:stCxn id="38962" idx="3"/>
            <a:endCxn id="38963"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8968" name="AutoShape 125"/>
          <p:cNvCxnSpPr>
            <a:cxnSpLocks noChangeShapeType="1"/>
            <a:stCxn id="38959" idx="4"/>
            <a:endCxn id="38963"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8969" name="AutoShape 126"/>
          <p:cNvCxnSpPr>
            <a:cxnSpLocks noChangeShapeType="1"/>
            <a:stCxn id="38955" idx="4"/>
            <a:endCxn id="38961"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38970" name="AutoShape 127"/>
          <p:cNvCxnSpPr>
            <a:cxnSpLocks noChangeShapeType="1"/>
            <a:stCxn id="38956" idx="3"/>
            <a:endCxn id="38959"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8971" name="AutoShape 128"/>
          <p:cNvCxnSpPr>
            <a:cxnSpLocks noChangeShapeType="1"/>
            <a:stCxn id="38956" idx="4"/>
            <a:endCxn id="38962"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8972" name="Oval 129"/>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73" name="Oval 130"/>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sp>
        <p:nvSpPr>
          <p:cNvPr id="38974" name="Oval 131"/>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pPr eaLnBrk="0" fontAlgn="base" hangingPunct="0">
              <a:spcBef>
                <a:spcPct val="0"/>
              </a:spcBef>
              <a:spcAft>
                <a:spcPct val="0"/>
              </a:spcAft>
            </a:pPr>
            <a:endParaRPr lang="el-GR" sz="2400">
              <a:solidFill>
                <a:srgbClr val="000000"/>
              </a:solidFill>
            </a:endParaRPr>
          </a:p>
        </p:txBody>
      </p:sp>
      <p:cxnSp>
        <p:nvCxnSpPr>
          <p:cNvPr id="38975" name="AutoShape 132"/>
          <p:cNvCxnSpPr>
            <a:cxnSpLocks noChangeShapeType="1"/>
            <a:stCxn id="38961" idx="6"/>
            <a:endCxn id="3897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8976" name="AutoShape 133"/>
          <p:cNvCxnSpPr>
            <a:cxnSpLocks noChangeShapeType="1"/>
            <a:stCxn id="38961" idx="2"/>
            <a:endCxn id="3897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8977" name="AutoShape 134"/>
          <p:cNvCxnSpPr>
            <a:cxnSpLocks noChangeShapeType="1"/>
            <a:stCxn id="38960" idx="1"/>
            <a:endCxn id="3897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38978" name="AutoShape 135"/>
          <p:cNvCxnSpPr>
            <a:cxnSpLocks noChangeShapeType="1"/>
            <a:stCxn id="38972" idx="1"/>
            <a:endCxn id="38963"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8979" name="AutoShape 136"/>
          <p:cNvCxnSpPr>
            <a:cxnSpLocks noChangeShapeType="1"/>
            <a:stCxn id="38962" idx="4"/>
            <a:endCxn id="3897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8980" name="AutoShape 137"/>
          <p:cNvCxnSpPr>
            <a:cxnSpLocks noChangeShapeType="1"/>
            <a:stCxn id="38974" idx="7"/>
            <a:endCxn id="38955"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38981" name="Text Box 138"/>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8982" name="Text Box 139"/>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83" name="Text Box 140"/>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8984" name="Text Box 141"/>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85" name="Text Box 142"/>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a:t>
            </a:r>
          </a:p>
        </p:txBody>
      </p:sp>
      <p:sp>
        <p:nvSpPr>
          <p:cNvPr id="38986" name="Text Box 143"/>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8987" name="Text Box 144"/>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38988" name="Text Box 145"/>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3</a:t>
            </a:r>
          </a:p>
        </p:txBody>
      </p:sp>
      <p:sp>
        <p:nvSpPr>
          <p:cNvPr id="38989" name="Text Box 146"/>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90" name="Text Box 147"/>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2</a:t>
            </a:r>
          </a:p>
        </p:txBody>
      </p:sp>
      <p:sp>
        <p:nvSpPr>
          <p:cNvPr id="38991" name="Text Box 148"/>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5</a:t>
            </a:r>
          </a:p>
        </p:txBody>
      </p:sp>
      <p:sp>
        <p:nvSpPr>
          <p:cNvPr id="38992" name="Text Box 149"/>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6</a:t>
            </a:r>
          </a:p>
        </p:txBody>
      </p:sp>
      <p:sp>
        <p:nvSpPr>
          <p:cNvPr id="38993" name="Text Box 150"/>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94" name="Text Box 151"/>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4</a:t>
            </a:r>
          </a:p>
        </p:txBody>
      </p:sp>
      <p:sp>
        <p:nvSpPr>
          <p:cNvPr id="38995" name="Text Box 152"/>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10</a:t>
            </a:r>
          </a:p>
        </p:txBody>
      </p:sp>
      <p:sp>
        <p:nvSpPr>
          <p:cNvPr id="38996" name="Text Box 153"/>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A</a:t>
            </a:r>
          </a:p>
        </p:txBody>
      </p:sp>
      <p:sp>
        <p:nvSpPr>
          <p:cNvPr id="38997" name="Text Box 154"/>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B</a:t>
            </a:r>
          </a:p>
        </p:txBody>
      </p:sp>
      <p:sp>
        <p:nvSpPr>
          <p:cNvPr id="38998" name="Text Box 155"/>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C</a:t>
            </a:r>
          </a:p>
        </p:txBody>
      </p:sp>
      <p:sp>
        <p:nvSpPr>
          <p:cNvPr id="38999" name="Text Box 156"/>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D</a:t>
            </a:r>
          </a:p>
        </p:txBody>
      </p:sp>
      <p:sp>
        <p:nvSpPr>
          <p:cNvPr id="39000" name="Text Box 157"/>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E</a:t>
            </a:r>
          </a:p>
        </p:txBody>
      </p:sp>
      <p:sp>
        <p:nvSpPr>
          <p:cNvPr id="39001" name="Text Box 158"/>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F</a:t>
            </a:r>
          </a:p>
        </p:txBody>
      </p:sp>
      <p:sp>
        <p:nvSpPr>
          <p:cNvPr id="39002" name="Text Box 159"/>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G</a:t>
            </a:r>
          </a:p>
        </p:txBody>
      </p:sp>
      <p:sp>
        <p:nvSpPr>
          <p:cNvPr id="39003" name="Text Box 160"/>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H</a:t>
            </a:r>
          </a:p>
        </p:txBody>
      </p:sp>
      <p:sp>
        <p:nvSpPr>
          <p:cNvPr id="39004" name="Text Box 161"/>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I</a:t>
            </a:r>
          </a:p>
        </p:txBody>
      </p:sp>
      <p:sp>
        <p:nvSpPr>
          <p:cNvPr id="39005" name="Text Box 162"/>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400">
                <a:solidFill>
                  <a:srgbClr val="000000"/>
                </a:solidFill>
              </a:rPr>
              <a:t>J</a:t>
            </a:r>
          </a:p>
        </p:txBody>
      </p:sp>
      <p:cxnSp>
        <p:nvCxnSpPr>
          <p:cNvPr id="39006" name="AutoShape 163"/>
          <p:cNvCxnSpPr>
            <a:cxnSpLocks noChangeShapeType="1"/>
            <a:stCxn id="38960" idx="4"/>
            <a:endCxn id="38973"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 name="Slide Number Placeholder 1"/>
          <p:cNvSpPr>
            <a:spLocks noGrp="1"/>
          </p:cNvSpPr>
          <p:nvPr>
            <p:ph type="sldNum" sz="quarter" idx="12"/>
          </p:nvPr>
        </p:nvSpPr>
        <p:spPr/>
        <p:txBody>
          <a:bodyPr/>
          <a:lstStyle/>
          <a:p>
            <a:pPr>
              <a:defRPr/>
            </a:pPr>
            <a:fld id="{21CDEB36-3AB7-4591-AD5F-4D37D9097729}" type="slidenum">
              <a:rPr lang="en-US" smtClean="0">
                <a:solidFill>
                  <a:srgbClr val="000000"/>
                </a:solidFill>
              </a:rPr>
              <a:pPr>
                <a:defRPr/>
              </a:pPr>
              <a:t>48</a:t>
            </a:fld>
            <a:endParaRPr lang="en-US">
              <a:solidFill>
                <a:srgbClr val="000000"/>
              </a:solidFill>
            </a:endParaRPr>
          </a:p>
        </p:txBody>
      </p:sp>
    </p:spTree>
    <p:extLst>
      <p:ext uri="{BB962C8B-B14F-4D97-AF65-F5344CB8AC3E}">
        <p14:creationId xmlns:p14="http://schemas.microsoft.com/office/powerpoint/2010/main" val="42679865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BCE5B903-376F-4917-8311-29BE7A5DE818}" type="slidenum">
              <a:rPr lang="en-US" altLang="zh-TW" sz="1400">
                <a:solidFill>
                  <a:schemeClr val="tx1"/>
                </a:solidFill>
                <a:ea typeface="新細明體" pitchFamily="18" charset="-120"/>
              </a:rPr>
              <a:pPr algn="r"/>
              <a:t>49</a:t>
            </a:fld>
            <a:endParaRPr lang="en-US" altLang="zh-TW" sz="1400">
              <a:solidFill>
                <a:schemeClr val="tx1"/>
              </a:solidFill>
              <a:ea typeface="新細明體" pitchFamily="18" charset="-120"/>
            </a:endParaRPr>
          </a:p>
        </p:txBody>
      </p:sp>
      <p:sp>
        <p:nvSpPr>
          <p:cNvPr id="66564" name="Rectangle 1027"/>
          <p:cNvSpPr>
            <a:spLocks noChangeArrowheads="1"/>
          </p:cNvSpPr>
          <p:nvPr/>
        </p:nvSpPr>
        <p:spPr bwMode="auto">
          <a:xfrm>
            <a:off x="858838" y="0"/>
            <a:ext cx="828516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1" hangingPunct="1"/>
            <a:r>
              <a:rPr lang="en-US" altLang="zh-TW" sz="4000">
                <a:solidFill>
                  <a:schemeClr val="tx2"/>
                </a:solidFill>
                <a:ea typeface="新細明體" pitchFamily="18" charset="-120"/>
              </a:rPr>
              <a:t>Examples for Prim’s Algorithm</a:t>
            </a:r>
            <a:endParaRPr lang="en-US" altLang="zh-TW" sz="4400">
              <a:solidFill>
                <a:schemeClr val="tx2"/>
              </a:solidFill>
              <a:ea typeface="新細明體" pitchFamily="18" charset="-120"/>
            </a:endParaRPr>
          </a:p>
        </p:txBody>
      </p:sp>
      <p:sp>
        <p:nvSpPr>
          <p:cNvPr id="66565" name="Oval 1028"/>
          <p:cNvSpPr>
            <a:spLocks noChangeArrowheads="1"/>
          </p:cNvSpPr>
          <p:nvPr/>
        </p:nvSpPr>
        <p:spPr bwMode="auto">
          <a:xfrm>
            <a:off x="1993900" y="29479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6566" name="Oval 1029"/>
          <p:cNvSpPr>
            <a:spLocks noChangeArrowheads="1"/>
          </p:cNvSpPr>
          <p:nvPr/>
        </p:nvSpPr>
        <p:spPr bwMode="auto">
          <a:xfrm>
            <a:off x="2617788" y="35401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6567" name="Oval 1030"/>
          <p:cNvSpPr>
            <a:spLocks noChangeArrowheads="1"/>
          </p:cNvSpPr>
          <p:nvPr/>
        </p:nvSpPr>
        <p:spPr bwMode="auto">
          <a:xfrm>
            <a:off x="2951163" y="43735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6568" name="Oval 1031"/>
          <p:cNvSpPr>
            <a:spLocks noChangeArrowheads="1"/>
          </p:cNvSpPr>
          <p:nvPr/>
        </p:nvSpPr>
        <p:spPr bwMode="auto">
          <a:xfrm>
            <a:off x="2370138" y="57277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6569" name="Oval 1032"/>
          <p:cNvSpPr>
            <a:spLocks noChangeArrowheads="1"/>
          </p:cNvSpPr>
          <p:nvPr/>
        </p:nvSpPr>
        <p:spPr bwMode="auto">
          <a:xfrm>
            <a:off x="1600200" y="52482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6570" name="Oval 1033"/>
          <p:cNvSpPr>
            <a:spLocks noChangeArrowheads="1"/>
          </p:cNvSpPr>
          <p:nvPr/>
        </p:nvSpPr>
        <p:spPr bwMode="auto">
          <a:xfrm>
            <a:off x="1241425" y="43878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6571" name="Oval 1034"/>
          <p:cNvSpPr>
            <a:spLocks noChangeArrowheads="1"/>
          </p:cNvSpPr>
          <p:nvPr/>
        </p:nvSpPr>
        <p:spPr bwMode="auto">
          <a:xfrm>
            <a:off x="2224088" y="43672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nvGrpSpPr>
          <p:cNvPr id="66572" name="Group 1035"/>
          <p:cNvGrpSpPr>
            <a:grpSpLocks/>
          </p:cNvGrpSpPr>
          <p:nvPr/>
        </p:nvGrpSpPr>
        <p:grpSpPr bwMode="auto">
          <a:xfrm>
            <a:off x="4030663" y="2930525"/>
            <a:ext cx="2154237" cy="3224213"/>
            <a:chOff x="2273" y="1346"/>
            <a:chExt cx="1357" cy="2031"/>
          </a:xfrm>
        </p:grpSpPr>
        <p:sp>
          <p:nvSpPr>
            <p:cNvPr id="66618" name="Oval 1036"/>
            <p:cNvSpPr>
              <a:spLocks noChangeArrowheads="1"/>
            </p:cNvSpPr>
            <p:nvPr/>
          </p:nvSpPr>
          <p:spPr bwMode="auto">
            <a:xfrm>
              <a:off x="2747" y="134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6619" name="Oval 1037"/>
            <p:cNvSpPr>
              <a:spLocks noChangeArrowheads="1"/>
            </p:cNvSpPr>
            <p:nvPr/>
          </p:nvSpPr>
          <p:spPr bwMode="auto">
            <a:xfrm>
              <a:off x="3140" y="171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6620" name="Oval 1038"/>
            <p:cNvSpPr>
              <a:spLocks noChangeArrowheads="1"/>
            </p:cNvSpPr>
            <p:nvPr/>
          </p:nvSpPr>
          <p:spPr bwMode="auto">
            <a:xfrm>
              <a:off x="3350" y="224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6621" name="Oval 1039"/>
            <p:cNvSpPr>
              <a:spLocks noChangeArrowheads="1"/>
            </p:cNvSpPr>
            <p:nvPr/>
          </p:nvSpPr>
          <p:spPr bwMode="auto">
            <a:xfrm>
              <a:off x="2984" y="309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6622" name="Oval 1040"/>
            <p:cNvSpPr>
              <a:spLocks noChangeArrowheads="1"/>
            </p:cNvSpPr>
            <p:nvPr/>
          </p:nvSpPr>
          <p:spPr bwMode="auto">
            <a:xfrm>
              <a:off x="2499" y="279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6623" name="Oval 1041"/>
            <p:cNvSpPr>
              <a:spLocks noChangeArrowheads="1"/>
            </p:cNvSpPr>
            <p:nvPr/>
          </p:nvSpPr>
          <p:spPr bwMode="auto">
            <a:xfrm>
              <a:off x="2273" y="225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6624" name="Oval 1042"/>
            <p:cNvSpPr>
              <a:spLocks noChangeArrowheads="1"/>
            </p:cNvSpPr>
            <p:nvPr/>
          </p:nvSpPr>
          <p:spPr bwMode="auto">
            <a:xfrm>
              <a:off x="2892" y="2240"/>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6573" name="Line 1043"/>
          <p:cNvSpPr>
            <a:spLocks noChangeShapeType="1"/>
          </p:cNvSpPr>
          <p:nvPr/>
        </p:nvSpPr>
        <p:spPr bwMode="auto">
          <a:xfrm flipH="1">
            <a:off x="1481138" y="3408363"/>
            <a:ext cx="628650" cy="966787"/>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Rectangle 1044"/>
          <p:cNvSpPr>
            <a:spLocks noChangeArrowheads="1"/>
          </p:cNvSpPr>
          <p:nvPr/>
        </p:nvSpPr>
        <p:spPr bwMode="auto">
          <a:xfrm>
            <a:off x="1438275" y="35893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grpSp>
        <p:nvGrpSpPr>
          <p:cNvPr id="66575" name="Group 1045"/>
          <p:cNvGrpSpPr>
            <a:grpSpLocks/>
          </p:cNvGrpSpPr>
          <p:nvPr/>
        </p:nvGrpSpPr>
        <p:grpSpPr bwMode="auto">
          <a:xfrm>
            <a:off x="6989763" y="2928938"/>
            <a:ext cx="2154237" cy="3224212"/>
            <a:chOff x="4137" y="1345"/>
            <a:chExt cx="1357" cy="2031"/>
          </a:xfrm>
        </p:grpSpPr>
        <p:sp>
          <p:nvSpPr>
            <p:cNvPr id="66611" name="Oval 1046"/>
            <p:cNvSpPr>
              <a:spLocks noChangeArrowheads="1"/>
            </p:cNvSpPr>
            <p:nvPr/>
          </p:nvSpPr>
          <p:spPr bwMode="auto">
            <a:xfrm>
              <a:off x="4611" y="134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6612" name="Oval 1047"/>
            <p:cNvSpPr>
              <a:spLocks noChangeArrowheads="1"/>
            </p:cNvSpPr>
            <p:nvPr/>
          </p:nvSpPr>
          <p:spPr bwMode="auto">
            <a:xfrm>
              <a:off x="5004" y="171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6613" name="Oval 1048"/>
            <p:cNvSpPr>
              <a:spLocks noChangeArrowheads="1"/>
            </p:cNvSpPr>
            <p:nvPr/>
          </p:nvSpPr>
          <p:spPr bwMode="auto">
            <a:xfrm>
              <a:off x="5214" y="224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6614" name="Oval 1049"/>
            <p:cNvSpPr>
              <a:spLocks noChangeArrowheads="1"/>
            </p:cNvSpPr>
            <p:nvPr/>
          </p:nvSpPr>
          <p:spPr bwMode="auto">
            <a:xfrm>
              <a:off x="4848" y="309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6615" name="Oval 1050"/>
            <p:cNvSpPr>
              <a:spLocks noChangeArrowheads="1"/>
            </p:cNvSpPr>
            <p:nvPr/>
          </p:nvSpPr>
          <p:spPr bwMode="auto">
            <a:xfrm>
              <a:off x="4363" y="279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6616" name="Oval 1051"/>
            <p:cNvSpPr>
              <a:spLocks noChangeArrowheads="1"/>
            </p:cNvSpPr>
            <p:nvPr/>
          </p:nvSpPr>
          <p:spPr bwMode="auto">
            <a:xfrm>
              <a:off x="4137" y="225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6617" name="Oval 1052"/>
            <p:cNvSpPr>
              <a:spLocks noChangeArrowheads="1"/>
            </p:cNvSpPr>
            <p:nvPr/>
          </p:nvSpPr>
          <p:spPr bwMode="auto">
            <a:xfrm>
              <a:off x="4756" y="223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6576" name="Line 1053"/>
          <p:cNvSpPr>
            <a:spLocks noChangeShapeType="1"/>
          </p:cNvSpPr>
          <p:nvPr/>
        </p:nvSpPr>
        <p:spPr bwMode="auto">
          <a:xfrm flipH="1">
            <a:off x="7213600" y="3373438"/>
            <a:ext cx="679450"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Rectangle 1054"/>
          <p:cNvSpPr>
            <a:spLocks noChangeArrowheads="1"/>
          </p:cNvSpPr>
          <p:nvPr/>
        </p:nvSpPr>
        <p:spPr bwMode="auto">
          <a:xfrm>
            <a:off x="7153275" y="36052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6578" name="Line 1055"/>
          <p:cNvSpPr>
            <a:spLocks noChangeShapeType="1"/>
          </p:cNvSpPr>
          <p:nvPr/>
        </p:nvSpPr>
        <p:spPr bwMode="auto">
          <a:xfrm flipH="1">
            <a:off x="4305300" y="3373438"/>
            <a:ext cx="611188"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Line 1056"/>
          <p:cNvSpPr>
            <a:spLocks noChangeShapeType="1"/>
          </p:cNvSpPr>
          <p:nvPr/>
        </p:nvSpPr>
        <p:spPr bwMode="auto">
          <a:xfrm>
            <a:off x="4287838" y="4837113"/>
            <a:ext cx="203200" cy="422275"/>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0" name="Rectangle 1057"/>
          <p:cNvSpPr>
            <a:spLocks noChangeArrowheads="1"/>
          </p:cNvSpPr>
          <p:nvPr/>
        </p:nvSpPr>
        <p:spPr bwMode="auto">
          <a:xfrm>
            <a:off x="4194175" y="36560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6581" name="Rectangle 1058"/>
          <p:cNvSpPr>
            <a:spLocks noChangeArrowheads="1"/>
          </p:cNvSpPr>
          <p:nvPr/>
        </p:nvSpPr>
        <p:spPr bwMode="auto">
          <a:xfrm>
            <a:off x="3956050" y="50339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6582" name="Line 1059"/>
          <p:cNvSpPr>
            <a:spLocks noChangeShapeType="1"/>
          </p:cNvSpPr>
          <p:nvPr/>
        </p:nvSpPr>
        <p:spPr bwMode="auto">
          <a:xfrm>
            <a:off x="7231063" y="4819650"/>
            <a:ext cx="219075" cy="4746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Rectangle 1060"/>
          <p:cNvSpPr>
            <a:spLocks noChangeArrowheads="1"/>
          </p:cNvSpPr>
          <p:nvPr/>
        </p:nvSpPr>
        <p:spPr bwMode="auto">
          <a:xfrm>
            <a:off x="6880225" y="49815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6584" name="Line 1061"/>
          <p:cNvSpPr>
            <a:spLocks noChangeShapeType="1"/>
          </p:cNvSpPr>
          <p:nvPr/>
        </p:nvSpPr>
        <p:spPr bwMode="auto">
          <a:xfrm>
            <a:off x="7775575" y="5618163"/>
            <a:ext cx="338138" cy="203200"/>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5" name="Rectangle 1062"/>
          <p:cNvSpPr>
            <a:spLocks noChangeArrowheads="1"/>
          </p:cNvSpPr>
          <p:nvPr/>
        </p:nvSpPr>
        <p:spPr bwMode="auto">
          <a:xfrm>
            <a:off x="7646988" y="56610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6586" name="Oval 1063"/>
          <p:cNvSpPr>
            <a:spLocks noChangeArrowheads="1"/>
          </p:cNvSpPr>
          <p:nvPr/>
        </p:nvSpPr>
        <p:spPr bwMode="auto">
          <a:xfrm>
            <a:off x="3441700" y="7429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6587" name="Oval 1064"/>
          <p:cNvSpPr>
            <a:spLocks noChangeArrowheads="1"/>
          </p:cNvSpPr>
          <p:nvPr/>
        </p:nvSpPr>
        <p:spPr bwMode="auto">
          <a:xfrm>
            <a:off x="4065588" y="1335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6588" name="Oval 1065"/>
          <p:cNvSpPr>
            <a:spLocks noChangeArrowheads="1"/>
          </p:cNvSpPr>
          <p:nvPr/>
        </p:nvSpPr>
        <p:spPr bwMode="auto">
          <a:xfrm>
            <a:off x="4398963" y="21685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6589" name="Oval 1066"/>
          <p:cNvSpPr>
            <a:spLocks noChangeArrowheads="1"/>
          </p:cNvSpPr>
          <p:nvPr/>
        </p:nvSpPr>
        <p:spPr bwMode="auto">
          <a:xfrm>
            <a:off x="3817938" y="35226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6590" name="Oval 1067"/>
          <p:cNvSpPr>
            <a:spLocks noChangeArrowheads="1"/>
          </p:cNvSpPr>
          <p:nvPr/>
        </p:nvSpPr>
        <p:spPr bwMode="auto">
          <a:xfrm>
            <a:off x="3048000" y="30432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6591" name="Oval 1068"/>
          <p:cNvSpPr>
            <a:spLocks noChangeArrowheads="1"/>
          </p:cNvSpPr>
          <p:nvPr/>
        </p:nvSpPr>
        <p:spPr bwMode="auto">
          <a:xfrm>
            <a:off x="2689225" y="21828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6592" name="Oval 1069"/>
          <p:cNvSpPr>
            <a:spLocks noChangeArrowheads="1"/>
          </p:cNvSpPr>
          <p:nvPr/>
        </p:nvSpPr>
        <p:spPr bwMode="auto">
          <a:xfrm>
            <a:off x="3671888" y="21621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sp>
        <p:nvSpPr>
          <p:cNvPr id="66593" name="Line 1070"/>
          <p:cNvSpPr>
            <a:spLocks noChangeShapeType="1"/>
          </p:cNvSpPr>
          <p:nvPr/>
        </p:nvSpPr>
        <p:spPr bwMode="auto">
          <a:xfrm flipH="1">
            <a:off x="2927350" y="1201738"/>
            <a:ext cx="630238" cy="968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4" name="Line 1071"/>
          <p:cNvSpPr>
            <a:spLocks noChangeShapeType="1"/>
          </p:cNvSpPr>
          <p:nvPr/>
        </p:nvSpPr>
        <p:spPr bwMode="auto">
          <a:xfrm>
            <a:off x="3829050" y="1150938"/>
            <a:ext cx="27305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5" name="Line 1072"/>
          <p:cNvSpPr>
            <a:spLocks noChangeShapeType="1"/>
          </p:cNvSpPr>
          <p:nvPr/>
        </p:nvSpPr>
        <p:spPr bwMode="auto">
          <a:xfrm>
            <a:off x="4391025" y="1762125"/>
            <a:ext cx="220663" cy="4079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Line 1073"/>
          <p:cNvSpPr>
            <a:spLocks noChangeShapeType="1"/>
          </p:cNvSpPr>
          <p:nvPr/>
        </p:nvSpPr>
        <p:spPr bwMode="auto">
          <a:xfrm flipH="1">
            <a:off x="3879850" y="1762125"/>
            <a:ext cx="306388" cy="4079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7" name="Line 1074"/>
          <p:cNvSpPr>
            <a:spLocks noChangeShapeType="1"/>
          </p:cNvSpPr>
          <p:nvPr/>
        </p:nvSpPr>
        <p:spPr bwMode="auto">
          <a:xfrm flipH="1">
            <a:off x="4168775" y="2595563"/>
            <a:ext cx="442913" cy="952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8" name="Line 1075"/>
          <p:cNvSpPr>
            <a:spLocks noChangeShapeType="1"/>
          </p:cNvSpPr>
          <p:nvPr/>
        </p:nvSpPr>
        <p:spPr bwMode="auto">
          <a:xfrm>
            <a:off x="3897313" y="2630488"/>
            <a:ext cx="101600" cy="900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9" name="Line 1076"/>
          <p:cNvSpPr>
            <a:spLocks noChangeShapeType="1"/>
          </p:cNvSpPr>
          <p:nvPr/>
        </p:nvSpPr>
        <p:spPr bwMode="auto">
          <a:xfrm flipH="1">
            <a:off x="3386138" y="2595563"/>
            <a:ext cx="374650" cy="458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0" name="Line 1077"/>
          <p:cNvSpPr>
            <a:spLocks noChangeShapeType="1"/>
          </p:cNvSpPr>
          <p:nvPr/>
        </p:nvSpPr>
        <p:spPr bwMode="auto">
          <a:xfrm>
            <a:off x="2909888" y="2630488"/>
            <a:ext cx="290512" cy="423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1" name="Line 1078"/>
          <p:cNvSpPr>
            <a:spLocks noChangeShapeType="1"/>
          </p:cNvSpPr>
          <p:nvPr/>
        </p:nvSpPr>
        <p:spPr bwMode="auto">
          <a:xfrm>
            <a:off x="3436938" y="3429000"/>
            <a:ext cx="407987" cy="204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2" name="Rectangle 1079"/>
          <p:cNvSpPr>
            <a:spLocks noChangeArrowheads="1"/>
          </p:cNvSpPr>
          <p:nvPr/>
        </p:nvSpPr>
        <p:spPr bwMode="auto">
          <a:xfrm>
            <a:off x="3924300" y="9937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28</a:t>
            </a:r>
          </a:p>
        </p:txBody>
      </p:sp>
      <p:sp>
        <p:nvSpPr>
          <p:cNvPr id="66603" name="Rectangle 1080"/>
          <p:cNvSpPr>
            <a:spLocks noChangeArrowheads="1"/>
          </p:cNvSpPr>
          <p:nvPr/>
        </p:nvSpPr>
        <p:spPr bwMode="auto">
          <a:xfrm>
            <a:off x="4467225" y="17065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6604" name="Rectangle 1081"/>
          <p:cNvSpPr>
            <a:spLocks noChangeArrowheads="1"/>
          </p:cNvSpPr>
          <p:nvPr/>
        </p:nvSpPr>
        <p:spPr bwMode="auto">
          <a:xfrm>
            <a:off x="4348163" y="29321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6605" name="Rectangle 1082"/>
          <p:cNvSpPr>
            <a:spLocks noChangeArrowheads="1"/>
          </p:cNvSpPr>
          <p:nvPr/>
        </p:nvSpPr>
        <p:spPr bwMode="auto">
          <a:xfrm>
            <a:off x="3889375" y="28813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18</a:t>
            </a:r>
          </a:p>
        </p:txBody>
      </p:sp>
      <p:sp>
        <p:nvSpPr>
          <p:cNvPr id="66606" name="Rectangle 1083"/>
          <p:cNvSpPr>
            <a:spLocks noChangeArrowheads="1"/>
          </p:cNvSpPr>
          <p:nvPr/>
        </p:nvSpPr>
        <p:spPr bwMode="auto">
          <a:xfrm>
            <a:off x="3225800" y="25574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24</a:t>
            </a:r>
          </a:p>
        </p:txBody>
      </p:sp>
      <p:sp>
        <p:nvSpPr>
          <p:cNvPr id="66607" name="Rectangle 1084"/>
          <p:cNvSpPr>
            <a:spLocks noChangeArrowheads="1"/>
          </p:cNvSpPr>
          <p:nvPr/>
        </p:nvSpPr>
        <p:spPr bwMode="auto">
          <a:xfrm>
            <a:off x="3292475" y="3492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6608" name="Rectangle 1085"/>
          <p:cNvSpPr>
            <a:spLocks noChangeArrowheads="1"/>
          </p:cNvSpPr>
          <p:nvPr/>
        </p:nvSpPr>
        <p:spPr bwMode="auto">
          <a:xfrm>
            <a:off x="2665413" y="27098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6609" name="Rectangle 1086"/>
          <p:cNvSpPr>
            <a:spLocks noChangeArrowheads="1"/>
          </p:cNvSpPr>
          <p:nvPr/>
        </p:nvSpPr>
        <p:spPr bwMode="auto">
          <a:xfrm>
            <a:off x="2886075" y="13843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6610" name="Rectangle 1087"/>
          <p:cNvSpPr>
            <a:spLocks noChangeArrowheads="1"/>
          </p:cNvSpPr>
          <p:nvPr/>
        </p:nvSpPr>
        <p:spPr bwMode="auto">
          <a:xfrm>
            <a:off x="3668713" y="17256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Tree>
    <p:extLst>
      <p:ext uri="{BB962C8B-B14F-4D97-AF65-F5344CB8AC3E}">
        <p14:creationId xmlns:p14="http://schemas.microsoft.com/office/powerpoint/2010/main" val="397808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381000" y="1600200"/>
            <a:ext cx="8382000" cy="1587500"/>
          </a:xfrm>
          <a:prstGeom prst="rect">
            <a:avLst/>
          </a:prstGeom>
          <a:noFill/>
          <a:ln w="9525">
            <a:noFill/>
            <a:miter lim="800000"/>
            <a:headEnd/>
            <a:tailEnd/>
          </a:ln>
          <a:effectLst/>
        </p:spPr>
        <p:txBody>
          <a:bodyPr>
            <a:spAutoFit/>
          </a:bodyPr>
          <a:lstStyle/>
          <a:p>
            <a:pPr>
              <a:spcBef>
                <a:spcPct val="50000"/>
              </a:spcBef>
            </a:pPr>
            <a:r>
              <a:rPr lang="en-US" sz="2800"/>
              <a:t>A spanning tree of a graph is just a subgraph that contains all the vertices and is a tree.</a:t>
            </a:r>
          </a:p>
          <a:p>
            <a:pPr>
              <a:spcBef>
                <a:spcPct val="50000"/>
              </a:spcBef>
            </a:pPr>
            <a:r>
              <a:rPr lang="en-US" sz="2800"/>
              <a:t>A graph may have many spanning trees.</a:t>
            </a:r>
          </a:p>
        </p:txBody>
      </p:sp>
      <p:sp>
        <p:nvSpPr>
          <p:cNvPr id="3075" name="Oval 4"/>
          <p:cNvSpPr>
            <a:spLocks noChangeArrowheads="1"/>
          </p:cNvSpPr>
          <p:nvPr/>
        </p:nvSpPr>
        <p:spPr bwMode="auto">
          <a:xfrm>
            <a:off x="457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76" name="Oval 5"/>
          <p:cNvSpPr>
            <a:spLocks noChangeArrowheads="1"/>
          </p:cNvSpPr>
          <p:nvPr/>
        </p:nvSpPr>
        <p:spPr bwMode="auto">
          <a:xfrm>
            <a:off x="1143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77" name="Oval 6"/>
          <p:cNvSpPr>
            <a:spLocks noChangeArrowheads="1"/>
          </p:cNvSpPr>
          <p:nvPr/>
        </p:nvSpPr>
        <p:spPr bwMode="auto">
          <a:xfrm>
            <a:off x="457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78" name="Oval 7"/>
          <p:cNvSpPr>
            <a:spLocks noChangeArrowheads="1"/>
          </p:cNvSpPr>
          <p:nvPr/>
        </p:nvSpPr>
        <p:spPr bwMode="auto">
          <a:xfrm>
            <a:off x="1143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3079" name="AutoShape 13"/>
          <p:cNvCxnSpPr>
            <a:cxnSpLocks noChangeShapeType="1"/>
            <a:stCxn id="3075" idx="6"/>
            <a:endCxn id="3076" idx="2"/>
          </p:cNvCxnSpPr>
          <p:nvPr/>
        </p:nvCxnSpPr>
        <p:spPr bwMode="auto">
          <a:xfrm>
            <a:off x="762000" y="4495800"/>
            <a:ext cx="381000" cy="0"/>
          </a:xfrm>
          <a:prstGeom prst="straightConnector1">
            <a:avLst/>
          </a:prstGeom>
          <a:noFill/>
          <a:ln w="9525">
            <a:solidFill>
              <a:schemeClr val="tx1"/>
            </a:solidFill>
            <a:round/>
            <a:headEnd/>
            <a:tailEnd/>
          </a:ln>
          <a:effectLst/>
        </p:spPr>
      </p:cxnSp>
      <p:cxnSp>
        <p:nvCxnSpPr>
          <p:cNvPr id="3080" name="AutoShape 14"/>
          <p:cNvCxnSpPr>
            <a:cxnSpLocks noChangeShapeType="1"/>
            <a:stCxn id="3075" idx="4"/>
            <a:endCxn id="3077" idx="0"/>
          </p:cNvCxnSpPr>
          <p:nvPr/>
        </p:nvCxnSpPr>
        <p:spPr bwMode="auto">
          <a:xfrm>
            <a:off x="609600" y="4648200"/>
            <a:ext cx="0" cy="457200"/>
          </a:xfrm>
          <a:prstGeom prst="straightConnector1">
            <a:avLst/>
          </a:prstGeom>
          <a:noFill/>
          <a:ln w="9525">
            <a:solidFill>
              <a:schemeClr val="tx1"/>
            </a:solidFill>
            <a:round/>
            <a:headEnd/>
            <a:tailEnd/>
          </a:ln>
          <a:effectLst/>
        </p:spPr>
      </p:cxnSp>
      <p:cxnSp>
        <p:nvCxnSpPr>
          <p:cNvPr id="3081" name="AutoShape 15"/>
          <p:cNvCxnSpPr>
            <a:cxnSpLocks noChangeShapeType="1"/>
            <a:stCxn id="3077" idx="6"/>
            <a:endCxn id="3078" idx="2"/>
          </p:cNvCxnSpPr>
          <p:nvPr/>
        </p:nvCxnSpPr>
        <p:spPr bwMode="auto">
          <a:xfrm>
            <a:off x="762000" y="5257800"/>
            <a:ext cx="381000" cy="0"/>
          </a:xfrm>
          <a:prstGeom prst="straightConnector1">
            <a:avLst/>
          </a:prstGeom>
          <a:noFill/>
          <a:ln w="9525">
            <a:solidFill>
              <a:schemeClr val="tx1"/>
            </a:solidFill>
            <a:round/>
            <a:headEnd/>
            <a:tailEnd/>
          </a:ln>
          <a:effectLst/>
        </p:spPr>
      </p:cxnSp>
      <p:cxnSp>
        <p:nvCxnSpPr>
          <p:cNvPr id="3082" name="AutoShape 16"/>
          <p:cNvCxnSpPr>
            <a:cxnSpLocks noChangeShapeType="1"/>
            <a:stCxn id="3076" idx="4"/>
            <a:endCxn id="3078" idx="0"/>
          </p:cNvCxnSpPr>
          <p:nvPr/>
        </p:nvCxnSpPr>
        <p:spPr bwMode="auto">
          <a:xfrm>
            <a:off x="1295400" y="4648200"/>
            <a:ext cx="0" cy="457200"/>
          </a:xfrm>
          <a:prstGeom prst="straightConnector1">
            <a:avLst/>
          </a:prstGeom>
          <a:noFill/>
          <a:ln w="9525">
            <a:solidFill>
              <a:schemeClr val="tx1"/>
            </a:solidFill>
            <a:round/>
            <a:headEnd/>
            <a:tailEnd/>
          </a:ln>
          <a:effectLst/>
        </p:spPr>
      </p:cxnSp>
      <p:cxnSp>
        <p:nvCxnSpPr>
          <p:cNvPr id="3083" name="AutoShape 17"/>
          <p:cNvCxnSpPr>
            <a:cxnSpLocks noChangeShapeType="1"/>
            <a:stCxn id="3076" idx="3"/>
            <a:endCxn id="3077" idx="7"/>
          </p:cNvCxnSpPr>
          <p:nvPr/>
        </p:nvCxnSpPr>
        <p:spPr bwMode="auto">
          <a:xfrm flipH="1">
            <a:off x="717550" y="4603750"/>
            <a:ext cx="469900" cy="546100"/>
          </a:xfrm>
          <a:prstGeom prst="straightConnector1">
            <a:avLst/>
          </a:prstGeom>
          <a:noFill/>
          <a:ln w="9525">
            <a:solidFill>
              <a:schemeClr val="tx1"/>
            </a:solidFill>
            <a:round/>
            <a:headEnd/>
            <a:tailEnd/>
          </a:ln>
          <a:effectLst/>
        </p:spPr>
      </p:cxnSp>
      <p:cxnSp>
        <p:nvCxnSpPr>
          <p:cNvPr id="3084" name="AutoShape 18"/>
          <p:cNvCxnSpPr>
            <a:cxnSpLocks noChangeShapeType="1"/>
            <a:stCxn id="3075" idx="5"/>
            <a:endCxn id="3078" idx="1"/>
          </p:cNvCxnSpPr>
          <p:nvPr/>
        </p:nvCxnSpPr>
        <p:spPr bwMode="auto">
          <a:xfrm>
            <a:off x="717550" y="4603750"/>
            <a:ext cx="469900" cy="546100"/>
          </a:xfrm>
          <a:prstGeom prst="straightConnector1">
            <a:avLst/>
          </a:prstGeom>
          <a:noFill/>
          <a:ln w="9525">
            <a:solidFill>
              <a:schemeClr val="tx1"/>
            </a:solidFill>
            <a:round/>
            <a:headEnd/>
            <a:tailEnd/>
          </a:ln>
          <a:effectLst/>
        </p:spPr>
      </p:cxnSp>
      <p:sp>
        <p:nvSpPr>
          <p:cNvPr id="3085" name="Oval 59"/>
          <p:cNvSpPr>
            <a:spLocks noChangeArrowheads="1"/>
          </p:cNvSpPr>
          <p:nvPr/>
        </p:nvSpPr>
        <p:spPr bwMode="auto">
          <a:xfrm>
            <a:off x="38862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86" name="Oval 60"/>
          <p:cNvSpPr>
            <a:spLocks noChangeArrowheads="1"/>
          </p:cNvSpPr>
          <p:nvPr/>
        </p:nvSpPr>
        <p:spPr bwMode="auto">
          <a:xfrm>
            <a:off x="4572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87" name="Oval 61"/>
          <p:cNvSpPr>
            <a:spLocks noChangeArrowheads="1"/>
          </p:cNvSpPr>
          <p:nvPr/>
        </p:nvSpPr>
        <p:spPr bwMode="auto">
          <a:xfrm>
            <a:off x="38862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88" name="Oval 62"/>
          <p:cNvSpPr>
            <a:spLocks noChangeArrowheads="1"/>
          </p:cNvSpPr>
          <p:nvPr/>
        </p:nvSpPr>
        <p:spPr bwMode="auto">
          <a:xfrm>
            <a:off x="4572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3089" name="AutoShape 63"/>
          <p:cNvCxnSpPr>
            <a:cxnSpLocks noChangeShapeType="1"/>
            <a:stCxn id="3085" idx="6"/>
            <a:endCxn id="3086" idx="2"/>
          </p:cNvCxnSpPr>
          <p:nvPr/>
        </p:nvCxnSpPr>
        <p:spPr bwMode="auto">
          <a:xfrm>
            <a:off x="4191000" y="4495800"/>
            <a:ext cx="381000" cy="0"/>
          </a:xfrm>
          <a:prstGeom prst="straightConnector1">
            <a:avLst/>
          </a:prstGeom>
          <a:noFill/>
          <a:ln w="9525">
            <a:solidFill>
              <a:schemeClr val="tx1"/>
            </a:solidFill>
            <a:round/>
            <a:headEnd/>
            <a:tailEnd/>
          </a:ln>
          <a:effectLst/>
        </p:spPr>
      </p:cxnSp>
      <p:cxnSp>
        <p:nvCxnSpPr>
          <p:cNvPr id="3090" name="AutoShape 64"/>
          <p:cNvCxnSpPr>
            <a:cxnSpLocks noChangeShapeType="1"/>
            <a:stCxn id="3085" idx="4"/>
            <a:endCxn id="3087" idx="0"/>
          </p:cNvCxnSpPr>
          <p:nvPr/>
        </p:nvCxnSpPr>
        <p:spPr bwMode="auto">
          <a:xfrm>
            <a:off x="4038600" y="4648200"/>
            <a:ext cx="0" cy="457200"/>
          </a:xfrm>
          <a:prstGeom prst="straightConnector1">
            <a:avLst/>
          </a:prstGeom>
          <a:noFill/>
          <a:ln w="9525">
            <a:solidFill>
              <a:schemeClr val="tx1"/>
            </a:solidFill>
            <a:round/>
            <a:headEnd/>
            <a:tailEnd/>
          </a:ln>
          <a:effectLst/>
        </p:spPr>
      </p:cxnSp>
      <p:cxnSp>
        <p:nvCxnSpPr>
          <p:cNvPr id="3091" name="AutoShape 66"/>
          <p:cNvCxnSpPr>
            <a:cxnSpLocks noChangeShapeType="1"/>
            <a:stCxn id="3086" idx="4"/>
            <a:endCxn id="3088" idx="0"/>
          </p:cNvCxnSpPr>
          <p:nvPr/>
        </p:nvCxnSpPr>
        <p:spPr bwMode="auto">
          <a:xfrm>
            <a:off x="4724400" y="4648200"/>
            <a:ext cx="0" cy="457200"/>
          </a:xfrm>
          <a:prstGeom prst="straightConnector1">
            <a:avLst/>
          </a:prstGeom>
          <a:noFill/>
          <a:ln w="9525">
            <a:solidFill>
              <a:schemeClr val="tx1"/>
            </a:solidFill>
            <a:round/>
            <a:headEnd/>
            <a:tailEnd/>
          </a:ln>
          <a:effectLst/>
        </p:spPr>
      </p:cxnSp>
      <p:sp>
        <p:nvSpPr>
          <p:cNvPr id="3092" name="Oval 69"/>
          <p:cNvSpPr>
            <a:spLocks noChangeArrowheads="1"/>
          </p:cNvSpPr>
          <p:nvPr/>
        </p:nvSpPr>
        <p:spPr bwMode="auto">
          <a:xfrm>
            <a:off x="5638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93" name="Oval 70"/>
          <p:cNvSpPr>
            <a:spLocks noChangeArrowheads="1"/>
          </p:cNvSpPr>
          <p:nvPr/>
        </p:nvSpPr>
        <p:spPr bwMode="auto">
          <a:xfrm>
            <a:off x="6324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94" name="Oval 71"/>
          <p:cNvSpPr>
            <a:spLocks noChangeArrowheads="1"/>
          </p:cNvSpPr>
          <p:nvPr/>
        </p:nvSpPr>
        <p:spPr bwMode="auto">
          <a:xfrm>
            <a:off x="5638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095" name="Oval 72"/>
          <p:cNvSpPr>
            <a:spLocks noChangeArrowheads="1"/>
          </p:cNvSpPr>
          <p:nvPr/>
        </p:nvSpPr>
        <p:spPr bwMode="auto">
          <a:xfrm>
            <a:off x="6324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3096" name="AutoShape 74"/>
          <p:cNvCxnSpPr>
            <a:cxnSpLocks noChangeShapeType="1"/>
            <a:stCxn id="3092" idx="4"/>
            <a:endCxn id="3094" idx="0"/>
          </p:cNvCxnSpPr>
          <p:nvPr/>
        </p:nvCxnSpPr>
        <p:spPr bwMode="auto">
          <a:xfrm>
            <a:off x="5791200" y="4648200"/>
            <a:ext cx="0" cy="457200"/>
          </a:xfrm>
          <a:prstGeom prst="straightConnector1">
            <a:avLst/>
          </a:prstGeom>
          <a:noFill/>
          <a:ln w="9525">
            <a:solidFill>
              <a:schemeClr val="tx1"/>
            </a:solidFill>
            <a:round/>
            <a:headEnd/>
            <a:tailEnd/>
          </a:ln>
          <a:effectLst/>
        </p:spPr>
      </p:cxnSp>
      <p:cxnSp>
        <p:nvCxnSpPr>
          <p:cNvPr id="3097" name="AutoShape 75"/>
          <p:cNvCxnSpPr>
            <a:cxnSpLocks noChangeShapeType="1"/>
            <a:stCxn id="3094" idx="6"/>
            <a:endCxn id="3095" idx="2"/>
          </p:cNvCxnSpPr>
          <p:nvPr/>
        </p:nvCxnSpPr>
        <p:spPr bwMode="auto">
          <a:xfrm>
            <a:off x="5943600" y="5257800"/>
            <a:ext cx="381000" cy="0"/>
          </a:xfrm>
          <a:prstGeom prst="straightConnector1">
            <a:avLst/>
          </a:prstGeom>
          <a:noFill/>
          <a:ln w="9525">
            <a:solidFill>
              <a:schemeClr val="tx1"/>
            </a:solidFill>
            <a:round/>
            <a:headEnd/>
            <a:tailEnd/>
          </a:ln>
          <a:effectLst/>
        </p:spPr>
      </p:cxnSp>
      <p:cxnSp>
        <p:nvCxnSpPr>
          <p:cNvPr id="3098" name="AutoShape 76"/>
          <p:cNvCxnSpPr>
            <a:cxnSpLocks noChangeShapeType="1"/>
            <a:stCxn id="3093" idx="4"/>
            <a:endCxn id="3095" idx="0"/>
          </p:cNvCxnSpPr>
          <p:nvPr/>
        </p:nvCxnSpPr>
        <p:spPr bwMode="auto">
          <a:xfrm>
            <a:off x="6477000" y="4648200"/>
            <a:ext cx="0" cy="457200"/>
          </a:xfrm>
          <a:prstGeom prst="straightConnector1">
            <a:avLst/>
          </a:prstGeom>
          <a:noFill/>
          <a:ln w="9525">
            <a:solidFill>
              <a:schemeClr val="tx1"/>
            </a:solidFill>
            <a:round/>
            <a:headEnd/>
            <a:tailEnd/>
          </a:ln>
          <a:effectLst/>
        </p:spPr>
      </p:cxnSp>
      <p:sp>
        <p:nvSpPr>
          <p:cNvPr id="3099" name="Oval 79"/>
          <p:cNvSpPr>
            <a:spLocks noChangeArrowheads="1"/>
          </p:cNvSpPr>
          <p:nvPr/>
        </p:nvSpPr>
        <p:spPr bwMode="auto">
          <a:xfrm>
            <a:off x="74676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0" name="Oval 80"/>
          <p:cNvSpPr>
            <a:spLocks noChangeArrowheads="1"/>
          </p:cNvSpPr>
          <p:nvPr/>
        </p:nvSpPr>
        <p:spPr bwMode="auto">
          <a:xfrm>
            <a:off x="81534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1" name="Oval 81"/>
          <p:cNvSpPr>
            <a:spLocks noChangeArrowheads="1"/>
          </p:cNvSpPr>
          <p:nvPr/>
        </p:nvSpPr>
        <p:spPr bwMode="auto">
          <a:xfrm>
            <a:off x="74676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2" name="Oval 82"/>
          <p:cNvSpPr>
            <a:spLocks noChangeArrowheads="1"/>
          </p:cNvSpPr>
          <p:nvPr/>
        </p:nvSpPr>
        <p:spPr bwMode="auto">
          <a:xfrm>
            <a:off x="81534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3103" name="AutoShape 86"/>
          <p:cNvCxnSpPr>
            <a:cxnSpLocks noChangeShapeType="1"/>
            <a:stCxn id="3100" idx="4"/>
            <a:endCxn id="3102" idx="0"/>
          </p:cNvCxnSpPr>
          <p:nvPr/>
        </p:nvCxnSpPr>
        <p:spPr bwMode="auto">
          <a:xfrm>
            <a:off x="8305800" y="4648200"/>
            <a:ext cx="0" cy="457200"/>
          </a:xfrm>
          <a:prstGeom prst="straightConnector1">
            <a:avLst/>
          </a:prstGeom>
          <a:noFill/>
          <a:ln w="9525">
            <a:solidFill>
              <a:schemeClr val="tx1"/>
            </a:solidFill>
            <a:round/>
            <a:headEnd/>
            <a:tailEnd/>
          </a:ln>
          <a:effectLst/>
        </p:spPr>
      </p:cxnSp>
      <p:cxnSp>
        <p:nvCxnSpPr>
          <p:cNvPr id="3104" name="AutoShape 87"/>
          <p:cNvCxnSpPr>
            <a:cxnSpLocks noChangeShapeType="1"/>
            <a:stCxn id="3100" idx="3"/>
            <a:endCxn id="3101" idx="7"/>
          </p:cNvCxnSpPr>
          <p:nvPr/>
        </p:nvCxnSpPr>
        <p:spPr bwMode="auto">
          <a:xfrm flipH="1">
            <a:off x="7727950" y="4603750"/>
            <a:ext cx="469900" cy="546100"/>
          </a:xfrm>
          <a:prstGeom prst="straightConnector1">
            <a:avLst/>
          </a:prstGeom>
          <a:noFill/>
          <a:ln w="9525">
            <a:solidFill>
              <a:schemeClr val="tx1"/>
            </a:solidFill>
            <a:round/>
            <a:headEnd/>
            <a:tailEnd/>
          </a:ln>
          <a:effectLst/>
        </p:spPr>
      </p:cxnSp>
      <p:cxnSp>
        <p:nvCxnSpPr>
          <p:cNvPr id="3105" name="AutoShape 88"/>
          <p:cNvCxnSpPr>
            <a:cxnSpLocks noChangeShapeType="1"/>
            <a:stCxn id="3099" idx="5"/>
            <a:endCxn id="3102" idx="1"/>
          </p:cNvCxnSpPr>
          <p:nvPr/>
        </p:nvCxnSpPr>
        <p:spPr bwMode="auto">
          <a:xfrm>
            <a:off x="7727950" y="4603750"/>
            <a:ext cx="469900" cy="546100"/>
          </a:xfrm>
          <a:prstGeom prst="straightConnector1">
            <a:avLst/>
          </a:prstGeom>
          <a:noFill/>
          <a:ln w="9525">
            <a:solidFill>
              <a:schemeClr val="tx1"/>
            </a:solidFill>
            <a:round/>
            <a:headEnd/>
            <a:tailEnd/>
          </a:ln>
          <a:effectLst/>
        </p:spPr>
      </p:cxnSp>
      <p:sp>
        <p:nvSpPr>
          <p:cNvPr id="3106" name="Oval 89"/>
          <p:cNvSpPr>
            <a:spLocks noChangeArrowheads="1"/>
          </p:cNvSpPr>
          <p:nvPr/>
        </p:nvSpPr>
        <p:spPr bwMode="auto">
          <a:xfrm>
            <a:off x="22860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7" name="Oval 90"/>
          <p:cNvSpPr>
            <a:spLocks noChangeArrowheads="1"/>
          </p:cNvSpPr>
          <p:nvPr/>
        </p:nvSpPr>
        <p:spPr bwMode="auto">
          <a:xfrm>
            <a:off x="2971800" y="4343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8" name="Oval 91"/>
          <p:cNvSpPr>
            <a:spLocks noChangeArrowheads="1"/>
          </p:cNvSpPr>
          <p:nvPr/>
        </p:nvSpPr>
        <p:spPr bwMode="auto">
          <a:xfrm>
            <a:off x="22860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3109" name="Oval 92"/>
          <p:cNvSpPr>
            <a:spLocks noChangeArrowheads="1"/>
          </p:cNvSpPr>
          <p:nvPr/>
        </p:nvSpPr>
        <p:spPr bwMode="auto">
          <a:xfrm>
            <a:off x="2971800" y="51054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3110" name="AutoShape 93"/>
          <p:cNvCxnSpPr>
            <a:cxnSpLocks noChangeShapeType="1"/>
            <a:stCxn id="3106" idx="6"/>
            <a:endCxn id="3107" idx="2"/>
          </p:cNvCxnSpPr>
          <p:nvPr/>
        </p:nvCxnSpPr>
        <p:spPr bwMode="auto">
          <a:xfrm>
            <a:off x="2590800" y="4495800"/>
            <a:ext cx="381000" cy="0"/>
          </a:xfrm>
          <a:prstGeom prst="straightConnector1">
            <a:avLst/>
          </a:prstGeom>
          <a:noFill/>
          <a:ln w="9525">
            <a:solidFill>
              <a:schemeClr val="tx1"/>
            </a:solidFill>
            <a:round/>
            <a:headEnd/>
            <a:tailEnd/>
          </a:ln>
          <a:effectLst/>
        </p:spPr>
      </p:cxnSp>
      <p:cxnSp>
        <p:nvCxnSpPr>
          <p:cNvPr id="3111" name="AutoShape 95"/>
          <p:cNvCxnSpPr>
            <a:cxnSpLocks noChangeShapeType="1"/>
            <a:stCxn id="3108" idx="6"/>
            <a:endCxn id="3109" idx="2"/>
          </p:cNvCxnSpPr>
          <p:nvPr/>
        </p:nvCxnSpPr>
        <p:spPr bwMode="auto">
          <a:xfrm>
            <a:off x="2590800" y="5257800"/>
            <a:ext cx="381000" cy="0"/>
          </a:xfrm>
          <a:prstGeom prst="straightConnector1">
            <a:avLst/>
          </a:prstGeom>
          <a:noFill/>
          <a:ln w="9525">
            <a:solidFill>
              <a:schemeClr val="tx1"/>
            </a:solidFill>
            <a:round/>
            <a:headEnd/>
            <a:tailEnd/>
          </a:ln>
          <a:effectLst/>
        </p:spPr>
      </p:cxnSp>
      <p:cxnSp>
        <p:nvCxnSpPr>
          <p:cNvPr id="3112" name="AutoShape 98"/>
          <p:cNvCxnSpPr>
            <a:cxnSpLocks noChangeShapeType="1"/>
            <a:stCxn id="3106" idx="5"/>
            <a:endCxn id="3109" idx="1"/>
          </p:cNvCxnSpPr>
          <p:nvPr/>
        </p:nvCxnSpPr>
        <p:spPr bwMode="auto">
          <a:xfrm>
            <a:off x="2546350" y="4603750"/>
            <a:ext cx="469900" cy="546100"/>
          </a:xfrm>
          <a:prstGeom prst="straightConnector1">
            <a:avLst/>
          </a:prstGeom>
          <a:noFill/>
          <a:ln w="9525">
            <a:solidFill>
              <a:schemeClr val="tx1"/>
            </a:solidFill>
            <a:round/>
            <a:headEnd/>
            <a:tailEnd/>
          </a:ln>
          <a:effectLst/>
        </p:spPr>
      </p:cxnSp>
      <p:sp>
        <p:nvSpPr>
          <p:cNvPr id="3113" name="AutoShape 99"/>
          <p:cNvSpPr>
            <a:spLocks noChangeArrowheads="1"/>
          </p:cNvSpPr>
          <p:nvPr/>
        </p:nvSpPr>
        <p:spPr bwMode="auto">
          <a:xfrm>
            <a:off x="1676400" y="4724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l-GR"/>
          </a:p>
        </p:txBody>
      </p:sp>
      <p:sp>
        <p:nvSpPr>
          <p:cNvPr id="3114" name="Text Box 100"/>
          <p:cNvSpPr txBox="1">
            <a:spLocks noChangeArrowheads="1"/>
          </p:cNvSpPr>
          <p:nvPr/>
        </p:nvSpPr>
        <p:spPr bwMode="auto">
          <a:xfrm>
            <a:off x="3429000" y="4724400"/>
            <a:ext cx="381000" cy="366713"/>
          </a:xfrm>
          <a:prstGeom prst="rect">
            <a:avLst/>
          </a:prstGeom>
          <a:noFill/>
          <a:ln w="9525">
            <a:noFill/>
            <a:miter lim="800000"/>
            <a:headEnd/>
            <a:tailEnd/>
          </a:ln>
          <a:effectLst/>
        </p:spPr>
        <p:txBody>
          <a:bodyPr>
            <a:spAutoFit/>
          </a:bodyPr>
          <a:lstStyle/>
          <a:p>
            <a:pPr>
              <a:spcBef>
                <a:spcPct val="50000"/>
              </a:spcBef>
            </a:pPr>
            <a:r>
              <a:rPr lang="en-US" sz="1800"/>
              <a:t>or</a:t>
            </a:r>
            <a:endParaRPr lang="en-US"/>
          </a:p>
        </p:txBody>
      </p:sp>
      <p:sp>
        <p:nvSpPr>
          <p:cNvPr id="3115" name="Text Box 101"/>
          <p:cNvSpPr txBox="1">
            <a:spLocks noChangeArrowheads="1"/>
          </p:cNvSpPr>
          <p:nvPr/>
        </p:nvSpPr>
        <p:spPr bwMode="auto">
          <a:xfrm>
            <a:off x="5029200" y="4724400"/>
            <a:ext cx="381000" cy="366713"/>
          </a:xfrm>
          <a:prstGeom prst="rect">
            <a:avLst/>
          </a:prstGeom>
          <a:noFill/>
          <a:ln w="9525">
            <a:noFill/>
            <a:miter lim="800000"/>
            <a:headEnd/>
            <a:tailEnd/>
          </a:ln>
          <a:effectLst/>
        </p:spPr>
        <p:txBody>
          <a:bodyPr>
            <a:spAutoFit/>
          </a:bodyPr>
          <a:lstStyle/>
          <a:p>
            <a:pPr>
              <a:spcBef>
                <a:spcPct val="50000"/>
              </a:spcBef>
            </a:pPr>
            <a:r>
              <a:rPr lang="en-US" sz="1800"/>
              <a:t>or</a:t>
            </a:r>
            <a:endParaRPr lang="en-US"/>
          </a:p>
        </p:txBody>
      </p:sp>
      <p:sp>
        <p:nvSpPr>
          <p:cNvPr id="3116" name="Text Box 103"/>
          <p:cNvSpPr txBox="1">
            <a:spLocks noChangeArrowheads="1"/>
          </p:cNvSpPr>
          <p:nvPr/>
        </p:nvSpPr>
        <p:spPr bwMode="auto">
          <a:xfrm>
            <a:off x="6858000" y="4724400"/>
            <a:ext cx="381000" cy="366713"/>
          </a:xfrm>
          <a:prstGeom prst="rect">
            <a:avLst/>
          </a:prstGeom>
          <a:noFill/>
          <a:ln w="9525">
            <a:noFill/>
            <a:miter lim="800000"/>
            <a:headEnd/>
            <a:tailEnd/>
          </a:ln>
          <a:effectLst/>
        </p:spPr>
        <p:txBody>
          <a:bodyPr>
            <a:spAutoFit/>
          </a:bodyPr>
          <a:lstStyle/>
          <a:p>
            <a:pPr>
              <a:spcBef>
                <a:spcPct val="50000"/>
              </a:spcBef>
            </a:pPr>
            <a:r>
              <a:rPr lang="en-US" sz="1800"/>
              <a:t>or</a:t>
            </a:r>
            <a:endParaRPr lang="en-US"/>
          </a:p>
        </p:txBody>
      </p:sp>
      <p:sp>
        <p:nvSpPr>
          <p:cNvPr id="3117" name="Text Box 104"/>
          <p:cNvSpPr txBox="1">
            <a:spLocks noChangeArrowheads="1"/>
          </p:cNvSpPr>
          <p:nvPr/>
        </p:nvSpPr>
        <p:spPr bwMode="auto">
          <a:xfrm>
            <a:off x="3124200" y="3810000"/>
            <a:ext cx="4724400" cy="396875"/>
          </a:xfrm>
          <a:prstGeom prst="rect">
            <a:avLst/>
          </a:prstGeom>
          <a:noFill/>
          <a:ln w="9525">
            <a:noFill/>
            <a:miter lim="800000"/>
            <a:headEnd/>
            <a:tailEnd/>
          </a:ln>
          <a:effectLst/>
        </p:spPr>
        <p:txBody>
          <a:bodyPr>
            <a:spAutoFit/>
          </a:bodyPr>
          <a:lstStyle/>
          <a:p>
            <a:pPr>
              <a:spcBef>
                <a:spcPct val="50000"/>
              </a:spcBef>
            </a:pPr>
            <a:r>
              <a:rPr lang="en-US" sz="2000"/>
              <a:t>Some Spanning Trees from Graph A</a:t>
            </a:r>
            <a:endParaRPr lang="en-US"/>
          </a:p>
        </p:txBody>
      </p:sp>
      <p:sp>
        <p:nvSpPr>
          <p:cNvPr id="3118" name="Text Box 105"/>
          <p:cNvSpPr txBox="1">
            <a:spLocks noChangeArrowheads="1"/>
          </p:cNvSpPr>
          <p:nvPr/>
        </p:nvSpPr>
        <p:spPr bwMode="auto">
          <a:xfrm>
            <a:off x="457200" y="3810000"/>
            <a:ext cx="1066800" cy="396875"/>
          </a:xfrm>
          <a:prstGeom prst="rect">
            <a:avLst/>
          </a:prstGeom>
          <a:noFill/>
          <a:ln w="9525">
            <a:noFill/>
            <a:miter lim="800000"/>
            <a:headEnd/>
            <a:tailEnd/>
          </a:ln>
          <a:effectLst/>
        </p:spPr>
        <p:txBody>
          <a:bodyPr>
            <a:spAutoFit/>
          </a:bodyPr>
          <a:lstStyle/>
          <a:p>
            <a:pPr>
              <a:spcBef>
                <a:spcPct val="50000"/>
              </a:spcBef>
            </a:pPr>
            <a:r>
              <a:rPr lang="en-US" sz="2000"/>
              <a:t>Graph A</a:t>
            </a:r>
            <a:endParaRPr lang="en-US"/>
          </a:p>
        </p:txBody>
      </p:sp>
      <p:sp>
        <p:nvSpPr>
          <p:cNvPr id="3119" name="Text Box 186"/>
          <p:cNvSpPr txBox="1">
            <a:spLocks noChangeArrowheads="1"/>
          </p:cNvSpPr>
          <p:nvPr/>
        </p:nvSpPr>
        <p:spPr bwMode="auto">
          <a:xfrm>
            <a:off x="2971800" y="76200"/>
            <a:ext cx="3041650" cy="641350"/>
          </a:xfrm>
          <a:prstGeom prst="rect">
            <a:avLst/>
          </a:prstGeom>
          <a:noFill/>
          <a:ln w="38100">
            <a:noFill/>
            <a:miter lim="800000"/>
            <a:headEnd/>
            <a:tailEnd/>
          </a:ln>
          <a:effectLst/>
        </p:spPr>
        <p:txBody>
          <a:bodyPr>
            <a:spAutoFit/>
          </a:bodyPr>
          <a:lstStyle/>
          <a:p>
            <a:pPr algn="ctr"/>
            <a:r>
              <a:rPr lang="en-US" sz="3600">
                <a:solidFill>
                  <a:srgbClr val="0000FF"/>
                </a:solidFill>
              </a:rPr>
              <a:t>Spanning Trees</a:t>
            </a:r>
          </a:p>
        </p:txBody>
      </p:sp>
      <p:sp>
        <p:nvSpPr>
          <p:cNvPr id="3120" name="Rectangle 189"/>
          <p:cNvSpPr>
            <a:spLocks noChangeArrowheads="1"/>
          </p:cNvSpPr>
          <p:nvPr/>
        </p:nvSpPr>
        <p:spPr bwMode="auto">
          <a:xfrm>
            <a:off x="0" y="762000"/>
            <a:ext cx="9144000" cy="76200"/>
          </a:xfrm>
          <a:prstGeom prst="rect">
            <a:avLst/>
          </a:prstGeom>
          <a:solidFill>
            <a:srgbClr val="0000FF"/>
          </a:solidFill>
          <a:ln w="9525">
            <a:solidFill>
              <a:schemeClr val="tx1"/>
            </a:solidFill>
            <a:miter lim="800000"/>
            <a:headEnd/>
            <a:tailEnd/>
          </a:ln>
          <a:effectLst/>
        </p:spPr>
        <p:txBody>
          <a:bodyPr wrap="none" anchor="ctr"/>
          <a:lstStyle/>
          <a:p>
            <a:endParaRPr lang="el-GR"/>
          </a:p>
        </p:txBody>
      </p:sp>
      <p:sp>
        <p:nvSpPr>
          <p:cNvPr id="2" name="Slide Number Placeholder 1"/>
          <p:cNvSpPr>
            <a:spLocks noGrp="1"/>
          </p:cNvSpPr>
          <p:nvPr>
            <p:ph type="sldNum" sz="quarter" idx="12"/>
          </p:nvPr>
        </p:nvSpPr>
        <p:spPr/>
        <p:txBody>
          <a:bodyPr/>
          <a:lstStyle/>
          <a:p>
            <a:fld id="{028A621F-8018-4ECB-B328-C1C252481C37}" type="slidenum">
              <a:rPr lang="en-US" altLang="zh-TW" smtClean="0">
                <a:solidFill>
                  <a:srgbClr val="000000"/>
                </a:solidFill>
              </a:rPr>
              <a:pPr/>
              <a:t>5</a:t>
            </a:fld>
            <a:endParaRPr lang="en-US" altLang="zh-TW">
              <a:solidFill>
                <a:srgbClr val="000000"/>
              </a:solidFill>
            </a:endParaRPr>
          </a:p>
        </p:txBody>
      </p:sp>
    </p:spTree>
    <p:extLst>
      <p:ext uri="{BB962C8B-B14F-4D97-AF65-F5344CB8AC3E}">
        <p14:creationId xmlns:p14="http://schemas.microsoft.com/office/powerpoint/2010/main" val="1937754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4"/>
          <p:cNvSpPr>
            <a:spLocks noGrp="1"/>
          </p:cNvSpPr>
          <p:nvPr>
            <p:ph type="sldNum" sz="quarter" idx="12"/>
          </p:nvPr>
        </p:nvSpPr>
        <p:spPr/>
        <p:txBody>
          <a:bodyPr/>
          <a:lstStyle>
            <a:lvl1pPr algn="ctr">
              <a:defRPr kumimoji="1" sz="2000">
                <a:solidFill>
                  <a:srgbClr val="CC3300"/>
                </a:solidFill>
                <a:latin typeface="Times New Roman" pitchFamily="18" charset="0"/>
                <a:ea typeface="標楷體" pitchFamily="65" charset="-120"/>
              </a:defRPr>
            </a:lvl1pPr>
            <a:lvl2pPr marL="742950" indent="-285750" algn="ctr">
              <a:defRPr kumimoji="1" sz="2000">
                <a:solidFill>
                  <a:srgbClr val="CC3300"/>
                </a:solidFill>
                <a:latin typeface="Times New Roman" pitchFamily="18" charset="0"/>
                <a:ea typeface="標楷體" pitchFamily="65" charset="-120"/>
              </a:defRPr>
            </a:lvl2pPr>
            <a:lvl3pPr marL="1143000" indent="-228600" algn="ctr">
              <a:defRPr kumimoji="1" sz="2000">
                <a:solidFill>
                  <a:srgbClr val="CC3300"/>
                </a:solidFill>
                <a:latin typeface="Times New Roman" pitchFamily="18" charset="0"/>
                <a:ea typeface="標楷體" pitchFamily="65" charset="-120"/>
              </a:defRPr>
            </a:lvl3pPr>
            <a:lvl4pPr marL="1600200" indent="-228600" algn="ctr">
              <a:defRPr kumimoji="1" sz="2000">
                <a:solidFill>
                  <a:srgbClr val="CC3300"/>
                </a:solidFill>
                <a:latin typeface="Times New Roman" pitchFamily="18" charset="0"/>
                <a:ea typeface="標楷體" pitchFamily="65" charset="-120"/>
              </a:defRPr>
            </a:lvl4pPr>
            <a:lvl5pPr marL="2057400" indent="-228600" algn="ctr">
              <a:defRPr kumimoji="1" sz="2000">
                <a:solidFill>
                  <a:srgbClr val="CC3300"/>
                </a:solidFill>
                <a:latin typeface="Times New Roman" pitchFamily="18" charset="0"/>
                <a:ea typeface="標楷體" pitchFamily="65" charset="-120"/>
              </a:defRPr>
            </a:lvl5pPr>
            <a:lvl6pPr marL="25146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6pPr>
            <a:lvl7pPr marL="29718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7pPr>
            <a:lvl8pPr marL="34290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8pPr>
            <a:lvl9pPr marL="3886200" indent="-228600" algn="ctr" eaLnBrk="0" fontAlgn="base" hangingPunct="0">
              <a:spcBef>
                <a:spcPct val="0"/>
              </a:spcBef>
              <a:spcAft>
                <a:spcPct val="0"/>
              </a:spcAft>
              <a:defRPr kumimoji="1" sz="2000">
                <a:solidFill>
                  <a:srgbClr val="CC3300"/>
                </a:solidFill>
                <a:latin typeface="Times New Roman" pitchFamily="18" charset="0"/>
                <a:ea typeface="標楷體" pitchFamily="65" charset="-120"/>
              </a:defRPr>
            </a:lvl9pPr>
          </a:lstStyle>
          <a:p>
            <a:pPr algn="r"/>
            <a:fld id="{390BC7A7-5AA3-446C-9964-38E5154AE352}" type="slidenum">
              <a:rPr lang="en-US" altLang="zh-TW" sz="1400">
                <a:solidFill>
                  <a:schemeClr val="tx1"/>
                </a:solidFill>
                <a:ea typeface="新細明體" pitchFamily="18" charset="-120"/>
              </a:rPr>
              <a:pPr algn="r"/>
              <a:t>50</a:t>
            </a:fld>
            <a:endParaRPr lang="en-US" altLang="zh-TW" sz="1400">
              <a:solidFill>
                <a:schemeClr val="tx1"/>
              </a:solidFill>
              <a:ea typeface="新細明體" pitchFamily="18" charset="-120"/>
            </a:endParaRPr>
          </a:p>
        </p:txBody>
      </p:sp>
      <p:grpSp>
        <p:nvGrpSpPr>
          <p:cNvPr id="67588" name="Group 3"/>
          <p:cNvGrpSpPr>
            <a:grpSpLocks/>
          </p:cNvGrpSpPr>
          <p:nvPr/>
        </p:nvGrpSpPr>
        <p:grpSpPr bwMode="auto">
          <a:xfrm>
            <a:off x="852488" y="2892425"/>
            <a:ext cx="2154237" cy="3224213"/>
            <a:chOff x="526" y="1345"/>
            <a:chExt cx="1357" cy="2031"/>
          </a:xfrm>
        </p:grpSpPr>
        <p:sp>
          <p:nvSpPr>
            <p:cNvPr id="67660" name="Oval 4"/>
            <p:cNvSpPr>
              <a:spLocks noChangeArrowheads="1"/>
            </p:cNvSpPr>
            <p:nvPr/>
          </p:nvSpPr>
          <p:spPr bwMode="auto">
            <a:xfrm>
              <a:off x="1000" y="134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7661" name="Oval 5"/>
            <p:cNvSpPr>
              <a:spLocks noChangeArrowheads="1"/>
            </p:cNvSpPr>
            <p:nvPr/>
          </p:nvSpPr>
          <p:spPr bwMode="auto">
            <a:xfrm>
              <a:off x="1393" y="171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7662" name="Oval 6"/>
            <p:cNvSpPr>
              <a:spLocks noChangeArrowheads="1"/>
            </p:cNvSpPr>
            <p:nvPr/>
          </p:nvSpPr>
          <p:spPr bwMode="auto">
            <a:xfrm>
              <a:off x="1603" y="224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7663" name="Oval 7"/>
            <p:cNvSpPr>
              <a:spLocks noChangeArrowheads="1"/>
            </p:cNvSpPr>
            <p:nvPr/>
          </p:nvSpPr>
          <p:spPr bwMode="auto">
            <a:xfrm>
              <a:off x="1237" y="3096"/>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7664" name="Oval 8"/>
            <p:cNvSpPr>
              <a:spLocks noChangeArrowheads="1"/>
            </p:cNvSpPr>
            <p:nvPr/>
          </p:nvSpPr>
          <p:spPr bwMode="auto">
            <a:xfrm>
              <a:off x="752" y="279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7665" name="Oval 9"/>
            <p:cNvSpPr>
              <a:spLocks noChangeArrowheads="1"/>
            </p:cNvSpPr>
            <p:nvPr/>
          </p:nvSpPr>
          <p:spPr bwMode="auto">
            <a:xfrm>
              <a:off x="526" y="225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7666" name="Oval 10"/>
            <p:cNvSpPr>
              <a:spLocks noChangeArrowheads="1"/>
            </p:cNvSpPr>
            <p:nvPr/>
          </p:nvSpPr>
          <p:spPr bwMode="auto">
            <a:xfrm>
              <a:off x="1145" y="2239"/>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7589" name="Line 11"/>
          <p:cNvSpPr>
            <a:spLocks noChangeShapeType="1"/>
          </p:cNvSpPr>
          <p:nvPr/>
        </p:nvSpPr>
        <p:spPr bwMode="auto">
          <a:xfrm flipH="1">
            <a:off x="1076325" y="3336925"/>
            <a:ext cx="679450" cy="9858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0" name="Rectangle 12"/>
          <p:cNvSpPr>
            <a:spLocks noChangeArrowheads="1"/>
          </p:cNvSpPr>
          <p:nvPr/>
        </p:nvSpPr>
        <p:spPr bwMode="auto">
          <a:xfrm>
            <a:off x="1016000" y="35687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7591" name="Line 13"/>
          <p:cNvSpPr>
            <a:spLocks noChangeShapeType="1"/>
          </p:cNvSpPr>
          <p:nvPr/>
        </p:nvSpPr>
        <p:spPr bwMode="auto">
          <a:xfrm>
            <a:off x="1093788" y="4783138"/>
            <a:ext cx="219075" cy="4746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Rectangle 14"/>
          <p:cNvSpPr>
            <a:spLocks noChangeArrowheads="1"/>
          </p:cNvSpPr>
          <p:nvPr/>
        </p:nvSpPr>
        <p:spPr bwMode="auto">
          <a:xfrm>
            <a:off x="742950" y="49450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7593" name="Line 15"/>
          <p:cNvSpPr>
            <a:spLocks noChangeShapeType="1"/>
          </p:cNvSpPr>
          <p:nvPr/>
        </p:nvSpPr>
        <p:spPr bwMode="auto">
          <a:xfrm>
            <a:off x="1638300" y="5581650"/>
            <a:ext cx="338138" cy="20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4" name="Rectangle 16"/>
          <p:cNvSpPr>
            <a:spLocks noChangeArrowheads="1"/>
          </p:cNvSpPr>
          <p:nvPr/>
        </p:nvSpPr>
        <p:spPr bwMode="auto">
          <a:xfrm>
            <a:off x="1509713" y="56245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7595" name="Line 17"/>
          <p:cNvSpPr>
            <a:spLocks noChangeShapeType="1"/>
          </p:cNvSpPr>
          <p:nvPr/>
        </p:nvSpPr>
        <p:spPr bwMode="auto">
          <a:xfrm flipH="1">
            <a:off x="2317750" y="4783138"/>
            <a:ext cx="423863" cy="900112"/>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6" name="Rectangle 18"/>
          <p:cNvSpPr>
            <a:spLocks noChangeArrowheads="1"/>
          </p:cNvSpPr>
          <p:nvPr/>
        </p:nvSpPr>
        <p:spPr bwMode="auto">
          <a:xfrm>
            <a:off x="2528888" y="51149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grpSp>
        <p:nvGrpSpPr>
          <p:cNvPr id="67597" name="Group 19"/>
          <p:cNvGrpSpPr>
            <a:grpSpLocks/>
          </p:cNvGrpSpPr>
          <p:nvPr/>
        </p:nvGrpSpPr>
        <p:grpSpPr bwMode="auto">
          <a:xfrm>
            <a:off x="3624263" y="2874963"/>
            <a:ext cx="2154237" cy="3224212"/>
            <a:chOff x="2272" y="1334"/>
            <a:chExt cx="1357" cy="2031"/>
          </a:xfrm>
        </p:grpSpPr>
        <p:sp>
          <p:nvSpPr>
            <p:cNvPr id="67653" name="Oval 20"/>
            <p:cNvSpPr>
              <a:spLocks noChangeArrowheads="1"/>
            </p:cNvSpPr>
            <p:nvPr/>
          </p:nvSpPr>
          <p:spPr bwMode="auto">
            <a:xfrm>
              <a:off x="2746" y="133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7654" name="Oval 21"/>
            <p:cNvSpPr>
              <a:spLocks noChangeArrowheads="1"/>
            </p:cNvSpPr>
            <p:nvPr/>
          </p:nvSpPr>
          <p:spPr bwMode="auto">
            <a:xfrm>
              <a:off x="3139" y="170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7655" name="Oval 22"/>
            <p:cNvSpPr>
              <a:spLocks noChangeArrowheads="1"/>
            </p:cNvSpPr>
            <p:nvPr/>
          </p:nvSpPr>
          <p:spPr bwMode="auto">
            <a:xfrm>
              <a:off x="3349" y="223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7656" name="Oval 23"/>
            <p:cNvSpPr>
              <a:spLocks noChangeArrowheads="1"/>
            </p:cNvSpPr>
            <p:nvPr/>
          </p:nvSpPr>
          <p:spPr bwMode="auto">
            <a:xfrm>
              <a:off x="2983" y="308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7657" name="Oval 24"/>
            <p:cNvSpPr>
              <a:spLocks noChangeArrowheads="1"/>
            </p:cNvSpPr>
            <p:nvPr/>
          </p:nvSpPr>
          <p:spPr bwMode="auto">
            <a:xfrm>
              <a:off x="2498" y="278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7658" name="Oval 25"/>
            <p:cNvSpPr>
              <a:spLocks noChangeArrowheads="1"/>
            </p:cNvSpPr>
            <p:nvPr/>
          </p:nvSpPr>
          <p:spPr bwMode="auto">
            <a:xfrm>
              <a:off x="2272" y="2241"/>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7659" name="Oval 26"/>
            <p:cNvSpPr>
              <a:spLocks noChangeArrowheads="1"/>
            </p:cNvSpPr>
            <p:nvPr/>
          </p:nvSpPr>
          <p:spPr bwMode="auto">
            <a:xfrm>
              <a:off x="2891" y="222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7598" name="Line 27"/>
          <p:cNvSpPr>
            <a:spLocks noChangeShapeType="1"/>
          </p:cNvSpPr>
          <p:nvPr/>
        </p:nvSpPr>
        <p:spPr bwMode="auto">
          <a:xfrm flipH="1">
            <a:off x="3848100" y="3319463"/>
            <a:ext cx="679450"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Rectangle 28"/>
          <p:cNvSpPr>
            <a:spLocks noChangeArrowheads="1"/>
          </p:cNvSpPr>
          <p:nvPr/>
        </p:nvSpPr>
        <p:spPr bwMode="auto">
          <a:xfrm>
            <a:off x="3787775" y="35512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7600" name="Line 29"/>
          <p:cNvSpPr>
            <a:spLocks noChangeShapeType="1"/>
          </p:cNvSpPr>
          <p:nvPr/>
        </p:nvSpPr>
        <p:spPr bwMode="auto">
          <a:xfrm>
            <a:off x="3865563" y="4765675"/>
            <a:ext cx="219075" cy="4746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Rectangle 30"/>
          <p:cNvSpPr>
            <a:spLocks noChangeArrowheads="1"/>
          </p:cNvSpPr>
          <p:nvPr/>
        </p:nvSpPr>
        <p:spPr bwMode="auto">
          <a:xfrm>
            <a:off x="3514725" y="49276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7602" name="Line 31"/>
          <p:cNvSpPr>
            <a:spLocks noChangeShapeType="1"/>
          </p:cNvSpPr>
          <p:nvPr/>
        </p:nvSpPr>
        <p:spPr bwMode="auto">
          <a:xfrm>
            <a:off x="4410075" y="5564188"/>
            <a:ext cx="338138" cy="20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Rectangle 32"/>
          <p:cNvSpPr>
            <a:spLocks noChangeArrowheads="1"/>
          </p:cNvSpPr>
          <p:nvPr/>
        </p:nvSpPr>
        <p:spPr bwMode="auto">
          <a:xfrm>
            <a:off x="4281488" y="56070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7604" name="Line 33"/>
          <p:cNvSpPr>
            <a:spLocks noChangeShapeType="1"/>
          </p:cNvSpPr>
          <p:nvPr/>
        </p:nvSpPr>
        <p:spPr bwMode="auto">
          <a:xfrm flipH="1">
            <a:off x="5089525" y="4765675"/>
            <a:ext cx="423863"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5" name="Rectangle 34"/>
          <p:cNvSpPr>
            <a:spLocks noChangeArrowheads="1"/>
          </p:cNvSpPr>
          <p:nvPr/>
        </p:nvSpPr>
        <p:spPr bwMode="auto">
          <a:xfrm>
            <a:off x="5300663" y="50974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7606" name="Line 35"/>
          <p:cNvSpPr>
            <a:spLocks noChangeShapeType="1"/>
          </p:cNvSpPr>
          <p:nvPr/>
        </p:nvSpPr>
        <p:spPr bwMode="auto">
          <a:xfrm flipH="1" flipV="1">
            <a:off x="5329238" y="3879850"/>
            <a:ext cx="236537" cy="406400"/>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7" name="Rectangle 36"/>
          <p:cNvSpPr>
            <a:spLocks noChangeArrowheads="1"/>
          </p:cNvSpPr>
          <p:nvPr/>
        </p:nvSpPr>
        <p:spPr bwMode="auto">
          <a:xfrm>
            <a:off x="5470525" y="38211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grpSp>
        <p:nvGrpSpPr>
          <p:cNvPr id="67608" name="Group 37"/>
          <p:cNvGrpSpPr>
            <a:grpSpLocks/>
          </p:cNvGrpSpPr>
          <p:nvPr/>
        </p:nvGrpSpPr>
        <p:grpSpPr bwMode="auto">
          <a:xfrm>
            <a:off x="6600825" y="2874963"/>
            <a:ext cx="2154238" cy="3224212"/>
            <a:chOff x="4147" y="1334"/>
            <a:chExt cx="1357" cy="2031"/>
          </a:xfrm>
        </p:grpSpPr>
        <p:sp>
          <p:nvSpPr>
            <p:cNvPr id="67646" name="Oval 38"/>
            <p:cNvSpPr>
              <a:spLocks noChangeArrowheads="1"/>
            </p:cNvSpPr>
            <p:nvPr/>
          </p:nvSpPr>
          <p:spPr bwMode="auto">
            <a:xfrm>
              <a:off x="4621" y="133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7647" name="Oval 39"/>
            <p:cNvSpPr>
              <a:spLocks noChangeArrowheads="1"/>
            </p:cNvSpPr>
            <p:nvPr/>
          </p:nvSpPr>
          <p:spPr bwMode="auto">
            <a:xfrm>
              <a:off x="5014" y="1707"/>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7648" name="Oval 40"/>
            <p:cNvSpPr>
              <a:spLocks noChangeArrowheads="1"/>
            </p:cNvSpPr>
            <p:nvPr/>
          </p:nvSpPr>
          <p:spPr bwMode="auto">
            <a:xfrm>
              <a:off x="5224" y="2232"/>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7649" name="Oval 41"/>
            <p:cNvSpPr>
              <a:spLocks noChangeArrowheads="1"/>
            </p:cNvSpPr>
            <p:nvPr/>
          </p:nvSpPr>
          <p:spPr bwMode="auto">
            <a:xfrm>
              <a:off x="4858" y="3085"/>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7650" name="Oval 42"/>
            <p:cNvSpPr>
              <a:spLocks noChangeArrowheads="1"/>
            </p:cNvSpPr>
            <p:nvPr/>
          </p:nvSpPr>
          <p:spPr bwMode="auto">
            <a:xfrm>
              <a:off x="4373" y="2783"/>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7651" name="Oval 43"/>
            <p:cNvSpPr>
              <a:spLocks noChangeArrowheads="1"/>
            </p:cNvSpPr>
            <p:nvPr/>
          </p:nvSpPr>
          <p:spPr bwMode="auto">
            <a:xfrm>
              <a:off x="4147" y="2241"/>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7652" name="Oval 44"/>
            <p:cNvSpPr>
              <a:spLocks noChangeArrowheads="1"/>
            </p:cNvSpPr>
            <p:nvPr/>
          </p:nvSpPr>
          <p:spPr bwMode="auto">
            <a:xfrm>
              <a:off x="4766" y="2228"/>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grpSp>
      <p:sp>
        <p:nvSpPr>
          <p:cNvPr id="67609" name="Line 45"/>
          <p:cNvSpPr>
            <a:spLocks noChangeShapeType="1"/>
          </p:cNvSpPr>
          <p:nvPr/>
        </p:nvSpPr>
        <p:spPr bwMode="auto">
          <a:xfrm flipH="1">
            <a:off x="6824663" y="3319463"/>
            <a:ext cx="679450" cy="985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0" name="Rectangle 46"/>
          <p:cNvSpPr>
            <a:spLocks noChangeArrowheads="1"/>
          </p:cNvSpPr>
          <p:nvPr/>
        </p:nvSpPr>
        <p:spPr bwMode="auto">
          <a:xfrm>
            <a:off x="6764338" y="35512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7611" name="Line 47"/>
          <p:cNvSpPr>
            <a:spLocks noChangeShapeType="1"/>
          </p:cNvSpPr>
          <p:nvPr/>
        </p:nvSpPr>
        <p:spPr bwMode="auto">
          <a:xfrm>
            <a:off x="6842125" y="4765675"/>
            <a:ext cx="219075" cy="4746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2" name="Rectangle 48"/>
          <p:cNvSpPr>
            <a:spLocks noChangeArrowheads="1"/>
          </p:cNvSpPr>
          <p:nvPr/>
        </p:nvSpPr>
        <p:spPr bwMode="auto">
          <a:xfrm>
            <a:off x="6491288" y="49276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7613" name="Line 49"/>
          <p:cNvSpPr>
            <a:spLocks noChangeShapeType="1"/>
          </p:cNvSpPr>
          <p:nvPr/>
        </p:nvSpPr>
        <p:spPr bwMode="auto">
          <a:xfrm>
            <a:off x="7386638" y="5564188"/>
            <a:ext cx="338137" cy="20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Rectangle 50"/>
          <p:cNvSpPr>
            <a:spLocks noChangeArrowheads="1"/>
          </p:cNvSpPr>
          <p:nvPr/>
        </p:nvSpPr>
        <p:spPr bwMode="auto">
          <a:xfrm>
            <a:off x="7258050" y="56070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7615" name="Line 51"/>
          <p:cNvSpPr>
            <a:spLocks noChangeShapeType="1"/>
          </p:cNvSpPr>
          <p:nvPr/>
        </p:nvSpPr>
        <p:spPr bwMode="auto">
          <a:xfrm flipH="1">
            <a:off x="8066088" y="4765675"/>
            <a:ext cx="423862" cy="900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6" name="Rectangle 52"/>
          <p:cNvSpPr>
            <a:spLocks noChangeArrowheads="1"/>
          </p:cNvSpPr>
          <p:nvPr/>
        </p:nvSpPr>
        <p:spPr bwMode="auto">
          <a:xfrm>
            <a:off x="8277225" y="50974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7617" name="Line 53"/>
          <p:cNvSpPr>
            <a:spLocks noChangeShapeType="1"/>
          </p:cNvSpPr>
          <p:nvPr/>
        </p:nvSpPr>
        <p:spPr bwMode="auto">
          <a:xfrm flipH="1" flipV="1">
            <a:off x="8305800" y="3879850"/>
            <a:ext cx="236538" cy="40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8" name="Rectangle 54"/>
          <p:cNvSpPr>
            <a:spLocks noChangeArrowheads="1"/>
          </p:cNvSpPr>
          <p:nvPr/>
        </p:nvSpPr>
        <p:spPr bwMode="auto">
          <a:xfrm>
            <a:off x="8447088" y="38211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7619" name="Line 55"/>
          <p:cNvSpPr>
            <a:spLocks noChangeShapeType="1"/>
          </p:cNvSpPr>
          <p:nvPr/>
        </p:nvSpPr>
        <p:spPr bwMode="auto">
          <a:xfrm flipH="1">
            <a:off x="7796213" y="3898900"/>
            <a:ext cx="269875" cy="406400"/>
          </a:xfrm>
          <a:prstGeom prst="line">
            <a:avLst/>
          </a:prstGeom>
          <a:noFill/>
          <a:ln w="1270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0" name="Rectangle 56"/>
          <p:cNvSpPr>
            <a:spLocks noChangeArrowheads="1"/>
          </p:cNvSpPr>
          <p:nvPr/>
        </p:nvSpPr>
        <p:spPr bwMode="auto">
          <a:xfrm>
            <a:off x="7527925" y="38369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
        <p:nvSpPr>
          <p:cNvPr id="67621" name="Oval 57"/>
          <p:cNvSpPr>
            <a:spLocks noChangeArrowheads="1"/>
          </p:cNvSpPr>
          <p:nvPr/>
        </p:nvSpPr>
        <p:spPr bwMode="auto">
          <a:xfrm>
            <a:off x="3106738" y="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0</a:t>
            </a:r>
          </a:p>
        </p:txBody>
      </p:sp>
      <p:sp>
        <p:nvSpPr>
          <p:cNvPr id="67622" name="Oval 58"/>
          <p:cNvSpPr>
            <a:spLocks noChangeArrowheads="1"/>
          </p:cNvSpPr>
          <p:nvPr/>
        </p:nvSpPr>
        <p:spPr bwMode="auto">
          <a:xfrm>
            <a:off x="3730625" y="592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1</a:t>
            </a:r>
          </a:p>
        </p:txBody>
      </p:sp>
      <p:sp>
        <p:nvSpPr>
          <p:cNvPr id="67623" name="Oval 59"/>
          <p:cNvSpPr>
            <a:spLocks noChangeArrowheads="1"/>
          </p:cNvSpPr>
          <p:nvPr/>
        </p:nvSpPr>
        <p:spPr bwMode="auto">
          <a:xfrm>
            <a:off x="4064000" y="14255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2</a:t>
            </a:r>
          </a:p>
        </p:txBody>
      </p:sp>
      <p:sp>
        <p:nvSpPr>
          <p:cNvPr id="67624" name="Oval 60"/>
          <p:cNvSpPr>
            <a:spLocks noChangeArrowheads="1"/>
          </p:cNvSpPr>
          <p:nvPr/>
        </p:nvSpPr>
        <p:spPr bwMode="auto">
          <a:xfrm>
            <a:off x="3482975" y="27797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3</a:t>
            </a:r>
          </a:p>
        </p:txBody>
      </p:sp>
      <p:sp>
        <p:nvSpPr>
          <p:cNvPr id="67625" name="Oval 61"/>
          <p:cNvSpPr>
            <a:spLocks noChangeArrowheads="1"/>
          </p:cNvSpPr>
          <p:nvPr/>
        </p:nvSpPr>
        <p:spPr bwMode="auto">
          <a:xfrm>
            <a:off x="2713038" y="23002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4</a:t>
            </a:r>
          </a:p>
        </p:txBody>
      </p:sp>
      <p:sp>
        <p:nvSpPr>
          <p:cNvPr id="67626" name="Oval 62"/>
          <p:cNvSpPr>
            <a:spLocks noChangeArrowheads="1"/>
          </p:cNvSpPr>
          <p:nvPr/>
        </p:nvSpPr>
        <p:spPr bwMode="auto">
          <a:xfrm>
            <a:off x="2354263" y="14398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5</a:t>
            </a:r>
          </a:p>
        </p:txBody>
      </p:sp>
      <p:sp>
        <p:nvSpPr>
          <p:cNvPr id="67627" name="Oval 63"/>
          <p:cNvSpPr>
            <a:spLocks noChangeArrowheads="1"/>
          </p:cNvSpPr>
          <p:nvPr/>
        </p:nvSpPr>
        <p:spPr bwMode="auto">
          <a:xfrm>
            <a:off x="3336925" y="14192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TW" sz="2800">
                <a:solidFill>
                  <a:schemeClr val="tx1"/>
                </a:solidFill>
                <a:ea typeface="新細明體" pitchFamily="18" charset="-120"/>
              </a:rPr>
              <a:t>6</a:t>
            </a:r>
          </a:p>
        </p:txBody>
      </p:sp>
      <p:sp>
        <p:nvSpPr>
          <p:cNvPr id="67628" name="Line 64"/>
          <p:cNvSpPr>
            <a:spLocks noChangeShapeType="1"/>
          </p:cNvSpPr>
          <p:nvPr/>
        </p:nvSpPr>
        <p:spPr bwMode="auto">
          <a:xfrm flipH="1">
            <a:off x="2592388" y="458788"/>
            <a:ext cx="630237" cy="968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9" name="Line 65"/>
          <p:cNvSpPr>
            <a:spLocks noChangeShapeType="1"/>
          </p:cNvSpPr>
          <p:nvPr/>
        </p:nvSpPr>
        <p:spPr bwMode="auto">
          <a:xfrm>
            <a:off x="3494088" y="407988"/>
            <a:ext cx="273050" cy="25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Line 66"/>
          <p:cNvSpPr>
            <a:spLocks noChangeShapeType="1"/>
          </p:cNvSpPr>
          <p:nvPr/>
        </p:nvSpPr>
        <p:spPr bwMode="auto">
          <a:xfrm>
            <a:off x="4056063" y="1019175"/>
            <a:ext cx="220662" cy="4079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1" name="Line 67"/>
          <p:cNvSpPr>
            <a:spLocks noChangeShapeType="1"/>
          </p:cNvSpPr>
          <p:nvPr/>
        </p:nvSpPr>
        <p:spPr bwMode="auto">
          <a:xfrm flipH="1">
            <a:off x="3544888" y="1019175"/>
            <a:ext cx="306387" cy="4079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2" name="Line 68"/>
          <p:cNvSpPr>
            <a:spLocks noChangeShapeType="1"/>
          </p:cNvSpPr>
          <p:nvPr/>
        </p:nvSpPr>
        <p:spPr bwMode="auto">
          <a:xfrm flipH="1">
            <a:off x="3833813" y="1852613"/>
            <a:ext cx="442912" cy="952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3" name="Line 69"/>
          <p:cNvSpPr>
            <a:spLocks noChangeShapeType="1"/>
          </p:cNvSpPr>
          <p:nvPr/>
        </p:nvSpPr>
        <p:spPr bwMode="auto">
          <a:xfrm>
            <a:off x="3562350" y="1887538"/>
            <a:ext cx="101600" cy="900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4" name="Line 70"/>
          <p:cNvSpPr>
            <a:spLocks noChangeShapeType="1"/>
          </p:cNvSpPr>
          <p:nvPr/>
        </p:nvSpPr>
        <p:spPr bwMode="auto">
          <a:xfrm flipH="1">
            <a:off x="3051175" y="1852613"/>
            <a:ext cx="374650" cy="458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5" name="Line 71"/>
          <p:cNvSpPr>
            <a:spLocks noChangeShapeType="1"/>
          </p:cNvSpPr>
          <p:nvPr/>
        </p:nvSpPr>
        <p:spPr bwMode="auto">
          <a:xfrm>
            <a:off x="2574925" y="1887538"/>
            <a:ext cx="290513" cy="423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6" name="Line 72"/>
          <p:cNvSpPr>
            <a:spLocks noChangeShapeType="1"/>
          </p:cNvSpPr>
          <p:nvPr/>
        </p:nvSpPr>
        <p:spPr bwMode="auto">
          <a:xfrm>
            <a:off x="3101975" y="2686050"/>
            <a:ext cx="407988" cy="204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7" name="Rectangle 73"/>
          <p:cNvSpPr>
            <a:spLocks noChangeArrowheads="1"/>
          </p:cNvSpPr>
          <p:nvPr/>
        </p:nvSpPr>
        <p:spPr bwMode="auto">
          <a:xfrm>
            <a:off x="3589338" y="250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28</a:t>
            </a:r>
          </a:p>
        </p:txBody>
      </p:sp>
      <p:sp>
        <p:nvSpPr>
          <p:cNvPr id="67638" name="Rectangle 74"/>
          <p:cNvSpPr>
            <a:spLocks noChangeArrowheads="1"/>
          </p:cNvSpPr>
          <p:nvPr/>
        </p:nvSpPr>
        <p:spPr bwMode="auto">
          <a:xfrm>
            <a:off x="4132263" y="9636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16</a:t>
            </a:r>
          </a:p>
        </p:txBody>
      </p:sp>
      <p:sp>
        <p:nvSpPr>
          <p:cNvPr id="67639" name="Rectangle 75"/>
          <p:cNvSpPr>
            <a:spLocks noChangeArrowheads="1"/>
          </p:cNvSpPr>
          <p:nvPr/>
        </p:nvSpPr>
        <p:spPr bwMode="auto">
          <a:xfrm>
            <a:off x="4013200" y="21891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12</a:t>
            </a:r>
          </a:p>
        </p:txBody>
      </p:sp>
      <p:sp>
        <p:nvSpPr>
          <p:cNvPr id="67640" name="Rectangle 76"/>
          <p:cNvSpPr>
            <a:spLocks noChangeArrowheads="1"/>
          </p:cNvSpPr>
          <p:nvPr/>
        </p:nvSpPr>
        <p:spPr bwMode="auto">
          <a:xfrm>
            <a:off x="3554413" y="21383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18</a:t>
            </a:r>
          </a:p>
        </p:txBody>
      </p:sp>
      <p:sp>
        <p:nvSpPr>
          <p:cNvPr id="67641" name="Rectangle 77"/>
          <p:cNvSpPr>
            <a:spLocks noChangeArrowheads="1"/>
          </p:cNvSpPr>
          <p:nvPr/>
        </p:nvSpPr>
        <p:spPr bwMode="auto">
          <a:xfrm>
            <a:off x="2890838" y="18145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24</a:t>
            </a:r>
          </a:p>
        </p:txBody>
      </p:sp>
      <p:sp>
        <p:nvSpPr>
          <p:cNvPr id="67642" name="Rectangle 78"/>
          <p:cNvSpPr>
            <a:spLocks noChangeArrowheads="1"/>
          </p:cNvSpPr>
          <p:nvPr/>
        </p:nvSpPr>
        <p:spPr bwMode="auto">
          <a:xfrm>
            <a:off x="2957513" y="27495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22</a:t>
            </a:r>
          </a:p>
        </p:txBody>
      </p:sp>
      <p:sp>
        <p:nvSpPr>
          <p:cNvPr id="67643" name="Rectangle 79"/>
          <p:cNvSpPr>
            <a:spLocks noChangeArrowheads="1"/>
          </p:cNvSpPr>
          <p:nvPr/>
        </p:nvSpPr>
        <p:spPr bwMode="auto">
          <a:xfrm>
            <a:off x="2330450" y="19669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25</a:t>
            </a:r>
          </a:p>
        </p:txBody>
      </p:sp>
      <p:sp>
        <p:nvSpPr>
          <p:cNvPr id="67644" name="Rectangle 80"/>
          <p:cNvSpPr>
            <a:spLocks noChangeArrowheads="1"/>
          </p:cNvSpPr>
          <p:nvPr/>
        </p:nvSpPr>
        <p:spPr bwMode="auto">
          <a:xfrm>
            <a:off x="2551113" y="6413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10</a:t>
            </a:r>
          </a:p>
        </p:txBody>
      </p:sp>
      <p:sp>
        <p:nvSpPr>
          <p:cNvPr id="67645" name="Rectangle 81"/>
          <p:cNvSpPr>
            <a:spLocks noChangeArrowheads="1"/>
          </p:cNvSpPr>
          <p:nvPr/>
        </p:nvSpPr>
        <p:spPr bwMode="auto">
          <a:xfrm>
            <a:off x="3333750" y="9826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TW">
                <a:solidFill>
                  <a:schemeClr val="tx1"/>
                </a:solidFill>
                <a:ea typeface="新細明體" pitchFamily="18" charset="-120"/>
              </a:rPr>
              <a:t>14</a:t>
            </a:r>
          </a:p>
        </p:txBody>
      </p:sp>
    </p:spTree>
    <p:extLst>
      <p:ext uri="{BB962C8B-B14F-4D97-AF65-F5344CB8AC3E}">
        <p14:creationId xmlns:p14="http://schemas.microsoft.com/office/powerpoint/2010/main" val="24479059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Example 4.12</a:t>
            </a:r>
            <a:endParaRPr lang="en-US" dirty="0"/>
          </a:p>
        </p:txBody>
      </p:sp>
      <p:sp>
        <p:nvSpPr>
          <p:cNvPr id="4" name="Slide Number Placeholder 3"/>
          <p:cNvSpPr>
            <a:spLocks noGrp="1"/>
          </p:cNvSpPr>
          <p:nvPr>
            <p:ph type="sldNum" sz="quarter" idx="12"/>
          </p:nvPr>
        </p:nvSpPr>
        <p:spPr/>
        <p:txBody>
          <a:bodyPr/>
          <a:lstStyle/>
          <a:p>
            <a:pPr>
              <a:defRPr/>
            </a:pPr>
            <a:fld id="{6A555154-AF88-4FF8-A2FC-BE500971627A}" type="slidenum">
              <a:rPr lang="en-US" smtClean="0">
                <a:solidFill>
                  <a:srgbClr val="000000"/>
                </a:solidFill>
              </a:rPr>
              <a:pPr>
                <a:defRPr/>
              </a:pPr>
              <a:t>51</a:t>
            </a:fld>
            <a:endParaRPr lang="en-US">
              <a:solidFill>
                <a:srgbClr val="000000"/>
              </a:solidFill>
            </a:endParaRPr>
          </a:p>
        </p:txBody>
      </p:sp>
    </p:spTree>
    <p:extLst>
      <p:ext uri="{BB962C8B-B14F-4D97-AF65-F5344CB8AC3E}">
        <p14:creationId xmlns:p14="http://schemas.microsoft.com/office/powerpoint/2010/main" val="2595197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69925" y="498475"/>
            <a:ext cx="7254875" cy="457200"/>
          </a:xfrm>
          <a:prstGeom prst="rect">
            <a:avLst/>
          </a:prstGeom>
          <a:noFill/>
          <a:ln w="9525">
            <a:noFill/>
            <a:miter lim="800000"/>
            <a:headEnd/>
            <a:tailEnd/>
          </a:ln>
          <a:effectLst/>
        </p:spPr>
        <p:txBody>
          <a:bodyPr>
            <a:spAutoFit/>
          </a:bodyPr>
          <a:lstStyle/>
          <a:p>
            <a:endParaRPr lang="el-GR"/>
          </a:p>
        </p:txBody>
      </p:sp>
      <p:sp>
        <p:nvSpPr>
          <p:cNvPr id="4099" name="Oval 4"/>
          <p:cNvSpPr>
            <a:spLocks noChangeArrowheads="1"/>
          </p:cNvSpPr>
          <p:nvPr/>
        </p:nvSpPr>
        <p:spPr bwMode="auto">
          <a:xfrm>
            <a:off x="60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00" name="Oval 5"/>
          <p:cNvSpPr>
            <a:spLocks noChangeArrowheads="1"/>
          </p:cNvSpPr>
          <p:nvPr/>
        </p:nvSpPr>
        <p:spPr bwMode="auto">
          <a:xfrm>
            <a:off x="129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01" name="Oval 6"/>
          <p:cNvSpPr>
            <a:spLocks noChangeArrowheads="1"/>
          </p:cNvSpPr>
          <p:nvPr/>
        </p:nvSpPr>
        <p:spPr bwMode="auto">
          <a:xfrm>
            <a:off x="60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02" name="Oval 7"/>
          <p:cNvSpPr>
            <a:spLocks noChangeArrowheads="1"/>
          </p:cNvSpPr>
          <p:nvPr/>
        </p:nvSpPr>
        <p:spPr bwMode="auto">
          <a:xfrm>
            <a:off x="129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4103" name="AutoShape 8"/>
          <p:cNvCxnSpPr>
            <a:cxnSpLocks noChangeShapeType="1"/>
            <a:stCxn id="4099" idx="6"/>
            <a:endCxn id="4100" idx="2"/>
          </p:cNvCxnSpPr>
          <p:nvPr/>
        </p:nvCxnSpPr>
        <p:spPr bwMode="auto">
          <a:xfrm>
            <a:off x="914400" y="838200"/>
            <a:ext cx="381000" cy="0"/>
          </a:xfrm>
          <a:prstGeom prst="straightConnector1">
            <a:avLst/>
          </a:prstGeom>
          <a:noFill/>
          <a:ln w="9525">
            <a:solidFill>
              <a:schemeClr val="tx1"/>
            </a:solidFill>
            <a:round/>
            <a:headEnd/>
            <a:tailEnd/>
          </a:ln>
          <a:effectLst/>
        </p:spPr>
      </p:cxnSp>
      <p:cxnSp>
        <p:nvCxnSpPr>
          <p:cNvPr id="4104" name="AutoShape 9"/>
          <p:cNvCxnSpPr>
            <a:cxnSpLocks noChangeShapeType="1"/>
            <a:stCxn id="4099" idx="4"/>
            <a:endCxn id="4101" idx="0"/>
          </p:cNvCxnSpPr>
          <p:nvPr/>
        </p:nvCxnSpPr>
        <p:spPr bwMode="auto">
          <a:xfrm>
            <a:off x="762000" y="990600"/>
            <a:ext cx="0" cy="457200"/>
          </a:xfrm>
          <a:prstGeom prst="straightConnector1">
            <a:avLst/>
          </a:prstGeom>
          <a:noFill/>
          <a:ln w="9525">
            <a:solidFill>
              <a:schemeClr val="tx1"/>
            </a:solidFill>
            <a:round/>
            <a:headEnd/>
            <a:tailEnd/>
          </a:ln>
          <a:effectLst/>
        </p:spPr>
      </p:cxnSp>
      <p:cxnSp>
        <p:nvCxnSpPr>
          <p:cNvPr id="4105" name="AutoShape 10"/>
          <p:cNvCxnSpPr>
            <a:cxnSpLocks noChangeShapeType="1"/>
            <a:stCxn id="4101" idx="6"/>
            <a:endCxn id="4102" idx="2"/>
          </p:cNvCxnSpPr>
          <p:nvPr/>
        </p:nvCxnSpPr>
        <p:spPr bwMode="auto">
          <a:xfrm>
            <a:off x="914400" y="1600200"/>
            <a:ext cx="381000" cy="0"/>
          </a:xfrm>
          <a:prstGeom prst="straightConnector1">
            <a:avLst/>
          </a:prstGeom>
          <a:noFill/>
          <a:ln w="9525">
            <a:solidFill>
              <a:schemeClr val="tx1"/>
            </a:solidFill>
            <a:round/>
            <a:headEnd/>
            <a:tailEnd/>
          </a:ln>
          <a:effectLst/>
        </p:spPr>
      </p:cxnSp>
      <p:cxnSp>
        <p:nvCxnSpPr>
          <p:cNvPr id="4106" name="AutoShape 11"/>
          <p:cNvCxnSpPr>
            <a:cxnSpLocks noChangeShapeType="1"/>
            <a:stCxn id="4100" idx="4"/>
            <a:endCxn id="4102" idx="0"/>
          </p:cNvCxnSpPr>
          <p:nvPr/>
        </p:nvCxnSpPr>
        <p:spPr bwMode="auto">
          <a:xfrm>
            <a:off x="1447800" y="990600"/>
            <a:ext cx="0" cy="457200"/>
          </a:xfrm>
          <a:prstGeom prst="straightConnector1">
            <a:avLst/>
          </a:prstGeom>
          <a:noFill/>
          <a:ln w="9525">
            <a:solidFill>
              <a:schemeClr val="tx1"/>
            </a:solidFill>
            <a:round/>
            <a:headEnd/>
            <a:tailEnd/>
          </a:ln>
          <a:effectLst/>
        </p:spPr>
      </p:cxnSp>
      <p:cxnSp>
        <p:nvCxnSpPr>
          <p:cNvPr id="4107" name="AutoShape 12"/>
          <p:cNvCxnSpPr>
            <a:cxnSpLocks noChangeShapeType="1"/>
            <a:stCxn id="4100" idx="3"/>
            <a:endCxn id="4101" idx="7"/>
          </p:cNvCxnSpPr>
          <p:nvPr/>
        </p:nvCxnSpPr>
        <p:spPr bwMode="auto">
          <a:xfrm flipH="1">
            <a:off x="869950" y="946150"/>
            <a:ext cx="469900" cy="546100"/>
          </a:xfrm>
          <a:prstGeom prst="straightConnector1">
            <a:avLst/>
          </a:prstGeom>
          <a:noFill/>
          <a:ln w="9525">
            <a:solidFill>
              <a:schemeClr val="tx1"/>
            </a:solidFill>
            <a:round/>
            <a:headEnd/>
            <a:tailEnd/>
          </a:ln>
          <a:effectLst/>
        </p:spPr>
      </p:cxnSp>
      <p:cxnSp>
        <p:nvCxnSpPr>
          <p:cNvPr id="4108" name="AutoShape 13"/>
          <p:cNvCxnSpPr>
            <a:cxnSpLocks noChangeShapeType="1"/>
            <a:stCxn id="4099" idx="5"/>
            <a:endCxn id="4102" idx="1"/>
          </p:cNvCxnSpPr>
          <p:nvPr/>
        </p:nvCxnSpPr>
        <p:spPr bwMode="auto">
          <a:xfrm>
            <a:off x="869950" y="946150"/>
            <a:ext cx="469900" cy="546100"/>
          </a:xfrm>
          <a:prstGeom prst="straightConnector1">
            <a:avLst/>
          </a:prstGeom>
          <a:noFill/>
          <a:ln w="9525">
            <a:solidFill>
              <a:schemeClr val="tx1"/>
            </a:solidFill>
            <a:round/>
            <a:headEnd/>
            <a:tailEnd/>
          </a:ln>
          <a:effectLst/>
        </p:spPr>
      </p:cxnSp>
      <p:sp>
        <p:nvSpPr>
          <p:cNvPr id="4109" name="Oval 14"/>
          <p:cNvSpPr>
            <a:spLocks noChangeArrowheads="1"/>
          </p:cNvSpPr>
          <p:nvPr/>
        </p:nvSpPr>
        <p:spPr bwMode="auto">
          <a:xfrm>
            <a:off x="25908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0" name="Oval 15"/>
          <p:cNvSpPr>
            <a:spLocks noChangeArrowheads="1"/>
          </p:cNvSpPr>
          <p:nvPr/>
        </p:nvSpPr>
        <p:spPr bwMode="auto">
          <a:xfrm>
            <a:off x="32766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1" name="Oval 16"/>
          <p:cNvSpPr>
            <a:spLocks noChangeArrowheads="1"/>
          </p:cNvSpPr>
          <p:nvPr/>
        </p:nvSpPr>
        <p:spPr bwMode="auto">
          <a:xfrm>
            <a:off x="25908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2" name="Oval 17"/>
          <p:cNvSpPr>
            <a:spLocks noChangeArrowheads="1"/>
          </p:cNvSpPr>
          <p:nvPr/>
        </p:nvSpPr>
        <p:spPr bwMode="auto">
          <a:xfrm>
            <a:off x="32766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cxnSp>
        <p:nvCxnSpPr>
          <p:cNvPr id="4113" name="AutoShape 18"/>
          <p:cNvCxnSpPr>
            <a:cxnSpLocks noChangeShapeType="1"/>
            <a:stCxn id="4109" idx="6"/>
            <a:endCxn id="4110" idx="2"/>
          </p:cNvCxnSpPr>
          <p:nvPr/>
        </p:nvCxnSpPr>
        <p:spPr bwMode="auto">
          <a:xfrm>
            <a:off x="2895600" y="838200"/>
            <a:ext cx="381000" cy="0"/>
          </a:xfrm>
          <a:prstGeom prst="straightConnector1">
            <a:avLst/>
          </a:prstGeom>
          <a:noFill/>
          <a:ln w="9525">
            <a:solidFill>
              <a:schemeClr val="tx1"/>
            </a:solidFill>
            <a:round/>
            <a:headEnd/>
            <a:tailEnd/>
          </a:ln>
          <a:effectLst/>
        </p:spPr>
      </p:cxnSp>
      <p:cxnSp>
        <p:nvCxnSpPr>
          <p:cNvPr id="4114" name="AutoShape 19"/>
          <p:cNvCxnSpPr>
            <a:cxnSpLocks noChangeShapeType="1"/>
            <a:stCxn id="4109" idx="4"/>
            <a:endCxn id="4111" idx="0"/>
          </p:cNvCxnSpPr>
          <p:nvPr/>
        </p:nvCxnSpPr>
        <p:spPr bwMode="auto">
          <a:xfrm>
            <a:off x="2743200" y="990600"/>
            <a:ext cx="0" cy="457200"/>
          </a:xfrm>
          <a:prstGeom prst="straightConnector1">
            <a:avLst/>
          </a:prstGeom>
          <a:noFill/>
          <a:ln w="9525">
            <a:solidFill>
              <a:schemeClr val="tx1"/>
            </a:solidFill>
            <a:round/>
            <a:headEnd/>
            <a:tailEnd/>
          </a:ln>
          <a:effectLst/>
        </p:spPr>
      </p:cxnSp>
      <p:cxnSp>
        <p:nvCxnSpPr>
          <p:cNvPr id="4115" name="AutoShape 20"/>
          <p:cNvCxnSpPr>
            <a:cxnSpLocks noChangeShapeType="1"/>
            <a:stCxn id="4110" idx="4"/>
            <a:endCxn id="4112" idx="0"/>
          </p:cNvCxnSpPr>
          <p:nvPr/>
        </p:nvCxnSpPr>
        <p:spPr bwMode="auto">
          <a:xfrm>
            <a:off x="3429000" y="990600"/>
            <a:ext cx="0" cy="457200"/>
          </a:xfrm>
          <a:prstGeom prst="straightConnector1">
            <a:avLst/>
          </a:prstGeom>
          <a:noFill/>
          <a:ln w="9525">
            <a:solidFill>
              <a:schemeClr val="tx1"/>
            </a:solidFill>
            <a:round/>
            <a:headEnd/>
            <a:tailEnd/>
          </a:ln>
          <a:effectLst/>
        </p:spPr>
      </p:cxnSp>
      <p:sp>
        <p:nvSpPr>
          <p:cNvPr id="4116" name="Oval 21"/>
          <p:cNvSpPr>
            <a:spLocks noChangeArrowheads="1"/>
          </p:cNvSpPr>
          <p:nvPr/>
        </p:nvSpPr>
        <p:spPr bwMode="auto">
          <a:xfrm>
            <a:off x="61722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7" name="Oval 22"/>
          <p:cNvSpPr>
            <a:spLocks noChangeArrowheads="1"/>
          </p:cNvSpPr>
          <p:nvPr/>
        </p:nvSpPr>
        <p:spPr bwMode="auto">
          <a:xfrm>
            <a:off x="6858000" y="685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8" name="Oval 23"/>
          <p:cNvSpPr>
            <a:spLocks noChangeArrowheads="1"/>
          </p:cNvSpPr>
          <p:nvPr/>
        </p:nvSpPr>
        <p:spPr bwMode="auto">
          <a:xfrm>
            <a:off x="61722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19" name="Oval 24"/>
          <p:cNvSpPr>
            <a:spLocks noChangeArrowheads="1"/>
          </p:cNvSpPr>
          <p:nvPr/>
        </p:nvSpPr>
        <p:spPr bwMode="auto">
          <a:xfrm>
            <a:off x="6858000" y="14478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cxnSp>
        <p:nvCxnSpPr>
          <p:cNvPr id="4120" name="AutoShape 25"/>
          <p:cNvCxnSpPr>
            <a:cxnSpLocks noChangeShapeType="1"/>
            <a:stCxn id="4116" idx="4"/>
            <a:endCxn id="4118" idx="0"/>
          </p:cNvCxnSpPr>
          <p:nvPr/>
        </p:nvCxnSpPr>
        <p:spPr bwMode="auto">
          <a:xfrm>
            <a:off x="6324600" y="990600"/>
            <a:ext cx="0" cy="457200"/>
          </a:xfrm>
          <a:prstGeom prst="straightConnector1">
            <a:avLst/>
          </a:prstGeom>
          <a:noFill/>
          <a:ln w="9525">
            <a:solidFill>
              <a:schemeClr val="tx1"/>
            </a:solidFill>
            <a:round/>
            <a:headEnd/>
            <a:tailEnd/>
          </a:ln>
          <a:effectLst/>
        </p:spPr>
      </p:cxnSp>
      <p:cxnSp>
        <p:nvCxnSpPr>
          <p:cNvPr id="4121" name="AutoShape 26"/>
          <p:cNvCxnSpPr>
            <a:cxnSpLocks noChangeShapeType="1"/>
            <a:stCxn id="4118" idx="6"/>
            <a:endCxn id="4119" idx="2"/>
          </p:cNvCxnSpPr>
          <p:nvPr/>
        </p:nvCxnSpPr>
        <p:spPr bwMode="auto">
          <a:xfrm>
            <a:off x="6477000" y="1600200"/>
            <a:ext cx="381000" cy="0"/>
          </a:xfrm>
          <a:prstGeom prst="straightConnector1">
            <a:avLst/>
          </a:prstGeom>
          <a:noFill/>
          <a:ln w="9525">
            <a:solidFill>
              <a:schemeClr val="tx1"/>
            </a:solidFill>
            <a:round/>
            <a:headEnd/>
            <a:tailEnd/>
          </a:ln>
          <a:effectLst/>
        </p:spPr>
      </p:cxnSp>
      <p:cxnSp>
        <p:nvCxnSpPr>
          <p:cNvPr id="4122" name="AutoShape 27"/>
          <p:cNvCxnSpPr>
            <a:cxnSpLocks noChangeShapeType="1"/>
            <a:stCxn id="4117" idx="4"/>
            <a:endCxn id="4119" idx="0"/>
          </p:cNvCxnSpPr>
          <p:nvPr/>
        </p:nvCxnSpPr>
        <p:spPr bwMode="auto">
          <a:xfrm>
            <a:off x="7010400" y="990600"/>
            <a:ext cx="0" cy="457200"/>
          </a:xfrm>
          <a:prstGeom prst="straightConnector1">
            <a:avLst/>
          </a:prstGeom>
          <a:noFill/>
          <a:ln w="9525">
            <a:solidFill>
              <a:schemeClr val="tx1"/>
            </a:solidFill>
            <a:round/>
            <a:headEnd/>
            <a:tailEnd/>
          </a:ln>
          <a:effectLst/>
        </p:spPr>
      </p:cxnSp>
      <p:sp>
        <p:nvSpPr>
          <p:cNvPr id="4123" name="Text Box 42"/>
          <p:cNvSpPr txBox="1">
            <a:spLocks noChangeArrowheads="1"/>
          </p:cNvSpPr>
          <p:nvPr/>
        </p:nvSpPr>
        <p:spPr bwMode="auto">
          <a:xfrm>
            <a:off x="4267200" y="228600"/>
            <a:ext cx="3200400" cy="396875"/>
          </a:xfrm>
          <a:prstGeom prst="rect">
            <a:avLst/>
          </a:prstGeom>
          <a:noFill/>
          <a:ln w="9525">
            <a:noFill/>
            <a:miter lim="800000"/>
            <a:headEnd/>
            <a:tailEnd/>
          </a:ln>
          <a:effectLst/>
        </p:spPr>
        <p:txBody>
          <a:bodyPr>
            <a:spAutoFit/>
          </a:bodyPr>
          <a:lstStyle/>
          <a:p>
            <a:pPr>
              <a:spcBef>
                <a:spcPct val="50000"/>
              </a:spcBef>
            </a:pPr>
            <a:r>
              <a:rPr lang="en-US" sz="2000"/>
              <a:t>All 16 of its Spanning Trees</a:t>
            </a:r>
            <a:endParaRPr lang="en-US"/>
          </a:p>
        </p:txBody>
      </p:sp>
      <p:sp>
        <p:nvSpPr>
          <p:cNvPr id="4124" name="Text Box 43"/>
          <p:cNvSpPr txBox="1">
            <a:spLocks noChangeArrowheads="1"/>
          </p:cNvSpPr>
          <p:nvPr/>
        </p:nvSpPr>
        <p:spPr bwMode="auto">
          <a:xfrm>
            <a:off x="228600" y="228600"/>
            <a:ext cx="1905000" cy="396875"/>
          </a:xfrm>
          <a:prstGeom prst="rect">
            <a:avLst/>
          </a:prstGeom>
          <a:noFill/>
          <a:ln w="9525">
            <a:noFill/>
            <a:miter lim="800000"/>
            <a:headEnd/>
            <a:tailEnd/>
          </a:ln>
          <a:effectLst/>
        </p:spPr>
        <p:txBody>
          <a:bodyPr>
            <a:spAutoFit/>
          </a:bodyPr>
          <a:lstStyle/>
          <a:p>
            <a:pPr>
              <a:spcBef>
                <a:spcPct val="50000"/>
              </a:spcBef>
            </a:pPr>
            <a:r>
              <a:rPr lang="en-US" sz="2000"/>
              <a:t>Complete Graph</a:t>
            </a:r>
            <a:endParaRPr lang="en-US"/>
          </a:p>
        </p:txBody>
      </p:sp>
      <p:sp>
        <p:nvSpPr>
          <p:cNvPr id="4125" name="Oval 44"/>
          <p:cNvSpPr>
            <a:spLocks noChangeArrowheads="1"/>
          </p:cNvSpPr>
          <p:nvPr/>
        </p:nvSpPr>
        <p:spPr bwMode="auto">
          <a:xfrm>
            <a:off x="4419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26" name="Oval 45"/>
          <p:cNvSpPr>
            <a:spLocks noChangeArrowheads="1"/>
          </p:cNvSpPr>
          <p:nvPr/>
        </p:nvSpPr>
        <p:spPr bwMode="auto">
          <a:xfrm>
            <a:off x="51054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27" name="Oval 46"/>
          <p:cNvSpPr>
            <a:spLocks noChangeArrowheads="1"/>
          </p:cNvSpPr>
          <p:nvPr/>
        </p:nvSpPr>
        <p:spPr bwMode="auto">
          <a:xfrm>
            <a:off x="4419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28" name="Oval 47"/>
          <p:cNvSpPr>
            <a:spLocks noChangeArrowheads="1"/>
          </p:cNvSpPr>
          <p:nvPr/>
        </p:nvSpPr>
        <p:spPr bwMode="auto">
          <a:xfrm>
            <a:off x="51054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4129" name="AutoShape 48"/>
          <p:cNvCxnSpPr>
            <a:cxnSpLocks noChangeShapeType="1"/>
            <a:stCxn id="4125" idx="6"/>
            <a:endCxn id="4126" idx="2"/>
          </p:cNvCxnSpPr>
          <p:nvPr/>
        </p:nvCxnSpPr>
        <p:spPr bwMode="auto">
          <a:xfrm>
            <a:off x="4724400" y="838200"/>
            <a:ext cx="381000" cy="0"/>
          </a:xfrm>
          <a:prstGeom prst="straightConnector1">
            <a:avLst/>
          </a:prstGeom>
          <a:noFill/>
          <a:ln w="9525">
            <a:solidFill>
              <a:schemeClr val="tx1"/>
            </a:solidFill>
            <a:round/>
            <a:headEnd/>
            <a:tailEnd/>
          </a:ln>
          <a:effectLst/>
        </p:spPr>
      </p:cxnSp>
      <p:cxnSp>
        <p:nvCxnSpPr>
          <p:cNvPr id="4130" name="AutoShape 49"/>
          <p:cNvCxnSpPr>
            <a:cxnSpLocks noChangeShapeType="1"/>
            <a:stCxn id="4125" idx="4"/>
            <a:endCxn id="4127" idx="0"/>
          </p:cNvCxnSpPr>
          <p:nvPr/>
        </p:nvCxnSpPr>
        <p:spPr bwMode="auto">
          <a:xfrm>
            <a:off x="4572000" y="990600"/>
            <a:ext cx="0" cy="457200"/>
          </a:xfrm>
          <a:prstGeom prst="straightConnector1">
            <a:avLst/>
          </a:prstGeom>
          <a:noFill/>
          <a:ln w="9525">
            <a:solidFill>
              <a:schemeClr val="tx1"/>
            </a:solidFill>
            <a:round/>
            <a:headEnd/>
            <a:tailEnd/>
          </a:ln>
          <a:effectLst/>
        </p:spPr>
      </p:cxnSp>
      <p:cxnSp>
        <p:nvCxnSpPr>
          <p:cNvPr id="4131" name="AutoShape 50"/>
          <p:cNvCxnSpPr>
            <a:cxnSpLocks noChangeShapeType="1"/>
          </p:cNvCxnSpPr>
          <p:nvPr/>
        </p:nvCxnSpPr>
        <p:spPr bwMode="auto">
          <a:xfrm>
            <a:off x="4724400" y="1600200"/>
            <a:ext cx="381000" cy="0"/>
          </a:xfrm>
          <a:prstGeom prst="straightConnector1">
            <a:avLst/>
          </a:prstGeom>
          <a:noFill/>
          <a:ln w="9525">
            <a:solidFill>
              <a:schemeClr val="tx1"/>
            </a:solidFill>
            <a:round/>
            <a:headEnd/>
            <a:tailEnd/>
          </a:ln>
          <a:effectLst/>
        </p:spPr>
      </p:cxnSp>
      <p:sp>
        <p:nvSpPr>
          <p:cNvPr id="4132" name="Oval 51"/>
          <p:cNvSpPr>
            <a:spLocks noChangeArrowheads="1"/>
          </p:cNvSpPr>
          <p:nvPr/>
        </p:nvSpPr>
        <p:spPr bwMode="auto">
          <a:xfrm>
            <a:off x="79248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33" name="Oval 52"/>
          <p:cNvSpPr>
            <a:spLocks noChangeArrowheads="1"/>
          </p:cNvSpPr>
          <p:nvPr/>
        </p:nvSpPr>
        <p:spPr bwMode="auto">
          <a:xfrm>
            <a:off x="8610600" y="685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34" name="Oval 53"/>
          <p:cNvSpPr>
            <a:spLocks noChangeArrowheads="1"/>
          </p:cNvSpPr>
          <p:nvPr/>
        </p:nvSpPr>
        <p:spPr bwMode="auto">
          <a:xfrm>
            <a:off x="79248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35" name="Oval 54"/>
          <p:cNvSpPr>
            <a:spLocks noChangeArrowheads="1"/>
          </p:cNvSpPr>
          <p:nvPr/>
        </p:nvSpPr>
        <p:spPr bwMode="auto">
          <a:xfrm>
            <a:off x="8610600" y="14478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4136" name="AutoShape 55"/>
          <p:cNvCxnSpPr>
            <a:cxnSpLocks noChangeShapeType="1"/>
            <a:stCxn id="4132" idx="6"/>
            <a:endCxn id="4133" idx="2"/>
          </p:cNvCxnSpPr>
          <p:nvPr/>
        </p:nvCxnSpPr>
        <p:spPr bwMode="auto">
          <a:xfrm>
            <a:off x="8229600" y="838200"/>
            <a:ext cx="381000" cy="0"/>
          </a:xfrm>
          <a:prstGeom prst="straightConnector1">
            <a:avLst/>
          </a:prstGeom>
          <a:noFill/>
          <a:ln w="9525">
            <a:solidFill>
              <a:schemeClr val="tx1"/>
            </a:solidFill>
            <a:round/>
            <a:headEnd/>
            <a:tailEnd/>
          </a:ln>
          <a:effectLst/>
        </p:spPr>
      </p:cxnSp>
      <p:cxnSp>
        <p:nvCxnSpPr>
          <p:cNvPr id="4137" name="AutoShape 56"/>
          <p:cNvCxnSpPr>
            <a:cxnSpLocks noChangeShapeType="1"/>
          </p:cNvCxnSpPr>
          <p:nvPr/>
        </p:nvCxnSpPr>
        <p:spPr bwMode="auto">
          <a:xfrm>
            <a:off x="8763000" y="990600"/>
            <a:ext cx="0" cy="457200"/>
          </a:xfrm>
          <a:prstGeom prst="straightConnector1">
            <a:avLst/>
          </a:prstGeom>
          <a:noFill/>
          <a:ln w="9525">
            <a:solidFill>
              <a:schemeClr val="tx1"/>
            </a:solidFill>
            <a:round/>
            <a:headEnd/>
            <a:tailEnd/>
          </a:ln>
          <a:effectLst/>
        </p:spPr>
      </p:cxnSp>
      <p:cxnSp>
        <p:nvCxnSpPr>
          <p:cNvPr id="4138" name="AutoShape 57"/>
          <p:cNvCxnSpPr>
            <a:cxnSpLocks noChangeShapeType="1"/>
          </p:cNvCxnSpPr>
          <p:nvPr/>
        </p:nvCxnSpPr>
        <p:spPr bwMode="auto">
          <a:xfrm>
            <a:off x="8229600" y="1600200"/>
            <a:ext cx="381000" cy="0"/>
          </a:xfrm>
          <a:prstGeom prst="straightConnector1">
            <a:avLst/>
          </a:prstGeom>
          <a:noFill/>
          <a:ln w="9525">
            <a:solidFill>
              <a:schemeClr val="tx1"/>
            </a:solidFill>
            <a:round/>
            <a:headEnd/>
            <a:tailEnd/>
          </a:ln>
          <a:effectLst/>
        </p:spPr>
      </p:cxnSp>
      <p:sp>
        <p:nvSpPr>
          <p:cNvPr id="4139" name="Oval 58"/>
          <p:cNvSpPr>
            <a:spLocks noChangeArrowheads="1"/>
          </p:cNvSpPr>
          <p:nvPr/>
        </p:nvSpPr>
        <p:spPr bwMode="auto">
          <a:xfrm>
            <a:off x="25908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40" name="Oval 59"/>
          <p:cNvSpPr>
            <a:spLocks noChangeArrowheads="1"/>
          </p:cNvSpPr>
          <p:nvPr/>
        </p:nvSpPr>
        <p:spPr bwMode="auto">
          <a:xfrm>
            <a:off x="32766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41" name="Oval 60"/>
          <p:cNvSpPr>
            <a:spLocks noChangeArrowheads="1"/>
          </p:cNvSpPr>
          <p:nvPr/>
        </p:nvSpPr>
        <p:spPr bwMode="auto">
          <a:xfrm>
            <a:off x="25908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42" name="Oval 61"/>
          <p:cNvSpPr>
            <a:spLocks noChangeArrowheads="1"/>
          </p:cNvSpPr>
          <p:nvPr/>
        </p:nvSpPr>
        <p:spPr bwMode="auto">
          <a:xfrm>
            <a:off x="32766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cxnSp>
        <p:nvCxnSpPr>
          <p:cNvPr id="4143" name="AutoShape 62"/>
          <p:cNvCxnSpPr>
            <a:cxnSpLocks noChangeShapeType="1"/>
            <a:stCxn id="4139" idx="6"/>
            <a:endCxn id="4140" idx="2"/>
          </p:cNvCxnSpPr>
          <p:nvPr/>
        </p:nvCxnSpPr>
        <p:spPr bwMode="auto">
          <a:xfrm>
            <a:off x="2895600" y="2362200"/>
            <a:ext cx="381000" cy="0"/>
          </a:xfrm>
          <a:prstGeom prst="straightConnector1">
            <a:avLst/>
          </a:prstGeom>
          <a:noFill/>
          <a:ln w="9525">
            <a:solidFill>
              <a:schemeClr val="tx1"/>
            </a:solidFill>
            <a:round/>
            <a:headEnd/>
            <a:tailEnd/>
          </a:ln>
          <a:effectLst/>
        </p:spPr>
      </p:cxnSp>
      <p:cxnSp>
        <p:nvCxnSpPr>
          <p:cNvPr id="4144" name="AutoShape 66"/>
          <p:cNvCxnSpPr>
            <a:cxnSpLocks noChangeShapeType="1"/>
            <a:stCxn id="4140" idx="3"/>
            <a:endCxn id="4141" idx="7"/>
          </p:cNvCxnSpPr>
          <p:nvPr/>
        </p:nvCxnSpPr>
        <p:spPr bwMode="auto">
          <a:xfrm flipH="1">
            <a:off x="2851150" y="2470150"/>
            <a:ext cx="469900" cy="546100"/>
          </a:xfrm>
          <a:prstGeom prst="straightConnector1">
            <a:avLst/>
          </a:prstGeom>
          <a:noFill/>
          <a:ln w="9525">
            <a:solidFill>
              <a:schemeClr val="tx1"/>
            </a:solidFill>
            <a:round/>
            <a:headEnd/>
            <a:tailEnd/>
          </a:ln>
          <a:effectLst/>
        </p:spPr>
      </p:cxnSp>
      <p:cxnSp>
        <p:nvCxnSpPr>
          <p:cNvPr id="4145" name="AutoShape 67"/>
          <p:cNvCxnSpPr>
            <a:cxnSpLocks noChangeShapeType="1"/>
            <a:stCxn id="4139" idx="5"/>
            <a:endCxn id="4142" idx="1"/>
          </p:cNvCxnSpPr>
          <p:nvPr/>
        </p:nvCxnSpPr>
        <p:spPr bwMode="auto">
          <a:xfrm>
            <a:off x="2851150" y="2470150"/>
            <a:ext cx="469900" cy="546100"/>
          </a:xfrm>
          <a:prstGeom prst="straightConnector1">
            <a:avLst/>
          </a:prstGeom>
          <a:noFill/>
          <a:ln w="9525">
            <a:solidFill>
              <a:schemeClr val="tx1"/>
            </a:solidFill>
            <a:round/>
            <a:headEnd/>
            <a:tailEnd/>
          </a:ln>
          <a:effectLst/>
        </p:spPr>
      </p:cxnSp>
      <p:sp>
        <p:nvSpPr>
          <p:cNvPr id="4146" name="Oval 68"/>
          <p:cNvSpPr>
            <a:spLocks noChangeArrowheads="1"/>
          </p:cNvSpPr>
          <p:nvPr/>
        </p:nvSpPr>
        <p:spPr bwMode="auto">
          <a:xfrm>
            <a:off x="25908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47" name="Oval 69"/>
          <p:cNvSpPr>
            <a:spLocks noChangeArrowheads="1"/>
          </p:cNvSpPr>
          <p:nvPr/>
        </p:nvSpPr>
        <p:spPr bwMode="auto">
          <a:xfrm>
            <a:off x="32766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48" name="Oval 70"/>
          <p:cNvSpPr>
            <a:spLocks noChangeArrowheads="1"/>
          </p:cNvSpPr>
          <p:nvPr/>
        </p:nvSpPr>
        <p:spPr bwMode="auto">
          <a:xfrm>
            <a:off x="25908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49" name="Oval 71"/>
          <p:cNvSpPr>
            <a:spLocks noChangeArrowheads="1"/>
          </p:cNvSpPr>
          <p:nvPr/>
        </p:nvSpPr>
        <p:spPr bwMode="auto">
          <a:xfrm>
            <a:off x="32766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cxnSp>
        <p:nvCxnSpPr>
          <p:cNvPr id="4150" name="AutoShape 73"/>
          <p:cNvCxnSpPr>
            <a:cxnSpLocks noChangeShapeType="1"/>
            <a:stCxn id="4146" idx="4"/>
            <a:endCxn id="4148" idx="0"/>
          </p:cNvCxnSpPr>
          <p:nvPr/>
        </p:nvCxnSpPr>
        <p:spPr bwMode="auto">
          <a:xfrm>
            <a:off x="2743200" y="4114800"/>
            <a:ext cx="0" cy="457200"/>
          </a:xfrm>
          <a:prstGeom prst="straightConnector1">
            <a:avLst/>
          </a:prstGeom>
          <a:noFill/>
          <a:ln w="9525">
            <a:solidFill>
              <a:schemeClr val="tx1"/>
            </a:solidFill>
            <a:round/>
            <a:headEnd/>
            <a:tailEnd/>
          </a:ln>
          <a:effectLst/>
        </p:spPr>
      </p:cxnSp>
      <p:cxnSp>
        <p:nvCxnSpPr>
          <p:cNvPr id="4151" name="AutoShape 75"/>
          <p:cNvCxnSpPr>
            <a:cxnSpLocks noChangeShapeType="1"/>
            <a:stCxn id="4147" idx="4"/>
            <a:endCxn id="4149" idx="0"/>
          </p:cNvCxnSpPr>
          <p:nvPr/>
        </p:nvCxnSpPr>
        <p:spPr bwMode="auto">
          <a:xfrm>
            <a:off x="3429000" y="4114800"/>
            <a:ext cx="0" cy="457200"/>
          </a:xfrm>
          <a:prstGeom prst="straightConnector1">
            <a:avLst/>
          </a:prstGeom>
          <a:noFill/>
          <a:ln w="9525">
            <a:solidFill>
              <a:schemeClr val="tx1"/>
            </a:solidFill>
            <a:round/>
            <a:headEnd/>
            <a:tailEnd/>
          </a:ln>
          <a:effectLst/>
        </p:spPr>
      </p:cxnSp>
      <p:cxnSp>
        <p:nvCxnSpPr>
          <p:cNvPr id="4152" name="AutoShape 77"/>
          <p:cNvCxnSpPr>
            <a:cxnSpLocks noChangeShapeType="1"/>
            <a:stCxn id="4146" idx="5"/>
            <a:endCxn id="4149" idx="1"/>
          </p:cNvCxnSpPr>
          <p:nvPr/>
        </p:nvCxnSpPr>
        <p:spPr bwMode="auto">
          <a:xfrm>
            <a:off x="2851150" y="4070350"/>
            <a:ext cx="469900" cy="546100"/>
          </a:xfrm>
          <a:prstGeom prst="straightConnector1">
            <a:avLst/>
          </a:prstGeom>
          <a:noFill/>
          <a:ln w="9525">
            <a:solidFill>
              <a:schemeClr val="tx1"/>
            </a:solidFill>
            <a:round/>
            <a:headEnd/>
            <a:tailEnd/>
          </a:ln>
          <a:effectLst/>
        </p:spPr>
      </p:cxnSp>
      <p:sp>
        <p:nvSpPr>
          <p:cNvPr id="4153" name="Oval 100"/>
          <p:cNvSpPr>
            <a:spLocks noChangeArrowheads="1"/>
          </p:cNvSpPr>
          <p:nvPr/>
        </p:nvSpPr>
        <p:spPr bwMode="auto">
          <a:xfrm>
            <a:off x="79248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54" name="Oval 101"/>
          <p:cNvSpPr>
            <a:spLocks noChangeArrowheads="1"/>
          </p:cNvSpPr>
          <p:nvPr/>
        </p:nvSpPr>
        <p:spPr bwMode="auto">
          <a:xfrm>
            <a:off x="8610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55" name="Oval 102"/>
          <p:cNvSpPr>
            <a:spLocks noChangeArrowheads="1"/>
          </p:cNvSpPr>
          <p:nvPr/>
        </p:nvSpPr>
        <p:spPr bwMode="auto">
          <a:xfrm>
            <a:off x="79248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56" name="Oval 103"/>
          <p:cNvSpPr>
            <a:spLocks noChangeArrowheads="1"/>
          </p:cNvSpPr>
          <p:nvPr/>
        </p:nvSpPr>
        <p:spPr bwMode="auto">
          <a:xfrm>
            <a:off x="8610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cxnSp>
        <p:nvCxnSpPr>
          <p:cNvPr id="4157" name="AutoShape 107"/>
          <p:cNvCxnSpPr>
            <a:cxnSpLocks noChangeShapeType="1"/>
            <a:stCxn id="4154" idx="4"/>
            <a:endCxn id="4156" idx="0"/>
          </p:cNvCxnSpPr>
          <p:nvPr/>
        </p:nvCxnSpPr>
        <p:spPr bwMode="auto">
          <a:xfrm>
            <a:off x="8763000" y="2514600"/>
            <a:ext cx="0" cy="457200"/>
          </a:xfrm>
          <a:prstGeom prst="straightConnector1">
            <a:avLst/>
          </a:prstGeom>
          <a:noFill/>
          <a:ln w="9525">
            <a:solidFill>
              <a:schemeClr val="tx1"/>
            </a:solidFill>
            <a:round/>
            <a:headEnd/>
            <a:tailEnd/>
          </a:ln>
          <a:effectLst/>
        </p:spPr>
      </p:cxnSp>
      <p:cxnSp>
        <p:nvCxnSpPr>
          <p:cNvPr id="4158" name="AutoShape 108"/>
          <p:cNvCxnSpPr>
            <a:cxnSpLocks noChangeShapeType="1"/>
            <a:stCxn id="4154" idx="3"/>
            <a:endCxn id="4155" idx="7"/>
          </p:cNvCxnSpPr>
          <p:nvPr/>
        </p:nvCxnSpPr>
        <p:spPr bwMode="auto">
          <a:xfrm flipH="1">
            <a:off x="8185150" y="2470150"/>
            <a:ext cx="469900" cy="546100"/>
          </a:xfrm>
          <a:prstGeom prst="straightConnector1">
            <a:avLst/>
          </a:prstGeom>
          <a:noFill/>
          <a:ln w="9525">
            <a:solidFill>
              <a:schemeClr val="tx1"/>
            </a:solidFill>
            <a:round/>
            <a:headEnd/>
            <a:tailEnd/>
          </a:ln>
          <a:effectLst/>
        </p:spPr>
      </p:cxnSp>
      <p:cxnSp>
        <p:nvCxnSpPr>
          <p:cNvPr id="4159" name="AutoShape 109"/>
          <p:cNvCxnSpPr>
            <a:cxnSpLocks noChangeShapeType="1"/>
            <a:stCxn id="4153" idx="5"/>
            <a:endCxn id="4156" idx="1"/>
          </p:cNvCxnSpPr>
          <p:nvPr/>
        </p:nvCxnSpPr>
        <p:spPr bwMode="auto">
          <a:xfrm>
            <a:off x="8185150" y="2470150"/>
            <a:ext cx="469900" cy="546100"/>
          </a:xfrm>
          <a:prstGeom prst="straightConnector1">
            <a:avLst/>
          </a:prstGeom>
          <a:noFill/>
          <a:ln w="9525">
            <a:solidFill>
              <a:schemeClr val="tx1"/>
            </a:solidFill>
            <a:round/>
            <a:headEnd/>
            <a:tailEnd/>
          </a:ln>
          <a:effectLst/>
        </p:spPr>
      </p:cxnSp>
      <p:sp>
        <p:nvSpPr>
          <p:cNvPr id="4160" name="Oval 110"/>
          <p:cNvSpPr>
            <a:spLocks noChangeArrowheads="1"/>
          </p:cNvSpPr>
          <p:nvPr/>
        </p:nvSpPr>
        <p:spPr bwMode="auto">
          <a:xfrm>
            <a:off x="61722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61" name="Oval 111"/>
          <p:cNvSpPr>
            <a:spLocks noChangeArrowheads="1"/>
          </p:cNvSpPr>
          <p:nvPr/>
        </p:nvSpPr>
        <p:spPr bwMode="auto">
          <a:xfrm>
            <a:off x="6858000" y="2209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62" name="Oval 112"/>
          <p:cNvSpPr>
            <a:spLocks noChangeArrowheads="1"/>
          </p:cNvSpPr>
          <p:nvPr/>
        </p:nvSpPr>
        <p:spPr bwMode="auto">
          <a:xfrm>
            <a:off x="61722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63" name="Oval 113"/>
          <p:cNvSpPr>
            <a:spLocks noChangeArrowheads="1"/>
          </p:cNvSpPr>
          <p:nvPr/>
        </p:nvSpPr>
        <p:spPr bwMode="auto">
          <a:xfrm>
            <a:off x="6858000" y="29718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cxnSp>
        <p:nvCxnSpPr>
          <p:cNvPr id="4164" name="AutoShape 116"/>
          <p:cNvCxnSpPr>
            <a:cxnSpLocks noChangeShapeType="1"/>
            <a:stCxn id="4162" idx="6"/>
            <a:endCxn id="4163" idx="2"/>
          </p:cNvCxnSpPr>
          <p:nvPr/>
        </p:nvCxnSpPr>
        <p:spPr bwMode="auto">
          <a:xfrm>
            <a:off x="6477000" y="3124200"/>
            <a:ext cx="381000" cy="0"/>
          </a:xfrm>
          <a:prstGeom prst="straightConnector1">
            <a:avLst/>
          </a:prstGeom>
          <a:noFill/>
          <a:ln w="9525">
            <a:solidFill>
              <a:schemeClr val="tx1"/>
            </a:solidFill>
            <a:round/>
            <a:headEnd/>
            <a:tailEnd/>
          </a:ln>
          <a:effectLst/>
        </p:spPr>
      </p:cxnSp>
      <p:cxnSp>
        <p:nvCxnSpPr>
          <p:cNvPr id="4165" name="AutoShape 118"/>
          <p:cNvCxnSpPr>
            <a:cxnSpLocks noChangeShapeType="1"/>
            <a:stCxn id="4161" idx="3"/>
            <a:endCxn id="4162" idx="7"/>
          </p:cNvCxnSpPr>
          <p:nvPr/>
        </p:nvCxnSpPr>
        <p:spPr bwMode="auto">
          <a:xfrm flipH="1">
            <a:off x="6432550" y="2470150"/>
            <a:ext cx="469900" cy="546100"/>
          </a:xfrm>
          <a:prstGeom prst="straightConnector1">
            <a:avLst/>
          </a:prstGeom>
          <a:noFill/>
          <a:ln w="9525">
            <a:solidFill>
              <a:schemeClr val="tx1"/>
            </a:solidFill>
            <a:round/>
            <a:headEnd/>
            <a:tailEnd/>
          </a:ln>
          <a:effectLst/>
        </p:spPr>
      </p:cxnSp>
      <p:cxnSp>
        <p:nvCxnSpPr>
          <p:cNvPr id="4166" name="AutoShape 119"/>
          <p:cNvCxnSpPr>
            <a:cxnSpLocks noChangeShapeType="1"/>
            <a:stCxn id="4160" idx="5"/>
            <a:endCxn id="4163" idx="1"/>
          </p:cNvCxnSpPr>
          <p:nvPr/>
        </p:nvCxnSpPr>
        <p:spPr bwMode="auto">
          <a:xfrm>
            <a:off x="6432550" y="2470150"/>
            <a:ext cx="469900" cy="546100"/>
          </a:xfrm>
          <a:prstGeom prst="straightConnector1">
            <a:avLst/>
          </a:prstGeom>
          <a:noFill/>
          <a:ln w="9525">
            <a:solidFill>
              <a:schemeClr val="tx1"/>
            </a:solidFill>
            <a:round/>
            <a:headEnd/>
            <a:tailEnd/>
          </a:ln>
          <a:effectLst/>
        </p:spPr>
      </p:cxnSp>
      <p:sp>
        <p:nvSpPr>
          <p:cNvPr id="4167" name="Oval 120"/>
          <p:cNvSpPr>
            <a:spLocks noChangeArrowheads="1"/>
          </p:cNvSpPr>
          <p:nvPr/>
        </p:nvSpPr>
        <p:spPr bwMode="auto">
          <a:xfrm>
            <a:off x="44196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68" name="Oval 121"/>
          <p:cNvSpPr>
            <a:spLocks noChangeArrowheads="1"/>
          </p:cNvSpPr>
          <p:nvPr/>
        </p:nvSpPr>
        <p:spPr bwMode="auto">
          <a:xfrm>
            <a:off x="5105400" y="2209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69" name="Oval 122"/>
          <p:cNvSpPr>
            <a:spLocks noChangeArrowheads="1"/>
          </p:cNvSpPr>
          <p:nvPr/>
        </p:nvSpPr>
        <p:spPr bwMode="auto">
          <a:xfrm>
            <a:off x="44196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170" name="Oval 123"/>
          <p:cNvSpPr>
            <a:spLocks noChangeArrowheads="1"/>
          </p:cNvSpPr>
          <p:nvPr/>
        </p:nvSpPr>
        <p:spPr bwMode="auto">
          <a:xfrm>
            <a:off x="5105400" y="29718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cxnSp>
        <p:nvCxnSpPr>
          <p:cNvPr id="4171" name="AutoShape 125"/>
          <p:cNvCxnSpPr>
            <a:cxnSpLocks noChangeShapeType="1"/>
            <a:stCxn id="4167" idx="4"/>
            <a:endCxn id="4169" idx="0"/>
          </p:cNvCxnSpPr>
          <p:nvPr/>
        </p:nvCxnSpPr>
        <p:spPr bwMode="auto">
          <a:xfrm>
            <a:off x="4572000" y="2514600"/>
            <a:ext cx="0" cy="457200"/>
          </a:xfrm>
          <a:prstGeom prst="straightConnector1">
            <a:avLst/>
          </a:prstGeom>
          <a:noFill/>
          <a:ln w="9525">
            <a:solidFill>
              <a:schemeClr val="tx1"/>
            </a:solidFill>
            <a:round/>
            <a:headEnd/>
            <a:tailEnd/>
          </a:ln>
          <a:effectLst/>
        </p:spPr>
      </p:cxnSp>
      <p:cxnSp>
        <p:nvCxnSpPr>
          <p:cNvPr id="4172" name="AutoShape 128"/>
          <p:cNvCxnSpPr>
            <a:cxnSpLocks noChangeShapeType="1"/>
            <a:stCxn id="4168" idx="3"/>
            <a:endCxn id="4169" idx="7"/>
          </p:cNvCxnSpPr>
          <p:nvPr/>
        </p:nvCxnSpPr>
        <p:spPr bwMode="auto">
          <a:xfrm flipH="1">
            <a:off x="4679950" y="2470150"/>
            <a:ext cx="469900" cy="546100"/>
          </a:xfrm>
          <a:prstGeom prst="straightConnector1">
            <a:avLst/>
          </a:prstGeom>
          <a:noFill/>
          <a:ln w="9525">
            <a:solidFill>
              <a:schemeClr val="tx1"/>
            </a:solidFill>
            <a:round/>
            <a:headEnd/>
            <a:tailEnd/>
          </a:ln>
          <a:effectLst/>
        </p:spPr>
      </p:cxnSp>
      <p:cxnSp>
        <p:nvCxnSpPr>
          <p:cNvPr id="4173" name="AutoShape 129"/>
          <p:cNvCxnSpPr>
            <a:cxnSpLocks noChangeShapeType="1"/>
            <a:stCxn id="4167" idx="5"/>
            <a:endCxn id="4170" idx="1"/>
          </p:cNvCxnSpPr>
          <p:nvPr/>
        </p:nvCxnSpPr>
        <p:spPr bwMode="auto">
          <a:xfrm>
            <a:off x="4679950" y="2470150"/>
            <a:ext cx="469900" cy="546100"/>
          </a:xfrm>
          <a:prstGeom prst="straightConnector1">
            <a:avLst/>
          </a:prstGeom>
          <a:noFill/>
          <a:ln w="9525">
            <a:solidFill>
              <a:schemeClr val="tx1"/>
            </a:solidFill>
            <a:round/>
            <a:headEnd/>
            <a:tailEnd/>
          </a:ln>
          <a:effectLst/>
        </p:spPr>
      </p:cxnSp>
      <p:sp>
        <p:nvSpPr>
          <p:cNvPr id="4174" name="Oval 130"/>
          <p:cNvSpPr>
            <a:spLocks noChangeArrowheads="1"/>
          </p:cNvSpPr>
          <p:nvPr/>
        </p:nvSpPr>
        <p:spPr bwMode="auto">
          <a:xfrm>
            <a:off x="79248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75" name="Oval 131"/>
          <p:cNvSpPr>
            <a:spLocks noChangeArrowheads="1"/>
          </p:cNvSpPr>
          <p:nvPr/>
        </p:nvSpPr>
        <p:spPr bwMode="auto">
          <a:xfrm>
            <a:off x="8610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76" name="Oval 132"/>
          <p:cNvSpPr>
            <a:spLocks noChangeArrowheads="1"/>
          </p:cNvSpPr>
          <p:nvPr/>
        </p:nvSpPr>
        <p:spPr bwMode="auto">
          <a:xfrm>
            <a:off x="79248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77" name="Oval 133"/>
          <p:cNvSpPr>
            <a:spLocks noChangeArrowheads="1"/>
          </p:cNvSpPr>
          <p:nvPr/>
        </p:nvSpPr>
        <p:spPr bwMode="auto">
          <a:xfrm>
            <a:off x="8610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4178" name="AutoShape 134"/>
          <p:cNvCxnSpPr>
            <a:cxnSpLocks noChangeShapeType="1"/>
            <a:stCxn id="4174" idx="6"/>
            <a:endCxn id="4175" idx="2"/>
          </p:cNvCxnSpPr>
          <p:nvPr/>
        </p:nvCxnSpPr>
        <p:spPr bwMode="auto">
          <a:xfrm>
            <a:off x="8229600" y="3962400"/>
            <a:ext cx="381000" cy="0"/>
          </a:xfrm>
          <a:prstGeom prst="straightConnector1">
            <a:avLst/>
          </a:prstGeom>
          <a:noFill/>
          <a:ln w="9525">
            <a:solidFill>
              <a:schemeClr val="tx1"/>
            </a:solidFill>
            <a:round/>
            <a:headEnd/>
            <a:tailEnd/>
          </a:ln>
          <a:effectLst/>
        </p:spPr>
      </p:cxnSp>
      <p:cxnSp>
        <p:nvCxnSpPr>
          <p:cNvPr id="4179" name="AutoShape 136"/>
          <p:cNvCxnSpPr>
            <a:cxnSpLocks noChangeShapeType="1"/>
            <a:stCxn id="4176" idx="6"/>
            <a:endCxn id="4177" idx="2"/>
          </p:cNvCxnSpPr>
          <p:nvPr/>
        </p:nvCxnSpPr>
        <p:spPr bwMode="auto">
          <a:xfrm>
            <a:off x="8229600" y="4724400"/>
            <a:ext cx="381000" cy="0"/>
          </a:xfrm>
          <a:prstGeom prst="straightConnector1">
            <a:avLst/>
          </a:prstGeom>
          <a:noFill/>
          <a:ln w="9525">
            <a:solidFill>
              <a:schemeClr val="tx1"/>
            </a:solidFill>
            <a:round/>
            <a:headEnd/>
            <a:tailEnd/>
          </a:ln>
          <a:effectLst/>
        </p:spPr>
      </p:cxnSp>
      <p:cxnSp>
        <p:nvCxnSpPr>
          <p:cNvPr id="4180" name="AutoShape 139"/>
          <p:cNvCxnSpPr>
            <a:cxnSpLocks noChangeShapeType="1"/>
            <a:stCxn id="4174" idx="5"/>
            <a:endCxn id="4177" idx="1"/>
          </p:cNvCxnSpPr>
          <p:nvPr/>
        </p:nvCxnSpPr>
        <p:spPr bwMode="auto">
          <a:xfrm>
            <a:off x="8185150" y="4070350"/>
            <a:ext cx="469900" cy="546100"/>
          </a:xfrm>
          <a:prstGeom prst="straightConnector1">
            <a:avLst/>
          </a:prstGeom>
          <a:noFill/>
          <a:ln w="9525">
            <a:solidFill>
              <a:schemeClr val="tx1"/>
            </a:solidFill>
            <a:round/>
            <a:headEnd/>
            <a:tailEnd/>
          </a:ln>
          <a:effectLst/>
        </p:spPr>
      </p:cxnSp>
      <p:sp>
        <p:nvSpPr>
          <p:cNvPr id="4181" name="Oval 140"/>
          <p:cNvSpPr>
            <a:spLocks noChangeArrowheads="1"/>
          </p:cNvSpPr>
          <p:nvPr/>
        </p:nvSpPr>
        <p:spPr bwMode="auto">
          <a:xfrm>
            <a:off x="61722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82" name="Oval 141"/>
          <p:cNvSpPr>
            <a:spLocks noChangeArrowheads="1"/>
          </p:cNvSpPr>
          <p:nvPr/>
        </p:nvSpPr>
        <p:spPr bwMode="auto">
          <a:xfrm>
            <a:off x="6858000" y="3810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83" name="Oval 142"/>
          <p:cNvSpPr>
            <a:spLocks noChangeArrowheads="1"/>
          </p:cNvSpPr>
          <p:nvPr/>
        </p:nvSpPr>
        <p:spPr bwMode="auto">
          <a:xfrm>
            <a:off x="61722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sp>
        <p:nvSpPr>
          <p:cNvPr id="4184" name="Oval 143"/>
          <p:cNvSpPr>
            <a:spLocks noChangeArrowheads="1"/>
          </p:cNvSpPr>
          <p:nvPr/>
        </p:nvSpPr>
        <p:spPr bwMode="auto">
          <a:xfrm>
            <a:off x="6858000" y="4572000"/>
            <a:ext cx="304800" cy="304800"/>
          </a:xfrm>
          <a:prstGeom prst="ellipse">
            <a:avLst/>
          </a:prstGeom>
          <a:solidFill>
            <a:schemeClr val="accent2"/>
          </a:solidFill>
          <a:ln w="9525">
            <a:solidFill>
              <a:schemeClr val="tx1"/>
            </a:solidFill>
            <a:round/>
            <a:headEnd/>
            <a:tailEnd/>
          </a:ln>
          <a:effectLst/>
        </p:spPr>
        <p:txBody>
          <a:bodyPr wrap="none" anchor="ctr"/>
          <a:lstStyle/>
          <a:p>
            <a:endParaRPr lang="el-GR"/>
          </a:p>
        </p:txBody>
      </p:sp>
      <p:cxnSp>
        <p:nvCxnSpPr>
          <p:cNvPr id="4185" name="AutoShape 145"/>
          <p:cNvCxnSpPr>
            <a:cxnSpLocks noChangeShapeType="1"/>
            <a:stCxn id="4181" idx="4"/>
            <a:endCxn id="4183" idx="0"/>
          </p:cNvCxnSpPr>
          <p:nvPr/>
        </p:nvCxnSpPr>
        <p:spPr bwMode="auto">
          <a:xfrm>
            <a:off x="6324600" y="4114800"/>
            <a:ext cx="0" cy="457200"/>
          </a:xfrm>
          <a:prstGeom prst="straightConnector1">
            <a:avLst/>
          </a:prstGeom>
          <a:noFill/>
          <a:ln w="9525">
            <a:solidFill>
              <a:schemeClr val="tx1"/>
            </a:solidFill>
            <a:round/>
            <a:headEnd/>
            <a:tailEnd/>
          </a:ln>
          <a:effectLst/>
        </p:spPr>
      </p:cxnSp>
      <p:cxnSp>
        <p:nvCxnSpPr>
          <p:cNvPr id="4186" name="AutoShape 147"/>
          <p:cNvCxnSpPr>
            <a:cxnSpLocks noChangeShapeType="1"/>
            <a:stCxn id="4182" idx="4"/>
            <a:endCxn id="4184" idx="0"/>
          </p:cNvCxnSpPr>
          <p:nvPr/>
        </p:nvCxnSpPr>
        <p:spPr bwMode="auto">
          <a:xfrm>
            <a:off x="7010400" y="4114800"/>
            <a:ext cx="0" cy="457200"/>
          </a:xfrm>
          <a:prstGeom prst="straightConnector1">
            <a:avLst/>
          </a:prstGeom>
          <a:noFill/>
          <a:ln w="9525">
            <a:solidFill>
              <a:schemeClr val="tx1"/>
            </a:solidFill>
            <a:round/>
            <a:headEnd/>
            <a:tailEnd/>
          </a:ln>
          <a:effectLst/>
        </p:spPr>
      </p:cxnSp>
      <p:cxnSp>
        <p:nvCxnSpPr>
          <p:cNvPr id="4187" name="AutoShape 148"/>
          <p:cNvCxnSpPr>
            <a:cxnSpLocks noChangeShapeType="1"/>
            <a:stCxn id="4182" idx="3"/>
            <a:endCxn id="4183" idx="7"/>
          </p:cNvCxnSpPr>
          <p:nvPr/>
        </p:nvCxnSpPr>
        <p:spPr bwMode="auto">
          <a:xfrm flipH="1">
            <a:off x="6432550" y="4070350"/>
            <a:ext cx="469900" cy="546100"/>
          </a:xfrm>
          <a:prstGeom prst="straightConnector1">
            <a:avLst/>
          </a:prstGeom>
          <a:noFill/>
          <a:ln w="9525">
            <a:solidFill>
              <a:schemeClr val="tx1"/>
            </a:solidFill>
            <a:round/>
            <a:headEnd/>
            <a:tailEnd/>
          </a:ln>
          <a:effectLst/>
        </p:spPr>
      </p:cxnSp>
      <p:sp>
        <p:nvSpPr>
          <p:cNvPr id="4188" name="Oval 150"/>
          <p:cNvSpPr>
            <a:spLocks noChangeArrowheads="1"/>
          </p:cNvSpPr>
          <p:nvPr/>
        </p:nvSpPr>
        <p:spPr bwMode="auto">
          <a:xfrm>
            <a:off x="44196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89" name="Oval 151"/>
          <p:cNvSpPr>
            <a:spLocks noChangeArrowheads="1"/>
          </p:cNvSpPr>
          <p:nvPr/>
        </p:nvSpPr>
        <p:spPr bwMode="auto">
          <a:xfrm>
            <a:off x="5105400" y="3810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90" name="Oval 152"/>
          <p:cNvSpPr>
            <a:spLocks noChangeArrowheads="1"/>
          </p:cNvSpPr>
          <p:nvPr/>
        </p:nvSpPr>
        <p:spPr bwMode="auto">
          <a:xfrm>
            <a:off x="44196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sp>
        <p:nvSpPr>
          <p:cNvPr id="4191" name="Oval 153"/>
          <p:cNvSpPr>
            <a:spLocks noChangeArrowheads="1"/>
          </p:cNvSpPr>
          <p:nvPr/>
        </p:nvSpPr>
        <p:spPr bwMode="auto">
          <a:xfrm>
            <a:off x="5105400" y="4572000"/>
            <a:ext cx="304800" cy="304800"/>
          </a:xfrm>
          <a:prstGeom prst="ellipse">
            <a:avLst/>
          </a:prstGeom>
          <a:solidFill>
            <a:schemeClr val="accent1"/>
          </a:solidFill>
          <a:ln w="9525">
            <a:solidFill>
              <a:schemeClr val="tx1"/>
            </a:solidFill>
            <a:round/>
            <a:headEnd/>
            <a:tailEnd/>
          </a:ln>
          <a:effectLst/>
        </p:spPr>
        <p:txBody>
          <a:bodyPr wrap="none" anchor="ctr"/>
          <a:lstStyle/>
          <a:p>
            <a:endParaRPr lang="el-GR"/>
          </a:p>
        </p:txBody>
      </p:sp>
      <p:cxnSp>
        <p:nvCxnSpPr>
          <p:cNvPr id="4192" name="AutoShape 154"/>
          <p:cNvCxnSpPr>
            <a:cxnSpLocks noChangeShapeType="1"/>
            <a:stCxn id="4188" idx="6"/>
            <a:endCxn id="4189" idx="2"/>
          </p:cNvCxnSpPr>
          <p:nvPr/>
        </p:nvCxnSpPr>
        <p:spPr bwMode="auto">
          <a:xfrm>
            <a:off x="4724400" y="3962400"/>
            <a:ext cx="381000" cy="0"/>
          </a:xfrm>
          <a:prstGeom prst="straightConnector1">
            <a:avLst/>
          </a:prstGeom>
          <a:noFill/>
          <a:ln w="9525">
            <a:solidFill>
              <a:schemeClr val="tx1"/>
            </a:solidFill>
            <a:round/>
            <a:headEnd/>
            <a:tailEnd/>
          </a:ln>
          <a:effectLst/>
        </p:spPr>
      </p:cxnSp>
      <p:cxnSp>
        <p:nvCxnSpPr>
          <p:cNvPr id="4193" name="AutoShape 156"/>
          <p:cNvCxnSpPr>
            <a:cxnSpLocks noChangeShapeType="1"/>
            <a:stCxn id="4190" idx="6"/>
            <a:endCxn id="4191" idx="2"/>
          </p:cNvCxnSpPr>
          <p:nvPr/>
        </p:nvCxnSpPr>
        <p:spPr bwMode="auto">
          <a:xfrm>
            <a:off x="4724400" y="4724400"/>
            <a:ext cx="381000" cy="0"/>
          </a:xfrm>
          <a:prstGeom prst="straightConnector1">
            <a:avLst/>
          </a:prstGeom>
          <a:noFill/>
          <a:ln w="9525">
            <a:solidFill>
              <a:schemeClr val="tx1"/>
            </a:solidFill>
            <a:round/>
            <a:headEnd/>
            <a:tailEnd/>
          </a:ln>
          <a:effectLst/>
        </p:spPr>
      </p:cxnSp>
      <p:cxnSp>
        <p:nvCxnSpPr>
          <p:cNvPr id="4194" name="AutoShape 158"/>
          <p:cNvCxnSpPr>
            <a:cxnSpLocks noChangeShapeType="1"/>
            <a:stCxn id="4189" idx="3"/>
            <a:endCxn id="4190" idx="7"/>
          </p:cNvCxnSpPr>
          <p:nvPr/>
        </p:nvCxnSpPr>
        <p:spPr bwMode="auto">
          <a:xfrm flipH="1">
            <a:off x="4679950" y="4070350"/>
            <a:ext cx="469900" cy="546100"/>
          </a:xfrm>
          <a:prstGeom prst="straightConnector1">
            <a:avLst/>
          </a:prstGeom>
          <a:noFill/>
          <a:ln w="9525">
            <a:solidFill>
              <a:schemeClr val="tx1"/>
            </a:solidFill>
            <a:round/>
            <a:headEnd/>
            <a:tailEnd/>
          </a:ln>
          <a:effectLst/>
        </p:spPr>
      </p:cxnSp>
      <p:sp>
        <p:nvSpPr>
          <p:cNvPr id="4195" name="Oval 160"/>
          <p:cNvSpPr>
            <a:spLocks noChangeArrowheads="1"/>
          </p:cNvSpPr>
          <p:nvPr/>
        </p:nvSpPr>
        <p:spPr bwMode="auto">
          <a:xfrm>
            <a:off x="25908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96" name="Oval 161"/>
          <p:cNvSpPr>
            <a:spLocks noChangeArrowheads="1"/>
          </p:cNvSpPr>
          <p:nvPr/>
        </p:nvSpPr>
        <p:spPr bwMode="auto">
          <a:xfrm>
            <a:off x="32766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97" name="Oval 162"/>
          <p:cNvSpPr>
            <a:spLocks noChangeArrowheads="1"/>
          </p:cNvSpPr>
          <p:nvPr/>
        </p:nvSpPr>
        <p:spPr bwMode="auto">
          <a:xfrm>
            <a:off x="25908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198" name="Oval 163"/>
          <p:cNvSpPr>
            <a:spLocks noChangeArrowheads="1"/>
          </p:cNvSpPr>
          <p:nvPr/>
        </p:nvSpPr>
        <p:spPr bwMode="auto">
          <a:xfrm>
            <a:off x="32766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cxnSp>
        <p:nvCxnSpPr>
          <p:cNvPr id="4199" name="AutoShape 164"/>
          <p:cNvCxnSpPr>
            <a:cxnSpLocks noChangeShapeType="1"/>
            <a:stCxn id="4195" idx="6"/>
            <a:endCxn id="4196" idx="2"/>
          </p:cNvCxnSpPr>
          <p:nvPr/>
        </p:nvCxnSpPr>
        <p:spPr bwMode="auto">
          <a:xfrm>
            <a:off x="2895600" y="5562600"/>
            <a:ext cx="381000" cy="0"/>
          </a:xfrm>
          <a:prstGeom prst="straightConnector1">
            <a:avLst/>
          </a:prstGeom>
          <a:noFill/>
          <a:ln w="9525">
            <a:solidFill>
              <a:schemeClr val="tx1"/>
            </a:solidFill>
            <a:round/>
            <a:headEnd/>
            <a:tailEnd/>
          </a:ln>
          <a:effectLst/>
        </p:spPr>
      </p:cxnSp>
      <p:cxnSp>
        <p:nvCxnSpPr>
          <p:cNvPr id="4200" name="AutoShape 165"/>
          <p:cNvCxnSpPr>
            <a:cxnSpLocks noChangeShapeType="1"/>
            <a:stCxn id="4195" idx="4"/>
            <a:endCxn id="4197" idx="0"/>
          </p:cNvCxnSpPr>
          <p:nvPr/>
        </p:nvCxnSpPr>
        <p:spPr bwMode="auto">
          <a:xfrm>
            <a:off x="2743200" y="5715000"/>
            <a:ext cx="0" cy="457200"/>
          </a:xfrm>
          <a:prstGeom prst="straightConnector1">
            <a:avLst/>
          </a:prstGeom>
          <a:noFill/>
          <a:ln w="9525">
            <a:solidFill>
              <a:schemeClr val="tx1"/>
            </a:solidFill>
            <a:round/>
            <a:headEnd/>
            <a:tailEnd/>
          </a:ln>
          <a:effectLst/>
        </p:spPr>
      </p:cxnSp>
      <p:cxnSp>
        <p:nvCxnSpPr>
          <p:cNvPr id="4201" name="AutoShape 169"/>
          <p:cNvCxnSpPr>
            <a:cxnSpLocks noChangeShapeType="1"/>
            <a:stCxn id="4195" idx="5"/>
            <a:endCxn id="4198" idx="1"/>
          </p:cNvCxnSpPr>
          <p:nvPr/>
        </p:nvCxnSpPr>
        <p:spPr bwMode="auto">
          <a:xfrm>
            <a:off x="2851150" y="5670550"/>
            <a:ext cx="469900" cy="546100"/>
          </a:xfrm>
          <a:prstGeom prst="straightConnector1">
            <a:avLst/>
          </a:prstGeom>
          <a:noFill/>
          <a:ln w="9525">
            <a:solidFill>
              <a:schemeClr val="tx1"/>
            </a:solidFill>
            <a:round/>
            <a:headEnd/>
            <a:tailEnd/>
          </a:ln>
          <a:effectLst/>
        </p:spPr>
      </p:cxnSp>
      <p:sp>
        <p:nvSpPr>
          <p:cNvPr id="4202" name="Oval 170"/>
          <p:cNvSpPr>
            <a:spLocks noChangeArrowheads="1"/>
          </p:cNvSpPr>
          <p:nvPr/>
        </p:nvSpPr>
        <p:spPr bwMode="auto">
          <a:xfrm>
            <a:off x="79248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03" name="Oval 171"/>
          <p:cNvSpPr>
            <a:spLocks noChangeArrowheads="1"/>
          </p:cNvSpPr>
          <p:nvPr/>
        </p:nvSpPr>
        <p:spPr bwMode="auto">
          <a:xfrm>
            <a:off x="8610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04" name="Oval 172"/>
          <p:cNvSpPr>
            <a:spLocks noChangeArrowheads="1"/>
          </p:cNvSpPr>
          <p:nvPr/>
        </p:nvSpPr>
        <p:spPr bwMode="auto">
          <a:xfrm>
            <a:off x="79248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05" name="Oval 173"/>
          <p:cNvSpPr>
            <a:spLocks noChangeArrowheads="1"/>
          </p:cNvSpPr>
          <p:nvPr/>
        </p:nvSpPr>
        <p:spPr bwMode="auto">
          <a:xfrm>
            <a:off x="8610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cxnSp>
        <p:nvCxnSpPr>
          <p:cNvPr id="4206" name="AutoShape 174"/>
          <p:cNvCxnSpPr>
            <a:cxnSpLocks noChangeShapeType="1"/>
            <a:stCxn id="4202" idx="6"/>
            <a:endCxn id="4203" idx="2"/>
          </p:cNvCxnSpPr>
          <p:nvPr/>
        </p:nvCxnSpPr>
        <p:spPr bwMode="auto">
          <a:xfrm>
            <a:off x="8229600" y="5562600"/>
            <a:ext cx="381000" cy="0"/>
          </a:xfrm>
          <a:prstGeom prst="straightConnector1">
            <a:avLst/>
          </a:prstGeom>
          <a:noFill/>
          <a:ln w="9525">
            <a:solidFill>
              <a:schemeClr val="tx1"/>
            </a:solidFill>
            <a:round/>
            <a:headEnd/>
            <a:tailEnd/>
          </a:ln>
          <a:effectLst/>
        </p:spPr>
      </p:cxnSp>
      <p:cxnSp>
        <p:nvCxnSpPr>
          <p:cNvPr id="4207" name="AutoShape 177"/>
          <p:cNvCxnSpPr>
            <a:cxnSpLocks noChangeShapeType="1"/>
            <a:stCxn id="4203" idx="4"/>
            <a:endCxn id="4205" idx="0"/>
          </p:cNvCxnSpPr>
          <p:nvPr/>
        </p:nvCxnSpPr>
        <p:spPr bwMode="auto">
          <a:xfrm>
            <a:off x="8763000" y="5715000"/>
            <a:ext cx="0" cy="457200"/>
          </a:xfrm>
          <a:prstGeom prst="straightConnector1">
            <a:avLst/>
          </a:prstGeom>
          <a:noFill/>
          <a:ln w="9525">
            <a:solidFill>
              <a:schemeClr val="tx1"/>
            </a:solidFill>
            <a:round/>
            <a:headEnd/>
            <a:tailEnd/>
          </a:ln>
          <a:effectLst/>
        </p:spPr>
      </p:cxnSp>
      <p:cxnSp>
        <p:nvCxnSpPr>
          <p:cNvPr id="4208" name="AutoShape 178"/>
          <p:cNvCxnSpPr>
            <a:cxnSpLocks noChangeShapeType="1"/>
            <a:stCxn id="4203" idx="3"/>
            <a:endCxn id="4204" idx="7"/>
          </p:cNvCxnSpPr>
          <p:nvPr/>
        </p:nvCxnSpPr>
        <p:spPr bwMode="auto">
          <a:xfrm flipH="1">
            <a:off x="8185150" y="5670550"/>
            <a:ext cx="469900" cy="546100"/>
          </a:xfrm>
          <a:prstGeom prst="straightConnector1">
            <a:avLst/>
          </a:prstGeom>
          <a:noFill/>
          <a:ln w="9525">
            <a:solidFill>
              <a:schemeClr val="tx1"/>
            </a:solidFill>
            <a:round/>
            <a:headEnd/>
            <a:tailEnd/>
          </a:ln>
          <a:effectLst/>
        </p:spPr>
      </p:cxnSp>
      <p:sp>
        <p:nvSpPr>
          <p:cNvPr id="4209" name="Oval 180"/>
          <p:cNvSpPr>
            <a:spLocks noChangeArrowheads="1"/>
          </p:cNvSpPr>
          <p:nvPr/>
        </p:nvSpPr>
        <p:spPr bwMode="auto">
          <a:xfrm>
            <a:off x="61722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210" name="Oval 181"/>
          <p:cNvSpPr>
            <a:spLocks noChangeArrowheads="1"/>
          </p:cNvSpPr>
          <p:nvPr/>
        </p:nvSpPr>
        <p:spPr bwMode="auto">
          <a:xfrm>
            <a:off x="6858000" y="5410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211" name="Oval 182"/>
          <p:cNvSpPr>
            <a:spLocks noChangeArrowheads="1"/>
          </p:cNvSpPr>
          <p:nvPr/>
        </p:nvSpPr>
        <p:spPr bwMode="auto">
          <a:xfrm>
            <a:off x="61722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sp>
        <p:nvSpPr>
          <p:cNvPr id="4212" name="Oval 183"/>
          <p:cNvSpPr>
            <a:spLocks noChangeArrowheads="1"/>
          </p:cNvSpPr>
          <p:nvPr/>
        </p:nvSpPr>
        <p:spPr bwMode="auto">
          <a:xfrm>
            <a:off x="6858000" y="6172200"/>
            <a:ext cx="304800" cy="304800"/>
          </a:xfrm>
          <a:prstGeom prst="ellipse">
            <a:avLst/>
          </a:prstGeom>
          <a:solidFill>
            <a:schemeClr val="bg2"/>
          </a:solidFill>
          <a:ln w="9525">
            <a:solidFill>
              <a:schemeClr val="tx1"/>
            </a:solidFill>
            <a:round/>
            <a:headEnd/>
            <a:tailEnd/>
          </a:ln>
          <a:effectLst/>
        </p:spPr>
        <p:txBody>
          <a:bodyPr wrap="none" anchor="ctr"/>
          <a:lstStyle/>
          <a:p>
            <a:endParaRPr lang="el-GR"/>
          </a:p>
        </p:txBody>
      </p:sp>
      <p:cxnSp>
        <p:nvCxnSpPr>
          <p:cNvPr id="4213" name="AutoShape 186"/>
          <p:cNvCxnSpPr>
            <a:cxnSpLocks noChangeShapeType="1"/>
            <a:stCxn id="4211" idx="6"/>
            <a:endCxn id="4212" idx="2"/>
          </p:cNvCxnSpPr>
          <p:nvPr/>
        </p:nvCxnSpPr>
        <p:spPr bwMode="auto">
          <a:xfrm>
            <a:off x="6477000" y="6324600"/>
            <a:ext cx="381000" cy="0"/>
          </a:xfrm>
          <a:prstGeom prst="straightConnector1">
            <a:avLst/>
          </a:prstGeom>
          <a:noFill/>
          <a:ln w="9525">
            <a:solidFill>
              <a:schemeClr val="tx1"/>
            </a:solidFill>
            <a:round/>
            <a:headEnd/>
            <a:tailEnd/>
          </a:ln>
          <a:effectLst/>
        </p:spPr>
      </p:cxnSp>
      <p:cxnSp>
        <p:nvCxnSpPr>
          <p:cNvPr id="4214" name="AutoShape 187"/>
          <p:cNvCxnSpPr>
            <a:cxnSpLocks noChangeShapeType="1"/>
            <a:stCxn id="4210" idx="4"/>
            <a:endCxn id="4212" idx="0"/>
          </p:cNvCxnSpPr>
          <p:nvPr/>
        </p:nvCxnSpPr>
        <p:spPr bwMode="auto">
          <a:xfrm>
            <a:off x="7010400" y="5715000"/>
            <a:ext cx="0" cy="457200"/>
          </a:xfrm>
          <a:prstGeom prst="straightConnector1">
            <a:avLst/>
          </a:prstGeom>
          <a:noFill/>
          <a:ln w="9525">
            <a:solidFill>
              <a:schemeClr val="tx1"/>
            </a:solidFill>
            <a:round/>
            <a:headEnd/>
            <a:tailEnd/>
          </a:ln>
          <a:effectLst/>
        </p:spPr>
      </p:cxnSp>
      <p:cxnSp>
        <p:nvCxnSpPr>
          <p:cNvPr id="4215" name="AutoShape 189"/>
          <p:cNvCxnSpPr>
            <a:cxnSpLocks noChangeShapeType="1"/>
            <a:stCxn id="4209" idx="5"/>
            <a:endCxn id="4212" idx="1"/>
          </p:cNvCxnSpPr>
          <p:nvPr/>
        </p:nvCxnSpPr>
        <p:spPr bwMode="auto">
          <a:xfrm>
            <a:off x="6432550" y="5670550"/>
            <a:ext cx="469900" cy="546100"/>
          </a:xfrm>
          <a:prstGeom prst="straightConnector1">
            <a:avLst/>
          </a:prstGeom>
          <a:noFill/>
          <a:ln w="9525">
            <a:solidFill>
              <a:schemeClr val="tx1"/>
            </a:solidFill>
            <a:round/>
            <a:headEnd/>
            <a:tailEnd/>
          </a:ln>
          <a:effectLst/>
        </p:spPr>
      </p:cxnSp>
      <p:sp>
        <p:nvSpPr>
          <p:cNvPr id="4216" name="Oval 190"/>
          <p:cNvSpPr>
            <a:spLocks noChangeArrowheads="1"/>
          </p:cNvSpPr>
          <p:nvPr/>
        </p:nvSpPr>
        <p:spPr bwMode="auto">
          <a:xfrm>
            <a:off x="44196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17" name="Oval 191"/>
          <p:cNvSpPr>
            <a:spLocks noChangeArrowheads="1"/>
          </p:cNvSpPr>
          <p:nvPr/>
        </p:nvSpPr>
        <p:spPr bwMode="auto">
          <a:xfrm>
            <a:off x="5105400" y="5410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18" name="Oval 192"/>
          <p:cNvSpPr>
            <a:spLocks noChangeArrowheads="1"/>
          </p:cNvSpPr>
          <p:nvPr/>
        </p:nvSpPr>
        <p:spPr bwMode="auto">
          <a:xfrm>
            <a:off x="44196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sp>
        <p:nvSpPr>
          <p:cNvPr id="4219" name="Oval 193"/>
          <p:cNvSpPr>
            <a:spLocks noChangeArrowheads="1"/>
          </p:cNvSpPr>
          <p:nvPr/>
        </p:nvSpPr>
        <p:spPr bwMode="auto">
          <a:xfrm>
            <a:off x="5105400" y="6172200"/>
            <a:ext cx="304800" cy="304800"/>
          </a:xfrm>
          <a:prstGeom prst="ellipse">
            <a:avLst/>
          </a:prstGeom>
          <a:solidFill>
            <a:schemeClr val="hlink"/>
          </a:solidFill>
          <a:ln w="9525">
            <a:solidFill>
              <a:schemeClr val="tx1"/>
            </a:solidFill>
            <a:round/>
            <a:headEnd/>
            <a:tailEnd/>
          </a:ln>
          <a:effectLst/>
        </p:spPr>
        <p:txBody>
          <a:bodyPr wrap="none" anchor="ctr"/>
          <a:lstStyle/>
          <a:p>
            <a:endParaRPr lang="el-GR"/>
          </a:p>
        </p:txBody>
      </p:sp>
      <p:cxnSp>
        <p:nvCxnSpPr>
          <p:cNvPr id="4220" name="AutoShape 195"/>
          <p:cNvCxnSpPr>
            <a:cxnSpLocks noChangeShapeType="1"/>
            <a:stCxn id="4216" idx="4"/>
            <a:endCxn id="4218" idx="0"/>
          </p:cNvCxnSpPr>
          <p:nvPr/>
        </p:nvCxnSpPr>
        <p:spPr bwMode="auto">
          <a:xfrm>
            <a:off x="4572000" y="5715000"/>
            <a:ext cx="0" cy="457200"/>
          </a:xfrm>
          <a:prstGeom prst="straightConnector1">
            <a:avLst/>
          </a:prstGeom>
          <a:noFill/>
          <a:ln w="9525">
            <a:solidFill>
              <a:schemeClr val="tx1"/>
            </a:solidFill>
            <a:round/>
            <a:headEnd/>
            <a:tailEnd/>
          </a:ln>
          <a:effectLst/>
        </p:spPr>
      </p:cxnSp>
      <p:cxnSp>
        <p:nvCxnSpPr>
          <p:cNvPr id="4221" name="AutoShape 196"/>
          <p:cNvCxnSpPr>
            <a:cxnSpLocks noChangeShapeType="1"/>
            <a:stCxn id="4218" idx="6"/>
            <a:endCxn id="4219" idx="2"/>
          </p:cNvCxnSpPr>
          <p:nvPr/>
        </p:nvCxnSpPr>
        <p:spPr bwMode="auto">
          <a:xfrm>
            <a:off x="4724400" y="6324600"/>
            <a:ext cx="381000" cy="0"/>
          </a:xfrm>
          <a:prstGeom prst="straightConnector1">
            <a:avLst/>
          </a:prstGeom>
          <a:noFill/>
          <a:ln w="9525">
            <a:solidFill>
              <a:schemeClr val="tx1"/>
            </a:solidFill>
            <a:round/>
            <a:headEnd/>
            <a:tailEnd/>
          </a:ln>
          <a:effectLst/>
        </p:spPr>
      </p:cxnSp>
      <p:cxnSp>
        <p:nvCxnSpPr>
          <p:cNvPr id="4222" name="AutoShape 198"/>
          <p:cNvCxnSpPr>
            <a:cxnSpLocks noChangeShapeType="1"/>
            <a:stCxn id="4217" idx="3"/>
            <a:endCxn id="4218" idx="7"/>
          </p:cNvCxnSpPr>
          <p:nvPr/>
        </p:nvCxnSpPr>
        <p:spPr bwMode="auto">
          <a:xfrm flipH="1">
            <a:off x="4679950" y="5670550"/>
            <a:ext cx="469900" cy="546100"/>
          </a:xfrm>
          <a:prstGeom prst="straightConnector1">
            <a:avLst/>
          </a:prstGeom>
          <a:noFill/>
          <a:ln w="9525">
            <a:solidFill>
              <a:schemeClr val="tx1"/>
            </a:solidFill>
            <a:round/>
            <a:headEnd/>
            <a:tailEnd/>
          </a:ln>
          <a:effectLst/>
        </p:spPr>
      </p:cxnSp>
      <p:sp>
        <p:nvSpPr>
          <p:cNvPr id="4223" name="Rectangle 200"/>
          <p:cNvSpPr>
            <a:spLocks noChangeArrowheads="1"/>
          </p:cNvSpPr>
          <p:nvPr/>
        </p:nvSpPr>
        <p:spPr bwMode="auto">
          <a:xfrm>
            <a:off x="21336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p>
        </p:txBody>
      </p:sp>
      <p:sp>
        <p:nvSpPr>
          <p:cNvPr id="2" name="Slide Number Placeholder 1"/>
          <p:cNvSpPr>
            <a:spLocks noGrp="1"/>
          </p:cNvSpPr>
          <p:nvPr>
            <p:ph type="sldNum" sz="quarter" idx="12"/>
          </p:nvPr>
        </p:nvSpPr>
        <p:spPr/>
        <p:txBody>
          <a:bodyPr/>
          <a:lstStyle/>
          <a:p>
            <a:fld id="{028A621F-8018-4ECB-B328-C1C252481C37}" type="slidenum">
              <a:rPr lang="en-US" altLang="zh-TW" smtClean="0">
                <a:solidFill>
                  <a:srgbClr val="000000"/>
                </a:solidFill>
              </a:rPr>
              <a:pPr/>
              <a:t>6</a:t>
            </a:fld>
            <a:endParaRPr lang="en-US" altLang="zh-TW">
              <a:solidFill>
                <a:srgbClr val="000000"/>
              </a:solidFill>
            </a:endParaRPr>
          </a:p>
        </p:txBody>
      </p:sp>
    </p:spTree>
    <p:extLst>
      <p:ext uri="{BB962C8B-B14F-4D97-AF65-F5344CB8AC3E}">
        <p14:creationId xmlns:p14="http://schemas.microsoft.com/office/powerpoint/2010/main" val="3917790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altLang="zh-TW" dirty="0" smtClean="0"/>
              <a:t>Graph </a:t>
            </a:r>
            <a:r>
              <a:rPr lang="en-US" altLang="zh-TW" dirty="0" smtClean="0"/>
              <a:t>Representations</a:t>
            </a:r>
            <a:endParaRPr lang="en-US" altLang="zh-TW" dirty="0" smtClean="0"/>
          </a:p>
        </p:txBody>
      </p:sp>
      <p:sp>
        <p:nvSpPr>
          <p:cNvPr id="243715" name="Rectangle 3"/>
          <p:cNvSpPr>
            <a:spLocks noGrp="1" noChangeArrowheads="1"/>
          </p:cNvSpPr>
          <p:nvPr>
            <p:ph type="body" idx="1"/>
          </p:nvPr>
        </p:nvSpPr>
        <p:spPr>
          <a:xfrm>
            <a:off x="455613" y="1598613"/>
            <a:ext cx="8226425" cy="3846512"/>
          </a:xfrm>
        </p:spPr>
        <p:txBody>
          <a:bodyPr/>
          <a:lstStyle/>
          <a:p>
            <a:pPr eaLnBrk="1" hangingPunct="1">
              <a:defRPr/>
            </a:pPr>
            <a:r>
              <a:rPr lang="en-US" altLang="zh-TW" sz="2800" dirty="0" smtClean="0"/>
              <a:t>Weighted edges</a:t>
            </a:r>
          </a:p>
          <a:p>
            <a:pPr lvl="1" eaLnBrk="1" hangingPunct="1">
              <a:defRPr/>
            </a:pPr>
            <a:r>
              <a:rPr lang="en-US" altLang="zh-TW" sz="2400" dirty="0" smtClean="0"/>
              <a:t>The edges of a graph have weights assigned to them.</a:t>
            </a:r>
          </a:p>
          <a:p>
            <a:pPr lvl="1" eaLnBrk="1" hangingPunct="1">
              <a:defRPr/>
            </a:pPr>
            <a:r>
              <a:rPr lang="en-US" altLang="zh-TW" sz="2400" dirty="0" smtClean="0"/>
              <a:t>These weights may represent as</a:t>
            </a:r>
          </a:p>
          <a:p>
            <a:pPr lvl="2" eaLnBrk="1" hangingPunct="1">
              <a:defRPr/>
            </a:pPr>
            <a:r>
              <a:rPr lang="en-US" altLang="zh-TW" sz="2000" dirty="0" smtClean="0"/>
              <a:t>the distance from one vertex to another</a:t>
            </a:r>
          </a:p>
          <a:p>
            <a:pPr lvl="2" eaLnBrk="1" hangingPunct="1">
              <a:defRPr/>
            </a:pPr>
            <a:r>
              <a:rPr lang="en-US" altLang="zh-TW" sz="2000" dirty="0" smtClean="0"/>
              <a:t>cost of going from one vertex to an adjacent vertex.</a:t>
            </a:r>
          </a:p>
          <a:p>
            <a:pPr lvl="1" eaLnBrk="1" hangingPunct="1">
              <a:defRPr/>
            </a:pPr>
            <a:r>
              <a:rPr lang="en-US" altLang="zh-TW" sz="2400" dirty="0" smtClean="0"/>
              <a:t>adjacency matrix: </a:t>
            </a:r>
            <a:r>
              <a:rPr lang="en-US" altLang="zh-TW" sz="2400" i="1" dirty="0" err="1" smtClean="0">
                <a:solidFill>
                  <a:schemeClr val="tx2"/>
                </a:solidFill>
              </a:rPr>
              <a:t>adj_mat</a:t>
            </a:r>
            <a:r>
              <a:rPr lang="en-US" altLang="zh-TW" sz="2400" dirty="0" smtClean="0">
                <a:solidFill>
                  <a:schemeClr val="tx2"/>
                </a:solidFill>
              </a:rPr>
              <a:t>[</a:t>
            </a:r>
            <a:r>
              <a:rPr lang="en-US" altLang="zh-TW" sz="2400" i="1" dirty="0" err="1" smtClean="0">
                <a:solidFill>
                  <a:schemeClr val="tx2"/>
                </a:solidFill>
              </a:rPr>
              <a:t>i</a:t>
            </a:r>
            <a:r>
              <a:rPr lang="en-US" altLang="zh-TW" sz="2400" dirty="0" smtClean="0">
                <a:solidFill>
                  <a:schemeClr val="tx2"/>
                </a:solidFill>
              </a:rPr>
              <a:t>][</a:t>
            </a:r>
            <a:r>
              <a:rPr lang="en-US" altLang="zh-TW" sz="2400" i="1" dirty="0" smtClean="0">
                <a:solidFill>
                  <a:schemeClr val="tx2"/>
                </a:solidFill>
              </a:rPr>
              <a:t>j</a:t>
            </a:r>
            <a:r>
              <a:rPr lang="en-US" altLang="zh-TW" sz="2400" dirty="0" smtClean="0">
                <a:solidFill>
                  <a:schemeClr val="tx2"/>
                </a:solidFill>
              </a:rPr>
              <a:t>] would keep the weights</a:t>
            </a:r>
            <a:r>
              <a:rPr lang="en-US" altLang="zh-TW" sz="2400" dirty="0" smtClean="0"/>
              <a:t>.</a:t>
            </a:r>
          </a:p>
          <a:p>
            <a:pPr lvl="1" eaLnBrk="1" hangingPunct="1">
              <a:defRPr/>
            </a:pPr>
            <a:r>
              <a:rPr lang="en-US" altLang="zh-TW" sz="2400" dirty="0" smtClean="0"/>
              <a:t>adjacency lists: add a </a:t>
            </a:r>
            <a:r>
              <a:rPr lang="en-US" altLang="zh-TW" sz="2400" i="1" dirty="0" smtClean="0">
                <a:solidFill>
                  <a:schemeClr val="tx2"/>
                </a:solidFill>
              </a:rPr>
              <a:t>weight</a:t>
            </a:r>
            <a:r>
              <a:rPr lang="en-US" altLang="zh-TW" sz="2400" dirty="0" smtClean="0">
                <a:solidFill>
                  <a:schemeClr val="tx2"/>
                </a:solidFill>
              </a:rPr>
              <a:t> field</a:t>
            </a:r>
            <a:r>
              <a:rPr lang="en-US" altLang="zh-TW" sz="2400" dirty="0" smtClean="0"/>
              <a:t> to the node structure.</a:t>
            </a:r>
          </a:p>
          <a:p>
            <a:pPr lvl="1" eaLnBrk="1" hangingPunct="1">
              <a:defRPr/>
            </a:pPr>
            <a:r>
              <a:rPr lang="en-US" altLang="zh-TW" sz="2400" dirty="0" smtClean="0"/>
              <a:t>A graph with weighted edges is called a </a:t>
            </a:r>
            <a:r>
              <a:rPr lang="en-US" altLang="zh-TW" sz="2400" i="1" dirty="0" smtClean="0">
                <a:solidFill>
                  <a:schemeClr val="tx2"/>
                </a:solidFill>
              </a:rPr>
              <a:t>network</a:t>
            </a:r>
          </a:p>
        </p:txBody>
      </p:sp>
      <p:sp>
        <p:nvSpPr>
          <p:cNvPr id="2" name="Slide Number Placeholder 1"/>
          <p:cNvSpPr>
            <a:spLocks noGrp="1"/>
          </p:cNvSpPr>
          <p:nvPr>
            <p:ph type="sldNum" sz="quarter" idx="12"/>
          </p:nvPr>
        </p:nvSpPr>
        <p:spPr/>
        <p:txBody>
          <a:bodyPr/>
          <a:lstStyle/>
          <a:p>
            <a:pPr>
              <a:defRPr/>
            </a:pPr>
            <a:fld id="{4D024498-5FEF-49C2-BBA3-93D8BAF28D3E}" type="slidenum">
              <a:rPr lang="en-US" altLang="zh-TW" smtClean="0">
                <a:solidFill>
                  <a:srgbClr val="EAEAEA"/>
                </a:solidFill>
              </a:rPr>
              <a:pPr>
                <a:defRPr/>
              </a:pPr>
              <a:t>7</a:t>
            </a:fld>
            <a:endParaRPr lang="en-US" altLang="zh-TW">
              <a:solidFill>
                <a:srgbClr val="EAEAEA"/>
              </a:solidFill>
            </a:endParaRPr>
          </a:p>
        </p:txBody>
      </p:sp>
    </p:spTree>
    <p:extLst>
      <p:ext uri="{BB962C8B-B14F-4D97-AF65-F5344CB8AC3E}">
        <p14:creationId xmlns:p14="http://schemas.microsoft.com/office/powerpoint/2010/main" val="1500822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5613" y="115888"/>
            <a:ext cx="8226425" cy="1143000"/>
          </a:xfrm>
        </p:spPr>
        <p:txBody>
          <a:bodyPr/>
          <a:lstStyle/>
          <a:p>
            <a:pPr eaLnBrk="1" hangingPunct="1">
              <a:defRPr/>
            </a:pPr>
            <a:r>
              <a:rPr lang="en-US" altLang="zh-TW" sz="4000" dirty="0" smtClean="0"/>
              <a:t>Minimum Cost Spanning </a:t>
            </a:r>
            <a:r>
              <a:rPr lang="en-US" altLang="zh-TW" sz="4000" dirty="0" smtClean="0"/>
              <a:t>Trees</a:t>
            </a:r>
            <a:endParaRPr lang="en-US" altLang="zh-TW" sz="4000" dirty="0" smtClean="0"/>
          </a:p>
        </p:txBody>
      </p:sp>
      <p:sp>
        <p:nvSpPr>
          <p:cNvPr id="266243" name="Rectangle 3"/>
          <p:cNvSpPr>
            <a:spLocks noGrp="1" noChangeArrowheads="1"/>
          </p:cNvSpPr>
          <p:nvPr>
            <p:ph type="body" idx="1"/>
          </p:nvPr>
        </p:nvSpPr>
        <p:spPr>
          <a:xfrm>
            <a:off x="455613" y="1196975"/>
            <a:ext cx="8226425" cy="5256213"/>
          </a:xfrm>
        </p:spPr>
        <p:txBody>
          <a:bodyPr/>
          <a:lstStyle/>
          <a:p>
            <a:pPr eaLnBrk="1" hangingPunct="1">
              <a:defRPr/>
            </a:pPr>
            <a:r>
              <a:rPr lang="en-US" altLang="zh-TW" sz="2800" dirty="0" smtClean="0"/>
              <a:t>Introduction</a:t>
            </a:r>
          </a:p>
          <a:p>
            <a:pPr lvl="1" eaLnBrk="1" hangingPunct="1">
              <a:defRPr/>
            </a:pPr>
            <a:r>
              <a:rPr lang="en-US" altLang="zh-TW" sz="2400" dirty="0" smtClean="0"/>
              <a:t>The </a:t>
            </a:r>
            <a:r>
              <a:rPr lang="en-US" altLang="zh-TW" sz="2400" i="1" dirty="0" smtClean="0"/>
              <a:t>cost</a:t>
            </a:r>
            <a:r>
              <a:rPr lang="en-US" altLang="zh-TW" sz="2400" dirty="0" smtClean="0"/>
              <a:t> of a spanning tree of a weighted, undirected graph is the sum of the costs (weights) of the edges in the spanning tree.</a:t>
            </a:r>
          </a:p>
          <a:p>
            <a:pPr lvl="1" eaLnBrk="1" hangingPunct="1">
              <a:defRPr/>
            </a:pPr>
            <a:r>
              <a:rPr lang="en-US" altLang="zh-TW" sz="2400" dirty="0" smtClean="0"/>
              <a:t>A </a:t>
            </a:r>
            <a:r>
              <a:rPr lang="en-US" altLang="zh-TW" sz="2400" i="1" dirty="0" smtClean="0">
                <a:solidFill>
                  <a:schemeClr val="accent1"/>
                </a:solidFill>
              </a:rPr>
              <a:t>minimum-cost spanning tree</a:t>
            </a:r>
            <a:r>
              <a:rPr lang="en-US" altLang="zh-TW" sz="2400" dirty="0" smtClean="0"/>
              <a:t> is a spanning tree of least cost.</a:t>
            </a:r>
          </a:p>
          <a:p>
            <a:pPr lvl="1" eaLnBrk="1" hangingPunct="1">
              <a:defRPr/>
            </a:pPr>
            <a:r>
              <a:rPr lang="en-US" altLang="zh-TW" sz="2400" dirty="0" smtClean="0"/>
              <a:t>Three different algorithms can be used to obtain a minimum cost spanning tree.</a:t>
            </a:r>
          </a:p>
          <a:p>
            <a:pPr lvl="2" eaLnBrk="1" hangingPunct="1">
              <a:defRPr/>
            </a:pPr>
            <a:r>
              <a:rPr lang="en-US" altLang="zh-TW" sz="2000" dirty="0" err="1" smtClean="0">
                <a:solidFill>
                  <a:schemeClr val="tx2"/>
                </a:solidFill>
              </a:rPr>
              <a:t>Kruskal’s</a:t>
            </a:r>
            <a:r>
              <a:rPr lang="en-US" altLang="zh-TW" sz="2000" dirty="0" smtClean="0">
                <a:solidFill>
                  <a:schemeClr val="tx2"/>
                </a:solidFill>
              </a:rPr>
              <a:t> algorithm</a:t>
            </a:r>
          </a:p>
          <a:p>
            <a:pPr lvl="2" eaLnBrk="1" hangingPunct="1">
              <a:defRPr/>
            </a:pPr>
            <a:r>
              <a:rPr lang="en-US" altLang="zh-TW" sz="2000" dirty="0" smtClean="0">
                <a:solidFill>
                  <a:schemeClr val="tx2"/>
                </a:solidFill>
              </a:rPr>
              <a:t>Prim’s algorithm</a:t>
            </a:r>
          </a:p>
          <a:p>
            <a:pPr lvl="2" eaLnBrk="1" hangingPunct="1">
              <a:defRPr/>
            </a:pPr>
            <a:r>
              <a:rPr lang="en-US" altLang="zh-TW" sz="2000" dirty="0" err="1" smtClean="0">
                <a:solidFill>
                  <a:schemeClr val="tx2"/>
                </a:solidFill>
              </a:rPr>
              <a:t>Sollin’s</a:t>
            </a:r>
            <a:r>
              <a:rPr lang="en-US" altLang="zh-TW" sz="2000" dirty="0" smtClean="0">
                <a:solidFill>
                  <a:schemeClr val="tx2"/>
                </a:solidFill>
              </a:rPr>
              <a:t> algorithm</a:t>
            </a:r>
          </a:p>
          <a:p>
            <a:pPr lvl="1" eaLnBrk="1" hangingPunct="1">
              <a:defRPr/>
            </a:pPr>
            <a:r>
              <a:rPr lang="en-US" altLang="zh-TW" sz="2400" dirty="0" smtClean="0"/>
              <a:t>All the three use a design strategy called the greedy method</a:t>
            </a:r>
          </a:p>
        </p:txBody>
      </p:sp>
      <p:sp>
        <p:nvSpPr>
          <p:cNvPr id="2" name="Slide Number Placeholder 1"/>
          <p:cNvSpPr>
            <a:spLocks noGrp="1"/>
          </p:cNvSpPr>
          <p:nvPr>
            <p:ph type="sldNum" sz="quarter" idx="12"/>
          </p:nvPr>
        </p:nvSpPr>
        <p:spPr/>
        <p:txBody>
          <a:bodyPr/>
          <a:lstStyle/>
          <a:p>
            <a:fld id="{D0FFD0D4-6CC3-431A-8BFE-4DD823E305F7}" type="slidenum">
              <a:rPr lang="en-US" altLang="zh-TW" smtClean="0">
                <a:solidFill>
                  <a:srgbClr val="EAEAEA"/>
                </a:solidFill>
              </a:rPr>
              <a:pPr/>
              <a:t>8</a:t>
            </a:fld>
            <a:endParaRPr lang="en-US" altLang="zh-TW">
              <a:solidFill>
                <a:srgbClr val="EAEAEA"/>
              </a:solidFill>
            </a:endParaRPr>
          </a:p>
        </p:txBody>
      </p:sp>
    </p:spTree>
    <p:extLst>
      <p:ext uri="{BB962C8B-B14F-4D97-AF65-F5344CB8AC3E}">
        <p14:creationId xmlns:p14="http://schemas.microsoft.com/office/powerpoint/2010/main" val="349648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55613" y="115888"/>
            <a:ext cx="8226425" cy="792162"/>
          </a:xfrm>
        </p:spPr>
        <p:txBody>
          <a:bodyPr/>
          <a:lstStyle/>
          <a:p>
            <a:pPr eaLnBrk="1" hangingPunct="1">
              <a:defRPr/>
            </a:pPr>
            <a:r>
              <a:rPr lang="en-US" altLang="zh-TW" sz="4000" dirty="0" smtClean="0"/>
              <a:t>Minimum Cost Spanning Trees </a:t>
            </a:r>
          </a:p>
        </p:txBody>
      </p:sp>
      <p:sp>
        <p:nvSpPr>
          <p:cNvPr id="267267" name="Rectangle 3"/>
          <p:cNvSpPr>
            <a:spLocks noGrp="1" noChangeArrowheads="1"/>
          </p:cNvSpPr>
          <p:nvPr>
            <p:ph type="body" idx="1"/>
          </p:nvPr>
        </p:nvSpPr>
        <p:spPr>
          <a:xfrm>
            <a:off x="455613" y="865188"/>
            <a:ext cx="8226425" cy="5876925"/>
          </a:xfrm>
        </p:spPr>
        <p:txBody>
          <a:bodyPr/>
          <a:lstStyle/>
          <a:p>
            <a:pPr eaLnBrk="1" hangingPunct="1">
              <a:defRPr/>
            </a:pPr>
            <a:r>
              <a:rPr lang="en-US" altLang="zh-TW" sz="2800" dirty="0" smtClean="0"/>
              <a:t>Greedy Strategy</a:t>
            </a:r>
          </a:p>
          <a:p>
            <a:pPr lvl="1" eaLnBrk="1" hangingPunct="1">
              <a:defRPr/>
            </a:pPr>
            <a:r>
              <a:rPr lang="en-US" altLang="zh-TW" sz="2400" dirty="0" smtClean="0"/>
              <a:t>Construct an optimal solution in stages</a:t>
            </a:r>
          </a:p>
          <a:p>
            <a:pPr lvl="1" eaLnBrk="1" hangingPunct="1">
              <a:defRPr/>
            </a:pPr>
            <a:r>
              <a:rPr lang="en-US" altLang="zh-TW" sz="2400" dirty="0" smtClean="0"/>
              <a:t>At each stage, we make the best decision (selection) possible at this time.</a:t>
            </a:r>
          </a:p>
          <a:p>
            <a:pPr lvl="2" eaLnBrk="1" hangingPunct="1">
              <a:defRPr/>
            </a:pPr>
            <a:r>
              <a:rPr lang="en-US" altLang="zh-TW" sz="2000" dirty="0" smtClean="0"/>
              <a:t>using least-cost criterion for constructing minimum-cost spanning trees</a:t>
            </a:r>
          </a:p>
          <a:p>
            <a:pPr lvl="1" eaLnBrk="1" hangingPunct="1">
              <a:defRPr/>
            </a:pPr>
            <a:r>
              <a:rPr lang="en-US" altLang="zh-TW" sz="2400" dirty="0" smtClean="0"/>
              <a:t>Make sure that the decision will result in a feasible solution</a:t>
            </a:r>
          </a:p>
          <a:p>
            <a:pPr lvl="1" eaLnBrk="1" hangingPunct="1">
              <a:defRPr/>
            </a:pPr>
            <a:r>
              <a:rPr lang="en-US" altLang="zh-TW" sz="2400" dirty="0" smtClean="0"/>
              <a:t>A feasible solution works within the constraints specified by the problem</a:t>
            </a:r>
          </a:p>
          <a:p>
            <a:pPr eaLnBrk="1" hangingPunct="1">
              <a:defRPr/>
            </a:pPr>
            <a:r>
              <a:rPr lang="en-US" altLang="zh-TW" sz="2800" dirty="0" smtClean="0"/>
              <a:t>Our solution must satisfy the following constrains</a:t>
            </a:r>
          </a:p>
          <a:p>
            <a:pPr lvl="1" eaLnBrk="1" hangingPunct="1">
              <a:defRPr/>
            </a:pPr>
            <a:r>
              <a:rPr lang="en-US" altLang="zh-TW" sz="2400" dirty="0" smtClean="0"/>
              <a:t>Must use only edges within the graph.</a:t>
            </a:r>
          </a:p>
          <a:p>
            <a:pPr lvl="1" eaLnBrk="1" hangingPunct="1">
              <a:defRPr/>
            </a:pPr>
            <a:r>
              <a:rPr lang="en-US" altLang="zh-TW" sz="2400" dirty="0" smtClean="0"/>
              <a:t>Must use exactly </a:t>
            </a:r>
            <a:r>
              <a:rPr lang="en-US" altLang="zh-TW" sz="2400" i="1" dirty="0" smtClean="0"/>
              <a:t>n</a:t>
            </a:r>
            <a:r>
              <a:rPr lang="en-US" altLang="zh-TW" sz="2400" dirty="0" smtClean="0"/>
              <a:t> - 1 edges.</a:t>
            </a:r>
          </a:p>
          <a:p>
            <a:pPr lvl="1" eaLnBrk="1" hangingPunct="1">
              <a:defRPr/>
            </a:pPr>
            <a:r>
              <a:rPr lang="en-US" altLang="zh-TW" sz="2400" dirty="0" smtClean="0"/>
              <a:t>May not use edges that produce a cycle</a:t>
            </a:r>
          </a:p>
        </p:txBody>
      </p:sp>
      <p:sp>
        <p:nvSpPr>
          <p:cNvPr id="2" name="Slide Number Placeholder 1"/>
          <p:cNvSpPr>
            <a:spLocks noGrp="1"/>
          </p:cNvSpPr>
          <p:nvPr>
            <p:ph type="sldNum" sz="quarter" idx="12"/>
          </p:nvPr>
        </p:nvSpPr>
        <p:spPr/>
        <p:txBody>
          <a:bodyPr/>
          <a:lstStyle/>
          <a:p>
            <a:fld id="{D0FFD0D4-6CC3-431A-8BFE-4DD823E305F7}" type="slidenum">
              <a:rPr lang="en-US" altLang="zh-TW" smtClean="0">
                <a:solidFill>
                  <a:srgbClr val="EAEAEA"/>
                </a:solidFill>
              </a:rPr>
              <a:pPr/>
              <a:t>9</a:t>
            </a:fld>
            <a:endParaRPr lang="en-US" altLang="zh-TW">
              <a:solidFill>
                <a:srgbClr val="EAEAEA"/>
              </a:solidFill>
            </a:endParaRPr>
          </a:p>
        </p:txBody>
      </p:sp>
    </p:spTree>
    <p:extLst>
      <p:ext uri="{BB962C8B-B14F-4D97-AF65-F5344CB8AC3E}">
        <p14:creationId xmlns:p14="http://schemas.microsoft.com/office/powerpoint/2010/main" val="39142502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0ce3be8e0ddbad4061c88c66cc81481e175a"/>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6.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Austin</Template>
  <TotalTime>37371</TotalTime>
  <Words>2914</Words>
  <Application>Microsoft Office PowerPoint</Application>
  <PresentationFormat>On-screen Show (4:3)</PresentationFormat>
  <Paragraphs>2095</Paragraphs>
  <Slides>51</Slides>
  <Notes>7</Notes>
  <HiddenSlides>0</HiddenSlides>
  <MMClips>0</MMClips>
  <ScaleCrop>false</ScaleCrop>
  <HeadingPairs>
    <vt:vector size="6" baseType="variant">
      <vt:variant>
        <vt:lpstr>Fonts Used</vt:lpstr>
      </vt:variant>
      <vt:variant>
        <vt:i4>15</vt:i4>
      </vt:variant>
      <vt:variant>
        <vt:lpstr>Theme</vt:lpstr>
      </vt:variant>
      <vt:variant>
        <vt:i4>9</vt:i4>
      </vt:variant>
      <vt:variant>
        <vt:lpstr>Slide Titles</vt:lpstr>
      </vt:variant>
      <vt:variant>
        <vt:i4>51</vt:i4>
      </vt:variant>
    </vt:vector>
  </HeadingPairs>
  <TitlesOfParts>
    <vt:vector size="75" baseType="lpstr">
      <vt:lpstr>微軟正黑體</vt:lpstr>
      <vt:lpstr>新細明體</vt:lpstr>
      <vt:lpstr>Arial</vt:lpstr>
      <vt:lpstr>Book Antiqua</vt:lpstr>
      <vt:lpstr>Calibri</vt:lpstr>
      <vt:lpstr>Cambria</vt:lpstr>
      <vt:lpstr>Century Gothic</vt:lpstr>
      <vt:lpstr>Franklin Gothic Book</vt:lpstr>
      <vt:lpstr>Lucida Sans</vt:lpstr>
      <vt:lpstr>Monotype Sorts</vt:lpstr>
      <vt:lpstr>Perpetua</vt:lpstr>
      <vt:lpstr>Times New Roman</vt:lpstr>
      <vt:lpstr>Wingdings</vt:lpstr>
      <vt:lpstr>Wingdings 2</vt:lpstr>
      <vt:lpstr>Wingdings 3</vt:lpstr>
      <vt:lpstr>1_Austin</vt:lpstr>
      <vt:lpstr>Apex</vt:lpstr>
      <vt:lpstr>Equity</vt:lpstr>
      <vt:lpstr>Office Theme</vt:lpstr>
      <vt:lpstr>Clarity</vt:lpstr>
      <vt:lpstr>Fading Grid</vt:lpstr>
      <vt:lpstr>1_Office Theme</vt:lpstr>
      <vt:lpstr>2_Office Theme</vt:lpstr>
      <vt:lpstr>1_Fading Grid</vt:lpstr>
      <vt:lpstr>ECE 532</vt:lpstr>
      <vt:lpstr>Learning Outcomes</vt:lpstr>
      <vt:lpstr>PowerPoint Presentation</vt:lpstr>
      <vt:lpstr>Spanning trees</vt:lpstr>
      <vt:lpstr>PowerPoint Presentation</vt:lpstr>
      <vt:lpstr>PowerPoint Presentation</vt:lpstr>
      <vt:lpstr>Graph Representations</vt:lpstr>
      <vt:lpstr>Minimum Cost Spanning Trees</vt:lpstr>
      <vt:lpstr>Minimum Cost Spanning Trees </vt:lpstr>
      <vt:lpstr>Minimal Spanning Tree Application</vt:lpstr>
      <vt:lpstr>Minimal Spanning Tree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for Kruskal’s Algorithm</vt:lpstr>
      <vt:lpstr>PowerPoint Presentation</vt:lpstr>
      <vt:lpstr>PowerPoint Presentation</vt:lpstr>
      <vt:lpstr>Example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vector>
  </TitlesOfParts>
  <Company>TEAM 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431</dc:title>
  <dc:creator>Asus</dc:creator>
  <cp:lastModifiedBy>Roslina Mohamad</cp:lastModifiedBy>
  <cp:revision>517</cp:revision>
  <dcterms:created xsi:type="dcterms:W3CDTF">2015-08-28T06:37:10Z</dcterms:created>
  <dcterms:modified xsi:type="dcterms:W3CDTF">2016-11-14T13:53:49Z</dcterms:modified>
</cp:coreProperties>
</file>