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Inter"/>
      <p:regular r:id="rId18"/>
      <p:bold r:id="rId19"/>
      <p:italic r:id="rId20"/>
      <p:boldItalic r:id="rId21"/>
    </p:embeddedFont>
    <p:embeddedFont>
      <p:font typeface="Manrope SemiBold"/>
      <p:regular r:id="rId22"/>
      <p:bold r:id="rId23"/>
    </p:embeddedFont>
    <p:embeddedFont>
      <p:font typeface="Manrope"/>
      <p:regular r:id="rId24"/>
      <p:bold r:id="rId25"/>
    </p:embeddedFont>
    <p:embeddedFont>
      <p:font typeface="Manrope Medium"/>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italic.fntdata"/><Relationship Id="rId22" Type="http://schemas.openxmlformats.org/officeDocument/2006/relationships/font" Target="fonts/ManropeSemiBold-regular.fntdata"/><Relationship Id="rId21" Type="http://schemas.openxmlformats.org/officeDocument/2006/relationships/font" Target="fonts/Inter-boldItalic.fntdata"/><Relationship Id="rId24" Type="http://schemas.openxmlformats.org/officeDocument/2006/relationships/font" Target="fonts/Manrope-regular.fntdata"/><Relationship Id="rId23" Type="http://schemas.openxmlformats.org/officeDocument/2006/relationships/font" Target="fonts/Manrope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nropeMedium-regular.fntdata"/><Relationship Id="rId25" Type="http://schemas.openxmlformats.org/officeDocument/2006/relationships/font" Target="fonts/Manrope-bold.fntdata"/><Relationship Id="rId27" Type="http://schemas.openxmlformats.org/officeDocument/2006/relationships/font" Target="fonts/ManropeMedium-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Inter-bold.fntdata"/><Relationship Id="rId18" Type="http://schemas.openxmlformats.org/officeDocument/2006/relationships/font" Target="fonts/In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22f89187e4e_0_2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22f89187e4e_0_2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4" name="Shape 2094"/>
        <p:cNvGrpSpPr/>
        <p:nvPr/>
      </p:nvGrpSpPr>
      <p:grpSpPr>
        <a:xfrm>
          <a:off x="0" y="0"/>
          <a:ext cx="0" cy="0"/>
          <a:chOff x="0" y="0"/>
          <a:chExt cx="0" cy="0"/>
        </a:xfrm>
      </p:grpSpPr>
      <p:sp>
        <p:nvSpPr>
          <p:cNvPr id="2095" name="Google Shape;2095;g13b38366d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6" name="Google Shape;2096;g13b38366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g131ff7c0f5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7" name="Google Shape;2127;g131ff7c0f5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131ff7c0f5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131ff7c0f5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2373d9b03a5_0_17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2373d9b03a5_0_17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22f89187e4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22f89187e4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132b9ccab91_0_2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132b9ccab91_0_2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22f89187e4e_0_4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22f89187e4e_0_4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13b627a12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13b627a12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13e1fc50f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13e1fc50f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131ff7c0f5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131ff7c0f5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238dfbb53c3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238dfbb53c3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6" name="Shape 2066"/>
        <p:cNvGrpSpPr/>
        <p:nvPr/>
      </p:nvGrpSpPr>
      <p:grpSpPr>
        <a:xfrm>
          <a:off x="0" y="0"/>
          <a:ext cx="0" cy="0"/>
          <a:chOff x="0" y="0"/>
          <a:chExt cx="0" cy="0"/>
        </a:xfrm>
      </p:grpSpPr>
      <p:sp>
        <p:nvSpPr>
          <p:cNvPr id="2067" name="Google Shape;2067;g11d0e38a95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8" name="Google Shape;2068;g11d0e38a95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46675" y="1733575"/>
            <a:ext cx="4211100" cy="1354500"/>
          </a:xfrm>
          <a:prstGeom prst="rect">
            <a:avLst/>
          </a:prstGeom>
        </p:spPr>
        <p:txBody>
          <a:bodyPr anchorCtr="0" anchor="b" bIns="91425" lIns="91425" spcFirstLastPara="1" rIns="91425" wrap="square" tIns="91425">
            <a:noAutofit/>
          </a:bodyPr>
          <a:lstStyle>
            <a:lvl1pPr lvl="0" algn="l">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p:txBody>
      </p:sp>
      <p:sp>
        <p:nvSpPr>
          <p:cNvPr id="10" name="Google Shape;10;p2"/>
          <p:cNvSpPr txBox="1"/>
          <p:nvPr>
            <p:ph idx="1" type="subTitle"/>
          </p:nvPr>
        </p:nvSpPr>
        <p:spPr>
          <a:xfrm>
            <a:off x="646675" y="3233125"/>
            <a:ext cx="4211100" cy="37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p:txBody>
      </p:sp>
      <p:grpSp>
        <p:nvGrpSpPr>
          <p:cNvPr id="11" name="Google Shape;11;p2"/>
          <p:cNvGrpSpPr/>
          <p:nvPr/>
        </p:nvGrpSpPr>
        <p:grpSpPr>
          <a:xfrm>
            <a:off x="-1115775" y="4467744"/>
            <a:ext cx="2577160" cy="2638569"/>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 name="Google Shape;13;p2"/>
            <p:cNvGrpSpPr/>
            <p:nvPr/>
          </p:nvGrpSpPr>
          <p:grpSpPr>
            <a:xfrm flipH="1" rot="5400000">
              <a:off x="-1115103" y="4529824"/>
              <a:ext cx="2575817" cy="2577160"/>
              <a:chOff x="1550275" y="1493275"/>
              <a:chExt cx="1582100" cy="1582925"/>
            </a:xfrm>
          </p:grpSpPr>
          <p:sp>
            <p:nvSpPr>
              <p:cNvPr id="14" name="Google Shape;14;p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 name="Google Shape;15;p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 name="Google Shape;16;p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 name="Google Shape;17;p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 name="Google Shape;18;p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 name="Google Shape;19;p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 name="Google Shape;20;p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 name="Google Shape;21;p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 name="Google Shape;22;p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 name="Google Shape;23;p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 name="Google Shape;24;p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 name="Google Shape;25;p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 name="Google Shape;26;p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 name="Google Shape;27;p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28" name="Google Shape;28;p2"/>
          <p:cNvGrpSpPr/>
          <p:nvPr/>
        </p:nvGrpSpPr>
        <p:grpSpPr>
          <a:xfrm>
            <a:off x="5985575" y="4420825"/>
            <a:ext cx="2744275" cy="2727763"/>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0" name="Google Shape;30;p2"/>
            <p:cNvGrpSpPr/>
            <p:nvPr/>
          </p:nvGrpSpPr>
          <p:grpSpPr>
            <a:xfrm flipH="1" rot="5400000">
              <a:off x="5986247" y="4572099"/>
              <a:ext cx="2575817" cy="2577160"/>
              <a:chOff x="1550275" y="1493275"/>
              <a:chExt cx="1582100" cy="1582925"/>
            </a:xfrm>
          </p:grpSpPr>
          <p:sp>
            <p:nvSpPr>
              <p:cNvPr id="31" name="Google Shape;31;p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 name="Google Shape;32;p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 name="Google Shape;33;p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 name="Google Shape;34;p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 name="Google Shape;35;p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 name="Google Shape;36;p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 name="Google Shape;37;p2"/>
              <p:cNvSpPr/>
              <p:nvPr/>
            </p:nvSpPr>
            <p:spPr>
              <a:xfrm>
                <a:off x="1736066" y="1684329"/>
                <a:ext cx="1122388" cy="1100964"/>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 name="Google Shape;38;p2"/>
              <p:cNvSpPr/>
              <p:nvPr/>
            </p:nvSpPr>
            <p:spPr>
              <a:xfrm>
                <a:off x="1800052" y="1767251"/>
                <a:ext cx="1142033" cy="1118596"/>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 name="Google Shape;39;p2"/>
              <p:cNvSpPr/>
              <p:nvPr/>
            </p:nvSpPr>
            <p:spPr>
              <a:xfrm>
                <a:off x="1946313" y="1863204"/>
                <a:ext cx="1065738" cy="106835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 name="Google Shape;40;p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 name="Google Shape;41;p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 name="Google Shape;42;p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 name="Google Shape;43;p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 name="Google Shape;44;p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1" name="Shape 411"/>
        <p:cNvGrpSpPr/>
        <p:nvPr/>
      </p:nvGrpSpPr>
      <p:grpSpPr>
        <a:xfrm>
          <a:off x="0" y="0"/>
          <a:ext cx="0" cy="0"/>
          <a:chOff x="0" y="0"/>
          <a:chExt cx="0" cy="0"/>
        </a:xfrm>
      </p:grpSpPr>
      <p:sp>
        <p:nvSpPr>
          <p:cNvPr id="412" name="Google Shape;412;p11"/>
          <p:cNvSpPr txBox="1"/>
          <p:nvPr>
            <p:ph hasCustomPrompt="1" type="title"/>
          </p:nvPr>
        </p:nvSpPr>
        <p:spPr>
          <a:xfrm>
            <a:off x="1078800" y="1282933"/>
            <a:ext cx="6986400" cy="1662300"/>
          </a:xfrm>
          <a:prstGeom prst="rect">
            <a:avLst/>
          </a:prstGeom>
        </p:spPr>
        <p:txBody>
          <a:bodyPr anchorCtr="0" anchor="b" bIns="91425" lIns="91425" spcFirstLastPara="1" rIns="91425" wrap="square" tIns="91425">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13" name="Google Shape;413;p11"/>
          <p:cNvSpPr txBox="1"/>
          <p:nvPr>
            <p:ph idx="1" type="subTitle"/>
          </p:nvPr>
        </p:nvSpPr>
        <p:spPr>
          <a:xfrm>
            <a:off x="1078800" y="3130400"/>
            <a:ext cx="69864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414" name="Google Shape;414;p11"/>
          <p:cNvGrpSpPr/>
          <p:nvPr/>
        </p:nvGrpSpPr>
        <p:grpSpPr>
          <a:xfrm flipH="1">
            <a:off x="3200061" y="4600922"/>
            <a:ext cx="2577160" cy="2638569"/>
            <a:chOff x="-1115775" y="4467744"/>
            <a:chExt cx="2577160" cy="2638569"/>
          </a:xfrm>
        </p:grpSpPr>
        <p:sp>
          <p:nvSpPr>
            <p:cNvPr id="415" name="Google Shape;415;p11"/>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16" name="Google Shape;416;p11"/>
            <p:cNvGrpSpPr/>
            <p:nvPr/>
          </p:nvGrpSpPr>
          <p:grpSpPr>
            <a:xfrm flipH="1" rot="5400000">
              <a:off x="-1115103" y="4529824"/>
              <a:ext cx="2575817" cy="2577160"/>
              <a:chOff x="1550275" y="1493275"/>
              <a:chExt cx="1582100" cy="1582925"/>
            </a:xfrm>
          </p:grpSpPr>
          <p:sp>
            <p:nvSpPr>
              <p:cNvPr id="417" name="Google Shape;417;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8" name="Google Shape;418;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9" name="Google Shape;419;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0" name="Google Shape;420;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1" name="Google Shape;421;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2" name="Google Shape;422;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3" name="Google Shape;423;p11"/>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4" name="Google Shape;424;p11"/>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5" name="Google Shape;425;p11"/>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6" name="Google Shape;426;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7" name="Google Shape;427;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8" name="Google Shape;428;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9" name="Google Shape;429;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0" name="Google Shape;430;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431" name="Google Shape;431;p11"/>
          <p:cNvGrpSpPr/>
          <p:nvPr/>
        </p:nvGrpSpPr>
        <p:grpSpPr>
          <a:xfrm>
            <a:off x="8006708" y="-2008234"/>
            <a:ext cx="2750618" cy="2741916"/>
            <a:chOff x="2724182" y="-1866850"/>
            <a:chExt cx="2750618" cy="2741916"/>
          </a:xfrm>
        </p:grpSpPr>
        <p:sp>
          <p:nvSpPr>
            <p:cNvPr id="432" name="Google Shape;432;p11"/>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33" name="Google Shape;433;p11"/>
            <p:cNvGrpSpPr/>
            <p:nvPr/>
          </p:nvGrpSpPr>
          <p:grpSpPr>
            <a:xfrm flipH="1" rot="-5400000">
              <a:off x="2724854" y="-1701422"/>
              <a:ext cx="2575817" cy="2577160"/>
              <a:chOff x="1550275" y="1493275"/>
              <a:chExt cx="1582100" cy="1582925"/>
            </a:xfrm>
          </p:grpSpPr>
          <p:sp>
            <p:nvSpPr>
              <p:cNvPr id="434" name="Google Shape;434;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5" name="Google Shape;435;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6" name="Google Shape;436;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7" name="Google Shape;437;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8" name="Google Shape;438;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9" name="Google Shape;439;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0" name="Google Shape;440;p11"/>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1" name="Google Shape;441;p11"/>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2" name="Google Shape;442;p11"/>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3" name="Google Shape;443;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4" name="Google Shape;444;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5" name="Google Shape;445;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6" name="Google Shape;446;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7" name="Google Shape;447;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448" name="Google Shape;448;p11"/>
          <p:cNvGrpSpPr/>
          <p:nvPr/>
        </p:nvGrpSpPr>
        <p:grpSpPr>
          <a:xfrm rot="5400000">
            <a:off x="-1471608" y="-1860634"/>
            <a:ext cx="2750618" cy="2741916"/>
            <a:chOff x="2724182" y="-1866850"/>
            <a:chExt cx="2750618" cy="2741916"/>
          </a:xfrm>
        </p:grpSpPr>
        <p:sp>
          <p:nvSpPr>
            <p:cNvPr id="449" name="Google Shape;449;p11"/>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50" name="Google Shape;450;p11"/>
            <p:cNvGrpSpPr/>
            <p:nvPr/>
          </p:nvGrpSpPr>
          <p:grpSpPr>
            <a:xfrm flipH="1" rot="-5400000">
              <a:off x="2724854" y="-1701422"/>
              <a:ext cx="2575817" cy="2577160"/>
              <a:chOff x="1550275" y="1493275"/>
              <a:chExt cx="1582100" cy="1582925"/>
            </a:xfrm>
          </p:grpSpPr>
          <p:sp>
            <p:nvSpPr>
              <p:cNvPr id="451" name="Google Shape;451;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2" name="Google Shape;452;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3" name="Google Shape;453;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4" name="Google Shape;454;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5" name="Google Shape;455;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6" name="Google Shape;456;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7" name="Google Shape;457;p11"/>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8" name="Google Shape;458;p11"/>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9" name="Google Shape;459;p11"/>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0" name="Google Shape;460;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1" name="Google Shape;461;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2" name="Google Shape;462;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3" name="Google Shape;463;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4" name="Google Shape;464;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65" name="Shape 4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66" name="Shape 466"/>
        <p:cNvGrpSpPr/>
        <p:nvPr/>
      </p:nvGrpSpPr>
      <p:grpSpPr>
        <a:xfrm>
          <a:off x="0" y="0"/>
          <a:ext cx="0" cy="0"/>
          <a:chOff x="0" y="0"/>
          <a:chExt cx="0" cy="0"/>
        </a:xfrm>
      </p:grpSpPr>
      <p:sp>
        <p:nvSpPr>
          <p:cNvPr id="467" name="Google Shape;467;p13"/>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68" name="Google Shape;468;p13"/>
          <p:cNvSpPr txBox="1"/>
          <p:nvPr>
            <p:ph idx="1" type="subTitle"/>
          </p:nvPr>
        </p:nvSpPr>
        <p:spPr>
          <a:xfrm>
            <a:off x="1746575" y="1668324"/>
            <a:ext cx="2469300" cy="785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69" name="Google Shape;469;p13"/>
          <p:cNvSpPr txBox="1"/>
          <p:nvPr>
            <p:ph hasCustomPrompt="1" idx="2" type="title"/>
          </p:nvPr>
        </p:nvSpPr>
        <p:spPr>
          <a:xfrm>
            <a:off x="817950" y="1668324"/>
            <a:ext cx="8763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600"/>
              <a:buNone/>
              <a:defRPr sz="4400">
                <a:solidFill>
                  <a:schemeClr val="lt2"/>
                </a:solidFill>
              </a:defRPr>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470" name="Google Shape;470;p13"/>
          <p:cNvSpPr txBox="1"/>
          <p:nvPr>
            <p:ph idx="3" type="subTitle"/>
          </p:nvPr>
        </p:nvSpPr>
        <p:spPr>
          <a:xfrm>
            <a:off x="1746575" y="3224098"/>
            <a:ext cx="2469300" cy="785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71" name="Google Shape;471;p13"/>
          <p:cNvSpPr txBox="1"/>
          <p:nvPr>
            <p:ph hasCustomPrompt="1" idx="4" type="title"/>
          </p:nvPr>
        </p:nvSpPr>
        <p:spPr>
          <a:xfrm>
            <a:off x="817950" y="3224098"/>
            <a:ext cx="8763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600"/>
              <a:buNone/>
              <a:defRPr sz="4400">
                <a:solidFill>
                  <a:schemeClr val="lt2"/>
                </a:solidFill>
              </a:defRPr>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472" name="Google Shape;472;p13"/>
          <p:cNvSpPr txBox="1"/>
          <p:nvPr>
            <p:ph idx="5" type="subTitle"/>
          </p:nvPr>
        </p:nvSpPr>
        <p:spPr>
          <a:xfrm>
            <a:off x="5808625" y="1668324"/>
            <a:ext cx="2560200" cy="785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73" name="Google Shape;473;p13"/>
          <p:cNvSpPr txBox="1"/>
          <p:nvPr>
            <p:ph hasCustomPrompt="1" idx="6" type="title"/>
          </p:nvPr>
        </p:nvSpPr>
        <p:spPr>
          <a:xfrm>
            <a:off x="4880000" y="1668324"/>
            <a:ext cx="8763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600"/>
              <a:buNone/>
              <a:defRPr sz="4400">
                <a:solidFill>
                  <a:schemeClr val="lt2"/>
                </a:solidFill>
              </a:defRPr>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474" name="Google Shape;474;p13"/>
          <p:cNvSpPr txBox="1"/>
          <p:nvPr>
            <p:ph idx="7" type="subTitle"/>
          </p:nvPr>
        </p:nvSpPr>
        <p:spPr>
          <a:xfrm>
            <a:off x="5808625" y="3224098"/>
            <a:ext cx="2560200" cy="785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75" name="Google Shape;475;p13"/>
          <p:cNvSpPr txBox="1"/>
          <p:nvPr>
            <p:ph hasCustomPrompt="1" idx="8" type="title"/>
          </p:nvPr>
        </p:nvSpPr>
        <p:spPr>
          <a:xfrm>
            <a:off x="4880000" y="3224098"/>
            <a:ext cx="8763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600"/>
              <a:buNone/>
              <a:defRPr sz="4400">
                <a:solidFill>
                  <a:schemeClr val="lt2"/>
                </a:solidFill>
              </a:defRPr>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grpSp>
        <p:nvGrpSpPr>
          <p:cNvPr id="476" name="Google Shape;476;p13"/>
          <p:cNvGrpSpPr/>
          <p:nvPr/>
        </p:nvGrpSpPr>
        <p:grpSpPr>
          <a:xfrm>
            <a:off x="-1385268" y="4460422"/>
            <a:ext cx="2744275" cy="2727763"/>
            <a:chOff x="5985575" y="4420825"/>
            <a:chExt cx="2744275" cy="2727763"/>
          </a:xfrm>
        </p:grpSpPr>
        <p:sp>
          <p:nvSpPr>
            <p:cNvPr id="477" name="Google Shape;477;p1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78" name="Google Shape;478;p13"/>
            <p:cNvGrpSpPr/>
            <p:nvPr/>
          </p:nvGrpSpPr>
          <p:grpSpPr>
            <a:xfrm flipH="1" rot="5400000">
              <a:off x="5986247" y="4572099"/>
              <a:ext cx="2575817" cy="2577160"/>
              <a:chOff x="1550275" y="1493275"/>
              <a:chExt cx="1582100" cy="1582925"/>
            </a:xfrm>
          </p:grpSpPr>
          <p:sp>
            <p:nvSpPr>
              <p:cNvPr id="479" name="Google Shape;479;p1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0" name="Google Shape;480;p1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1" name="Google Shape;481;p1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2" name="Google Shape;482;p1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3" name="Google Shape;483;p1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4" name="Google Shape;484;p1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5" name="Google Shape;485;p13"/>
              <p:cNvSpPr/>
              <p:nvPr/>
            </p:nvSpPr>
            <p:spPr>
              <a:xfrm>
                <a:off x="1732963" y="1684323"/>
                <a:ext cx="1125421" cy="1098689"/>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6" name="Google Shape;486;p13"/>
              <p:cNvSpPr/>
              <p:nvPr/>
            </p:nvSpPr>
            <p:spPr>
              <a:xfrm>
                <a:off x="1796949" y="1767253"/>
                <a:ext cx="1145258" cy="1143622"/>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7" name="Google Shape;487;p13"/>
              <p:cNvSpPr/>
              <p:nvPr/>
            </p:nvSpPr>
            <p:spPr>
              <a:xfrm>
                <a:off x="1943210" y="1863197"/>
                <a:ext cx="1068918" cy="109342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8" name="Google Shape;488;p1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9" name="Google Shape;489;p1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0" name="Google Shape;490;p1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1" name="Google Shape;491;p1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2" name="Google Shape;492;p1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493" name="Google Shape;493;p13"/>
          <p:cNvGrpSpPr/>
          <p:nvPr/>
        </p:nvGrpSpPr>
        <p:grpSpPr>
          <a:xfrm>
            <a:off x="7875908" y="-2134584"/>
            <a:ext cx="2750618" cy="2741916"/>
            <a:chOff x="2724182" y="-1866850"/>
            <a:chExt cx="2750618" cy="2741916"/>
          </a:xfrm>
        </p:grpSpPr>
        <p:sp>
          <p:nvSpPr>
            <p:cNvPr id="494" name="Google Shape;494;p13"/>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95" name="Google Shape;495;p13"/>
            <p:cNvGrpSpPr/>
            <p:nvPr/>
          </p:nvGrpSpPr>
          <p:grpSpPr>
            <a:xfrm flipH="1" rot="-5400000">
              <a:off x="2724854" y="-1701422"/>
              <a:ext cx="2575817" cy="2577160"/>
              <a:chOff x="1550275" y="1493275"/>
              <a:chExt cx="1582100" cy="1582925"/>
            </a:xfrm>
          </p:grpSpPr>
          <p:sp>
            <p:nvSpPr>
              <p:cNvPr id="496" name="Google Shape;496;p1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7" name="Google Shape;497;p1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8" name="Google Shape;498;p1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9" name="Google Shape;499;p1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0" name="Google Shape;500;p1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1" name="Google Shape;501;p1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2" name="Google Shape;502;p13"/>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3" name="Google Shape;503;p13"/>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4" name="Google Shape;504;p13"/>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5" name="Google Shape;505;p1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6" name="Google Shape;506;p1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7" name="Google Shape;507;p1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8" name="Google Shape;508;p1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9" name="Google Shape;509;p1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510" name="Google Shape;510;p13"/>
          <p:cNvGrpSpPr/>
          <p:nvPr/>
        </p:nvGrpSpPr>
        <p:grpSpPr>
          <a:xfrm flipH="1">
            <a:off x="7927832" y="4405872"/>
            <a:ext cx="2577160" cy="2638569"/>
            <a:chOff x="-1115775" y="4467744"/>
            <a:chExt cx="2577160" cy="2638569"/>
          </a:xfrm>
        </p:grpSpPr>
        <p:sp>
          <p:nvSpPr>
            <p:cNvPr id="511" name="Google Shape;511;p1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12" name="Google Shape;512;p13"/>
            <p:cNvGrpSpPr/>
            <p:nvPr/>
          </p:nvGrpSpPr>
          <p:grpSpPr>
            <a:xfrm flipH="1" rot="5400000">
              <a:off x="-1115103" y="4529824"/>
              <a:ext cx="2575817" cy="2577160"/>
              <a:chOff x="1550275" y="1493275"/>
              <a:chExt cx="1582100" cy="1582925"/>
            </a:xfrm>
          </p:grpSpPr>
          <p:sp>
            <p:nvSpPr>
              <p:cNvPr id="513" name="Google Shape;513;p1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4" name="Google Shape;514;p1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5" name="Google Shape;515;p1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6" name="Google Shape;516;p1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7" name="Google Shape;517;p1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8" name="Google Shape;518;p1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9" name="Google Shape;519;p13"/>
              <p:cNvSpPr/>
              <p:nvPr/>
            </p:nvSpPr>
            <p:spPr>
              <a:xfrm>
                <a:off x="1736082" y="1684323"/>
                <a:ext cx="1122388" cy="1128265"/>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0" name="Google Shape;520;p13"/>
              <p:cNvSpPr/>
              <p:nvPr/>
            </p:nvSpPr>
            <p:spPr>
              <a:xfrm>
                <a:off x="1781796" y="1767253"/>
                <a:ext cx="1160432" cy="1145707"/>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1" name="Google Shape;521;p13"/>
              <p:cNvSpPr/>
              <p:nvPr/>
            </p:nvSpPr>
            <p:spPr>
              <a:xfrm>
                <a:off x="1891495" y="1863197"/>
                <a:ext cx="1120549" cy="1141314"/>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2" name="Google Shape;522;p1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3" name="Google Shape;523;p1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4" name="Google Shape;524;p1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5" name="Google Shape;525;p1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6" name="Google Shape;526;p1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527" name="Google Shape;527;p13"/>
          <p:cNvGrpSpPr/>
          <p:nvPr/>
        </p:nvGrpSpPr>
        <p:grpSpPr>
          <a:xfrm flipH="1" rot="10800000">
            <a:off x="-1141068" y="-2002410"/>
            <a:ext cx="2577160" cy="2638569"/>
            <a:chOff x="-1115775" y="4467744"/>
            <a:chExt cx="2577160" cy="2638569"/>
          </a:xfrm>
        </p:grpSpPr>
        <p:sp>
          <p:nvSpPr>
            <p:cNvPr id="528" name="Google Shape;528;p1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29" name="Google Shape;529;p13"/>
            <p:cNvGrpSpPr/>
            <p:nvPr/>
          </p:nvGrpSpPr>
          <p:grpSpPr>
            <a:xfrm flipH="1" rot="5400000">
              <a:off x="-1115103" y="4529824"/>
              <a:ext cx="2575817" cy="2577160"/>
              <a:chOff x="1550275" y="1493275"/>
              <a:chExt cx="1582100" cy="1582925"/>
            </a:xfrm>
          </p:grpSpPr>
          <p:sp>
            <p:nvSpPr>
              <p:cNvPr id="530" name="Google Shape;530;p1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1" name="Google Shape;531;p1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2" name="Google Shape;532;p1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3" name="Google Shape;533;p1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4" name="Google Shape;534;p1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5" name="Google Shape;535;p1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6" name="Google Shape;536;p13"/>
              <p:cNvSpPr/>
              <p:nvPr/>
            </p:nvSpPr>
            <p:spPr>
              <a:xfrm>
                <a:off x="1738076" y="1684323"/>
                <a:ext cx="1120302" cy="1120681"/>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7" name="Google Shape;537;p13"/>
              <p:cNvSpPr/>
              <p:nvPr/>
            </p:nvSpPr>
            <p:spPr>
              <a:xfrm>
                <a:off x="1747229" y="1767253"/>
                <a:ext cx="1194952" cy="1174905"/>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8" name="Google Shape;538;p13"/>
              <p:cNvSpPr/>
              <p:nvPr/>
            </p:nvSpPr>
            <p:spPr>
              <a:xfrm>
                <a:off x="1866065" y="1863197"/>
                <a:ext cx="1145991" cy="1133831"/>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9" name="Google Shape;539;p1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0" name="Google Shape;540;p1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1" name="Google Shape;541;p1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2" name="Google Shape;542;p1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3" name="Google Shape;543;p1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44" name="Shape 544"/>
        <p:cNvGrpSpPr/>
        <p:nvPr/>
      </p:nvGrpSpPr>
      <p:grpSpPr>
        <a:xfrm>
          <a:off x="0" y="0"/>
          <a:ext cx="0" cy="0"/>
          <a:chOff x="0" y="0"/>
          <a:chExt cx="0" cy="0"/>
        </a:xfrm>
      </p:grpSpPr>
      <p:sp>
        <p:nvSpPr>
          <p:cNvPr id="545" name="Google Shape;545;p14"/>
          <p:cNvSpPr txBox="1"/>
          <p:nvPr>
            <p:ph type="title"/>
          </p:nvPr>
        </p:nvSpPr>
        <p:spPr>
          <a:xfrm>
            <a:off x="783150" y="3682225"/>
            <a:ext cx="75777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6" name="Google Shape;546;p14"/>
          <p:cNvSpPr txBox="1"/>
          <p:nvPr>
            <p:ph idx="1" type="subTitle"/>
          </p:nvPr>
        </p:nvSpPr>
        <p:spPr>
          <a:xfrm>
            <a:off x="783150" y="1974401"/>
            <a:ext cx="7577700" cy="150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sz="2900"/>
            </a:lvl1pPr>
            <a:lvl2pPr lvl="1" rtl="0" algn="ctr">
              <a:lnSpc>
                <a:spcPct val="100000"/>
              </a:lnSpc>
              <a:spcBef>
                <a:spcPts val="0"/>
              </a:spcBef>
              <a:spcAft>
                <a:spcPts val="0"/>
              </a:spcAft>
              <a:buSzPts val="3500"/>
              <a:buNone/>
              <a:defRPr sz="3500"/>
            </a:lvl2pPr>
            <a:lvl3pPr lvl="2" rtl="0" algn="ctr">
              <a:lnSpc>
                <a:spcPct val="100000"/>
              </a:lnSpc>
              <a:spcBef>
                <a:spcPts val="0"/>
              </a:spcBef>
              <a:spcAft>
                <a:spcPts val="0"/>
              </a:spcAft>
              <a:buSzPts val="3500"/>
              <a:buNone/>
              <a:defRPr sz="3500"/>
            </a:lvl3pPr>
            <a:lvl4pPr lvl="3" rtl="0" algn="ctr">
              <a:lnSpc>
                <a:spcPct val="100000"/>
              </a:lnSpc>
              <a:spcBef>
                <a:spcPts val="0"/>
              </a:spcBef>
              <a:spcAft>
                <a:spcPts val="0"/>
              </a:spcAft>
              <a:buSzPts val="3500"/>
              <a:buNone/>
              <a:defRPr sz="3500"/>
            </a:lvl4pPr>
            <a:lvl5pPr lvl="4" rtl="0" algn="ctr">
              <a:lnSpc>
                <a:spcPct val="100000"/>
              </a:lnSpc>
              <a:spcBef>
                <a:spcPts val="0"/>
              </a:spcBef>
              <a:spcAft>
                <a:spcPts val="0"/>
              </a:spcAft>
              <a:buSzPts val="3500"/>
              <a:buNone/>
              <a:defRPr sz="3500"/>
            </a:lvl5pPr>
            <a:lvl6pPr lvl="5" rtl="0" algn="ctr">
              <a:lnSpc>
                <a:spcPct val="100000"/>
              </a:lnSpc>
              <a:spcBef>
                <a:spcPts val="0"/>
              </a:spcBef>
              <a:spcAft>
                <a:spcPts val="0"/>
              </a:spcAft>
              <a:buSzPts val="3500"/>
              <a:buNone/>
              <a:defRPr sz="3500"/>
            </a:lvl6pPr>
            <a:lvl7pPr lvl="6" rtl="0" algn="ctr">
              <a:lnSpc>
                <a:spcPct val="100000"/>
              </a:lnSpc>
              <a:spcBef>
                <a:spcPts val="0"/>
              </a:spcBef>
              <a:spcAft>
                <a:spcPts val="0"/>
              </a:spcAft>
              <a:buSzPts val="3500"/>
              <a:buNone/>
              <a:defRPr sz="3500"/>
            </a:lvl7pPr>
            <a:lvl8pPr lvl="7" rtl="0" algn="ctr">
              <a:lnSpc>
                <a:spcPct val="100000"/>
              </a:lnSpc>
              <a:spcBef>
                <a:spcPts val="0"/>
              </a:spcBef>
              <a:spcAft>
                <a:spcPts val="0"/>
              </a:spcAft>
              <a:buSzPts val="3500"/>
              <a:buNone/>
              <a:defRPr sz="3500"/>
            </a:lvl8pPr>
            <a:lvl9pPr lvl="8" rtl="0" algn="ctr">
              <a:lnSpc>
                <a:spcPct val="100000"/>
              </a:lnSpc>
              <a:spcBef>
                <a:spcPts val="0"/>
              </a:spcBef>
              <a:spcAft>
                <a:spcPts val="0"/>
              </a:spcAft>
              <a:buSzPts val="3500"/>
              <a:buNone/>
              <a:defRPr sz="3500"/>
            </a:lvl9pPr>
          </a:lstStyle>
          <a:p/>
        </p:txBody>
      </p:sp>
      <p:grpSp>
        <p:nvGrpSpPr>
          <p:cNvPr id="547" name="Google Shape;547;p14"/>
          <p:cNvGrpSpPr/>
          <p:nvPr/>
        </p:nvGrpSpPr>
        <p:grpSpPr>
          <a:xfrm flipH="1" rot="5400000">
            <a:off x="7615159" y="-1826249"/>
            <a:ext cx="2651748" cy="2575817"/>
            <a:chOff x="-1190362" y="4530496"/>
            <a:chExt cx="2651748" cy="2575817"/>
          </a:xfrm>
        </p:grpSpPr>
        <p:sp>
          <p:nvSpPr>
            <p:cNvPr id="548" name="Google Shape;548;p14"/>
            <p:cNvSpPr/>
            <p:nvPr/>
          </p:nvSpPr>
          <p:spPr>
            <a:xfrm>
              <a:off x="-1190362" y="47725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49" name="Google Shape;549;p14"/>
            <p:cNvGrpSpPr/>
            <p:nvPr/>
          </p:nvGrpSpPr>
          <p:grpSpPr>
            <a:xfrm flipH="1" rot="5400000">
              <a:off x="-1115103" y="4529824"/>
              <a:ext cx="2575817" cy="2577160"/>
              <a:chOff x="1550275" y="1493275"/>
              <a:chExt cx="1582100" cy="1582925"/>
            </a:xfrm>
          </p:grpSpPr>
          <p:sp>
            <p:nvSpPr>
              <p:cNvPr id="550" name="Google Shape;550;p1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1" name="Google Shape;551;p1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2" name="Google Shape;552;p1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3" name="Google Shape;553;p1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4" name="Google Shape;554;p1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5" name="Google Shape;555;p1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6" name="Google Shape;556;p14"/>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7" name="Google Shape;557;p14"/>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8" name="Google Shape;558;p14"/>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9" name="Google Shape;559;p1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0" name="Google Shape;560;p1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1" name="Google Shape;561;p1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2" name="Google Shape;562;p1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3" name="Google Shape;563;p1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564" name="Google Shape;564;p14"/>
          <p:cNvGrpSpPr/>
          <p:nvPr/>
        </p:nvGrpSpPr>
        <p:grpSpPr>
          <a:xfrm rot="5400000">
            <a:off x="-1544742" y="-1909309"/>
            <a:ext cx="2750618" cy="2741916"/>
            <a:chOff x="2724182" y="-1866850"/>
            <a:chExt cx="2750618" cy="2741916"/>
          </a:xfrm>
        </p:grpSpPr>
        <p:sp>
          <p:nvSpPr>
            <p:cNvPr id="565" name="Google Shape;565;p14"/>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66" name="Google Shape;566;p14"/>
            <p:cNvGrpSpPr/>
            <p:nvPr/>
          </p:nvGrpSpPr>
          <p:grpSpPr>
            <a:xfrm flipH="1" rot="-5400000">
              <a:off x="2724854" y="-1701422"/>
              <a:ext cx="2575817" cy="2577160"/>
              <a:chOff x="1550275" y="1493275"/>
              <a:chExt cx="1582100" cy="1582925"/>
            </a:xfrm>
          </p:grpSpPr>
          <p:sp>
            <p:nvSpPr>
              <p:cNvPr id="567" name="Google Shape;567;p1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8" name="Google Shape;568;p1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9" name="Google Shape;569;p1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0" name="Google Shape;570;p1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1" name="Google Shape;571;p1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2" name="Google Shape;572;p1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3" name="Google Shape;573;p14"/>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4" name="Google Shape;574;p14"/>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5" name="Google Shape;575;p14"/>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6" name="Google Shape;576;p1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7" name="Google Shape;577;p1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8" name="Google Shape;578;p1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9" name="Google Shape;579;p1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0" name="Google Shape;580;p1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581" name="Google Shape;581;p14"/>
          <p:cNvGrpSpPr/>
          <p:nvPr/>
        </p:nvGrpSpPr>
        <p:grpSpPr>
          <a:xfrm rot="10800000">
            <a:off x="-1640017" y="4496341"/>
            <a:ext cx="2750618" cy="2741916"/>
            <a:chOff x="2724182" y="-1866850"/>
            <a:chExt cx="2750618" cy="2741916"/>
          </a:xfrm>
        </p:grpSpPr>
        <p:sp>
          <p:nvSpPr>
            <p:cNvPr id="582" name="Google Shape;582;p14"/>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83" name="Google Shape;583;p14"/>
            <p:cNvGrpSpPr/>
            <p:nvPr/>
          </p:nvGrpSpPr>
          <p:grpSpPr>
            <a:xfrm flipH="1" rot="-5400000">
              <a:off x="2724854" y="-1701422"/>
              <a:ext cx="2575817" cy="2577160"/>
              <a:chOff x="1550275" y="1493275"/>
              <a:chExt cx="1582100" cy="1582925"/>
            </a:xfrm>
          </p:grpSpPr>
          <p:sp>
            <p:nvSpPr>
              <p:cNvPr id="584" name="Google Shape;584;p1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5" name="Google Shape;585;p1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6" name="Google Shape;586;p1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7" name="Google Shape;587;p1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8" name="Google Shape;588;p1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9" name="Google Shape;589;p1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0" name="Google Shape;590;p14"/>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1" name="Google Shape;591;p14"/>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2" name="Google Shape;592;p14"/>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3" name="Google Shape;593;p1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4" name="Google Shape;594;p1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5" name="Google Shape;595;p1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6" name="Google Shape;596;p1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7" name="Google Shape;597;p1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598" name="Shape 598"/>
        <p:cNvGrpSpPr/>
        <p:nvPr/>
      </p:nvGrpSpPr>
      <p:grpSpPr>
        <a:xfrm>
          <a:off x="0" y="0"/>
          <a:ext cx="0" cy="0"/>
          <a:chOff x="0" y="0"/>
          <a:chExt cx="0" cy="0"/>
        </a:xfrm>
      </p:grpSpPr>
      <p:sp>
        <p:nvSpPr>
          <p:cNvPr id="599" name="Google Shape;599;p15"/>
          <p:cNvSpPr txBox="1"/>
          <p:nvPr>
            <p:ph type="title"/>
          </p:nvPr>
        </p:nvSpPr>
        <p:spPr>
          <a:xfrm>
            <a:off x="5456275" y="2122025"/>
            <a:ext cx="2974500" cy="156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500"/>
              <a:buNone/>
              <a:defRPr sz="45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600" name="Google Shape;600;p15"/>
          <p:cNvSpPr txBox="1"/>
          <p:nvPr>
            <p:ph hasCustomPrompt="1" idx="2" type="title"/>
          </p:nvPr>
        </p:nvSpPr>
        <p:spPr>
          <a:xfrm>
            <a:off x="7354675" y="1055725"/>
            <a:ext cx="1076100" cy="1000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300"/>
              <a:buNone/>
              <a:defRPr sz="5300"/>
            </a:lvl1pPr>
            <a:lvl2pPr lvl="1" rtl="0" algn="r">
              <a:spcBef>
                <a:spcPts val="0"/>
              </a:spcBef>
              <a:spcAft>
                <a:spcPts val="0"/>
              </a:spcAft>
              <a:buSzPts val="5300"/>
              <a:buNone/>
              <a:defRPr sz="5300"/>
            </a:lvl2pPr>
            <a:lvl3pPr lvl="2" rtl="0" algn="r">
              <a:spcBef>
                <a:spcPts val="0"/>
              </a:spcBef>
              <a:spcAft>
                <a:spcPts val="0"/>
              </a:spcAft>
              <a:buSzPts val="5300"/>
              <a:buNone/>
              <a:defRPr sz="5300"/>
            </a:lvl3pPr>
            <a:lvl4pPr lvl="3" rtl="0" algn="r">
              <a:spcBef>
                <a:spcPts val="0"/>
              </a:spcBef>
              <a:spcAft>
                <a:spcPts val="0"/>
              </a:spcAft>
              <a:buSzPts val="5300"/>
              <a:buNone/>
              <a:defRPr sz="5300"/>
            </a:lvl4pPr>
            <a:lvl5pPr lvl="4" rtl="0" algn="r">
              <a:spcBef>
                <a:spcPts val="0"/>
              </a:spcBef>
              <a:spcAft>
                <a:spcPts val="0"/>
              </a:spcAft>
              <a:buSzPts val="5300"/>
              <a:buNone/>
              <a:defRPr sz="5300"/>
            </a:lvl5pPr>
            <a:lvl6pPr lvl="5" rtl="0" algn="r">
              <a:spcBef>
                <a:spcPts val="0"/>
              </a:spcBef>
              <a:spcAft>
                <a:spcPts val="0"/>
              </a:spcAft>
              <a:buSzPts val="5300"/>
              <a:buNone/>
              <a:defRPr sz="5300"/>
            </a:lvl6pPr>
            <a:lvl7pPr lvl="6" rtl="0" algn="r">
              <a:spcBef>
                <a:spcPts val="0"/>
              </a:spcBef>
              <a:spcAft>
                <a:spcPts val="0"/>
              </a:spcAft>
              <a:buSzPts val="5300"/>
              <a:buNone/>
              <a:defRPr sz="5300"/>
            </a:lvl7pPr>
            <a:lvl8pPr lvl="7" rtl="0" algn="r">
              <a:spcBef>
                <a:spcPts val="0"/>
              </a:spcBef>
              <a:spcAft>
                <a:spcPts val="0"/>
              </a:spcAft>
              <a:buSzPts val="5300"/>
              <a:buNone/>
              <a:defRPr sz="5300"/>
            </a:lvl8pPr>
            <a:lvl9pPr lvl="8" rtl="0" algn="r">
              <a:spcBef>
                <a:spcPts val="0"/>
              </a:spcBef>
              <a:spcAft>
                <a:spcPts val="0"/>
              </a:spcAft>
              <a:buSzPts val="5300"/>
              <a:buNone/>
              <a:defRPr sz="5300"/>
            </a:lvl9pPr>
          </a:lstStyle>
          <a:p>
            <a:r>
              <a:t>xx%</a:t>
            </a:r>
          </a:p>
        </p:txBody>
      </p:sp>
      <p:grpSp>
        <p:nvGrpSpPr>
          <p:cNvPr id="601" name="Google Shape;601;p15"/>
          <p:cNvGrpSpPr/>
          <p:nvPr/>
        </p:nvGrpSpPr>
        <p:grpSpPr>
          <a:xfrm flipH="1" rot="5400000">
            <a:off x="-1448461" y="4086201"/>
            <a:ext cx="2744275" cy="2727763"/>
            <a:chOff x="5985575" y="4420825"/>
            <a:chExt cx="2744275" cy="2727763"/>
          </a:xfrm>
        </p:grpSpPr>
        <p:sp>
          <p:nvSpPr>
            <p:cNvPr id="602" name="Google Shape;602;p15"/>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03" name="Google Shape;603;p15"/>
            <p:cNvGrpSpPr/>
            <p:nvPr/>
          </p:nvGrpSpPr>
          <p:grpSpPr>
            <a:xfrm flipH="1" rot="5400000">
              <a:off x="5986247" y="4572099"/>
              <a:ext cx="2575817" cy="2577160"/>
              <a:chOff x="1550275" y="1493275"/>
              <a:chExt cx="1582100" cy="1582925"/>
            </a:xfrm>
          </p:grpSpPr>
          <p:sp>
            <p:nvSpPr>
              <p:cNvPr id="604" name="Google Shape;604;p1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5" name="Google Shape;605;p1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6" name="Google Shape;606;p1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7" name="Google Shape;607;p1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8" name="Google Shape;608;p1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9" name="Google Shape;609;p1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0" name="Google Shape;610;p15"/>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1" name="Google Shape;611;p15"/>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2" name="Google Shape;612;p15"/>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3" name="Google Shape;613;p1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4" name="Google Shape;614;p1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5" name="Google Shape;615;p1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6" name="Google Shape;616;p1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7" name="Google Shape;617;p1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618" name="Google Shape;618;p15"/>
          <p:cNvGrpSpPr/>
          <p:nvPr/>
        </p:nvGrpSpPr>
        <p:grpSpPr>
          <a:xfrm flipH="1" rot="5400000">
            <a:off x="8033689" y="4071318"/>
            <a:ext cx="2744275" cy="2727763"/>
            <a:chOff x="5985575" y="4420825"/>
            <a:chExt cx="2744275" cy="2727763"/>
          </a:xfrm>
        </p:grpSpPr>
        <p:sp>
          <p:nvSpPr>
            <p:cNvPr id="619" name="Google Shape;619;p15"/>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20" name="Google Shape;620;p15"/>
            <p:cNvGrpSpPr/>
            <p:nvPr/>
          </p:nvGrpSpPr>
          <p:grpSpPr>
            <a:xfrm flipH="1" rot="5400000">
              <a:off x="5986247" y="4572099"/>
              <a:ext cx="2575817" cy="2577160"/>
              <a:chOff x="1550275" y="1493275"/>
              <a:chExt cx="1582100" cy="1582925"/>
            </a:xfrm>
          </p:grpSpPr>
          <p:sp>
            <p:nvSpPr>
              <p:cNvPr id="621" name="Google Shape;621;p1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2" name="Google Shape;622;p1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3" name="Google Shape;623;p1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4" name="Google Shape;624;p1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5" name="Google Shape;625;p1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6" name="Google Shape;626;p1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7" name="Google Shape;627;p15"/>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8" name="Google Shape;628;p15"/>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9" name="Google Shape;629;p15"/>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0" name="Google Shape;630;p1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1" name="Google Shape;631;p1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2" name="Google Shape;632;p1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3" name="Google Shape;633;p1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4" name="Google Shape;634;p1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635" name="Google Shape;635;p15"/>
          <p:cNvGrpSpPr/>
          <p:nvPr/>
        </p:nvGrpSpPr>
        <p:grpSpPr>
          <a:xfrm rot="10800000">
            <a:off x="3706711" y="-2251481"/>
            <a:ext cx="2577160" cy="2638569"/>
            <a:chOff x="-1115775" y="4467744"/>
            <a:chExt cx="2577160" cy="2638569"/>
          </a:xfrm>
        </p:grpSpPr>
        <p:sp>
          <p:nvSpPr>
            <p:cNvPr id="636" name="Google Shape;636;p1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37" name="Google Shape;637;p15"/>
            <p:cNvGrpSpPr/>
            <p:nvPr/>
          </p:nvGrpSpPr>
          <p:grpSpPr>
            <a:xfrm flipH="1" rot="5400000">
              <a:off x="-1115103" y="4529824"/>
              <a:ext cx="2575817" cy="2577160"/>
              <a:chOff x="1550275" y="1493275"/>
              <a:chExt cx="1582100" cy="1582925"/>
            </a:xfrm>
          </p:grpSpPr>
          <p:sp>
            <p:nvSpPr>
              <p:cNvPr id="638" name="Google Shape;638;p1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9" name="Google Shape;639;p1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0" name="Google Shape;640;p1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1" name="Google Shape;641;p1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2" name="Google Shape;642;p1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3" name="Google Shape;643;p1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4" name="Google Shape;644;p1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5" name="Google Shape;645;p1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6" name="Google Shape;646;p1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7" name="Google Shape;647;p1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8" name="Google Shape;648;p1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9" name="Google Shape;649;p1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50" name="Google Shape;650;p1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51" name="Google Shape;651;p1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652" name="Shape 652"/>
        <p:cNvGrpSpPr/>
        <p:nvPr/>
      </p:nvGrpSpPr>
      <p:grpSpPr>
        <a:xfrm>
          <a:off x="0" y="0"/>
          <a:ext cx="0" cy="0"/>
          <a:chOff x="0" y="0"/>
          <a:chExt cx="0" cy="0"/>
        </a:xfrm>
      </p:grpSpPr>
      <p:sp>
        <p:nvSpPr>
          <p:cNvPr id="653" name="Google Shape;653;p1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Font typeface="Manrope"/>
              <a:buNone/>
              <a:defRPr>
                <a:latin typeface="Manrope"/>
                <a:ea typeface="Manrope"/>
                <a:cs typeface="Manrope"/>
                <a:sym typeface="Manrope"/>
              </a:defRPr>
            </a:lvl1pPr>
            <a:lvl2pPr lvl="1">
              <a:spcBef>
                <a:spcPts val="0"/>
              </a:spcBef>
              <a:spcAft>
                <a:spcPts val="0"/>
              </a:spcAft>
              <a:buSzPts val="3200"/>
              <a:buFont typeface="Manrope"/>
              <a:buNone/>
              <a:defRPr>
                <a:latin typeface="Manrope"/>
                <a:ea typeface="Manrope"/>
                <a:cs typeface="Manrope"/>
                <a:sym typeface="Manrope"/>
              </a:defRPr>
            </a:lvl2pPr>
            <a:lvl3pPr lvl="2">
              <a:spcBef>
                <a:spcPts val="0"/>
              </a:spcBef>
              <a:spcAft>
                <a:spcPts val="0"/>
              </a:spcAft>
              <a:buSzPts val="3200"/>
              <a:buFont typeface="Manrope"/>
              <a:buNone/>
              <a:defRPr>
                <a:latin typeface="Manrope"/>
                <a:ea typeface="Manrope"/>
                <a:cs typeface="Manrope"/>
                <a:sym typeface="Manrope"/>
              </a:defRPr>
            </a:lvl3pPr>
            <a:lvl4pPr lvl="3">
              <a:spcBef>
                <a:spcPts val="0"/>
              </a:spcBef>
              <a:spcAft>
                <a:spcPts val="0"/>
              </a:spcAft>
              <a:buSzPts val="3200"/>
              <a:buFont typeface="Manrope"/>
              <a:buNone/>
              <a:defRPr>
                <a:latin typeface="Manrope"/>
                <a:ea typeface="Manrope"/>
                <a:cs typeface="Manrope"/>
                <a:sym typeface="Manrope"/>
              </a:defRPr>
            </a:lvl4pPr>
            <a:lvl5pPr lvl="4">
              <a:spcBef>
                <a:spcPts val="0"/>
              </a:spcBef>
              <a:spcAft>
                <a:spcPts val="0"/>
              </a:spcAft>
              <a:buSzPts val="3200"/>
              <a:buFont typeface="Manrope"/>
              <a:buNone/>
              <a:defRPr>
                <a:latin typeface="Manrope"/>
                <a:ea typeface="Manrope"/>
                <a:cs typeface="Manrope"/>
                <a:sym typeface="Manrope"/>
              </a:defRPr>
            </a:lvl5pPr>
            <a:lvl6pPr lvl="5">
              <a:spcBef>
                <a:spcPts val="0"/>
              </a:spcBef>
              <a:spcAft>
                <a:spcPts val="0"/>
              </a:spcAft>
              <a:buSzPts val="3200"/>
              <a:buFont typeface="Manrope"/>
              <a:buNone/>
              <a:defRPr>
                <a:latin typeface="Manrope"/>
                <a:ea typeface="Manrope"/>
                <a:cs typeface="Manrope"/>
                <a:sym typeface="Manrope"/>
              </a:defRPr>
            </a:lvl6pPr>
            <a:lvl7pPr lvl="6">
              <a:spcBef>
                <a:spcPts val="0"/>
              </a:spcBef>
              <a:spcAft>
                <a:spcPts val="0"/>
              </a:spcAft>
              <a:buSzPts val="3200"/>
              <a:buFont typeface="Manrope"/>
              <a:buNone/>
              <a:defRPr>
                <a:latin typeface="Manrope"/>
                <a:ea typeface="Manrope"/>
                <a:cs typeface="Manrope"/>
                <a:sym typeface="Manrope"/>
              </a:defRPr>
            </a:lvl7pPr>
            <a:lvl8pPr lvl="7">
              <a:spcBef>
                <a:spcPts val="0"/>
              </a:spcBef>
              <a:spcAft>
                <a:spcPts val="0"/>
              </a:spcAft>
              <a:buSzPts val="3200"/>
              <a:buFont typeface="Manrope"/>
              <a:buNone/>
              <a:defRPr>
                <a:latin typeface="Manrope"/>
                <a:ea typeface="Manrope"/>
                <a:cs typeface="Manrope"/>
                <a:sym typeface="Manrope"/>
              </a:defRPr>
            </a:lvl8pPr>
            <a:lvl9pPr lvl="8">
              <a:spcBef>
                <a:spcPts val="0"/>
              </a:spcBef>
              <a:spcAft>
                <a:spcPts val="0"/>
              </a:spcAft>
              <a:buSzPts val="3200"/>
              <a:buFont typeface="Manrope"/>
              <a:buNone/>
              <a:defRPr>
                <a:latin typeface="Manrope"/>
                <a:ea typeface="Manrope"/>
                <a:cs typeface="Manrope"/>
                <a:sym typeface="Manrope"/>
              </a:defRPr>
            </a:lvl9pPr>
          </a:lstStyle>
          <a:p/>
        </p:txBody>
      </p:sp>
      <p:sp>
        <p:nvSpPr>
          <p:cNvPr id="654" name="Google Shape;654;p16"/>
          <p:cNvSpPr txBox="1"/>
          <p:nvPr>
            <p:ph idx="1" type="subTitle"/>
          </p:nvPr>
        </p:nvSpPr>
        <p:spPr>
          <a:xfrm>
            <a:off x="792850" y="3218025"/>
            <a:ext cx="22410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5" name="Google Shape;655;p16"/>
          <p:cNvSpPr txBox="1"/>
          <p:nvPr>
            <p:ph hasCustomPrompt="1" idx="2" type="title"/>
          </p:nvPr>
        </p:nvSpPr>
        <p:spPr>
          <a:xfrm>
            <a:off x="792850" y="1754925"/>
            <a:ext cx="2241000" cy="9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6" name="Google Shape;656;p16"/>
          <p:cNvSpPr txBox="1"/>
          <p:nvPr>
            <p:ph idx="3" type="subTitle"/>
          </p:nvPr>
        </p:nvSpPr>
        <p:spPr>
          <a:xfrm>
            <a:off x="792850" y="2748962"/>
            <a:ext cx="22410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657" name="Google Shape;657;p16"/>
          <p:cNvSpPr txBox="1"/>
          <p:nvPr>
            <p:ph idx="4" type="subTitle"/>
          </p:nvPr>
        </p:nvSpPr>
        <p:spPr>
          <a:xfrm>
            <a:off x="6110125" y="3218025"/>
            <a:ext cx="22410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8" name="Google Shape;658;p16"/>
          <p:cNvSpPr txBox="1"/>
          <p:nvPr>
            <p:ph hasCustomPrompt="1" idx="5" type="title"/>
          </p:nvPr>
        </p:nvSpPr>
        <p:spPr>
          <a:xfrm>
            <a:off x="6110125" y="1754925"/>
            <a:ext cx="2241000" cy="9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9" name="Google Shape;659;p16"/>
          <p:cNvSpPr txBox="1"/>
          <p:nvPr>
            <p:ph idx="6" type="subTitle"/>
          </p:nvPr>
        </p:nvSpPr>
        <p:spPr>
          <a:xfrm>
            <a:off x="6110125" y="2748962"/>
            <a:ext cx="22410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660" name="Google Shape;660;p16"/>
          <p:cNvSpPr txBox="1"/>
          <p:nvPr>
            <p:ph idx="7" type="subTitle"/>
          </p:nvPr>
        </p:nvSpPr>
        <p:spPr>
          <a:xfrm>
            <a:off x="3451500" y="3218025"/>
            <a:ext cx="22410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1" name="Google Shape;661;p16"/>
          <p:cNvSpPr txBox="1"/>
          <p:nvPr>
            <p:ph hasCustomPrompt="1" idx="8" type="title"/>
          </p:nvPr>
        </p:nvSpPr>
        <p:spPr>
          <a:xfrm>
            <a:off x="3451500" y="1754925"/>
            <a:ext cx="2241000" cy="9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62" name="Google Shape;662;p16"/>
          <p:cNvSpPr txBox="1"/>
          <p:nvPr>
            <p:ph idx="9" type="subTitle"/>
          </p:nvPr>
        </p:nvSpPr>
        <p:spPr>
          <a:xfrm>
            <a:off x="3451500" y="2748962"/>
            <a:ext cx="22410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663" name="Google Shape;663;p16"/>
          <p:cNvGrpSpPr/>
          <p:nvPr/>
        </p:nvGrpSpPr>
        <p:grpSpPr>
          <a:xfrm flipH="1" rot="10800000">
            <a:off x="-1512361" y="-1940324"/>
            <a:ext cx="2744275" cy="2727763"/>
            <a:chOff x="5985575" y="4420825"/>
            <a:chExt cx="2744275" cy="2727763"/>
          </a:xfrm>
        </p:grpSpPr>
        <p:sp>
          <p:nvSpPr>
            <p:cNvPr id="664" name="Google Shape;664;p16"/>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65" name="Google Shape;665;p16"/>
            <p:cNvGrpSpPr/>
            <p:nvPr/>
          </p:nvGrpSpPr>
          <p:grpSpPr>
            <a:xfrm flipH="1" rot="5400000">
              <a:off x="5986247" y="4572099"/>
              <a:ext cx="2575817" cy="2577160"/>
              <a:chOff x="1550275" y="1493275"/>
              <a:chExt cx="1582100" cy="1582925"/>
            </a:xfrm>
          </p:grpSpPr>
          <p:sp>
            <p:nvSpPr>
              <p:cNvPr id="666" name="Google Shape;666;p1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67" name="Google Shape;667;p1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68" name="Google Shape;668;p1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69" name="Google Shape;669;p1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0" name="Google Shape;670;p1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1" name="Google Shape;671;p1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2" name="Google Shape;672;p16"/>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3" name="Google Shape;673;p16"/>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4" name="Google Shape;674;p16"/>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5" name="Google Shape;675;p1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6" name="Google Shape;676;p1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7" name="Google Shape;677;p1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8" name="Google Shape;678;p1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9" name="Google Shape;679;p1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680" name="Google Shape;680;p16"/>
          <p:cNvGrpSpPr/>
          <p:nvPr/>
        </p:nvGrpSpPr>
        <p:grpSpPr>
          <a:xfrm flipH="1">
            <a:off x="7926811" y="4383119"/>
            <a:ext cx="2577160" cy="2638569"/>
            <a:chOff x="-1115775" y="4467744"/>
            <a:chExt cx="2577160" cy="2638569"/>
          </a:xfrm>
        </p:grpSpPr>
        <p:sp>
          <p:nvSpPr>
            <p:cNvPr id="681" name="Google Shape;681;p16"/>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82" name="Google Shape;682;p16"/>
            <p:cNvGrpSpPr/>
            <p:nvPr/>
          </p:nvGrpSpPr>
          <p:grpSpPr>
            <a:xfrm flipH="1" rot="5400000">
              <a:off x="-1115103" y="4529824"/>
              <a:ext cx="2575817" cy="2577160"/>
              <a:chOff x="1550275" y="1493275"/>
              <a:chExt cx="1582100" cy="1582925"/>
            </a:xfrm>
          </p:grpSpPr>
          <p:sp>
            <p:nvSpPr>
              <p:cNvPr id="683" name="Google Shape;683;p1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4" name="Google Shape;684;p1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5" name="Google Shape;685;p1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6" name="Google Shape;686;p1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7" name="Google Shape;687;p1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8" name="Google Shape;688;p1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9" name="Google Shape;689;p16"/>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0" name="Google Shape;690;p16"/>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1" name="Google Shape;691;p16"/>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2" name="Google Shape;692;p1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3" name="Google Shape;693;p1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4" name="Google Shape;694;p1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5" name="Google Shape;695;p1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6" name="Google Shape;696;p1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697" name="Shape 697"/>
        <p:cNvGrpSpPr/>
        <p:nvPr/>
      </p:nvGrpSpPr>
      <p:grpSpPr>
        <a:xfrm>
          <a:off x="0" y="0"/>
          <a:ext cx="0" cy="0"/>
          <a:chOff x="0" y="0"/>
          <a:chExt cx="0" cy="0"/>
        </a:xfrm>
      </p:grpSpPr>
      <p:sp>
        <p:nvSpPr>
          <p:cNvPr id="698" name="Google Shape;698;p17"/>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99" name="Google Shape;699;p17"/>
          <p:cNvSpPr txBox="1"/>
          <p:nvPr>
            <p:ph idx="1" type="subTitle"/>
          </p:nvPr>
        </p:nvSpPr>
        <p:spPr>
          <a:xfrm>
            <a:off x="1563300" y="3256230"/>
            <a:ext cx="26652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700" name="Google Shape;700;p17"/>
          <p:cNvSpPr txBox="1"/>
          <p:nvPr>
            <p:ph hasCustomPrompt="1" idx="2" type="title"/>
          </p:nvPr>
        </p:nvSpPr>
        <p:spPr>
          <a:xfrm>
            <a:off x="1563300" y="1676825"/>
            <a:ext cx="2665200" cy="110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solidFill>
                  <a:schemeClr val="accent1"/>
                </a:solidFill>
              </a:defRPr>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701" name="Google Shape;701;p17"/>
          <p:cNvSpPr txBox="1"/>
          <p:nvPr>
            <p:ph idx="3" type="subTitle"/>
          </p:nvPr>
        </p:nvSpPr>
        <p:spPr>
          <a:xfrm>
            <a:off x="1563300" y="2787168"/>
            <a:ext cx="2665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702" name="Google Shape;702;p17"/>
          <p:cNvSpPr txBox="1"/>
          <p:nvPr>
            <p:ph idx="4" type="subTitle"/>
          </p:nvPr>
        </p:nvSpPr>
        <p:spPr>
          <a:xfrm>
            <a:off x="5522075" y="3256230"/>
            <a:ext cx="26652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703" name="Google Shape;703;p17"/>
          <p:cNvSpPr txBox="1"/>
          <p:nvPr>
            <p:ph hasCustomPrompt="1" idx="5" type="title"/>
          </p:nvPr>
        </p:nvSpPr>
        <p:spPr>
          <a:xfrm>
            <a:off x="5522075" y="1676825"/>
            <a:ext cx="2665200" cy="110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solidFill>
                  <a:schemeClr val="lt2"/>
                </a:solidFill>
              </a:defRPr>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704" name="Google Shape;704;p17"/>
          <p:cNvSpPr txBox="1"/>
          <p:nvPr>
            <p:ph idx="6" type="subTitle"/>
          </p:nvPr>
        </p:nvSpPr>
        <p:spPr>
          <a:xfrm>
            <a:off x="5522075" y="2787168"/>
            <a:ext cx="2665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705" name="Google Shape;705;p17"/>
          <p:cNvGrpSpPr/>
          <p:nvPr/>
        </p:nvGrpSpPr>
        <p:grpSpPr>
          <a:xfrm>
            <a:off x="8329382" y="-1797275"/>
            <a:ext cx="2750618" cy="2741916"/>
            <a:chOff x="2724182" y="-1866850"/>
            <a:chExt cx="2750618" cy="2741916"/>
          </a:xfrm>
        </p:grpSpPr>
        <p:sp>
          <p:nvSpPr>
            <p:cNvPr id="706" name="Google Shape;706;p17"/>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07" name="Google Shape;707;p17"/>
            <p:cNvGrpSpPr/>
            <p:nvPr/>
          </p:nvGrpSpPr>
          <p:grpSpPr>
            <a:xfrm flipH="1" rot="-5400000">
              <a:off x="2724854" y="-1701422"/>
              <a:ext cx="2575817" cy="2577160"/>
              <a:chOff x="1550275" y="1493275"/>
              <a:chExt cx="1582100" cy="1582925"/>
            </a:xfrm>
          </p:grpSpPr>
          <p:sp>
            <p:nvSpPr>
              <p:cNvPr id="708" name="Google Shape;708;p1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09" name="Google Shape;709;p1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0" name="Google Shape;710;p1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1" name="Google Shape;711;p1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2" name="Google Shape;712;p1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3" name="Google Shape;713;p1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4" name="Google Shape;714;p17"/>
              <p:cNvSpPr/>
              <p:nvPr/>
            </p:nvSpPr>
            <p:spPr>
              <a:xfrm>
                <a:off x="1738593" y="1684322"/>
                <a:ext cx="1119733" cy="111916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5" name="Google Shape;715;p17"/>
              <p:cNvSpPr/>
              <p:nvPr/>
            </p:nvSpPr>
            <p:spPr>
              <a:xfrm>
                <a:off x="1793442" y="1767256"/>
                <a:ext cx="1148861" cy="1155187"/>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6" name="Google Shape;716;p17"/>
              <p:cNvSpPr/>
              <p:nvPr/>
            </p:nvSpPr>
            <p:spPr>
              <a:xfrm>
                <a:off x="1903138" y="1863197"/>
                <a:ext cx="1108951" cy="1114002"/>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7" name="Google Shape;717;p1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8" name="Google Shape;718;p1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9" name="Google Shape;719;p1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0" name="Google Shape;720;p1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1" name="Google Shape;721;p1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722" name="Google Shape;722;p17"/>
          <p:cNvGrpSpPr/>
          <p:nvPr/>
        </p:nvGrpSpPr>
        <p:grpSpPr>
          <a:xfrm flipH="1" rot="5400000">
            <a:off x="-1534486" y="4335726"/>
            <a:ext cx="2744275" cy="2727763"/>
            <a:chOff x="5985575" y="4420825"/>
            <a:chExt cx="2744275" cy="2727763"/>
          </a:xfrm>
        </p:grpSpPr>
        <p:sp>
          <p:nvSpPr>
            <p:cNvPr id="723" name="Google Shape;723;p17"/>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24" name="Google Shape;724;p17"/>
            <p:cNvGrpSpPr/>
            <p:nvPr/>
          </p:nvGrpSpPr>
          <p:grpSpPr>
            <a:xfrm flipH="1" rot="5400000">
              <a:off x="5986247" y="4572099"/>
              <a:ext cx="2575817" cy="2577160"/>
              <a:chOff x="1550275" y="1493275"/>
              <a:chExt cx="1582100" cy="1582925"/>
            </a:xfrm>
          </p:grpSpPr>
          <p:sp>
            <p:nvSpPr>
              <p:cNvPr id="725" name="Google Shape;725;p1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6" name="Google Shape;726;p1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7" name="Google Shape;727;p1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8" name="Google Shape;728;p1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9" name="Google Shape;729;p1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0" name="Google Shape;730;p1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1" name="Google Shape;731;p17"/>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2" name="Google Shape;732;p17"/>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3" name="Google Shape;733;p17"/>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4" name="Google Shape;734;p1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5" name="Google Shape;735;p1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6" name="Google Shape;736;p1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7" name="Google Shape;737;p1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8" name="Google Shape;738;p1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_1_2">
    <p:spTree>
      <p:nvGrpSpPr>
        <p:cNvPr id="739" name="Shape 739"/>
        <p:cNvGrpSpPr/>
        <p:nvPr/>
      </p:nvGrpSpPr>
      <p:grpSpPr>
        <a:xfrm>
          <a:off x="0" y="0"/>
          <a:ext cx="0" cy="0"/>
          <a:chOff x="0" y="0"/>
          <a:chExt cx="0" cy="0"/>
        </a:xfrm>
      </p:grpSpPr>
      <p:sp>
        <p:nvSpPr>
          <p:cNvPr id="740" name="Google Shape;740;p18"/>
          <p:cNvSpPr txBox="1"/>
          <p:nvPr>
            <p:ph idx="1" type="subTitle"/>
          </p:nvPr>
        </p:nvSpPr>
        <p:spPr>
          <a:xfrm>
            <a:off x="4046963" y="1316525"/>
            <a:ext cx="42423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741" name="Google Shape;741;p18"/>
          <p:cNvSpPr txBox="1"/>
          <p:nvPr>
            <p:ph hasCustomPrompt="1" type="title"/>
          </p:nvPr>
        </p:nvSpPr>
        <p:spPr>
          <a:xfrm>
            <a:off x="4046963" y="514200"/>
            <a:ext cx="4242300" cy="9234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742" name="Google Shape;742;p18"/>
          <p:cNvSpPr txBox="1"/>
          <p:nvPr>
            <p:ph idx="2" type="subTitle"/>
          </p:nvPr>
        </p:nvSpPr>
        <p:spPr>
          <a:xfrm>
            <a:off x="4046963" y="4126275"/>
            <a:ext cx="42423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743" name="Google Shape;743;p18"/>
          <p:cNvSpPr txBox="1"/>
          <p:nvPr>
            <p:ph hasCustomPrompt="1" idx="3" type="title"/>
          </p:nvPr>
        </p:nvSpPr>
        <p:spPr>
          <a:xfrm>
            <a:off x="4046963" y="3323950"/>
            <a:ext cx="4242300" cy="9234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744" name="Google Shape;744;p18"/>
          <p:cNvSpPr txBox="1"/>
          <p:nvPr>
            <p:ph idx="4" type="subTitle"/>
          </p:nvPr>
        </p:nvSpPr>
        <p:spPr>
          <a:xfrm>
            <a:off x="4046963" y="2721400"/>
            <a:ext cx="42423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745" name="Google Shape;745;p18"/>
          <p:cNvSpPr txBox="1"/>
          <p:nvPr>
            <p:ph hasCustomPrompt="1" idx="5" type="title"/>
          </p:nvPr>
        </p:nvSpPr>
        <p:spPr>
          <a:xfrm>
            <a:off x="4046963" y="1919075"/>
            <a:ext cx="4242300" cy="9234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48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grpSp>
        <p:nvGrpSpPr>
          <p:cNvPr id="746" name="Google Shape;746;p18"/>
          <p:cNvGrpSpPr/>
          <p:nvPr/>
        </p:nvGrpSpPr>
        <p:grpSpPr>
          <a:xfrm flipH="1" rot="-5400000">
            <a:off x="-1596561" y="4134526"/>
            <a:ext cx="2744275" cy="2727763"/>
            <a:chOff x="5985575" y="4420825"/>
            <a:chExt cx="2744275" cy="2727763"/>
          </a:xfrm>
        </p:grpSpPr>
        <p:sp>
          <p:nvSpPr>
            <p:cNvPr id="747" name="Google Shape;747;p18"/>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48" name="Google Shape;748;p18"/>
            <p:cNvGrpSpPr/>
            <p:nvPr/>
          </p:nvGrpSpPr>
          <p:grpSpPr>
            <a:xfrm flipH="1" rot="5400000">
              <a:off x="5986247" y="4572099"/>
              <a:ext cx="2575817" cy="2577160"/>
              <a:chOff x="1550275" y="1493275"/>
              <a:chExt cx="1582100" cy="1582925"/>
            </a:xfrm>
          </p:grpSpPr>
          <p:sp>
            <p:nvSpPr>
              <p:cNvPr id="749" name="Google Shape;749;p1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0" name="Google Shape;750;p1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1" name="Google Shape;751;p1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2" name="Google Shape;752;p1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3" name="Google Shape;753;p1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4" name="Google Shape;754;p1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5" name="Google Shape;755;p18"/>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6" name="Google Shape;756;p18"/>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7" name="Google Shape;757;p18"/>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8" name="Google Shape;758;p1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9" name="Google Shape;759;p1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0" name="Google Shape;760;p1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1" name="Google Shape;761;p1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2" name="Google Shape;762;p1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763" name="Google Shape;763;p18"/>
          <p:cNvGrpSpPr/>
          <p:nvPr/>
        </p:nvGrpSpPr>
        <p:grpSpPr>
          <a:xfrm flipH="1">
            <a:off x="178072" y="-2112372"/>
            <a:ext cx="2744275" cy="2727763"/>
            <a:chOff x="5985575" y="4420825"/>
            <a:chExt cx="2744275" cy="2727763"/>
          </a:xfrm>
        </p:grpSpPr>
        <p:sp>
          <p:nvSpPr>
            <p:cNvPr id="764" name="Google Shape;764;p18"/>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65" name="Google Shape;765;p18"/>
            <p:cNvGrpSpPr/>
            <p:nvPr/>
          </p:nvGrpSpPr>
          <p:grpSpPr>
            <a:xfrm flipH="1" rot="5400000">
              <a:off x="5986247" y="4572099"/>
              <a:ext cx="2575817" cy="2577160"/>
              <a:chOff x="1550275" y="1493275"/>
              <a:chExt cx="1582100" cy="1582925"/>
            </a:xfrm>
          </p:grpSpPr>
          <p:sp>
            <p:nvSpPr>
              <p:cNvPr id="766" name="Google Shape;766;p1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7" name="Google Shape;767;p1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8" name="Google Shape;768;p1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9" name="Google Shape;769;p1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0" name="Google Shape;770;p1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1" name="Google Shape;771;p1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2" name="Google Shape;772;p18"/>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3" name="Google Shape;773;p18"/>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4" name="Google Shape;774;p18"/>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5" name="Google Shape;775;p1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6" name="Google Shape;776;p1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7" name="Google Shape;777;p1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8" name="Google Shape;778;p1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9" name="Google Shape;779;p1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780" name="Google Shape;780;p18"/>
          <p:cNvGrpSpPr/>
          <p:nvPr/>
        </p:nvGrpSpPr>
        <p:grpSpPr>
          <a:xfrm rot="10800000">
            <a:off x="7555836" y="-1972581"/>
            <a:ext cx="2577160" cy="2638569"/>
            <a:chOff x="-1115775" y="4467744"/>
            <a:chExt cx="2577160" cy="2638569"/>
          </a:xfrm>
        </p:grpSpPr>
        <p:sp>
          <p:nvSpPr>
            <p:cNvPr id="781" name="Google Shape;781;p1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82" name="Google Shape;782;p18"/>
            <p:cNvGrpSpPr/>
            <p:nvPr/>
          </p:nvGrpSpPr>
          <p:grpSpPr>
            <a:xfrm flipH="1" rot="5400000">
              <a:off x="-1115103" y="4529824"/>
              <a:ext cx="2575817" cy="2577160"/>
              <a:chOff x="1550275" y="1493275"/>
              <a:chExt cx="1582100" cy="1582925"/>
            </a:xfrm>
          </p:grpSpPr>
          <p:sp>
            <p:nvSpPr>
              <p:cNvPr id="783" name="Google Shape;783;p1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4" name="Google Shape;784;p1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5" name="Google Shape;785;p1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6" name="Google Shape;786;p1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7" name="Google Shape;787;p1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8" name="Google Shape;788;p1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9" name="Google Shape;789;p1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0" name="Google Shape;790;p1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1" name="Google Shape;791;p1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2" name="Google Shape;792;p1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3" name="Google Shape;793;p1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4" name="Google Shape;794;p1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5" name="Google Shape;795;p1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6" name="Google Shape;796;p1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797" name="Shape 797"/>
        <p:cNvGrpSpPr/>
        <p:nvPr/>
      </p:nvGrpSpPr>
      <p:grpSpPr>
        <a:xfrm>
          <a:off x="0" y="0"/>
          <a:ext cx="0" cy="0"/>
          <a:chOff x="0" y="0"/>
          <a:chExt cx="0" cy="0"/>
        </a:xfrm>
      </p:grpSpPr>
      <p:sp>
        <p:nvSpPr>
          <p:cNvPr id="798" name="Google Shape;798;p19"/>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799" name="Google Shape;799;p19"/>
          <p:cNvGrpSpPr/>
          <p:nvPr/>
        </p:nvGrpSpPr>
        <p:grpSpPr>
          <a:xfrm flipH="1">
            <a:off x="8162268" y="4327483"/>
            <a:ext cx="2744275" cy="2727763"/>
            <a:chOff x="5985575" y="4420825"/>
            <a:chExt cx="2744275" cy="2727763"/>
          </a:xfrm>
        </p:grpSpPr>
        <p:sp>
          <p:nvSpPr>
            <p:cNvPr id="800" name="Google Shape;800;p19"/>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01" name="Google Shape;801;p19"/>
            <p:cNvGrpSpPr/>
            <p:nvPr/>
          </p:nvGrpSpPr>
          <p:grpSpPr>
            <a:xfrm flipH="1" rot="5400000">
              <a:off x="5986247" y="4572099"/>
              <a:ext cx="2575817" cy="2577160"/>
              <a:chOff x="1550275" y="1493275"/>
              <a:chExt cx="1582100" cy="1582925"/>
            </a:xfrm>
          </p:grpSpPr>
          <p:sp>
            <p:nvSpPr>
              <p:cNvPr id="802" name="Google Shape;802;p1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3" name="Google Shape;803;p1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4" name="Google Shape;804;p1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5" name="Google Shape;805;p1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6" name="Google Shape;806;p1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7" name="Google Shape;807;p1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8" name="Google Shape;808;p19"/>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9" name="Google Shape;809;p19"/>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0" name="Google Shape;810;p19"/>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1" name="Google Shape;811;p1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2" name="Google Shape;812;p1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3" name="Google Shape;813;p1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4" name="Google Shape;814;p1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5" name="Google Shape;815;p1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816" name="Google Shape;816;p19"/>
          <p:cNvGrpSpPr/>
          <p:nvPr/>
        </p:nvGrpSpPr>
        <p:grpSpPr>
          <a:xfrm flipH="1">
            <a:off x="-1718107" y="-1806042"/>
            <a:ext cx="2744275" cy="2727763"/>
            <a:chOff x="5985575" y="4420825"/>
            <a:chExt cx="2744275" cy="2727763"/>
          </a:xfrm>
        </p:grpSpPr>
        <p:sp>
          <p:nvSpPr>
            <p:cNvPr id="817" name="Google Shape;817;p19"/>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18" name="Google Shape;818;p19"/>
            <p:cNvGrpSpPr/>
            <p:nvPr/>
          </p:nvGrpSpPr>
          <p:grpSpPr>
            <a:xfrm flipH="1" rot="5400000">
              <a:off x="5986247" y="4572099"/>
              <a:ext cx="2575817" cy="2577160"/>
              <a:chOff x="1550275" y="1493275"/>
              <a:chExt cx="1582100" cy="1582925"/>
            </a:xfrm>
          </p:grpSpPr>
          <p:sp>
            <p:nvSpPr>
              <p:cNvPr id="819" name="Google Shape;819;p1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0" name="Google Shape;820;p1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1" name="Google Shape;821;p1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2" name="Google Shape;822;p1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3" name="Google Shape;823;p1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4" name="Google Shape;824;p1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5" name="Google Shape;825;p19"/>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6" name="Google Shape;826;p19"/>
              <p:cNvSpPr/>
              <p:nvPr/>
            </p:nvSpPr>
            <p:spPr>
              <a:xfrm>
                <a:off x="1787327" y="1767256"/>
                <a:ext cx="1154741" cy="1144949"/>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7" name="Google Shape;827;p19"/>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8" name="Google Shape;828;p1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9" name="Google Shape;829;p1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0" name="Google Shape;830;p1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1" name="Google Shape;831;p1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2" name="Google Shape;832;p1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833" name="Shape 833"/>
        <p:cNvGrpSpPr/>
        <p:nvPr/>
      </p:nvGrpSpPr>
      <p:grpSpPr>
        <a:xfrm>
          <a:off x="0" y="0"/>
          <a:ext cx="0" cy="0"/>
          <a:chOff x="0" y="0"/>
          <a:chExt cx="0" cy="0"/>
        </a:xfrm>
      </p:grpSpPr>
      <p:grpSp>
        <p:nvGrpSpPr>
          <p:cNvPr id="834" name="Google Shape;834;p20"/>
          <p:cNvGrpSpPr/>
          <p:nvPr/>
        </p:nvGrpSpPr>
        <p:grpSpPr>
          <a:xfrm flipH="1">
            <a:off x="7799028" y="4289170"/>
            <a:ext cx="2577160" cy="2638569"/>
            <a:chOff x="-1115775" y="4467744"/>
            <a:chExt cx="2577160" cy="2638569"/>
          </a:xfrm>
        </p:grpSpPr>
        <p:sp>
          <p:nvSpPr>
            <p:cNvPr id="835" name="Google Shape;835;p20"/>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36" name="Google Shape;836;p20"/>
            <p:cNvGrpSpPr/>
            <p:nvPr/>
          </p:nvGrpSpPr>
          <p:grpSpPr>
            <a:xfrm flipH="1" rot="5400000">
              <a:off x="-1115103" y="4529824"/>
              <a:ext cx="2575817" cy="2577160"/>
              <a:chOff x="1550275" y="1493275"/>
              <a:chExt cx="1582100" cy="1582925"/>
            </a:xfrm>
          </p:grpSpPr>
          <p:sp>
            <p:nvSpPr>
              <p:cNvPr id="837" name="Google Shape;837;p2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8" name="Google Shape;838;p2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9" name="Google Shape;839;p2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0" name="Google Shape;840;p2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1" name="Google Shape;841;p2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2" name="Google Shape;842;p2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3" name="Google Shape;843;p20"/>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4" name="Google Shape;844;p20"/>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5" name="Google Shape;845;p20"/>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6" name="Google Shape;846;p2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7" name="Google Shape;847;p2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8" name="Google Shape;848;p2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9" name="Google Shape;849;p2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50" name="Google Shape;850;p2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
        <p:nvSpPr>
          <p:cNvPr id="851" name="Google Shape;851;p20"/>
          <p:cNvSpPr txBox="1"/>
          <p:nvPr>
            <p:ph type="title"/>
          </p:nvPr>
        </p:nvSpPr>
        <p:spPr>
          <a:xfrm>
            <a:off x="4709575" y="1310875"/>
            <a:ext cx="3474000" cy="1293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9200"/>
              <a:buNone/>
              <a:defRPr sz="72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p:txBody>
      </p:sp>
      <p:sp>
        <p:nvSpPr>
          <p:cNvPr id="852" name="Google Shape;852;p20"/>
          <p:cNvSpPr txBox="1"/>
          <p:nvPr>
            <p:ph idx="1" type="subTitle"/>
          </p:nvPr>
        </p:nvSpPr>
        <p:spPr>
          <a:xfrm>
            <a:off x="4709575" y="2645425"/>
            <a:ext cx="3474000" cy="10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853" name="Google Shape;853;p20"/>
          <p:cNvGrpSpPr/>
          <p:nvPr/>
        </p:nvGrpSpPr>
        <p:grpSpPr>
          <a:xfrm>
            <a:off x="-1309043" y="4264875"/>
            <a:ext cx="2750618" cy="2741916"/>
            <a:chOff x="2724182" y="-1866850"/>
            <a:chExt cx="2750618" cy="2741916"/>
          </a:xfrm>
        </p:grpSpPr>
        <p:sp>
          <p:nvSpPr>
            <p:cNvPr id="854" name="Google Shape;854;p20"/>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55" name="Google Shape;855;p20"/>
            <p:cNvGrpSpPr/>
            <p:nvPr/>
          </p:nvGrpSpPr>
          <p:grpSpPr>
            <a:xfrm flipH="1" rot="-5400000">
              <a:off x="2724854" y="-1701422"/>
              <a:ext cx="2575817" cy="2577160"/>
              <a:chOff x="1550275" y="1493275"/>
              <a:chExt cx="1582100" cy="1582925"/>
            </a:xfrm>
          </p:grpSpPr>
          <p:sp>
            <p:nvSpPr>
              <p:cNvPr id="856" name="Google Shape;856;p2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57" name="Google Shape;857;p2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58" name="Google Shape;858;p2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59" name="Google Shape;859;p2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0" name="Google Shape;860;p2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1" name="Google Shape;861;p2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2" name="Google Shape;862;p20"/>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3" name="Google Shape;863;p20"/>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4" name="Google Shape;864;p20"/>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5" name="Google Shape;865;p2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6" name="Google Shape;866;p2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7" name="Google Shape;867;p2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8" name="Google Shape;868;p2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9" name="Google Shape;869;p2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txBox="1"/>
          <p:nvPr>
            <p:ph type="title"/>
          </p:nvPr>
        </p:nvSpPr>
        <p:spPr>
          <a:xfrm>
            <a:off x="1001225" y="2198225"/>
            <a:ext cx="2974500" cy="1569900"/>
          </a:xfrm>
          <a:prstGeom prst="rect">
            <a:avLst/>
          </a:prstGeom>
        </p:spPr>
        <p:txBody>
          <a:bodyPr anchorCtr="0" anchor="t" bIns="91425" lIns="91425" spcFirstLastPara="1" rIns="91425" wrap="square" tIns="91425">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47" name="Google Shape;47;p3"/>
          <p:cNvSpPr txBox="1"/>
          <p:nvPr>
            <p:ph hasCustomPrompt="1" idx="2" type="title"/>
          </p:nvPr>
        </p:nvSpPr>
        <p:spPr>
          <a:xfrm>
            <a:off x="1001225" y="1131925"/>
            <a:ext cx="1076100" cy="1000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300"/>
              <a:buNone/>
              <a:defRPr sz="5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grpSp>
        <p:nvGrpSpPr>
          <p:cNvPr id="48" name="Google Shape;48;p3"/>
          <p:cNvGrpSpPr/>
          <p:nvPr/>
        </p:nvGrpSpPr>
        <p:grpSpPr>
          <a:xfrm>
            <a:off x="-1115775" y="4467744"/>
            <a:ext cx="2577160" cy="2638569"/>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0" name="Google Shape;50;p3"/>
            <p:cNvGrpSpPr/>
            <p:nvPr/>
          </p:nvGrpSpPr>
          <p:grpSpPr>
            <a:xfrm flipH="1" rot="5400000">
              <a:off x="-1115103" y="4529824"/>
              <a:ext cx="2575817" cy="2577160"/>
              <a:chOff x="1550275" y="1493275"/>
              <a:chExt cx="1582100" cy="1582925"/>
            </a:xfrm>
          </p:grpSpPr>
          <p:sp>
            <p:nvSpPr>
              <p:cNvPr id="51" name="Google Shape;51;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 name="Google Shape;52;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 name="Google Shape;53;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 name="Google Shape;54;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 name="Google Shape;55;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 name="Google Shape;56;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 name="Google Shape;57;p3"/>
              <p:cNvSpPr/>
              <p:nvPr/>
            </p:nvSpPr>
            <p:spPr>
              <a:xfrm>
                <a:off x="1719252" y="1684329"/>
                <a:ext cx="1139072" cy="11362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 name="Google Shape;58;p3"/>
              <p:cNvSpPr/>
              <p:nvPr/>
            </p:nvSpPr>
            <p:spPr>
              <a:xfrm>
                <a:off x="1783238" y="1767251"/>
                <a:ext cx="1158914" cy="1162960"/>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 name="Google Shape;59;p3"/>
              <p:cNvSpPr/>
              <p:nvPr/>
            </p:nvSpPr>
            <p:spPr>
              <a:xfrm>
                <a:off x="1911210" y="1863204"/>
                <a:ext cx="1100907" cy="1094359"/>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 name="Google Shape;60;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 name="Google Shape;61;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 name="Google Shape;62;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 name="Google Shape;63;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 name="Google Shape;64;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65" name="Google Shape;65;p3"/>
          <p:cNvGrpSpPr/>
          <p:nvPr/>
        </p:nvGrpSpPr>
        <p:grpSpPr>
          <a:xfrm flipH="1">
            <a:off x="7784993" y="4327483"/>
            <a:ext cx="2744275" cy="2727763"/>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7" name="Google Shape;67;p3"/>
            <p:cNvGrpSpPr/>
            <p:nvPr/>
          </p:nvGrpSpPr>
          <p:grpSpPr>
            <a:xfrm flipH="1" rot="5400000">
              <a:off x="5986247" y="4572099"/>
              <a:ext cx="2575817" cy="2577160"/>
              <a:chOff x="1550275" y="1493275"/>
              <a:chExt cx="1582100" cy="1582925"/>
            </a:xfrm>
          </p:grpSpPr>
          <p:sp>
            <p:nvSpPr>
              <p:cNvPr id="68" name="Google Shape;68;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 name="Google Shape;69;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0" name="Google Shape;70;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 name="Google Shape;71;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 name="Google Shape;72;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 name="Google Shape;73;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4" name="Google Shape;74;p3"/>
              <p:cNvSpPr/>
              <p:nvPr/>
            </p:nvSpPr>
            <p:spPr>
              <a:xfrm>
                <a:off x="1788430" y="1684323"/>
                <a:ext cx="1070060" cy="1076696"/>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 name="Google Shape;75;p3"/>
              <p:cNvSpPr/>
              <p:nvPr/>
            </p:nvSpPr>
            <p:spPr>
              <a:xfrm>
                <a:off x="1852417" y="1767253"/>
                <a:ext cx="1089683" cy="109432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 name="Google Shape;76;p3"/>
              <p:cNvSpPr/>
              <p:nvPr/>
            </p:nvSpPr>
            <p:spPr>
              <a:xfrm>
                <a:off x="1998677" y="1863197"/>
                <a:ext cx="1013358" cy="1007559"/>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 name="Google Shape;77;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 name="Google Shape;78;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 name="Google Shape;79;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 name="Google Shape;80;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 name="Google Shape;81;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82" name="Google Shape;82;p3"/>
          <p:cNvGrpSpPr/>
          <p:nvPr/>
        </p:nvGrpSpPr>
        <p:grpSpPr>
          <a:xfrm>
            <a:off x="7875908" y="-2134584"/>
            <a:ext cx="2750618" cy="2741916"/>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4" name="Google Shape;84;p3"/>
            <p:cNvGrpSpPr/>
            <p:nvPr/>
          </p:nvGrpSpPr>
          <p:grpSpPr>
            <a:xfrm flipH="1" rot="-5400000">
              <a:off x="2724854" y="-1701422"/>
              <a:ext cx="2575817" cy="2577160"/>
              <a:chOff x="1550275" y="1493275"/>
              <a:chExt cx="1582100" cy="1582925"/>
            </a:xfrm>
          </p:grpSpPr>
          <p:sp>
            <p:nvSpPr>
              <p:cNvPr id="85" name="Google Shape;85;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 name="Google Shape;86;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 name="Google Shape;87;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 name="Google Shape;88;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 name="Google Shape;89;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 name="Google Shape;90;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 name="Google Shape;91;p3"/>
              <p:cNvSpPr/>
              <p:nvPr/>
            </p:nvSpPr>
            <p:spPr>
              <a:xfrm>
                <a:off x="1717240" y="1684321"/>
                <a:ext cx="1141347" cy="1151016"/>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 name="Google Shape;92;p3"/>
              <p:cNvSpPr/>
              <p:nvPr/>
            </p:nvSpPr>
            <p:spPr>
              <a:xfrm>
                <a:off x="1790377" y="1767255"/>
                <a:ext cx="1151707" cy="1177749"/>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 name="Google Shape;93;p3"/>
              <p:cNvSpPr/>
              <p:nvPr/>
            </p:nvSpPr>
            <p:spPr>
              <a:xfrm>
                <a:off x="1890925" y="1863197"/>
                <a:ext cx="1121111" cy="113663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 name="Google Shape;94;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 name="Google Shape;95;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 name="Google Shape;96;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 name="Google Shape;97;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 name="Google Shape;98;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870" name="Shape 870"/>
        <p:cNvGrpSpPr/>
        <p:nvPr/>
      </p:nvGrpSpPr>
      <p:grpSpPr>
        <a:xfrm>
          <a:off x="0" y="0"/>
          <a:ext cx="0" cy="0"/>
          <a:chOff x="0" y="0"/>
          <a:chExt cx="0" cy="0"/>
        </a:xfrm>
      </p:grpSpPr>
      <p:sp>
        <p:nvSpPr>
          <p:cNvPr id="871" name="Google Shape;871;p21"/>
          <p:cNvSpPr txBox="1"/>
          <p:nvPr>
            <p:ph idx="1" type="body"/>
          </p:nvPr>
        </p:nvSpPr>
        <p:spPr>
          <a:xfrm>
            <a:off x="1207300" y="1761941"/>
            <a:ext cx="3763200" cy="2319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Font typeface="Red Hat Display"/>
              <a:buChar char="𑁋"/>
              <a:defRPr/>
            </a:lvl1pPr>
            <a:lvl2pPr indent="-304800" lvl="1" marL="914400" rtl="0">
              <a:spcBef>
                <a:spcPts val="1600"/>
              </a:spcBef>
              <a:spcAft>
                <a:spcPts val="0"/>
              </a:spcAft>
              <a:buClr>
                <a:srgbClr val="FFFFFF"/>
              </a:buClr>
              <a:buSzPts val="1200"/>
              <a:buFont typeface="Red Hat Display"/>
              <a:buChar char="○"/>
              <a:defRPr/>
            </a:lvl2pPr>
            <a:lvl3pPr indent="-304800" lvl="2" marL="1371600" rtl="0">
              <a:spcBef>
                <a:spcPts val="1600"/>
              </a:spcBef>
              <a:spcAft>
                <a:spcPts val="0"/>
              </a:spcAft>
              <a:buClr>
                <a:srgbClr val="FFFFFF"/>
              </a:buClr>
              <a:buSzPts val="1200"/>
              <a:buFont typeface="Red Hat Display"/>
              <a:buChar char="■"/>
              <a:defRPr/>
            </a:lvl3pPr>
            <a:lvl4pPr indent="-304800" lvl="3" marL="1828800" rtl="0">
              <a:spcBef>
                <a:spcPts val="1600"/>
              </a:spcBef>
              <a:spcAft>
                <a:spcPts val="0"/>
              </a:spcAft>
              <a:buClr>
                <a:srgbClr val="FFFFFF"/>
              </a:buClr>
              <a:buSzPts val="1200"/>
              <a:buFont typeface="Red Hat Display"/>
              <a:buChar char="●"/>
              <a:defRPr/>
            </a:lvl4pPr>
            <a:lvl5pPr indent="-304800" lvl="4" marL="2286000" rtl="0">
              <a:spcBef>
                <a:spcPts val="1600"/>
              </a:spcBef>
              <a:spcAft>
                <a:spcPts val="0"/>
              </a:spcAft>
              <a:buClr>
                <a:srgbClr val="FFFFFF"/>
              </a:buClr>
              <a:buSzPts val="1200"/>
              <a:buFont typeface="Red Hat Display"/>
              <a:buChar char="○"/>
              <a:defRPr/>
            </a:lvl5pPr>
            <a:lvl6pPr indent="-304800" lvl="5" marL="2743200" rtl="0">
              <a:spcBef>
                <a:spcPts val="1600"/>
              </a:spcBef>
              <a:spcAft>
                <a:spcPts val="0"/>
              </a:spcAft>
              <a:buClr>
                <a:srgbClr val="FFFFFF"/>
              </a:buClr>
              <a:buSzPts val="1200"/>
              <a:buFont typeface="Red Hat Display"/>
              <a:buChar char="■"/>
              <a:defRPr/>
            </a:lvl6pPr>
            <a:lvl7pPr indent="-304800" lvl="6" marL="3200400" rtl="0">
              <a:spcBef>
                <a:spcPts val="1600"/>
              </a:spcBef>
              <a:spcAft>
                <a:spcPts val="0"/>
              </a:spcAft>
              <a:buClr>
                <a:srgbClr val="FFFFFF"/>
              </a:buClr>
              <a:buSzPts val="1200"/>
              <a:buFont typeface="Red Hat Display"/>
              <a:buChar char="●"/>
              <a:defRPr/>
            </a:lvl7pPr>
            <a:lvl8pPr indent="-304800" lvl="7" marL="3657600" rtl="0">
              <a:spcBef>
                <a:spcPts val="1600"/>
              </a:spcBef>
              <a:spcAft>
                <a:spcPts val="0"/>
              </a:spcAft>
              <a:buClr>
                <a:srgbClr val="FFFFFF"/>
              </a:buClr>
              <a:buSzPts val="1200"/>
              <a:buFont typeface="Red Hat Display"/>
              <a:buChar char="○"/>
              <a:defRPr/>
            </a:lvl8pPr>
            <a:lvl9pPr indent="-304800" lvl="8" marL="4114800" rtl="0">
              <a:spcBef>
                <a:spcPts val="1600"/>
              </a:spcBef>
              <a:spcAft>
                <a:spcPts val="1600"/>
              </a:spcAft>
              <a:buClr>
                <a:srgbClr val="FFFFFF"/>
              </a:buClr>
              <a:buSzPts val="1200"/>
              <a:buFont typeface="Red Hat Display"/>
              <a:buChar char="■"/>
              <a:defRPr/>
            </a:lvl9pPr>
          </a:lstStyle>
          <a:p/>
        </p:txBody>
      </p:sp>
      <p:sp>
        <p:nvSpPr>
          <p:cNvPr id="872" name="Google Shape;872;p2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873" name="Google Shape;873;p21"/>
          <p:cNvGrpSpPr/>
          <p:nvPr/>
        </p:nvGrpSpPr>
        <p:grpSpPr>
          <a:xfrm rot="5400000">
            <a:off x="7854984" y="4618264"/>
            <a:ext cx="2750618" cy="2741916"/>
            <a:chOff x="2724182" y="-1866850"/>
            <a:chExt cx="2750618" cy="2741916"/>
          </a:xfrm>
        </p:grpSpPr>
        <p:sp>
          <p:nvSpPr>
            <p:cNvPr id="874" name="Google Shape;874;p21"/>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75" name="Google Shape;875;p21"/>
            <p:cNvGrpSpPr/>
            <p:nvPr/>
          </p:nvGrpSpPr>
          <p:grpSpPr>
            <a:xfrm flipH="1" rot="-5400000">
              <a:off x="2724854" y="-1701422"/>
              <a:ext cx="2575817" cy="2577160"/>
              <a:chOff x="1550275" y="1493275"/>
              <a:chExt cx="1582100" cy="1582925"/>
            </a:xfrm>
          </p:grpSpPr>
          <p:sp>
            <p:nvSpPr>
              <p:cNvPr id="876" name="Google Shape;876;p2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7" name="Google Shape;877;p2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8" name="Google Shape;878;p2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9" name="Google Shape;879;p2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0" name="Google Shape;880;p2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1" name="Google Shape;881;p2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2" name="Google Shape;882;p21"/>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3" name="Google Shape;883;p21"/>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4" name="Google Shape;884;p21"/>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5" name="Google Shape;885;p2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6" name="Google Shape;886;p2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7" name="Google Shape;887;p2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8" name="Google Shape;888;p2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9" name="Google Shape;889;p2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890" name="Google Shape;890;p21"/>
          <p:cNvGrpSpPr/>
          <p:nvPr/>
        </p:nvGrpSpPr>
        <p:grpSpPr>
          <a:xfrm>
            <a:off x="-1281564" y="4306094"/>
            <a:ext cx="2577160" cy="2638569"/>
            <a:chOff x="-1115775" y="4467744"/>
            <a:chExt cx="2577160" cy="2638569"/>
          </a:xfrm>
        </p:grpSpPr>
        <p:sp>
          <p:nvSpPr>
            <p:cNvPr id="891" name="Google Shape;891;p21"/>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92" name="Google Shape;892;p21"/>
            <p:cNvGrpSpPr/>
            <p:nvPr/>
          </p:nvGrpSpPr>
          <p:grpSpPr>
            <a:xfrm flipH="1" rot="5400000">
              <a:off x="-1115103" y="4529824"/>
              <a:ext cx="2575817" cy="2577160"/>
              <a:chOff x="1550275" y="1493275"/>
              <a:chExt cx="1582100" cy="1582925"/>
            </a:xfrm>
          </p:grpSpPr>
          <p:sp>
            <p:nvSpPr>
              <p:cNvPr id="893" name="Google Shape;893;p2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4" name="Google Shape;894;p2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5" name="Google Shape;895;p2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6" name="Google Shape;896;p2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7" name="Google Shape;897;p2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8" name="Google Shape;898;p2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9" name="Google Shape;899;p21"/>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0" name="Google Shape;900;p21"/>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1" name="Google Shape;901;p21"/>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2" name="Google Shape;902;p2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3" name="Google Shape;903;p2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4" name="Google Shape;904;p2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5" name="Google Shape;905;p2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6" name="Google Shape;906;p2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907" name="Shape 907"/>
        <p:cNvGrpSpPr/>
        <p:nvPr/>
      </p:nvGrpSpPr>
      <p:grpSpPr>
        <a:xfrm>
          <a:off x="0" y="0"/>
          <a:ext cx="0" cy="0"/>
          <a:chOff x="0" y="0"/>
          <a:chExt cx="0" cy="0"/>
        </a:xfrm>
      </p:grpSpPr>
      <p:sp>
        <p:nvSpPr>
          <p:cNvPr id="908" name="Google Shape;908;p22"/>
          <p:cNvSpPr txBox="1"/>
          <p:nvPr>
            <p:ph type="title"/>
          </p:nvPr>
        </p:nvSpPr>
        <p:spPr>
          <a:xfrm>
            <a:off x="2205300" y="1076200"/>
            <a:ext cx="47334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09" name="Google Shape;909;p22"/>
          <p:cNvSpPr txBox="1"/>
          <p:nvPr>
            <p:ph idx="1" type="subTitle"/>
          </p:nvPr>
        </p:nvSpPr>
        <p:spPr>
          <a:xfrm>
            <a:off x="2205300" y="1997100"/>
            <a:ext cx="4733400" cy="20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910" name="Google Shape;910;p22"/>
          <p:cNvGrpSpPr/>
          <p:nvPr/>
        </p:nvGrpSpPr>
        <p:grpSpPr>
          <a:xfrm flipH="1" rot="5400000">
            <a:off x="-1626925" y="4485076"/>
            <a:ext cx="2744275" cy="2727763"/>
            <a:chOff x="5985575" y="4420825"/>
            <a:chExt cx="2744275" cy="2727763"/>
          </a:xfrm>
        </p:grpSpPr>
        <p:sp>
          <p:nvSpPr>
            <p:cNvPr id="911" name="Google Shape;911;p2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12" name="Google Shape;912;p22"/>
            <p:cNvGrpSpPr/>
            <p:nvPr/>
          </p:nvGrpSpPr>
          <p:grpSpPr>
            <a:xfrm flipH="1" rot="5400000">
              <a:off x="5986247" y="4572099"/>
              <a:ext cx="2575817" cy="2577160"/>
              <a:chOff x="1550275" y="1493275"/>
              <a:chExt cx="1582100" cy="1582925"/>
            </a:xfrm>
          </p:grpSpPr>
          <p:sp>
            <p:nvSpPr>
              <p:cNvPr id="913" name="Google Shape;913;p2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4" name="Google Shape;914;p2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5" name="Google Shape;915;p2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6" name="Google Shape;916;p2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7" name="Google Shape;917;p2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8" name="Google Shape;918;p2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9" name="Google Shape;919;p2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0" name="Google Shape;920;p22"/>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1" name="Google Shape;921;p22"/>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2" name="Google Shape;922;p2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3" name="Google Shape;923;p2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4" name="Google Shape;924;p2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5" name="Google Shape;925;p2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6" name="Google Shape;926;p2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927" name="Google Shape;927;p22"/>
          <p:cNvGrpSpPr/>
          <p:nvPr/>
        </p:nvGrpSpPr>
        <p:grpSpPr>
          <a:xfrm flipH="1" rot="10800000">
            <a:off x="8006688" y="4628776"/>
            <a:ext cx="2744275" cy="2727763"/>
            <a:chOff x="5985575" y="4420825"/>
            <a:chExt cx="2744275" cy="2727763"/>
          </a:xfrm>
        </p:grpSpPr>
        <p:sp>
          <p:nvSpPr>
            <p:cNvPr id="928" name="Google Shape;928;p2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29" name="Google Shape;929;p22"/>
            <p:cNvGrpSpPr/>
            <p:nvPr/>
          </p:nvGrpSpPr>
          <p:grpSpPr>
            <a:xfrm flipH="1" rot="5400000">
              <a:off x="5986247" y="4572099"/>
              <a:ext cx="2575817" cy="2577160"/>
              <a:chOff x="1550275" y="1493275"/>
              <a:chExt cx="1582100" cy="1582925"/>
            </a:xfrm>
          </p:grpSpPr>
          <p:sp>
            <p:nvSpPr>
              <p:cNvPr id="930" name="Google Shape;930;p2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1" name="Google Shape;931;p2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2" name="Google Shape;932;p2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3" name="Google Shape;933;p2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4" name="Google Shape;934;p2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5" name="Google Shape;935;p2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6" name="Google Shape;936;p2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7" name="Google Shape;937;p22"/>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8" name="Google Shape;938;p22"/>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9" name="Google Shape;939;p2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0" name="Google Shape;940;p2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1" name="Google Shape;941;p2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2" name="Google Shape;942;p2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3" name="Google Shape;943;p2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944" name="Google Shape;944;p22"/>
          <p:cNvGrpSpPr/>
          <p:nvPr/>
        </p:nvGrpSpPr>
        <p:grpSpPr>
          <a:xfrm rot="10800000">
            <a:off x="7500411" y="-1866431"/>
            <a:ext cx="2577160" cy="2638569"/>
            <a:chOff x="-1115775" y="4467744"/>
            <a:chExt cx="2577160" cy="2638569"/>
          </a:xfrm>
        </p:grpSpPr>
        <p:sp>
          <p:nvSpPr>
            <p:cNvPr id="945" name="Google Shape;945;p22"/>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46" name="Google Shape;946;p22"/>
            <p:cNvGrpSpPr/>
            <p:nvPr/>
          </p:nvGrpSpPr>
          <p:grpSpPr>
            <a:xfrm flipH="1" rot="5400000">
              <a:off x="-1115103" y="4529824"/>
              <a:ext cx="2575817" cy="2577160"/>
              <a:chOff x="1550275" y="1493275"/>
              <a:chExt cx="1582100" cy="1582925"/>
            </a:xfrm>
          </p:grpSpPr>
          <p:sp>
            <p:nvSpPr>
              <p:cNvPr id="947" name="Google Shape;947;p2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8" name="Google Shape;948;p2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9" name="Google Shape;949;p2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0" name="Google Shape;950;p2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1" name="Google Shape;951;p2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2" name="Google Shape;952;p2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3" name="Google Shape;953;p2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4" name="Google Shape;954;p2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5" name="Google Shape;955;p2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6" name="Google Shape;956;p2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7" name="Google Shape;957;p2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8" name="Google Shape;958;p2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9" name="Google Shape;959;p2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0" name="Google Shape;960;p2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961" name="Google Shape;961;p22"/>
          <p:cNvGrpSpPr/>
          <p:nvPr/>
        </p:nvGrpSpPr>
        <p:grpSpPr>
          <a:xfrm flipH="1" rot="10800000">
            <a:off x="-933564" y="-1866431"/>
            <a:ext cx="2577160" cy="2638569"/>
            <a:chOff x="-1115775" y="4467744"/>
            <a:chExt cx="2577160" cy="2638569"/>
          </a:xfrm>
        </p:grpSpPr>
        <p:sp>
          <p:nvSpPr>
            <p:cNvPr id="962" name="Google Shape;962;p22"/>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63" name="Google Shape;963;p22"/>
            <p:cNvGrpSpPr/>
            <p:nvPr/>
          </p:nvGrpSpPr>
          <p:grpSpPr>
            <a:xfrm flipH="1" rot="5400000">
              <a:off x="-1115103" y="4529824"/>
              <a:ext cx="2575817" cy="2577160"/>
              <a:chOff x="1550275" y="1493275"/>
              <a:chExt cx="1582100" cy="1582925"/>
            </a:xfrm>
          </p:grpSpPr>
          <p:sp>
            <p:nvSpPr>
              <p:cNvPr id="964" name="Google Shape;964;p2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5" name="Google Shape;965;p2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6" name="Google Shape;966;p2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7" name="Google Shape;967;p2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8" name="Google Shape;968;p2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9" name="Google Shape;969;p2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0" name="Google Shape;970;p2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1" name="Google Shape;971;p2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2" name="Google Shape;972;p2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3" name="Google Shape;973;p2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4" name="Google Shape;974;p2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5" name="Google Shape;975;p2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6" name="Google Shape;976;p2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7" name="Google Shape;977;p2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978" name="Shape 978"/>
        <p:cNvGrpSpPr/>
        <p:nvPr/>
      </p:nvGrpSpPr>
      <p:grpSpPr>
        <a:xfrm>
          <a:off x="0" y="0"/>
          <a:ext cx="0" cy="0"/>
          <a:chOff x="0" y="0"/>
          <a:chExt cx="0" cy="0"/>
        </a:xfrm>
      </p:grpSpPr>
      <p:sp>
        <p:nvSpPr>
          <p:cNvPr id="979" name="Google Shape;979;p23"/>
          <p:cNvSpPr txBox="1"/>
          <p:nvPr>
            <p:ph type="title"/>
          </p:nvPr>
        </p:nvSpPr>
        <p:spPr>
          <a:xfrm>
            <a:off x="907175" y="1319225"/>
            <a:ext cx="2720400" cy="1231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80" name="Google Shape;980;p23"/>
          <p:cNvSpPr txBox="1"/>
          <p:nvPr>
            <p:ph idx="1" type="subTitle"/>
          </p:nvPr>
        </p:nvSpPr>
        <p:spPr>
          <a:xfrm>
            <a:off x="907175" y="2724672"/>
            <a:ext cx="27204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981" name="Google Shape;981;p23"/>
          <p:cNvGrpSpPr/>
          <p:nvPr/>
        </p:nvGrpSpPr>
        <p:grpSpPr>
          <a:xfrm flipH="1" rot="-5400000">
            <a:off x="7673050" y="-2221824"/>
            <a:ext cx="2744275" cy="2727763"/>
            <a:chOff x="5985575" y="4420825"/>
            <a:chExt cx="2744275" cy="2727763"/>
          </a:xfrm>
        </p:grpSpPr>
        <p:sp>
          <p:nvSpPr>
            <p:cNvPr id="982" name="Google Shape;982;p2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83" name="Google Shape;983;p23"/>
            <p:cNvGrpSpPr/>
            <p:nvPr/>
          </p:nvGrpSpPr>
          <p:grpSpPr>
            <a:xfrm flipH="1" rot="5400000">
              <a:off x="5986247" y="4572099"/>
              <a:ext cx="2575817" cy="2577160"/>
              <a:chOff x="1550275" y="1493275"/>
              <a:chExt cx="1582100" cy="1582925"/>
            </a:xfrm>
          </p:grpSpPr>
          <p:sp>
            <p:nvSpPr>
              <p:cNvPr id="984" name="Google Shape;984;p2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5" name="Google Shape;985;p2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6" name="Google Shape;986;p2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7" name="Google Shape;987;p2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8" name="Google Shape;988;p2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9" name="Google Shape;989;p2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0" name="Google Shape;990;p23"/>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1" name="Google Shape;991;p23"/>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2" name="Google Shape;992;p23"/>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3" name="Google Shape;993;p2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4" name="Google Shape;994;p2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5" name="Google Shape;995;p2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6" name="Google Shape;996;p2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7" name="Google Shape;997;p2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998" name="Google Shape;998;p23"/>
          <p:cNvGrpSpPr/>
          <p:nvPr/>
        </p:nvGrpSpPr>
        <p:grpSpPr>
          <a:xfrm flipH="1" rot="10800000">
            <a:off x="2970850" y="4539526"/>
            <a:ext cx="2744275" cy="2727763"/>
            <a:chOff x="5985575" y="4420825"/>
            <a:chExt cx="2744275" cy="2727763"/>
          </a:xfrm>
        </p:grpSpPr>
        <p:sp>
          <p:nvSpPr>
            <p:cNvPr id="999" name="Google Shape;999;p2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00" name="Google Shape;1000;p23"/>
            <p:cNvGrpSpPr/>
            <p:nvPr/>
          </p:nvGrpSpPr>
          <p:grpSpPr>
            <a:xfrm flipH="1" rot="5400000">
              <a:off x="5986247" y="4572099"/>
              <a:ext cx="2575817" cy="2577160"/>
              <a:chOff x="1550275" y="1493275"/>
              <a:chExt cx="1582100" cy="1582925"/>
            </a:xfrm>
          </p:grpSpPr>
          <p:sp>
            <p:nvSpPr>
              <p:cNvPr id="1001" name="Google Shape;1001;p2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2" name="Google Shape;1002;p2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3" name="Google Shape;1003;p2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4" name="Google Shape;1004;p2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5" name="Google Shape;1005;p2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6" name="Google Shape;1006;p2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7" name="Google Shape;1007;p23"/>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8" name="Google Shape;1008;p23"/>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9" name="Google Shape;1009;p23"/>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0" name="Google Shape;1010;p2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1" name="Google Shape;1011;p2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2" name="Google Shape;1012;p2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3" name="Google Shape;1013;p2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4" name="Google Shape;1014;p2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015" name="Google Shape;1015;p23"/>
          <p:cNvGrpSpPr/>
          <p:nvPr/>
        </p:nvGrpSpPr>
        <p:grpSpPr>
          <a:xfrm flipH="1" rot="10800000">
            <a:off x="-1281564" y="-1968506"/>
            <a:ext cx="2577160" cy="2638569"/>
            <a:chOff x="-1115775" y="4467744"/>
            <a:chExt cx="2577160" cy="2638569"/>
          </a:xfrm>
        </p:grpSpPr>
        <p:sp>
          <p:nvSpPr>
            <p:cNvPr id="1016" name="Google Shape;1016;p2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17" name="Google Shape;1017;p23"/>
            <p:cNvGrpSpPr/>
            <p:nvPr/>
          </p:nvGrpSpPr>
          <p:grpSpPr>
            <a:xfrm flipH="1" rot="5400000">
              <a:off x="-1115103" y="4529824"/>
              <a:ext cx="2575817" cy="2577160"/>
              <a:chOff x="1550275" y="1493275"/>
              <a:chExt cx="1582100" cy="1582925"/>
            </a:xfrm>
          </p:grpSpPr>
          <p:sp>
            <p:nvSpPr>
              <p:cNvPr id="1018" name="Google Shape;1018;p2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9" name="Google Shape;1019;p2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0" name="Google Shape;1020;p2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1" name="Google Shape;1021;p2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2" name="Google Shape;1022;p2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3" name="Google Shape;1023;p2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4" name="Google Shape;1024;p23"/>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5" name="Google Shape;1025;p23"/>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6" name="Google Shape;1026;p23"/>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7" name="Google Shape;1027;p2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8" name="Google Shape;1028;p2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9" name="Google Shape;1029;p2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0" name="Google Shape;1030;p2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1" name="Google Shape;1031;p2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032" name="Shape 1032"/>
        <p:cNvGrpSpPr/>
        <p:nvPr/>
      </p:nvGrpSpPr>
      <p:grpSpPr>
        <a:xfrm>
          <a:off x="0" y="0"/>
          <a:ext cx="0" cy="0"/>
          <a:chOff x="0" y="0"/>
          <a:chExt cx="0" cy="0"/>
        </a:xfrm>
      </p:grpSpPr>
      <p:sp>
        <p:nvSpPr>
          <p:cNvPr id="1033" name="Google Shape;1033;p24"/>
          <p:cNvSpPr txBox="1"/>
          <p:nvPr>
            <p:ph type="title"/>
          </p:nvPr>
        </p:nvSpPr>
        <p:spPr>
          <a:xfrm>
            <a:off x="5256400" y="1319225"/>
            <a:ext cx="2590500" cy="1231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None/>
              <a:defRPr/>
            </a:lvl2pPr>
            <a:lvl3pPr lvl="2" rtl="0" algn="r">
              <a:spcBef>
                <a:spcPts val="0"/>
              </a:spcBef>
              <a:spcAft>
                <a:spcPts val="0"/>
              </a:spcAft>
              <a:buSzPts val="3200"/>
              <a:buNone/>
              <a:defRPr/>
            </a:lvl3pPr>
            <a:lvl4pPr lvl="3" rtl="0" algn="r">
              <a:spcBef>
                <a:spcPts val="0"/>
              </a:spcBef>
              <a:spcAft>
                <a:spcPts val="0"/>
              </a:spcAft>
              <a:buSzPts val="3200"/>
              <a:buNone/>
              <a:defRPr/>
            </a:lvl4pPr>
            <a:lvl5pPr lvl="4" rtl="0" algn="r">
              <a:spcBef>
                <a:spcPts val="0"/>
              </a:spcBef>
              <a:spcAft>
                <a:spcPts val="0"/>
              </a:spcAft>
              <a:buSzPts val="3200"/>
              <a:buNone/>
              <a:defRPr/>
            </a:lvl5pPr>
            <a:lvl6pPr lvl="5" rtl="0" algn="r">
              <a:spcBef>
                <a:spcPts val="0"/>
              </a:spcBef>
              <a:spcAft>
                <a:spcPts val="0"/>
              </a:spcAft>
              <a:buSzPts val="3200"/>
              <a:buNone/>
              <a:defRPr/>
            </a:lvl6pPr>
            <a:lvl7pPr lvl="6" rtl="0" algn="r">
              <a:spcBef>
                <a:spcPts val="0"/>
              </a:spcBef>
              <a:spcAft>
                <a:spcPts val="0"/>
              </a:spcAft>
              <a:buSzPts val="3200"/>
              <a:buNone/>
              <a:defRPr/>
            </a:lvl7pPr>
            <a:lvl8pPr lvl="7" rtl="0" algn="r">
              <a:spcBef>
                <a:spcPts val="0"/>
              </a:spcBef>
              <a:spcAft>
                <a:spcPts val="0"/>
              </a:spcAft>
              <a:buSzPts val="3200"/>
              <a:buNone/>
              <a:defRPr/>
            </a:lvl8pPr>
            <a:lvl9pPr lvl="8" rtl="0" algn="r">
              <a:spcBef>
                <a:spcPts val="0"/>
              </a:spcBef>
              <a:spcAft>
                <a:spcPts val="0"/>
              </a:spcAft>
              <a:buSzPts val="3200"/>
              <a:buNone/>
              <a:defRPr/>
            </a:lvl9pPr>
          </a:lstStyle>
          <a:p/>
        </p:txBody>
      </p:sp>
      <p:sp>
        <p:nvSpPr>
          <p:cNvPr id="1034" name="Google Shape;1034;p24"/>
          <p:cNvSpPr txBox="1"/>
          <p:nvPr>
            <p:ph idx="1" type="subTitle"/>
          </p:nvPr>
        </p:nvSpPr>
        <p:spPr>
          <a:xfrm>
            <a:off x="5256400" y="2724674"/>
            <a:ext cx="2590500" cy="104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grpSp>
        <p:nvGrpSpPr>
          <p:cNvPr id="1035" name="Google Shape;1035;p24"/>
          <p:cNvGrpSpPr/>
          <p:nvPr/>
        </p:nvGrpSpPr>
        <p:grpSpPr>
          <a:xfrm flipH="1" rot="-5400000">
            <a:off x="3437125" y="4622176"/>
            <a:ext cx="2744275" cy="2727763"/>
            <a:chOff x="5985575" y="4420825"/>
            <a:chExt cx="2744275" cy="2727763"/>
          </a:xfrm>
        </p:grpSpPr>
        <p:sp>
          <p:nvSpPr>
            <p:cNvPr id="1036" name="Google Shape;1036;p2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37" name="Google Shape;1037;p24"/>
            <p:cNvGrpSpPr/>
            <p:nvPr/>
          </p:nvGrpSpPr>
          <p:grpSpPr>
            <a:xfrm flipH="1" rot="5400000">
              <a:off x="5986247" y="4572099"/>
              <a:ext cx="2575817" cy="2577160"/>
              <a:chOff x="1550275" y="1493275"/>
              <a:chExt cx="1582100" cy="1582925"/>
            </a:xfrm>
          </p:grpSpPr>
          <p:sp>
            <p:nvSpPr>
              <p:cNvPr id="1038" name="Google Shape;1038;p2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9" name="Google Shape;1039;p2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0" name="Google Shape;1040;p2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1" name="Google Shape;1041;p2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2" name="Google Shape;1042;p2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3" name="Google Shape;1043;p2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4" name="Google Shape;1044;p24"/>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5" name="Google Shape;1045;p24"/>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6" name="Google Shape;1046;p24"/>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7" name="Google Shape;1047;p2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8" name="Google Shape;1048;p2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9" name="Google Shape;1049;p2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0" name="Google Shape;1050;p2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1" name="Google Shape;1051;p2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052" name="Google Shape;1052;p24"/>
          <p:cNvGrpSpPr/>
          <p:nvPr/>
        </p:nvGrpSpPr>
        <p:grpSpPr>
          <a:xfrm flipH="1">
            <a:off x="-1281575" y="-2213574"/>
            <a:ext cx="2744275" cy="2727763"/>
            <a:chOff x="5985575" y="4420825"/>
            <a:chExt cx="2744275" cy="2727763"/>
          </a:xfrm>
        </p:grpSpPr>
        <p:sp>
          <p:nvSpPr>
            <p:cNvPr id="1053" name="Google Shape;1053;p2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54" name="Google Shape;1054;p24"/>
            <p:cNvGrpSpPr/>
            <p:nvPr/>
          </p:nvGrpSpPr>
          <p:grpSpPr>
            <a:xfrm flipH="1" rot="5400000">
              <a:off x="5986247" y="4572099"/>
              <a:ext cx="2575817" cy="2577160"/>
              <a:chOff x="1550275" y="1493275"/>
              <a:chExt cx="1582100" cy="1582925"/>
            </a:xfrm>
          </p:grpSpPr>
          <p:sp>
            <p:nvSpPr>
              <p:cNvPr id="1055" name="Google Shape;1055;p2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6" name="Google Shape;1056;p2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7" name="Google Shape;1057;p2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8" name="Google Shape;1058;p2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9" name="Google Shape;1059;p2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0" name="Google Shape;1060;p2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1" name="Google Shape;1061;p24"/>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2" name="Google Shape;1062;p24"/>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3" name="Google Shape;1063;p24"/>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4" name="Google Shape;1064;p2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5" name="Google Shape;1065;p2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6" name="Google Shape;1066;p2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7" name="Google Shape;1067;p2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8" name="Google Shape;1068;p2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069" name="Google Shape;1069;p24"/>
          <p:cNvGrpSpPr/>
          <p:nvPr/>
        </p:nvGrpSpPr>
        <p:grpSpPr>
          <a:xfrm rot="10800000">
            <a:off x="7848411" y="-1968506"/>
            <a:ext cx="2577160" cy="2638569"/>
            <a:chOff x="-1115775" y="4467744"/>
            <a:chExt cx="2577160" cy="2638569"/>
          </a:xfrm>
        </p:grpSpPr>
        <p:sp>
          <p:nvSpPr>
            <p:cNvPr id="1070" name="Google Shape;1070;p24"/>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71" name="Google Shape;1071;p24"/>
            <p:cNvGrpSpPr/>
            <p:nvPr/>
          </p:nvGrpSpPr>
          <p:grpSpPr>
            <a:xfrm flipH="1" rot="5400000">
              <a:off x="-1115103" y="4529824"/>
              <a:ext cx="2575817" cy="2577160"/>
              <a:chOff x="1550275" y="1493275"/>
              <a:chExt cx="1582100" cy="1582925"/>
            </a:xfrm>
          </p:grpSpPr>
          <p:sp>
            <p:nvSpPr>
              <p:cNvPr id="1072" name="Google Shape;1072;p2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3" name="Google Shape;1073;p2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4" name="Google Shape;1074;p2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5" name="Google Shape;1075;p2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6" name="Google Shape;1076;p2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7" name="Google Shape;1077;p2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8" name="Google Shape;1078;p24"/>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9" name="Google Shape;1079;p24"/>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0" name="Google Shape;1080;p24"/>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1" name="Google Shape;1081;p2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2" name="Google Shape;1082;p2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3" name="Google Shape;1083;p2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4" name="Google Shape;1084;p2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5" name="Google Shape;1085;p2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086" name="Shape 1086"/>
        <p:cNvGrpSpPr/>
        <p:nvPr/>
      </p:nvGrpSpPr>
      <p:grpSpPr>
        <a:xfrm>
          <a:off x="0" y="0"/>
          <a:ext cx="0" cy="0"/>
          <a:chOff x="0" y="0"/>
          <a:chExt cx="0" cy="0"/>
        </a:xfrm>
      </p:grpSpPr>
      <p:sp>
        <p:nvSpPr>
          <p:cNvPr id="1087" name="Google Shape;1087;p2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88" name="Google Shape;1088;p25"/>
          <p:cNvSpPr txBox="1"/>
          <p:nvPr>
            <p:ph idx="1" type="body"/>
          </p:nvPr>
        </p:nvSpPr>
        <p:spPr>
          <a:xfrm>
            <a:off x="799050" y="1668575"/>
            <a:ext cx="3607800" cy="29400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2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1089" name="Google Shape;1089;p25"/>
          <p:cNvSpPr txBox="1"/>
          <p:nvPr>
            <p:ph idx="2" type="body"/>
          </p:nvPr>
        </p:nvSpPr>
        <p:spPr>
          <a:xfrm>
            <a:off x="4737150" y="1668575"/>
            <a:ext cx="3607800" cy="29400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2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1090" name="Google Shape;1090;p25"/>
          <p:cNvSpPr txBox="1"/>
          <p:nvPr>
            <p:ph idx="3" type="subTitle"/>
          </p:nvPr>
        </p:nvSpPr>
        <p:spPr>
          <a:xfrm>
            <a:off x="713250" y="1236325"/>
            <a:ext cx="77175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grpSp>
        <p:nvGrpSpPr>
          <p:cNvPr id="1091" name="Google Shape;1091;p25"/>
          <p:cNvGrpSpPr/>
          <p:nvPr/>
        </p:nvGrpSpPr>
        <p:grpSpPr>
          <a:xfrm flipH="1" rot="10800000">
            <a:off x="-1251039" y="-2106156"/>
            <a:ext cx="2577160" cy="2638569"/>
            <a:chOff x="-1115775" y="4467744"/>
            <a:chExt cx="2577160" cy="2638569"/>
          </a:xfrm>
        </p:grpSpPr>
        <p:sp>
          <p:nvSpPr>
            <p:cNvPr id="1092" name="Google Shape;1092;p2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93" name="Google Shape;1093;p25"/>
            <p:cNvGrpSpPr/>
            <p:nvPr/>
          </p:nvGrpSpPr>
          <p:grpSpPr>
            <a:xfrm flipH="1" rot="5400000">
              <a:off x="-1115103" y="4529824"/>
              <a:ext cx="2575817" cy="2577160"/>
              <a:chOff x="1550275" y="1493275"/>
              <a:chExt cx="1582100" cy="1582925"/>
            </a:xfrm>
          </p:grpSpPr>
          <p:sp>
            <p:nvSpPr>
              <p:cNvPr id="1094" name="Google Shape;1094;p2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5" name="Google Shape;1095;p2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6" name="Google Shape;1096;p2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7" name="Google Shape;1097;p2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8" name="Google Shape;1098;p2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9" name="Google Shape;1099;p2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0" name="Google Shape;1100;p2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1" name="Google Shape;1101;p2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2" name="Google Shape;1102;p2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3" name="Google Shape;1103;p2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4" name="Google Shape;1104;p2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5" name="Google Shape;1105;p2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6" name="Google Shape;1106;p2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7" name="Google Shape;1107;p2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108" name="Google Shape;1108;p25"/>
          <p:cNvGrpSpPr/>
          <p:nvPr/>
        </p:nvGrpSpPr>
        <p:grpSpPr>
          <a:xfrm flipH="1">
            <a:off x="7817886" y="4655919"/>
            <a:ext cx="2577160" cy="2638569"/>
            <a:chOff x="-1115775" y="4467744"/>
            <a:chExt cx="2577160" cy="2638569"/>
          </a:xfrm>
        </p:grpSpPr>
        <p:sp>
          <p:nvSpPr>
            <p:cNvPr id="1109" name="Google Shape;1109;p2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10" name="Google Shape;1110;p25"/>
            <p:cNvGrpSpPr/>
            <p:nvPr/>
          </p:nvGrpSpPr>
          <p:grpSpPr>
            <a:xfrm flipH="1" rot="5400000">
              <a:off x="-1115103" y="4529824"/>
              <a:ext cx="2575817" cy="2577160"/>
              <a:chOff x="1550275" y="1493275"/>
              <a:chExt cx="1582100" cy="1582925"/>
            </a:xfrm>
          </p:grpSpPr>
          <p:sp>
            <p:nvSpPr>
              <p:cNvPr id="1111" name="Google Shape;1111;p2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2" name="Google Shape;1112;p2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3" name="Google Shape;1113;p2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4" name="Google Shape;1114;p2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5" name="Google Shape;1115;p2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6" name="Google Shape;1116;p2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7" name="Google Shape;1117;p2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8" name="Google Shape;1118;p2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9" name="Google Shape;1119;p2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0" name="Google Shape;1120;p2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1" name="Google Shape;1121;p2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2" name="Google Shape;1122;p2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3" name="Google Shape;1123;p2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4" name="Google Shape;1124;p2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125" name="Shape 1125"/>
        <p:cNvGrpSpPr/>
        <p:nvPr/>
      </p:nvGrpSpPr>
      <p:grpSpPr>
        <a:xfrm>
          <a:off x="0" y="0"/>
          <a:ext cx="0" cy="0"/>
          <a:chOff x="0" y="0"/>
          <a:chExt cx="0" cy="0"/>
        </a:xfrm>
      </p:grpSpPr>
      <p:sp>
        <p:nvSpPr>
          <p:cNvPr id="1126" name="Google Shape;1126;p2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27" name="Google Shape;1127;p26"/>
          <p:cNvSpPr txBox="1"/>
          <p:nvPr>
            <p:ph idx="1" type="subTitle"/>
          </p:nvPr>
        </p:nvSpPr>
        <p:spPr>
          <a:xfrm>
            <a:off x="1469700" y="1583750"/>
            <a:ext cx="2865300" cy="27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8" name="Google Shape;1128;p26"/>
          <p:cNvSpPr txBox="1"/>
          <p:nvPr>
            <p:ph idx="2" type="subTitle"/>
          </p:nvPr>
        </p:nvSpPr>
        <p:spPr>
          <a:xfrm>
            <a:off x="4809054" y="1583750"/>
            <a:ext cx="2865300" cy="27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129" name="Google Shape;1129;p26"/>
          <p:cNvGrpSpPr/>
          <p:nvPr/>
        </p:nvGrpSpPr>
        <p:grpSpPr>
          <a:xfrm rot="-5400000">
            <a:off x="7884759" y="4242264"/>
            <a:ext cx="2750618" cy="2741916"/>
            <a:chOff x="2724182" y="-1866850"/>
            <a:chExt cx="2750618" cy="2741916"/>
          </a:xfrm>
        </p:grpSpPr>
        <p:sp>
          <p:nvSpPr>
            <p:cNvPr id="1130" name="Google Shape;1130;p26"/>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31" name="Google Shape;1131;p26"/>
            <p:cNvGrpSpPr/>
            <p:nvPr/>
          </p:nvGrpSpPr>
          <p:grpSpPr>
            <a:xfrm flipH="1" rot="-5400000">
              <a:off x="2724854" y="-1701422"/>
              <a:ext cx="2575817" cy="2577160"/>
              <a:chOff x="1550275" y="1493275"/>
              <a:chExt cx="1582100" cy="1582925"/>
            </a:xfrm>
          </p:grpSpPr>
          <p:sp>
            <p:nvSpPr>
              <p:cNvPr id="1132" name="Google Shape;1132;p2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3" name="Google Shape;1133;p2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4" name="Google Shape;1134;p2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5" name="Google Shape;1135;p2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6" name="Google Shape;1136;p2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7" name="Google Shape;1137;p2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8" name="Google Shape;1138;p26"/>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9" name="Google Shape;1139;p26"/>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0" name="Google Shape;1140;p26"/>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1" name="Google Shape;1141;p2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2" name="Google Shape;1142;p2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3" name="Google Shape;1143;p2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4" name="Google Shape;1144;p2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5" name="Google Shape;1145;p2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146" name="Google Shape;1146;p26"/>
          <p:cNvGrpSpPr/>
          <p:nvPr/>
        </p:nvGrpSpPr>
        <p:grpSpPr>
          <a:xfrm rot="5400000">
            <a:off x="-821691" y="4138089"/>
            <a:ext cx="2750618" cy="2741916"/>
            <a:chOff x="2724182" y="-1866850"/>
            <a:chExt cx="2750618" cy="2741916"/>
          </a:xfrm>
        </p:grpSpPr>
        <p:sp>
          <p:nvSpPr>
            <p:cNvPr id="1147" name="Google Shape;1147;p26"/>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48" name="Google Shape;1148;p26"/>
            <p:cNvGrpSpPr/>
            <p:nvPr/>
          </p:nvGrpSpPr>
          <p:grpSpPr>
            <a:xfrm flipH="1" rot="-5400000">
              <a:off x="2724854" y="-1701422"/>
              <a:ext cx="2575817" cy="2577160"/>
              <a:chOff x="1550275" y="1493275"/>
              <a:chExt cx="1582100" cy="1582925"/>
            </a:xfrm>
          </p:grpSpPr>
          <p:sp>
            <p:nvSpPr>
              <p:cNvPr id="1149" name="Google Shape;1149;p2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0" name="Google Shape;1150;p2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1" name="Google Shape;1151;p2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2" name="Google Shape;1152;p2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3" name="Google Shape;1153;p2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4" name="Google Shape;1154;p2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5" name="Google Shape;1155;p26"/>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6" name="Google Shape;1156;p26"/>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7" name="Google Shape;1157;p26"/>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8" name="Google Shape;1158;p2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9" name="Google Shape;1159;p2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0" name="Google Shape;1160;p2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1" name="Google Shape;1161;p2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2" name="Google Shape;1162;p2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163" name="Google Shape;1163;p26"/>
          <p:cNvGrpSpPr/>
          <p:nvPr/>
        </p:nvGrpSpPr>
        <p:grpSpPr>
          <a:xfrm flipH="1" rot="10800000">
            <a:off x="-1115764" y="-1940331"/>
            <a:ext cx="2577160" cy="2638569"/>
            <a:chOff x="-1115775" y="4467744"/>
            <a:chExt cx="2577160" cy="2638569"/>
          </a:xfrm>
        </p:grpSpPr>
        <p:sp>
          <p:nvSpPr>
            <p:cNvPr id="1164" name="Google Shape;1164;p26"/>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65" name="Google Shape;1165;p26"/>
            <p:cNvGrpSpPr/>
            <p:nvPr/>
          </p:nvGrpSpPr>
          <p:grpSpPr>
            <a:xfrm flipH="1" rot="5400000">
              <a:off x="-1115103" y="4529824"/>
              <a:ext cx="2575817" cy="2577160"/>
              <a:chOff x="1550275" y="1493275"/>
              <a:chExt cx="1582100" cy="1582925"/>
            </a:xfrm>
          </p:grpSpPr>
          <p:sp>
            <p:nvSpPr>
              <p:cNvPr id="1166" name="Google Shape;1166;p2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7" name="Google Shape;1167;p2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8" name="Google Shape;1168;p2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9" name="Google Shape;1169;p2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0" name="Google Shape;1170;p2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1" name="Google Shape;1171;p2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2" name="Google Shape;1172;p26"/>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3" name="Google Shape;1173;p26"/>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4" name="Google Shape;1174;p26"/>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5" name="Google Shape;1175;p2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6" name="Google Shape;1176;p2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7" name="Google Shape;1177;p2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8" name="Google Shape;1178;p2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9" name="Google Shape;1179;p2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80" name="Shape 1180"/>
        <p:cNvGrpSpPr/>
        <p:nvPr/>
      </p:nvGrpSpPr>
      <p:grpSpPr>
        <a:xfrm>
          <a:off x="0" y="0"/>
          <a:ext cx="0" cy="0"/>
          <a:chOff x="0" y="0"/>
          <a:chExt cx="0" cy="0"/>
        </a:xfrm>
      </p:grpSpPr>
      <p:sp>
        <p:nvSpPr>
          <p:cNvPr id="1181" name="Google Shape;1181;p27"/>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182" name="Google Shape;1182;p27"/>
          <p:cNvSpPr txBox="1"/>
          <p:nvPr>
            <p:ph idx="1" type="subTitle"/>
          </p:nvPr>
        </p:nvSpPr>
        <p:spPr>
          <a:xfrm>
            <a:off x="827175" y="3244750"/>
            <a:ext cx="2172600" cy="9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3" name="Google Shape;1183;p27"/>
          <p:cNvSpPr txBox="1"/>
          <p:nvPr>
            <p:ph idx="2" type="subTitle"/>
          </p:nvPr>
        </p:nvSpPr>
        <p:spPr>
          <a:xfrm>
            <a:off x="827175" y="2775700"/>
            <a:ext cx="21726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184" name="Google Shape;1184;p27"/>
          <p:cNvSpPr txBox="1"/>
          <p:nvPr>
            <p:ph idx="3" type="subTitle"/>
          </p:nvPr>
        </p:nvSpPr>
        <p:spPr>
          <a:xfrm>
            <a:off x="6144375" y="3244756"/>
            <a:ext cx="2172300" cy="9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5" name="Google Shape;1185;p27"/>
          <p:cNvSpPr txBox="1"/>
          <p:nvPr>
            <p:ph idx="4" type="subTitle"/>
          </p:nvPr>
        </p:nvSpPr>
        <p:spPr>
          <a:xfrm>
            <a:off x="6144375" y="2775700"/>
            <a:ext cx="2172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186" name="Google Shape;1186;p27"/>
          <p:cNvSpPr txBox="1"/>
          <p:nvPr>
            <p:ph idx="5" type="subTitle"/>
          </p:nvPr>
        </p:nvSpPr>
        <p:spPr>
          <a:xfrm>
            <a:off x="3485850" y="3244754"/>
            <a:ext cx="2172300" cy="9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7" name="Google Shape;1187;p27"/>
          <p:cNvSpPr txBox="1"/>
          <p:nvPr>
            <p:ph idx="6" type="subTitle"/>
          </p:nvPr>
        </p:nvSpPr>
        <p:spPr>
          <a:xfrm>
            <a:off x="3485850" y="2775700"/>
            <a:ext cx="2172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188" name="Google Shape;1188;p27"/>
          <p:cNvGrpSpPr/>
          <p:nvPr/>
        </p:nvGrpSpPr>
        <p:grpSpPr>
          <a:xfrm rot="10800000">
            <a:off x="7707911" y="-2002431"/>
            <a:ext cx="2577160" cy="2638569"/>
            <a:chOff x="-1115775" y="4467744"/>
            <a:chExt cx="2577160" cy="2638569"/>
          </a:xfrm>
        </p:grpSpPr>
        <p:sp>
          <p:nvSpPr>
            <p:cNvPr id="1189" name="Google Shape;1189;p27"/>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90" name="Google Shape;1190;p27"/>
            <p:cNvGrpSpPr/>
            <p:nvPr/>
          </p:nvGrpSpPr>
          <p:grpSpPr>
            <a:xfrm flipH="1" rot="5400000">
              <a:off x="-1115103" y="4529824"/>
              <a:ext cx="2575817" cy="2577160"/>
              <a:chOff x="1550275" y="1493275"/>
              <a:chExt cx="1582100" cy="1582925"/>
            </a:xfrm>
          </p:grpSpPr>
          <p:sp>
            <p:nvSpPr>
              <p:cNvPr id="1191" name="Google Shape;1191;p2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2" name="Google Shape;1192;p2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3" name="Google Shape;1193;p2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4" name="Google Shape;1194;p2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5" name="Google Shape;1195;p2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6" name="Google Shape;1196;p2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7" name="Google Shape;1197;p27"/>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8" name="Google Shape;1198;p27"/>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9" name="Google Shape;1199;p27"/>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0" name="Google Shape;1200;p2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1" name="Google Shape;1201;p2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2" name="Google Shape;1202;p2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3" name="Google Shape;1203;p2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4" name="Google Shape;1204;p2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205" name="Google Shape;1205;p27"/>
          <p:cNvGrpSpPr/>
          <p:nvPr/>
        </p:nvGrpSpPr>
        <p:grpSpPr>
          <a:xfrm>
            <a:off x="-1360989" y="4405869"/>
            <a:ext cx="2577160" cy="2638569"/>
            <a:chOff x="-1115775" y="4467744"/>
            <a:chExt cx="2577160" cy="2638569"/>
          </a:xfrm>
        </p:grpSpPr>
        <p:sp>
          <p:nvSpPr>
            <p:cNvPr id="1206" name="Google Shape;1206;p27"/>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07" name="Google Shape;1207;p27"/>
            <p:cNvGrpSpPr/>
            <p:nvPr/>
          </p:nvGrpSpPr>
          <p:grpSpPr>
            <a:xfrm flipH="1" rot="5400000">
              <a:off x="-1115103" y="4529824"/>
              <a:ext cx="2575817" cy="2577160"/>
              <a:chOff x="1550275" y="1493275"/>
              <a:chExt cx="1582100" cy="1582925"/>
            </a:xfrm>
          </p:grpSpPr>
          <p:sp>
            <p:nvSpPr>
              <p:cNvPr id="1208" name="Google Shape;1208;p2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9" name="Google Shape;1209;p2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0" name="Google Shape;1210;p2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1" name="Google Shape;1211;p2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2" name="Google Shape;1212;p2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3" name="Google Shape;1213;p2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4" name="Google Shape;1214;p27"/>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5" name="Google Shape;1215;p27"/>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6" name="Google Shape;1216;p27"/>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7" name="Google Shape;1217;p2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8" name="Google Shape;1218;p2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9" name="Google Shape;1219;p2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20" name="Google Shape;1220;p2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21" name="Google Shape;1221;p2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222" name="Shape 1222"/>
        <p:cNvGrpSpPr/>
        <p:nvPr/>
      </p:nvGrpSpPr>
      <p:grpSpPr>
        <a:xfrm>
          <a:off x="0" y="0"/>
          <a:ext cx="0" cy="0"/>
          <a:chOff x="0" y="0"/>
          <a:chExt cx="0" cy="0"/>
        </a:xfrm>
      </p:grpSpPr>
      <p:sp>
        <p:nvSpPr>
          <p:cNvPr id="1223" name="Google Shape;1223;p28"/>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224" name="Google Shape;1224;p28"/>
          <p:cNvSpPr txBox="1"/>
          <p:nvPr>
            <p:ph idx="1" type="subTitle"/>
          </p:nvPr>
        </p:nvSpPr>
        <p:spPr>
          <a:xfrm>
            <a:off x="713225" y="3465499"/>
            <a:ext cx="22626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5" name="Google Shape;1225;p28"/>
          <p:cNvSpPr txBox="1"/>
          <p:nvPr>
            <p:ph idx="2" type="subTitle"/>
          </p:nvPr>
        </p:nvSpPr>
        <p:spPr>
          <a:xfrm>
            <a:off x="713225" y="2996438"/>
            <a:ext cx="22626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26" name="Google Shape;1226;p28"/>
          <p:cNvSpPr txBox="1"/>
          <p:nvPr>
            <p:ph idx="3" type="subTitle"/>
          </p:nvPr>
        </p:nvSpPr>
        <p:spPr>
          <a:xfrm>
            <a:off x="6168175" y="3465499"/>
            <a:ext cx="22626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7" name="Google Shape;1227;p28"/>
          <p:cNvSpPr txBox="1"/>
          <p:nvPr>
            <p:ph idx="4" type="subTitle"/>
          </p:nvPr>
        </p:nvSpPr>
        <p:spPr>
          <a:xfrm>
            <a:off x="6168175" y="2996438"/>
            <a:ext cx="22626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28" name="Google Shape;1228;p28"/>
          <p:cNvSpPr txBox="1"/>
          <p:nvPr>
            <p:ph idx="5" type="subTitle"/>
          </p:nvPr>
        </p:nvSpPr>
        <p:spPr>
          <a:xfrm>
            <a:off x="3440700" y="3465499"/>
            <a:ext cx="22626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9" name="Google Shape;1229;p28"/>
          <p:cNvSpPr txBox="1"/>
          <p:nvPr>
            <p:ph idx="6" type="subTitle"/>
          </p:nvPr>
        </p:nvSpPr>
        <p:spPr>
          <a:xfrm>
            <a:off x="3440700" y="2996438"/>
            <a:ext cx="22626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230" name="Google Shape;1230;p28"/>
          <p:cNvGrpSpPr/>
          <p:nvPr/>
        </p:nvGrpSpPr>
        <p:grpSpPr>
          <a:xfrm>
            <a:off x="-933564" y="4566019"/>
            <a:ext cx="2577160" cy="2638569"/>
            <a:chOff x="-1115775" y="4467744"/>
            <a:chExt cx="2577160" cy="2638569"/>
          </a:xfrm>
        </p:grpSpPr>
        <p:sp>
          <p:nvSpPr>
            <p:cNvPr id="1231" name="Google Shape;1231;p2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32" name="Google Shape;1232;p28"/>
            <p:cNvGrpSpPr/>
            <p:nvPr/>
          </p:nvGrpSpPr>
          <p:grpSpPr>
            <a:xfrm flipH="1" rot="5400000">
              <a:off x="-1115103" y="4529824"/>
              <a:ext cx="2575817" cy="2577160"/>
              <a:chOff x="1550275" y="1493275"/>
              <a:chExt cx="1582100" cy="1582925"/>
            </a:xfrm>
          </p:grpSpPr>
          <p:sp>
            <p:nvSpPr>
              <p:cNvPr id="1233" name="Google Shape;1233;p2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4" name="Google Shape;1234;p2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5" name="Google Shape;1235;p2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6" name="Google Shape;1236;p2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7" name="Google Shape;1237;p2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8" name="Google Shape;1238;p2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9" name="Google Shape;1239;p2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0" name="Google Shape;1240;p2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1" name="Google Shape;1241;p2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2" name="Google Shape;1242;p2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3" name="Google Shape;1243;p2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4" name="Google Shape;1244;p2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5" name="Google Shape;1245;p2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6" name="Google Shape;1246;p2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247" name="Google Shape;1247;p28"/>
          <p:cNvGrpSpPr/>
          <p:nvPr/>
        </p:nvGrpSpPr>
        <p:grpSpPr>
          <a:xfrm flipH="1">
            <a:off x="7500411" y="4566019"/>
            <a:ext cx="2577160" cy="2638569"/>
            <a:chOff x="-1115775" y="4467744"/>
            <a:chExt cx="2577160" cy="2638569"/>
          </a:xfrm>
        </p:grpSpPr>
        <p:sp>
          <p:nvSpPr>
            <p:cNvPr id="1248" name="Google Shape;1248;p2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49" name="Google Shape;1249;p28"/>
            <p:cNvGrpSpPr/>
            <p:nvPr/>
          </p:nvGrpSpPr>
          <p:grpSpPr>
            <a:xfrm flipH="1" rot="5400000">
              <a:off x="-1115103" y="4529824"/>
              <a:ext cx="2575817" cy="2577160"/>
              <a:chOff x="1550275" y="1493275"/>
              <a:chExt cx="1582100" cy="1582925"/>
            </a:xfrm>
          </p:grpSpPr>
          <p:sp>
            <p:nvSpPr>
              <p:cNvPr id="1250" name="Google Shape;1250;p2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1" name="Google Shape;1251;p2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2" name="Google Shape;1252;p2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3" name="Google Shape;1253;p2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4" name="Google Shape;1254;p2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5" name="Google Shape;1255;p2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6" name="Google Shape;1256;p2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7" name="Google Shape;1257;p2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8" name="Google Shape;1258;p2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9" name="Google Shape;1259;p2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0" name="Google Shape;1260;p2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1" name="Google Shape;1261;p2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2" name="Google Shape;1262;p2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3" name="Google Shape;1263;p2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264" name="Shape 1264"/>
        <p:cNvGrpSpPr/>
        <p:nvPr/>
      </p:nvGrpSpPr>
      <p:grpSpPr>
        <a:xfrm>
          <a:off x="0" y="0"/>
          <a:ext cx="0" cy="0"/>
          <a:chOff x="0" y="0"/>
          <a:chExt cx="0" cy="0"/>
        </a:xfrm>
      </p:grpSpPr>
      <p:sp>
        <p:nvSpPr>
          <p:cNvPr id="1265" name="Google Shape;1265;p29"/>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266" name="Google Shape;1266;p29"/>
          <p:cNvSpPr txBox="1"/>
          <p:nvPr>
            <p:ph idx="1" type="subTitle"/>
          </p:nvPr>
        </p:nvSpPr>
        <p:spPr>
          <a:xfrm>
            <a:off x="1947913" y="1952524"/>
            <a:ext cx="21561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67" name="Google Shape;1267;p29"/>
          <p:cNvSpPr txBox="1"/>
          <p:nvPr>
            <p:ph idx="2" type="subTitle"/>
          </p:nvPr>
        </p:nvSpPr>
        <p:spPr>
          <a:xfrm>
            <a:off x="1947913" y="1477725"/>
            <a:ext cx="21561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68" name="Google Shape;1268;p29"/>
          <p:cNvSpPr txBox="1"/>
          <p:nvPr>
            <p:ph idx="3" type="subTitle"/>
          </p:nvPr>
        </p:nvSpPr>
        <p:spPr>
          <a:xfrm>
            <a:off x="1947913" y="3559451"/>
            <a:ext cx="21561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69" name="Google Shape;1269;p29"/>
          <p:cNvSpPr txBox="1"/>
          <p:nvPr>
            <p:ph idx="4" type="subTitle"/>
          </p:nvPr>
        </p:nvSpPr>
        <p:spPr>
          <a:xfrm>
            <a:off x="1947913" y="3084652"/>
            <a:ext cx="21561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70" name="Google Shape;1270;p29"/>
          <p:cNvSpPr txBox="1"/>
          <p:nvPr>
            <p:ph idx="5" type="subTitle"/>
          </p:nvPr>
        </p:nvSpPr>
        <p:spPr>
          <a:xfrm>
            <a:off x="5954138" y="1952515"/>
            <a:ext cx="21579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71" name="Google Shape;1271;p29"/>
          <p:cNvSpPr txBox="1"/>
          <p:nvPr>
            <p:ph idx="6" type="subTitle"/>
          </p:nvPr>
        </p:nvSpPr>
        <p:spPr>
          <a:xfrm>
            <a:off x="5954138" y="1477713"/>
            <a:ext cx="21579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72" name="Google Shape;1272;p29"/>
          <p:cNvSpPr txBox="1"/>
          <p:nvPr>
            <p:ph idx="7" type="subTitle"/>
          </p:nvPr>
        </p:nvSpPr>
        <p:spPr>
          <a:xfrm>
            <a:off x="5954138" y="3559452"/>
            <a:ext cx="21579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73" name="Google Shape;1273;p29"/>
          <p:cNvSpPr txBox="1"/>
          <p:nvPr>
            <p:ph idx="8" type="subTitle"/>
          </p:nvPr>
        </p:nvSpPr>
        <p:spPr>
          <a:xfrm>
            <a:off x="5954138" y="3084650"/>
            <a:ext cx="21579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274" name="Google Shape;1274;p29"/>
          <p:cNvGrpSpPr/>
          <p:nvPr/>
        </p:nvGrpSpPr>
        <p:grpSpPr>
          <a:xfrm flipH="1" rot="-5400000">
            <a:off x="7790196" y="-1923288"/>
            <a:ext cx="2744275" cy="2727763"/>
            <a:chOff x="5985575" y="4420825"/>
            <a:chExt cx="2744275" cy="2727763"/>
          </a:xfrm>
        </p:grpSpPr>
        <p:sp>
          <p:nvSpPr>
            <p:cNvPr id="1275" name="Google Shape;1275;p29"/>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76" name="Google Shape;1276;p29"/>
            <p:cNvGrpSpPr/>
            <p:nvPr/>
          </p:nvGrpSpPr>
          <p:grpSpPr>
            <a:xfrm flipH="1" rot="5400000">
              <a:off x="5986247" y="4572099"/>
              <a:ext cx="2575817" cy="2577160"/>
              <a:chOff x="1550275" y="1493275"/>
              <a:chExt cx="1582100" cy="1582925"/>
            </a:xfrm>
          </p:grpSpPr>
          <p:sp>
            <p:nvSpPr>
              <p:cNvPr id="1277" name="Google Shape;1277;p2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78" name="Google Shape;1278;p2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79" name="Google Shape;1279;p2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0" name="Google Shape;1280;p2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1" name="Google Shape;1281;p2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2" name="Google Shape;1282;p2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3" name="Google Shape;1283;p29"/>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4" name="Google Shape;1284;p29"/>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5" name="Google Shape;1285;p29"/>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6" name="Google Shape;1286;p2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7" name="Google Shape;1287;p2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8" name="Google Shape;1288;p2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9" name="Google Shape;1289;p2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0" name="Google Shape;1290;p2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291" name="Google Shape;1291;p29"/>
          <p:cNvGrpSpPr/>
          <p:nvPr/>
        </p:nvGrpSpPr>
        <p:grpSpPr>
          <a:xfrm>
            <a:off x="-809414" y="4628619"/>
            <a:ext cx="2577160" cy="2638569"/>
            <a:chOff x="-1115775" y="4467744"/>
            <a:chExt cx="2577160" cy="2638569"/>
          </a:xfrm>
        </p:grpSpPr>
        <p:sp>
          <p:nvSpPr>
            <p:cNvPr id="1292" name="Google Shape;1292;p29"/>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93" name="Google Shape;1293;p29"/>
            <p:cNvGrpSpPr/>
            <p:nvPr/>
          </p:nvGrpSpPr>
          <p:grpSpPr>
            <a:xfrm flipH="1" rot="5400000">
              <a:off x="-1115103" y="4529824"/>
              <a:ext cx="2575817" cy="2577160"/>
              <a:chOff x="1550275" y="1493275"/>
              <a:chExt cx="1582100" cy="1582925"/>
            </a:xfrm>
          </p:grpSpPr>
          <p:sp>
            <p:nvSpPr>
              <p:cNvPr id="1294" name="Google Shape;1294;p2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5" name="Google Shape;1295;p2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6" name="Google Shape;1296;p2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7" name="Google Shape;1297;p2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8" name="Google Shape;1298;p2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9" name="Google Shape;1299;p2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0" name="Google Shape;1300;p29"/>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1" name="Google Shape;1301;p29"/>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2" name="Google Shape;1302;p29"/>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3" name="Google Shape;1303;p2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4" name="Google Shape;1304;p2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5" name="Google Shape;1305;p2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6" name="Google Shape;1306;p2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7" name="Google Shape;1307;p2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1308" name="Shape 1308"/>
        <p:cNvGrpSpPr/>
        <p:nvPr/>
      </p:nvGrpSpPr>
      <p:grpSpPr>
        <a:xfrm>
          <a:off x="0" y="0"/>
          <a:ext cx="0" cy="0"/>
          <a:chOff x="0" y="0"/>
          <a:chExt cx="0" cy="0"/>
        </a:xfrm>
      </p:grpSpPr>
      <p:sp>
        <p:nvSpPr>
          <p:cNvPr id="1309" name="Google Shape;1309;p30"/>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10" name="Google Shape;1310;p30"/>
          <p:cNvSpPr txBox="1"/>
          <p:nvPr>
            <p:ph idx="1" type="subTitle"/>
          </p:nvPr>
        </p:nvSpPr>
        <p:spPr>
          <a:xfrm>
            <a:off x="799325" y="3559451"/>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1" name="Google Shape;1311;p30"/>
          <p:cNvSpPr txBox="1"/>
          <p:nvPr>
            <p:ph idx="2" type="subTitle"/>
          </p:nvPr>
        </p:nvSpPr>
        <p:spPr>
          <a:xfrm>
            <a:off x="799325" y="3084650"/>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12" name="Google Shape;1312;p30"/>
          <p:cNvSpPr txBox="1"/>
          <p:nvPr>
            <p:ph idx="3" type="subTitle"/>
          </p:nvPr>
        </p:nvSpPr>
        <p:spPr>
          <a:xfrm>
            <a:off x="6116575" y="3559450"/>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3" name="Google Shape;1313;p30"/>
          <p:cNvSpPr txBox="1"/>
          <p:nvPr>
            <p:ph idx="4" type="subTitle"/>
          </p:nvPr>
        </p:nvSpPr>
        <p:spPr>
          <a:xfrm>
            <a:off x="6116575" y="3084650"/>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14" name="Google Shape;1314;p30"/>
          <p:cNvSpPr txBox="1"/>
          <p:nvPr>
            <p:ph idx="5" type="subTitle"/>
          </p:nvPr>
        </p:nvSpPr>
        <p:spPr>
          <a:xfrm>
            <a:off x="3457950" y="3559451"/>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5" name="Google Shape;1315;p30"/>
          <p:cNvSpPr txBox="1"/>
          <p:nvPr>
            <p:ph idx="6" type="subTitle"/>
          </p:nvPr>
        </p:nvSpPr>
        <p:spPr>
          <a:xfrm>
            <a:off x="3457950" y="3084650"/>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16" name="Google Shape;1316;p30"/>
          <p:cNvSpPr txBox="1"/>
          <p:nvPr>
            <p:ph idx="7" type="subTitle"/>
          </p:nvPr>
        </p:nvSpPr>
        <p:spPr>
          <a:xfrm>
            <a:off x="2128575" y="1952525"/>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7" name="Google Shape;1317;p30"/>
          <p:cNvSpPr txBox="1"/>
          <p:nvPr>
            <p:ph idx="8" type="subTitle"/>
          </p:nvPr>
        </p:nvSpPr>
        <p:spPr>
          <a:xfrm>
            <a:off x="2128575" y="1477725"/>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18" name="Google Shape;1318;p30"/>
          <p:cNvSpPr txBox="1"/>
          <p:nvPr>
            <p:ph idx="9" type="subTitle"/>
          </p:nvPr>
        </p:nvSpPr>
        <p:spPr>
          <a:xfrm>
            <a:off x="4787269" y="1952525"/>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9" name="Google Shape;1319;p30"/>
          <p:cNvSpPr txBox="1"/>
          <p:nvPr>
            <p:ph idx="13" type="subTitle"/>
          </p:nvPr>
        </p:nvSpPr>
        <p:spPr>
          <a:xfrm>
            <a:off x="4787263" y="1477725"/>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320" name="Google Shape;1320;p30"/>
          <p:cNvGrpSpPr/>
          <p:nvPr/>
        </p:nvGrpSpPr>
        <p:grpSpPr>
          <a:xfrm flipH="1">
            <a:off x="7775344" y="4479745"/>
            <a:ext cx="2744275" cy="2727763"/>
            <a:chOff x="5985575" y="4420825"/>
            <a:chExt cx="2744275" cy="2727763"/>
          </a:xfrm>
        </p:grpSpPr>
        <p:sp>
          <p:nvSpPr>
            <p:cNvPr id="1321" name="Google Shape;1321;p30"/>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22" name="Google Shape;1322;p30"/>
            <p:cNvGrpSpPr/>
            <p:nvPr/>
          </p:nvGrpSpPr>
          <p:grpSpPr>
            <a:xfrm flipH="1" rot="5400000">
              <a:off x="5986247" y="4572099"/>
              <a:ext cx="2575817" cy="2577160"/>
              <a:chOff x="1550275" y="1493275"/>
              <a:chExt cx="1582100" cy="1582925"/>
            </a:xfrm>
          </p:grpSpPr>
          <p:sp>
            <p:nvSpPr>
              <p:cNvPr id="1323" name="Google Shape;1323;p3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4" name="Google Shape;1324;p3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5" name="Google Shape;1325;p3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6" name="Google Shape;1326;p3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7" name="Google Shape;1327;p3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8" name="Google Shape;1328;p3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9" name="Google Shape;1329;p30"/>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0" name="Google Shape;1330;p30"/>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1" name="Google Shape;1331;p30"/>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2" name="Google Shape;1332;p3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3" name="Google Shape;1333;p3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4" name="Google Shape;1334;p3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5" name="Google Shape;1335;p3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6" name="Google Shape;1336;p3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337" name="Google Shape;1337;p30"/>
          <p:cNvGrpSpPr/>
          <p:nvPr/>
        </p:nvGrpSpPr>
        <p:grpSpPr>
          <a:xfrm flipH="1" rot="10800000">
            <a:off x="-1521056" y="-1902030"/>
            <a:ext cx="2744275" cy="2727763"/>
            <a:chOff x="5985575" y="4420825"/>
            <a:chExt cx="2744275" cy="2727763"/>
          </a:xfrm>
        </p:grpSpPr>
        <p:sp>
          <p:nvSpPr>
            <p:cNvPr id="1338" name="Google Shape;1338;p30"/>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39" name="Google Shape;1339;p30"/>
            <p:cNvGrpSpPr/>
            <p:nvPr/>
          </p:nvGrpSpPr>
          <p:grpSpPr>
            <a:xfrm flipH="1" rot="5400000">
              <a:off x="5986247" y="4572099"/>
              <a:ext cx="2575817" cy="2577160"/>
              <a:chOff x="1550275" y="1493275"/>
              <a:chExt cx="1582100" cy="1582925"/>
            </a:xfrm>
          </p:grpSpPr>
          <p:sp>
            <p:nvSpPr>
              <p:cNvPr id="1340" name="Google Shape;1340;p3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1" name="Google Shape;1341;p3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2" name="Google Shape;1342;p3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3" name="Google Shape;1343;p3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4" name="Google Shape;1344;p3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5" name="Google Shape;1345;p3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6" name="Google Shape;1346;p30"/>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7" name="Google Shape;1347;p30"/>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8" name="Google Shape;1348;p30"/>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9" name="Google Shape;1349;p3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0" name="Google Shape;1350;p3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1" name="Google Shape;1351;p3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2" name="Google Shape;1352;p3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3" name="Google Shape;1353;p3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354" name="Google Shape;1354;p30"/>
          <p:cNvGrpSpPr/>
          <p:nvPr/>
        </p:nvGrpSpPr>
        <p:grpSpPr>
          <a:xfrm>
            <a:off x="-1353939" y="4405881"/>
            <a:ext cx="2577160" cy="2638569"/>
            <a:chOff x="-1115775" y="4467744"/>
            <a:chExt cx="2577160" cy="2638569"/>
          </a:xfrm>
        </p:grpSpPr>
        <p:sp>
          <p:nvSpPr>
            <p:cNvPr id="1355" name="Google Shape;1355;p30"/>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56" name="Google Shape;1356;p30"/>
            <p:cNvGrpSpPr/>
            <p:nvPr/>
          </p:nvGrpSpPr>
          <p:grpSpPr>
            <a:xfrm flipH="1" rot="5400000">
              <a:off x="-1115103" y="4529824"/>
              <a:ext cx="2575817" cy="2577160"/>
              <a:chOff x="1550275" y="1493275"/>
              <a:chExt cx="1582100" cy="1582925"/>
            </a:xfrm>
          </p:grpSpPr>
          <p:sp>
            <p:nvSpPr>
              <p:cNvPr id="1357" name="Google Shape;1357;p3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8" name="Google Shape;1358;p3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9" name="Google Shape;1359;p3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0" name="Google Shape;1360;p3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1" name="Google Shape;1361;p3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2" name="Google Shape;1362;p3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3" name="Google Shape;1363;p30"/>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4" name="Google Shape;1364;p30"/>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5" name="Google Shape;1365;p30"/>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6" name="Google Shape;1366;p3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7" name="Google Shape;1367;p3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8" name="Google Shape;1368;p3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9" name="Google Shape;1369;p3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0" name="Google Shape;1370;p3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371" name="Google Shape;1371;p30"/>
          <p:cNvGrpSpPr/>
          <p:nvPr/>
        </p:nvGrpSpPr>
        <p:grpSpPr>
          <a:xfrm rot="10800000">
            <a:off x="7707911" y="-2002419"/>
            <a:ext cx="2577160" cy="2638569"/>
            <a:chOff x="-1115775" y="4467744"/>
            <a:chExt cx="2577160" cy="2638569"/>
          </a:xfrm>
        </p:grpSpPr>
        <p:sp>
          <p:nvSpPr>
            <p:cNvPr id="1372" name="Google Shape;1372;p30"/>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73" name="Google Shape;1373;p30"/>
            <p:cNvGrpSpPr/>
            <p:nvPr/>
          </p:nvGrpSpPr>
          <p:grpSpPr>
            <a:xfrm flipH="1" rot="5400000">
              <a:off x="-1115103" y="4529824"/>
              <a:ext cx="2575817" cy="2577160"/>
              <a:chOff x="1550275" y="1493275"/>
              <a:chExt cx="1582100" cy="1582925"/>
            </a:xfrm>
          </p:grpSpPr>
          <p:sp>
            <p:nvSpPr>
              <p:cNvPr id="1374" name="Google Shape;1374;p3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5" name="Google Shape;1375;p3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6" name="Google Shape;1376;p3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7" name="Google Shape;1377;p3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8" name="Google Shape;1378;p3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9" name="Google Shape;1379;p3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0" name="Google Shape;1380;p30"/>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1" name="Google Shape;1381;p30"/>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2" name="Google Shape;1382;p30"/>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3" name="Google Shape;1383;p3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4" name="Google Shape;1384;p3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5" name="Google Shape;1385;p3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6" name="Google Shape;1386;p3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7" name="Google Shape;1387;p3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4"/>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1" name="Google Shape;101;p4"/>
          <p:cNvSpPr txBox="1"/>
          <p:nvPr>
            <p:ph idx="1" type="body"/>
          </p:nvPr>
        </p:nvSpPr>
        <p:spPr>
          <a:xfrm>
            <a:off x="1076400" y="1135575"/>
            <a:ext cx="6991200" cy="13467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2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grpSp>
        <p:nvGrpSpPr>
          <p:cNvPr id="102" name="Google Shape;102;p4"/>
          <p:cNvGrpSpPr/>
          <p:nvPr/>
        </p:nvGrpSpPr>
        <p:grpSpPr>
          <a:xfrm rot="10800000">
            <a:off x="7848403" y="-2001677"/>
            <a:ext cx="2577160" cy="2638569"/>
            <a:chOff x="-1115775" y="4467744"/>
            <a:chExt cx="2577160" cy="2638569"/>
          </a:xfrm>
        </p:grpSpPr>
        <p:sp>
          <p:nvSpPr>
            <p:cNvPr id="103" name="Google Shape;103;p4"/>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4" name="Google Shape;104;p4"/>
            <p:cNvGrpSpPr/>
            <p:nvPr/>
          </p:nvGrpSpPr>
          <p:grpSpPr>
            <a:xfrm flipH="1" rot="5400000">
              <a:off x="-1115103" y="4529824"/>
              <a:ext cx="2575817" cy="2577160"/>
              <a:chOff x="1550275" y="1493275"/>
              <a:chExt cx="1582100" cy="1582925"/>
            </a:xfrm>
          </p:grpSpPr>
          <p:sp>
            <p:nvSpPr>
              <p:cNvPr id="105" name="Google Shape;105;p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 name="Google Shape;106;p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 name="Google Shape;107;p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 name="Google Shape;108;p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 name="Google Shape;109;p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 name="Google Shape;110;p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 name="Google Shape;111;p4"/>
              <p:cNvSpPr/>
              <p:nvPr/>
            </p:nvSpPr>
            <p:spPr>
              <a:xfrm>
                <a:off x="1710202" y="1684324"/>
                <a:ext cx="1148172" cy="113129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 name="Google Shape;112;p4"/>
              <p:cNvSpPr/>
              <p:nvPr/>
            </p:nvSpPr>
            <p:spPr>
              <a:xfrm>
                <a:off x="1755915" y="1767243"/>
                <a:ext cx="1186227" cy="1158031"/>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 name="Google Shape;113;p4"/>
              <p:cNvSpPr/>
              <p:nvPr/>
            </p:nvSpPr>
            <p:spPr>
              <a:xfrm>
                <a:off x="1883883" y="1863199"/>
                <a:ext cx="1128219" cy="1116995"/>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 name="Google Shape;114;p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 name="Google Shape;115;p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 name="Google Shape;116;p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 name="Google Shape;117;p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8" name="Google Shape;118;p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19" name="Google Shape;119;p4"/>
          <p:cNvGrpSpPr/>
          <p:nvPr/>
        </p:nvGrpSpPr>
        <p:grpSpPr>
          <a:xfrm flipH="1" rot="10800000">
            <a:off x="-1281563" y="-2090871"/>
            <a:ext cx="2744275" cy="2727763"/>
            <a:chOff x="5985575" y="4420825"/>
            <a:chExt cx="2744275" cy="2727763"/>
          </a:xfrm>
        </p:grpSpPr>
        <p:sp>
          <p:nvSpPr>
            <p:cNvPr id="120" name="Google Shape;120;p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1" name="Google Shape;121;p4"/>
            <p:cNvGrpSpPr/>
            <p:nvPr/>
          </p:nvGrpSpPr>
          <p:grpSpPr>
            <a:xfrm flipH="1" rot="5400000">
              <a:off x="5986247" y="4572099"/>
              <a:ext cx="2575817" cy="2577160"/>
              <a:chOff x="1550275" y="1493275"/>
              <a:chExt cx="1582100" cy="1582925"/>
            </a:xfrm>
          </p:grpSpPr>
          <p:sp>
            <p:nvSpPr>
              <p:cNvPr id="122" name="Google Shape;122;p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 name="Google Shape;123;p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 name="Google Shape;124;p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 name="Google Shape;125;p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 name="Google Shape;126;p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7" name="Google Shape;127;p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 name="Google Shape;128;p4"/>
              <p:cNvSpPr/>
              <p:nvPr/>
            </p:nvSpPr>
            <p:spPr>
              <a:xfrm>
                <a:off x="1710155" y="1684324"/>
                <a:ext cx="1148172" cy="1144001"/>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 name="Google Shape;129;p4"/>
              <p:cNvSpPr/>
              <p:nvPr/>
            </p:nvSpPr>
            <p:spPr>
              <a:xfrm>
                <a:off x="1819833" y="1767246"/>
                <a:ext cx="1122307" cy="1143432"/>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 name="Google Shape;130;p4"/>
              <p:cNvSpPr/>
              <p:nvPr/>
            </p:nvSpPr>
            <p:spPr>
              <a:xfrm>
                <a:off x="1929532" y="1863199"/>
                <a:ext cx="1082574" cy="109323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1" name="Google Shape;131;p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 name="Google Shape;132;p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 name="Google Shape;133;p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 name="Google Shape;134;p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 name="Google Shape;135;p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88" name="Shape 1388"/>
        <p:cNvGrpSpPr/>
        <p:nvPr/>
      </p:nvGrpSpPr>
      <p:grpSpPr>
        <a:xfrm>
          <a:off x="0" y="0"/>
          <a:ext cx="0" cy="0"/>
          <a:chOff x="0" y="0"/>
          <a:chExt cx="0" cy="0"/>
        </a:xfrm>
      </p:grpSpPr>
      <p:sp>
        <p:nvSpPr>
          <p:cNvPr id="1389" name="Google Shape;1389;p3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390" name="Google Shape;1390;p31"/>
          <p:cNvSpPr txBox="1"/>
          <p:nvPr>
            <p:ph idx="1" type="subTitle"/>
          </p:nvPr>
        </p:nvSpPr>
        <p:spPr>
          <a:xfrm>
            <a:off x="1663725" y="170347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1" name="Google Shape;1391;p31"/>
          <p:cNvSpPr txBox="1"/>
          <p:nvPr>
            <p:ph idx="2" type="subTitle"/>
          </p:nvPr>
        </p:nvSpPr>
        <p:spPr>
          <a:xfrm>
            <a:off x="1663725" y="125497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92" name="Google Shape;1392;p31"/>
          <p:cNvSpPr txBox="1"/>
          <p:nvPr>
            <p:ph idx="3" type="subTitle"/>
          </p:nvPr>
        </p:nvSpPr>
        <p:spPr>
          <a:xfrm>
            <a:off x="1663725" y="399297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3" name="Google Shape;1393;p31"/>
          <p:cNvSpPr txBox="1"/>
          <p:nvPr>
            <p:ph idx="4" type="subTitle"/>
          </p:nvPr>
        </p:nvSpPr>
        <p:spPr>
          <a:xfrm>
            <a:off x="1663725" y="354447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94" name="Google Shape;1394;p31"/>
          <p:cNvSpPr txBox="1"/>
          <p:nvPr>
            <p:ph idx="5" type="subTitle"/>
          </p:nvPr>
        </p:nvSpPr>
        <p:spPr>
          <a:xfrm>
            <a:off x="1663725" y="284822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5" name="Google Shape;1395;p31"/>
          <p:cNvSpPr txBox="1"/>
          <p:nvPr>
            <p:ph idx="6" type="subTitle"/>
          </p:nvPr>
        </p:nvSpPr>
        <p:spPr>
          <a:xfrm>
            <a:off x="1663725" y="239972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96" name="Google Shape;1396;p31"/>
          <p:cNvSpPr txBox="1"/>
          <p:nvPr>
            <p:ph idx="7" type="subTitle"/>
          </p:nvPr>
        </p:nvSpPr>
        <p:spPr>
          <a:xfrm>
            <a:off x="5836925" y="170347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7" name="Google Shape;1397;p31"/>
          <p:cNvSpPr txBox="1"/>
          <p:nvPr>
            <p:ph idx="8" type="subTitle"/>
          </p:nvPr>
        </p:nvSpPr>
        <p:spPr>
          <a:xfrm>
            <a:off x="5836925" y="125497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98" name="Google Shape;1398;p31"/>
          <p:cNvSpPr txBox="1"/>
          <p:nvPr>
            <p:ph idx="9" type="subTitle"/>
          </p:nvPr>
        </p:nvSpPr>
        <p:spPr>
          <a:xfrm>
            <a:off x="5836925" y="399297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9" name="Google Shape;1399;p31"/>
          <p:cNvSpPr txBox="1"/>
          <p:nvPr>
            <p:ph idx="13" type="subTitle"/>
          </p:nvPr>
        </p:nvSpPr>
        <p:spPr>
          <a:xfrm>
            <a:off x="5836925" y="354447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400" name="Google Shape;1400;p31"/>
          <p:cNvSpPr txBox="1"/>
          <p:nvPr>
            <p:ph idx="14" type="subTitle"/>
          </p:nvPr>
        </p:nvSpPr>
        <p:spPr>
          <a:xfrm>
            <a:off x="5836925" y="284822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01" name="Google Shape;1401;p31"/>
          <p:cNvSpPr txBox="1"/>
          <p:nvPr>
            <p:ph idx="15" type="subTitle"/>
          </p:nvPr>
        </p:nvSpPr>
        <p:spPr>
          <a:xfrm>
            <a:off x="5836925" y="239972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402" name="Google Shape;1402;p31"/>
          <p:cNvGrpSpPr/>
          <p:nvPr/>
        </p:nvGrpSpPr>
        <p:grpSpPr>
          <a:xfrm flipH="1" rot="-5400000">
            <a:off x="7686014" y="-2071705"/>
            <a:ext cx="2744275" cy="2727763"/>
            <a:chOff x="5985575" y="4420825"/>
            <a:chExt cx="2744275" cy="2727763"/>
          </a:xfrm>
        </p:grpSpPr>
        <p:sp>
          <p:nvSpPr>
            <p:cNvPr id="1403" name="Google Shape;1403;p31"/>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04" name="Google Shape;1404;p31"/>
            <p:cNvGrpSpPr/>
            <p:nvPr/>
          </p:nvGrpSpPr>
          <p:grpSpPr>
            <a:xfrm flipH="1" rot="5400000">
              <a:off x="5986247" y="4572099"/>
              <a:ext cx="2575817" cy="2577160"/>
              <a:chOff x="1550275" y="1493275"/>
              <a:chExt cx="1582100" cy="1582925"/>
            </a:xfrm>
          </p:grpSpPr>
          <p:sp>
            <p:nvSpPr>
              <p:cNvPr id="1405" name="Google Shape;1405;p3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6" name="Google Shape;1406;p3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7" name="Google Shape;1407;p3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8" name="Google Shape;1408;p3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9" name="Google Shape;1409;p3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0" name="Google Shape;1410;p3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1" name="Google Shape;1411;p31"/>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2" name="Google Shape;1412;p31"/>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3" name="Google Shape;1413;p31"/>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4" name="Google Shape;1414;p3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5" name="Google Shape;1415;p3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6" name="Google Shape;1416;p3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7" name="Google Shape;1417;p3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8" name="Google Shape;1418;p3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419" name="Google Shape;1419;p31"/>
          <p:cNvGrpSpPr/>
          <p:nvPr/>
        </p:nvGrpSpPr>
        <p:grpSpPr>
          <a:xfrm flipH="1" rot="10800000">
            <a:off x="-1281564" y="-2027094"/>
            <a:ext cx="2577160" cy="2638569"/>
            <a:chOff x="-1115775" y="4467744"/>
            <a:chExt cx="2577160" cy="2638569"/>
          </a:xfrm>
        </p:grpSpPr>
        <p:sp>
          <p:nvSpPr>
            <p:cNvPr id="1420" name="Google Shape;1420;p31"/>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21" name="Google Shape;1421;p31"/>
            <p:cNvGrpSpPr/>
            <p:nvPr/>
          </p:nvGrpSpPr>
          <p:grpSpPr>
            <a:xfrm flipH="1" rot="5400000">
              <a:off x="-1115103" y="4529824"/>
              <a:ext cx="2575817" cy="2577160"/>
              <a:chOff x="1550275" y="1493275"/>
              <a:chExt cx="1582100" cy="1582925"/>
            </a:xfrm>
          </p:grpSpPr>
          <p:sp>
            <p:nvSpPr>
              <p:cNvPr id="1422" name="Google Shape;1422;p3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3" name="Google Shape;1423;p3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4" name="Google Shape;1424;p3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5" name="Google Shape;1425;p3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6" name="Google Shape;1426;p3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7" name="Google Shape;1427;p3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8" name="Google Shape;1428;p31"/>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9" name="Google Shape;1429;p31"/>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0" name="Google Shape;1430;p31"/>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1" name="Google Shape;1431;p3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2" name="Google Shape;1432;p3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3" name="Google Shape;1433;p3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4" name="Google Shape;1434;p3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5" name="Google Shape;1435;p3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436" name="Shape 1436"/>
        <p:cNvGrpSpPr/>
        <p:nvPr/>
      </p:nvGrpSpPr>
      <p:grpSpPr>
        <a:xfrm>
          <a:off x="0" y="0"/>
          <a:ext cx="0" cy="0"/>
          <a:chOff x="0" y="0"/>
          <a:chExt cx="0" cy="0"/>
        </a:xfrm>
      </p:grpSpPr>
      <p:sp>
        <p:nvSpPr>
          <p:cNvPr id="1437" name="Google Shape;1437;p32"/>
          <p:cNvSpPr txBox="1"/>
          <p:nvPr>
            <p:ph type="title"/>
          </p:nvPr>
        </p:nvSpPr>
        <p:spPr>
          <a:xfrm>
            <a:off x="4248763" y="567050"/>
            <a:ext cx="3815100" cy="1108200"/>
          </a:xfrm>
          <a:prstGeom prst="rect">
            <a:avLst/>
          </a:prstGeom>
        </p:spPr>
        <p:txBody>
          <a:bodyPr anchorCtr="0" anchor="t" bIns="91425" lIns="91425" spcFirstLastPara="1" rIns="91425" wrap="square" tIns="91425">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438" name="Google Shape;1438;p32"/>
          <p:cNvSpPr txBox="1"/>
          <p:nvPr>
            <p:ph idx="1" type="subTitle"/>
          </p:nvPr>
        </p:nvSpPr>
        <p:spPr>
          <a:xfrm>
            <a:off x="4248775" y="2577351"/>
            <a:ext cx="3815100" cy="77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50"/>
              <a:buNone/>
              <a:defRPr b="1" sz="1650"/>
            </a:lvl1pPr>
            <a:lvl2pPr lvl="1" rtl="0" algn="ctr">
              <a:lnSpc>
                <a:spcPct val="100000"/>
              </a:lnSpc>
              <a:spcBef>
                <a:spcPts val="0"/>
              </a:spcBef>
              <a:spcAft>
                <a:spcPts val="0"/>
              </a:spcAft>
              <a:buSzPts val="1650"/>
              <a:buNone/>
              <a:defRPr b="1" sz="1650"/>
            </a:lvl2pPr>
            <a:lvl3pPr lvl="2" rtl="0" algn="ctr">
              <a:lnSpc>
                <a:spcPct val="100000"/>
              </a:lnSpc>
              <a:spcBef>
                <a:spcPts val="0"/>
              </a:spcBef>
              <a:spcAft>
                <a:spcPts val="0"/>
              </a:spcAft>
              <a:buSzPts val="1650"/>
              <a:buNone/>
              <a:defRPr b="1" sz="1650"/>
            </a:lvl3pPr>
            <a:lvl4pPr lvl="3" rtl="0" algn="ctr">
              <a:lnSpc>
                <a:spcPct val="100000"/>
              </a:lnSpc>
              <a:spcBef>
                <a:spcPts val="0"/>
              </a:spcBef>
              <a:spcAft>
                <a:spcPts val="0"/>
              </a:spcAft>
              <a:buSzPts val="1650"/>
              <a:buNone/>
              <a:defRPr b="1" sz="1650"/>
            </a:lvl4pPr>
            <a:lvl5pPr lvl="4" rtl="0" algn="ctr">
              <a:lnSpc>
                <a:spcPct val="100000"/>
              </a:lnSpc>
              <a:spcBef>
                <a:spcPts val="0"/>
              </a:spcBef>
              <a:spcAft>
                <a:spcPts val="0"/>
              </a:spcAft>
              <a:buSzPts val="1650"/>
              <a:buNone/>
              <a:defRPr b="1" sz="1650"/>
            </a:lvl5pPr>
            <a:lvl6pPr lvl="5" rtl="0" algn="ctr">
              <a:lnSpc>
                <a:spcPct val="100000"/>
              </a:lnSpc>
              <a:spcBef>
                <a:spcPts val="0"/>
              </a:spcBef>
              <a:spcAft>
                <a:spcPts val="0"/>
              </a:spcAft>
              <a:buSzPts val="1650"/>
              <a:buNone/>
              <a:defRPr b="1" sz="1650"/>
            </a:lvl6pPr>
            <a:lvl7pPr lvl="6" rtl="0" algn="ctr">
              <a:lnSpc>
                <a:spcPct val="100000"/>
              </a:lnSpc>
              <a:spcBef>
                <a:spcPts val="0"/>
              </a:spcBef>
              <a:spcAft>
                <a:spcPts val="0"/>
              </a:spcAft>
              <a:buSzPts val="1650"/>
              <a:buNone/>
              <a:defRPr b="1" sz="1650"/>
            </a:lvl7pPr>
            <a:lvl8pPr lvl="7" rtl="0" algn="ctr">
              <a:lnSpc>
                <a:spcPct val="100000"/>
              </a:lnSpc>
              <a:spcBef>
                <a:spcPts val="0"/>
              </a:spcBef>
              <a:spcAft>
                <a:spcPts val="0"/>
              </a:spcAft>
              <a:buSzPts val="1650"/>
              <a:buNone/>
              <a:defRPr b="1" sz="1650"/>
            </a:lvl8pPr>
            <a:lvl9pPr lvl="8" rtl="0" algn="ctr">
              <a:lnSpc>
                <a:spcPct val="100000"/>
              </a:lnSpc>
              <a:spcBef>
                <a:spcPts val="0"/>
              </a:spcBef>
              <a:spcAft>
                <a:spcPts val="0"/>
              </a:spcAft>
              <a:buSzPts val="1650"/>
              <a:buNone/>
              <a:defRPr b="1" sz="1650"/>
            </a:lvl9pPr>
          </a:lstStyle>
          <a:p/>
        </p:txBody>
      </p:sp>
      <p:sp>
        <p:nvSpPr>
          <p:cNvPr id="1439" name="Google Shape;1439;p32"/>
          <p:cNvSpPr txBox="1"/>
          <p:nvPr>
            <p:ph idx="2" type="subTitle"/>
          </p:nvPr>
        </p:nvSpPr>
        <p:spPr>
          <a:xfrm>
            <a:off x="4248763" y="4069175"/>
            <a:ext cx="3815100" cy="3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b="1" sz="1000"/>
            </a:lvl2pPr>
            <a:lvl3pPr lvl="2" rtl="0" algn="ctr">
              <a:lnSpc>
                <a:spcPct val="100000"/>
              </a:lnSpc>
              <a:spcBef>
                <a:spcPts val="0"/>
              </a:spcBef>
              <a:spcAft>
                <a:spcPts val="0"/>
              </a:spcAft>
              <a:buSzPts val="1000"/>
              <a:buNone/>
              <a:defRPr b="1" sz="1000"/>
            </a:lvl3pPr>
            <a:lvl4pPr lvl="3" rtl="0" algn="ctr">
              <a:lnSpc>
                <a:spcPct val="100000"/>
              </a:lnSpc>
              <a:spcBef>
                <a:spcPts val="0"/>
              </a:spcBef>
              <a:spcAft>
                <a:spcPts val="0"/>
              </a:spcAft>
              <a:buSzPts val="1000"/>
              <a:buNone/>
              <a:defRPr b="1" sz="1000"/>
            </a:lvl4pPr>
            <a:lvl5pPr lvl="4" rtl="0" algn="ctr">
              <a:lnSpc>
                <a:spcPct val="100000"/>
              </a:lnSpc>
              <a:spcBef>
                <a:spcPts val="0"/>
              </a:spcBef>
              <a:spcAft>
                <a:spcPts val="0"/>
              </a:spcAft>
              <a:buSzPts val="1000"/>
              <a:buNone/>
              <a:defRPr b="1" sz="1000"/>
            </a:lvl5pPr>
            <a:lvl6pPr lvl="5" rtl="0" algn="ctr">
              <a:lnSpc>
                <a:spcPct val="100000"/>
              </a:lnSpc>
              <a:spcBef>
                <a:spcPts val="0"/>
              </a:spcBef>
              <a:spcAft>
                <a:spcPts val="0"/>
              </a:spcAft>
              <a:buSzPts val="1000"/>
              <a:buNone/>
              <a:defRPr b="1" sz="1000"/>
            </a:lvl6pPr>
            <a:lvl7pPr lvl="6" rtl="0" algn="ctr">
              <a:lnSpc>
                <a:spcPct val="100000"/>
              </a:lnSpc>
              <a:spcBef>
                <a:spcPts val="0"/>
              </a:spcBef>
              <a:spcAft>
                <a:spcPts val="0"/>
              </a:spcAft>
              <a:buSzPts val="1000"/>
              <a:buNone/>
              <a:defRPr b="1" sz="1000"/>
            </a:lvl7pPr>
            <a:lvl8pPr lvl="7" rtl="0" algn="ctr">
              <a:lnSpc>
                <a:spcPct val="100000"/>
              </a:lnSpc>
              <a:spcBef>
                <a:spcPts val="0"/>
              </a:spcBef>
              <a:spcAft>
                <a:spcPts val="0"/>
              </a:spcAft>
              <a:buSzPts val="1000"/>
              <a:buNone/>
              <a:defRPr b="1" sz="1000"/>
            </a:lvl8pPr>
            <a:lvl9pPr lvl="8" rtl="0" algn="ctr">
              <a:lnSpc>
                <a:spcPct val="100000"/>
              </a:lnSpc>
              <a:spcBef>
                <a:spcPts val="0"/>
              </a:spcBef>
              <a:spcAft>
                <a:spcPts val="0"/>
              </a:spcAft>
              <a:buSzPts val="1000"/>
              <a:buNone/>
              <a:defRPr b="1" sz="1000"/>
            </a:lvl9pPr>
          </a:lstStyle>
          <a:p/>
        </p:txBody>
      </p:sp>
      <p:sp>
        <p:nvSpPr>
          <p:cNvPr id="1440" name="Google Shape;1440;p32"/>
          <p:cNvSpPr txBox="1"/>
          <p:nvPr/>
        </p:nvSpPr>
        <p:spPr>
          <a:xfrm>
            <a:off x="4248775" y="3419624"/>
            <a:ext cx="3815100" cy="62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18"/>
              <a:buNone/>
            </a:pPr>
            <a:r>
              <a:rPr lang="en" sz="1000">
                <a:solidFill>
                  <a:schemeClr val="dk1"/>
                </a:solidFill>
                <a:latin typeface="Inter"/>
                <a:ea typeface="Inter"/>
                <a:cs typeface="Inter"/>
                <a:sym typeface="Inter"/>
              </a:rPr>
              <a:t>Credits: This presentation template was created by </a:t>
            </a:r>
            <a:r>
              <a:rPr b="1" lang="en" sz="1000">
                <a:solidFill>
                  <a:schemeClr val="dk1"/>
                </a:solidFill>
                <a:uFill>
                  <a:noFill/>
                </a:uFill>
                <a:latin typeface="Inter"/>
                <a:ea typeface="Inter"/>
                <a:cs typeface="Inter"/>
                <a:sym typeface="Inter"/>
                <a:hlinkClick r:id="rId2">
                  <a:extLst>
                    <a:ext uri="{A12FA001-AC4F-418D-AE19-62706E023703}">
                      <ahyp:hlinkClr val="tx"/>
                    </a:ext>
                  </a:extLst>
                </a:hlinkClick>
              </a:rPr>
              <a:t>Slidesgo</a:t>
            </a:r>
            <a:r>
              <a:rPr lang="en" sz="1000">
                <a:solidFill>
                  <a:schemeClr val="dk1"/>
                </a:solidFill>
                <a:latin typeface="Inter"/>
                <a:ea typeface="Inter"/>
                <a:cs typeface="Inter"/>
                <a:sym typeface="Inter"/>
              </a:rPr>
              <a:t>, and includes icons by </a:t>
            </a:r>
            <a:r>
              <a:rPr b="1" lang="en" sz="1000">
                <a:solidFill>
                  <a:schemeClr val="dk1"/>
                </a:solidFill>
                <a:uFill>
                  <a:noFill/>
                </a:uFill>
                <a:latin typeface="Inter"/>
                <a:ea typeface="Inter"/>
                <a:cs typeface="Inter"/>
                <a:sym typeface="Inter"/>
                <a:hlinkClick r:id="rId3">
                  <a:extLst>
                    <a:ext uri="{A12FA001-AC4F-418D-AE19-62706E023703}">
                      <ahyp:hlinkClr val="tx"/>
                    </a:ext>
                  </a:extLst>
                </a:hlinkClick>
              </a:rPr>
              <a:t>Flaticon</a:t>
            </a:r>
            <a:r>
              <a:rPr lang="en" sz="1000">
                <a:solidFill>
                  <a:schemeClr val="dk1"/>
                </a:solidFill>
                <a:latin typeface="Inter"/>
                <a:ea typeface="Inter"/>
                <a:cs typeface="Inter"/>
                <a:sym typeface="Inter"/>
              </a:rPr>
              <a:t>, and infographics &amp; images by </a:t>
            </a:r>
            <a:r>
              <a:rPr b="1" lang="en" sz="1000">
                <a:solidFill>
                  <a:schemeClr val="dk1"/>
                </a:solidFill>
                <a:uFill>
                  <a:noFill/>
                </a:uFill>
                <a:latin typeface="Inter"/>
                <a:ea typeface="Inter"/>
                <a:cs typeface="Inter"/>
                <a:sym typeface="Inter"/>
                <a:hlinkClick r:id="rId4">
                  <a:extLst>
                    <a:ext uri="{A12FA001-AC4F-418D-AE19-62706E023703}">
                      <ahyp:hlinkClr val="tx"/>
                    </a:ext>
                  </a:extLst>
                </a:hlinkClick>
              </a:rPr>
              <a:t>Freepik</a:t>
            </a:r>
            <a:r>
              <a:rPr lang="en" sz="1000">
                <a:solidFill>
                  <a:schemeClr val="dk1"/>
                </a:solidFill>
                <a:latin typeface="Inter"/>
                <a:ea typeface="Inter"/>
                <a:cs typeface="Inter"/>
                <a:sym typeface="Inter"/>
              </a:rPr>
              <a:t>.</a:t>
            </a:r>
            <a:endParaRPr sz="1000">
              <a:solidFill>
                <a:schemeClr val="dk1"/>
              </a:solidFill>
              <a:latin typeface="Inter"/>
              <a:ea typeface="Inter"/>
              <a:cs typeface="Inter"/>
              <a:sym typeface="Inter"/>
            </a:endParaRPr>
          </a:p>
        </p:txBody>
      </p:sp>
      <p:grpSp>
        <p:nvGrpSpPr>
          <p:cNvPr id="1441" name="Google Shape;1441;p32"/>
          <p:cNvGrpSpPr/>
          <p:nvPr/>
        </p:nvGrpSpPr>
        <p:grpSpPr>
          <a:xfrm flipH="1" rot="-5400000">
            <a:off x="-1219409" y="4501328"/>
            <a:ext cx="2744275" cy="2727763"/>
            <a:chOff x="5985575" y="4420825"/>
            <a:chExt cx="2744275" cy="2727763"/>
          </a:xfrm>
        </p:grpSpPr>
        <p:sp>
          <p:nvSpPr>
            <p:cNvPr id="1442" name="Google Shape;1442;p3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43" name="Google Shape;1443;p32"/>
            <p:cNvGrpSpPr/>
            <p:nvPr/>
          </p:nvGrpSpPr>
          <p:grpSpPr>
            <a:xfrm flipH="1" rot="5400000">
              <a:off x="5986247" y="4572099"/>
              <a:ext cx="2575817" cy="2577160"/>
              <a:chOff x="1550275" y="1493275"/>
              <a:chExt cx="1582100" cy="1582925"/>
            </a:xfrm>
          </p:grpSpPr>
          <p:sp>
            <p:nvSpPr>
              <p:cNvPr id="1444" name="Google Shape;1444;p3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5" name="Google Shape;1445;p3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6" name="Google Shape;1446;p3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7" name="Google Shape;1447;p3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8" name="Google Shape;1448;p3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9" name="Google Shape;1449;p3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0" name="Google Shape;1450;p3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1" name="Google Shape;1451;p32"/>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2" name="Google Shape;1452;p32"/>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3" name="Google Shape;1453;p3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4" name="Google Shape;1454;p3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5" name="Google Shape;1455;p3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6" name="Google Shape;1456;p3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7" name="Google Shape;1457;p3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458" name="Google Shape;1458;p32"/>
          <p:cNvGrpSpPr/>
          <p:nvPr/>
        </p:nvGrpSpPr>
        <p:grpSpPr>
          <a:xfrm flipH="1" rot="-5400000">
            <a:off x="8002500" y="-1925674"/>
            <a:ext cx="2744275" cy="2727763"/>
            <a:chOff x="5985575" y="4420825"/>
            <a:chExt cx="2744275" cy="2727763"/>
          </a:xfrm>
        </p:grpSpPr>
        <p:sp>
          <p:nvSpPr>
            <p:cNvPr id="1459" name="Google Shape;1459;p3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60" name="Google Shape;1460;p32"/>
            <p:cNvGrpSpPr/>
            <p:nvPr/>
          </p:nvGrpSpPr>
          <p:grpSpPr>
            <a:xfrm flipH="1" rot="5400000">
              <a:off x="5986247" y="4572099"/>
              <a:ext cx="2575817" cy="2577160"/>
              <a:chOff x="1550275" y="1493275"/>
              <a:chExt cx="1582100" cy="1582925"/>
            </a:xfrm>
          </p:grpSpPr>
          <p:sp>
            <p:nvSpPr>
              <p:cNvPr id="1461" name="Google Shape;1461;p3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2" name="Google Shape;1462;p3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3" name="Google Shape;1463;p3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4" name="Google Shape;1464;p3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5" name="Google Shape;1465;p3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6" name="Google Shape;1466;p3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7" name="Google Shape;1467;p3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8" name="Google Shape;1468;p32"/>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9" name="Google Shape;1469;p32"/>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0" name="Google Shape;1470;p3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1" name="Google Shape;1471;p3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2" name="Google Shape;1472;p3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3" name="Google Shape;1473;p3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4" name="Google Shape;1474;p3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475" name="Google Shape;1475;p32"/>
          <p:cNvGrpSpPr/>
          <p:nvPr/>
        </p:nvGrpSpPr>
        <p:grpSpPr>
          <a:xfrm flipH="1" rot="10800000">
            <a:off x="-890039" y="-1952456"/>
            <a:ext cx="2577160" cy="2638569"/>
            <a:chOff x="-1115775" y="4467744"/>
            <a:chExt cx="2577160" cy="2638569"/>
          </a:xfrm>
        </p:grpSpPr>
        <p:sp>
          <p:nvSpPr>
            <p:cNvPr id="1476" name="Google Shape;1476;p32"/>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77" name="Google Shape;1477;p32"/>
            <p:cNvGrpSpPr/>
            <p:nvPr/>
          </p:nvGrpSpPr>
          <p:grpSpPr>
            <a:xfrm flipH="1" rot="5400000">
              <a:off x="-1115103" y="4529824"/>
              <a:ext cx="2575817" cy="2577160"/>
              <a:chOff x="1550275" y="1493275"/>
              <a:chExt cx="1582100" cy="1582925"/>
            </a:xfrm>
          </p:grpSpPr>
          <p:sp>
            <p:nvSpPr>
              <p:cNvPr id="1478" name="Google Shape;1478;p3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9" name="Google Shape;1479;p3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0" name="Google Shape;1480;p3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1" name="Google Shape;1481;p3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2" name="Google Shape;1482;p3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3" name="Google Shape;1483;p3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4" name="Google Shape;1484;p3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5" name="Google Shape;1485;p3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6" name="Google Shape;1486;p3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7" name="Google Shape;1487;p3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8" name="Google Shape;1488;p3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9" name="Google Shape;1489;p3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0" name="Google Shape;1490;p3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1" name="Google Shape;1491;p3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492" name="Shape 1492"/>
        <p:cNvGrpSpPr/>
        <p:nvPr/>
      </p:nvGrpSpPr>
      <p:grpSpPr>
        <a:xfrm>
          <a:off x="0" y="0"/>
          <a:ext cx="0" cy="0"/>
          <a:chOff x="0" y="0"/>
          <a:chExt cx="0" cy="0"/>
        </a:xfrm>
      </p:grpSpPr>
      <p:grpSp>
        <p:nvGrpSpPr>
          <p:cNvPr id="1493" name="Google Shape;1493;p33"/>
          <p:cNvGrpSpPr/>
          <p:nvPr/>
        </p:nvGrpSpPr>
        <p:grpSpPr>
          <a:xfrm flipH="1" rot="-5400000">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95" name="Google Shape;1495;p33"/>
            <p:cNvGrpSpPr/>
            <p:nvPr/>
          </p:nvGrpSpPr>
          <p:grpSpPr>
            <a:xfrm flipH="1" rot="5400000">
              <a:off x="5986247" y="4572099"/>
              <a:ext cx="2575817" cy="2577160"/>
              <a:chOff x="1550275" y="1493275"/>
              <a:chExt cx="1582100" cy="1582925"/>
            </a:xfrm>
          </p:grpSpPr>
          <p:sp>
            <p:nvSpPr>
              <p:cNvPr id="1496" name="Google Shape;1496;p3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7" name="Google Shape;1497;p3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8" name="Google Shape;1498;p3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9" name="Google Shape;1499;p3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0" name="Google Shape;1500;p3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1" name="Google Shape;1501;p3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2" name="Google Shape;1502;p33"/>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3" name="Google Shape;1503;p33"/>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4" name="Google Shape;1504;p33"/>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5" name="Google Shape;1505;p3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6" name="Google Shape;1506;p3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7" name="Google Shape;1507;p3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8" name="Google Shape;1508;p3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9" name="Google Shape;1509;p3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12" name="Google Shape;1512;p33"/>
            <p:cNvGrpSpPr/>
            <p:nvPr/>
          </p:nvGrpSpPr>
          <p:grpSpPr>
            <a:xfrm flipH="1" rot="5400000">
              <a:off x="5986247" y="4572099"/>
              <a:ext cx="2575817" cy="2577160"/>
              <a:chOff x="1550275" y="1493275"/>
              <a:chExt cx="1582100" cy="1582925"/>
            </a:xfrm>
          </p:grpSpPr>
          <p:sp>
            <p:nvSpPr>
              <p:cNvPr id="1513" name="Google Shape;1513;p3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4" name="Google Shape;1514;p3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5" name="Google Shape;1515;p3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6" name="Google Shape;1516;p3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7" name="Google Shape;1517;p3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8" name="Google Shape;1518;p3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9" name="Google Shape;1519;p33"/>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0" name="Google Shape;1520;p33"/>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1" name="Google Shape;1521;p33"/>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2" name="Google Shape;1522;p3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3" name="Google Shape;1523;p3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4" name="Google Shape;1524;p3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5" name="Google Shape;1525;p3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6" name="Google Shape;1526;p3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29" name="Google Shape;1529;p33"/>
            <p:cNvGrpSpPr/>
            <p:nvPr/>
          </p:nvGrpSpPr>
          <p:grpSpPr>
            <a:xfrm flipH="1" rot="5400000">
              <a:off x="-1115103" y="4529824"/>
              <a:ext cx="2575817" cy="2577160"/>
              <a:chOff x="1550275" y="1493275"/>
              <a:chExt cx="1582100" cy="1582925"/>
            </a:xfrm>
          </p:grpSpPr>
          <p:sp>
            <p:nvSpPr>
              <p:cNvPr id="1530" name="Google Shape;1530;p3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1" name="Google Shape;1531;p3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2" name="Google Shape;1532;p3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3" name="Google Shape;1533;p3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4" name="Google Shape;1534;p3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5" name="Google Shape;1535;p3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6" name="Google Shape;1536;p33"/>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7" name="Google Shape;1537;p33"/>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8" name="Google Shape;1538;p33"/>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9" name="Google Shape;1539;p3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0" name="Google Shape;1540;p3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1" name="Google Shape;1541;p3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2" name="Google Shape;1542;p3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3" name="Google Shape;1543;p3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1544" name="Shape 1544"/>
        <p:cNvGrpSpPr/>
        <p:nvPr/>
      </p:nvGrpSpPr>
      <p:grpSpPr>
        <a:xfrm>
          <a:off x="0" y="0"/>
          <a:ext cx="0" cy="0"/>
          <a:chOff x="0" y="0"/>
          <a:chExt cx="0" cy="0"/>
        </a:xfrm>
      </p:grpSpPr>
      <p:grpSp>
        <p:nvGrpSpPr>
          <p:cNvPr id="1545" name="Google Shape;1545;p34"/>
          <p:cNvGrpSpPr/>
          <p:nvPr/>
        </p:nvGrpSpPr>
        <p:grpSpPr>
          <a:xfrm flipH="1" rot="-5400000">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47" name="Google Shape;1547;p34"/>
            <p:cNvGrpSpPr/>
            <p:nvPr/>
          </p:nvGrpSpPr>
          <p:grpSpPr>
            <a:xfrm flipH="1" rot="5400000">
              <a:off x="5986247" y="4572099"/>
              <a:ext cx="2575817" cy="2577160"/>
              <a:chOff x="1550275" y="1493275"/>
              <a:chExt cx="1582100" cy="1582925"/>
            </a:xfrm>
          </p:grpSpPr>
          <p:sp>
            <p:nvSpPr>
              <p:cNvPr id="1548" name="Google Shape;1548;p3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9" name="Google Shape;1549;p3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0" name="Google Shape;1550;p3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1" name="Google Shape;1551;p3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2" name="Google Shape;1552;p3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3" name="Google Shape;1553;p3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4" name="Google Shape;1554;p34"/>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5" name="Google Shape;1555;p34"/>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6" name="Google Shape;1556;p34"/>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7" name="Google Shape;1557;p3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8" name="Google Shape;1558;p3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9" name="Google Shape;1559;p3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0" name="Google Shape;1560;p3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1" name="Google Shape;1561;p3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62" name="Google Shape;1562;p34"/>
          <p:cNvGrpSpPr/>
          <p:nvPr/>
        </p:nvGrpSpPr>
        <p:grpSpPr>
          <a:xfrm flipH="1" rot="5400000">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64" name="Google Shape;1564;p34"/>
            <p:cNvGrpSpPr/>
            <p:nvPr/>
          </p:nvGrpSpPr>
          <p:grpSpPr>
            <a:xfrm flipH="1" rot="5400000">
              <a:off x="5986247" y="4572099"/>
              <a:ext cx="2575817" cy="2577160"/>
              <a:chOff x="1550275" y="1493275"/>
              <a:chExt cx="1582100" cy="1582925"/>
            </a:xfrm>
          </p:grpSpPr>
          <p:sp>
            <p:nvSpPr>
              <p:cNvPr id="1565" name="Google Shape;1565;p3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6" name="Google Shape;1566;p3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7" name="Google Shape;1567;p3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8" name="Google Shape;1568;p3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9" name="Google Shape;1569;p3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0" name="Google Shape;1570;p3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1" name="Google Shape;1571;p34"/>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2" name="Google Shape;1572;p34"/>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3" name="Google Shape;1573;p34"/>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4" name="Google Shape;1574;p3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5" name="Google Shape;1575;p3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6" name="Google Shape;1576;p3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7" name="Google Shape;1577;p3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8" name="Google Shape;1578;p3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81" name="Google Shape;1581;p34"/>
            <p:cNvGrpSpPr/>
            <p:nvPr/>
          </p:nvGrpSpPr>
          <p:grpSpPr>
            <a:xfrm flipH="1" rot="5400000">
              <a:off x="-1115103" y="4529824"/>
              <a:ext cx="2575817" cy="2577160"/>
              <a:chOff x="1550275" y="1493275"/>
              <a:chExt cx="1582100" cy="1582925"/>
            </a:xfrm>
          </p:grpSpPr>
          <p:sp>
            <p:nvSpPr>
              <p:cNvPr id="1582" name="Google Shape;1582;p3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3" name="Google Shape;1583;p3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4" name="Google Shape;1584;p3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5" name="Google Shape;1585;p3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6" name="Google Shape;1586;p3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7" name="Google Shape;1587;p3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8" name="Google Shape;1588;p34"/>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9" name="Google Shape;1589;p34"/>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0" name="Google Shape;1590;p34"/>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1" name="Google Shape;1591;p3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2" name="Google Shape;1592;p3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3" name="Google Shape;1593;p3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4" name="Google Shape;1594;p3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5" name="Google Shape;1595;p3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96" name="Google Shape;1596;p34"/>
          <p:cNvGrpSpPr/>
          <p:nvPr/>
        </p:nvGrpSpPr>
        <p:grpSpPr>
          <a:xfrm flipH="1" rot="10800000">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98" name="Google Shape;1598;p34"/>
            <p:cNvGrpSpPr/>
            <p:nvPr/>
          </p:nvGrpSpPr>
          <p:grpSpPr>
            <a:xfrm flipH="1" rot="5400000">
              <a:off x="-1115103" y="4529824"/>
              <a:ext cx="2575817" cy="2577160"/>
              <a:chOff x="1550275" y="1493275"/>
              <a:chExt cx="1582100" cy="1582925"/>
            </a:xfrm>
          </p:grpSpPr>
          <p:sp>
            <p:nvSpPr>
              <p:cNvPr id="1599" name="Google Shape;1599;p3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0" name="Google Shape;1600;p3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1" name="Google Shape;1601;p3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2" name="Google Shape;1602;p3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3" name="Google Shape;1603;p3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4" name="Google Shape;1604;p3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5" name="Google Shape;1605;p34"/>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6" name="Google Shape;1606;p34"/>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7" name="Google Shape;1607;p34"/>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8" name="Google Shape;1608;p3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9" name="Google Shape;1609;p3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10" name="Google Shape;1610;p3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11" name="Google Shape;1611;p3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12" name="Google Shape;1612;p3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38" name="Google Shape;138;p5"/>
          <p:cNvSpPr txBox="1"/>
          <p:nvPr>
            <p:ph idx="1" type="subTitle"/>
          </p:nvPr>
        </p:nvSpPr>
        <p:spPr>
          <a:xfrm>
            <a:off x="1348875" y="3244753"/>
            <a:ext cx="2606700" cy="77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9" name="Google Shape;139;p5"/>
          <p:cNvSpPr txBox="1"/>
          <p:nvPr>
            <p:ph idx="2" type="subTitle"/>
          </p:nvPr>
        </p:nvSpPr>
        <p:spPr>
          <a:xfrm>
            <a:off x="1348875" y="2812600"/>
            <a:ext cx="2606700" cy="517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40" name="Google Shape;140;p5"/>
          <p:cNvSpPr txBox="1"/>
          <p:nvPr>
            <p:ph idx="3" type="subTitle"/>
          </p:nvPr>
        </p:nvSpPr>
        <p:spPr>
          <a:xfrm>
            <a:off x="5188425" y="3244753"/>
            <a:ext cx="2606700" cy="77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5"/>
          <p:cNvSpPr txBox="1"/>
          <p:nvPr>
            <p:ph idx="4" type="subTitle"/>
          </p:nvPr>
        </p:nvSpPr>
        <p:spPr>
          <a:xfrm>
            <a:off x="5188425" y="2812600"/>
            <a:ext cx="2606700" cy="517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42" name="Google Shape;142;p5"/>
          <p:cNvGrpSpPr/>
          <p:nvPr/>
        </p:nvGrpSpPr>
        <p:grpSpPr>
          <a:xfrm>
            <a:off x="-1550552" y="4335503"/>
            <a:ext cx="2750618" cy="2741916"/>
            <a:chOff x="2724182" y="-1866850"/>
            <a:chExt cx="2750618" cy="2741916"/>
          </a:xfrm>
        </p:grpSpPr>
        <p:sp>
          <p:nvSpPr>
            <p:cNvPr id="143" name="Google Shape;143;p5"/>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4" name="Google Shape;144;p5"/>
            <p:cNvGrpSpPr/>
            <p:nvPr/>
          </p:nvGrpSpPr>
          <p:grpSpPr>
            <a:xfrm flipH="1" rot="-5400000">
              <a:off x="2724854" y="-1701422"/>
              <a:ext cx="2575817" cy="2577160"/>
              <a:chOff x="1550275" y="1493275"/>
              <a:chExt cx="1582100" cy="1582925"/>
            </a:xfrm>
          </p:grpSpPr>
          <p:sp>
            <p:nvSpPr>
              <p:cNvPr id="145" name="Google Shape;145;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 name="Google Shape;146;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 name="Google Shape;147;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 name="Google Shape;148;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 name="Google Shape;149;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 name="Google Shape;150;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 name="Google Shape;151;p5"/>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 name="Google Shape;152;p5"/>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 name="Google Shape;153;p5"/>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 name="Google Shape;154;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 name="Google Shape;155;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 name="Google Shape;156;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 name="Google Shape;157;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 name="Google Shape;158;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9" name="Google Shape;159;p5"/>
          <p:cNvGrpSpPr/>
          <p:nvPr/>
        </p:nvGrpSpPr>
        <p:grpSpPr>
          <a:xfrm rot="-5400000">
            <a:off x="-1635677" y="-2138934"/>
            <a:ext cx="2750618" cy="2741916"/>
            <a:chOff x="2724182" y="-1866850"/>
            <a:chExt cx="2750618" cy="2741916"/>
          </a:xfrm>
        </p:grpSpPr>
        <p:sp>
          <p:nvSpPr>
            <p:cNvPr id="160" name="Google Shape;160;p5"/>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61" name="Google Shape;161;p5"/>
            <p:cNvGrpSpPr/>
            <p:nvPr/>
          </p:nvGrpSpPr>
          <p:grpSpPr>
            <a:xfrm flipH="1" rot="-5400000">
              <a:off x="2724854" y="-1701422"/>
              <a:ext cx="2575817" cy="2577160"/>
              <a:chOff x="1550275" y="1493275"/>
              <a:chExt cx="1582100" cy="1582925"/>
            </a:xfrm>
          </p:grpSpPr>
          <p:sp>
            <p:nvSpPr>
              <p:cNvPr id="162" name="Google Shape;162;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3" name="Google Shape;163;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4" name="Google Shape;164;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5" name="Google Shape;165;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6" name="Google Shape;166;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7" name="Google Shape;167;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8" name="Google Shape;168;p5"/>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9" name="Google Shape;169;p5"/>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0" name="Google Shape;170;p5"/>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1" name="Google Shape;171;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2" name="Google Shape;172;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3" name="Google Shape;173;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4" name="Google Shape;174;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5" name="Google Shape;175;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76" name="Google Shape;176;p5"/>
          <p:cNvGrpSpPr/>
          <p:nvPr/>
        </p:nvGrpSpPr>
        <p:grpSpPr>
          <a:xfrm flipH="1">
            <a:off x="7525125" y="4466980"/>
            <a:ext cx="2577160" cy="2638569"/>
            <a:chOff x="-1115775" y="4467744"/>
            <a:chExt cx="2577160" cy="2638569"/>
          </a:xfrm>
        </p:grpSpPr>
        <p:sp>
          <p:nvSpPr>
            <p:cNvPr id="177" name="Google Shape;177;p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78" name="Google Shape;178;p5"/>
            <p:cNvGrpSpPr/>
            <p:nvPr/>
          </p:nvGrpSpPr>
          <p:grpSpPr>
            <a:xfrm flipH="1" rot="5400000">
              <a:off x="-1115103" y="4529824"/>
              <a:ext cx="2575817" cy="2577160"/>
              <a:chOff x="1550275" y="1493275"/>
              <a:chExt cx="1582100" cy="1582925"/>
            </a:xfrm>
          </p:grpSpPr>
          <p:sp>
            <p:nvSpPr>
              <p:cNvPr id="179" name="Google Shape;179;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0" name="Google Shape;180;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1" name="Google Shape;181;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2" name="Google Shape;182;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3" name="Google Shape;183;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4" name="Google Shape;184;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5" name="Google Shape;185;p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6" name="Google Shape;186;p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7" name="Google Shape;187;p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8" name="Google Shape;188;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9" name="Google Shape;189;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0" name="Google Shape;190;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1" name="Google Shape;191;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2" name="Google Shape;192;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3" name="Shape 193"/>
        <p:cNvGrpSpPr/>
        <p:nvPr/>
      </p:nvGrpSpPr>
      <p:grpSpPr>
        <a:xfrm>
          <a:off x="0" y="0"/>
          <a:ext cx="0" cy="0"/>
          <a:chOff x="0" y="0"/>
          <a:chExt cx="0" cy="0"/>
        </a:xfrm>
      </p:grpSpPr>
      <p:sp>
        <p:nvSpPr>
          <p:cNvPr id="194" name="Google Shape;194;p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grpSp>
        <p:nvGrpSpPr>
          <p:cNvPr id="195" name="Google Shape;195;p6"/>
          <p:cNvGrpSpPr/>
          <p:nvPr/>
        </p:nvGrpSpPr>
        <p:grpSpPr>
          <a:xfrm rot="10800000">
            <a:off x="7926802" y="-1940307"/>
            <a:ext cx="2577160" cy="2638569"/>
            <a:chOff x="-1115775" y="4467744"/>
            <a:chExt cx="2577160" cy="2638569"/>
          </a:xfrm>
        </p:grpSpPr>
        <p:sp>
          <p:nvSpPr>
            <p:cNvPr id="196" name="Google Shape;196;p6"/>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97" name="Google Shape;197;p6"/>
            <p:cNvGrpSpPr/>
            <p:nvPr/>
          </p:nvGrpSpPr>
          <p:grpSpPr>
            <a:xfrm flipH="1" rot="5400000">
              <a:off x="-1115103" y="4529824"/>
              <a:ext cx="2575817" cy="2577160"/>
              <a:chOff x="1550275" y="1493275"/>
              <a:chExt cx="1582100" cy="1582925"/>
            </a:xfrm>
          </p:grpSpPr>
          <p:sp>
            <p:nvSpPr>
              <p:cNvPr id="198" name="Google Shape;198;p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9" name="Google Shape;199;p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0" name="Google Shape;200;p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1" name="Google Shape;201;p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2" name="Google Shape;202;p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3" name="Google Shape;203;p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4" name="Google Shape;204;p6"/>
              <p:cNvSpPr/>
              <p:nvPr/>
            </p:nvSpPr>
            <p:spPr>
              <a:xfrm>
                <a:off x="1709084" y="1684325"/>
                <a:ext cx="1149310" cy="1165425"/>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5" name="Google Shape;205;p6"/>
              <p:cNvSpPr/>
              <p:nvPr/>
            </p:nvSpPr>
            <p:spPr>
              <a:xfrm>
                <a:off x="1773071" y="1767246"/>
                <a:ext cx="1169157" cy="1173957"/>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6" name="Google Shape;206;p6"/>
              <p:cNvSpPr/>
              <p:nvPr/>
            </p:nvSpPr>
            <p:spPr>
              <a:xfrm>
                <a:off x="1873618" y="1863199"/>
                <a:ext cx="1138508" cy="112354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7" name="Google Shape;207;p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8" name="Google Shape;208;p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9" name="Google Shape;209;p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0" name="Google Shape;210;p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1" name="Google Shape;211;p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212" name="Google Shape;212;p6"/>
          <p:cNvGrpSpPr/>
          <p:nvPr/>
        </p:nvGrpSpPr>
        <p:grpSpPr>
          <a:xfrm>
            <a:off x="-1338809" y="4341075"/>
            <a:ext cx="2750618" cy="2741916"/>
            <a:chOff x="2724182" y="-1866850"/>
            <a:chExt cx="2750618" cy="2741916"/>
          </a:xfrm>
        </p:grpSpPr>
        <p:sp>
          <p:nvSpPr>
            <p:cNvPr id="213" name="Google Shape;213;p6"/>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14" name="Google Shape;214;p6"/>
            <p:cNvGrpSpPr/>
            <p:nvPr/>
          </p:nvGrpSpPr>
          <p:grpSpPr>
            <a:xfrm flipH="1" rot="-5400000">
              <a:off x="2724854" y="-1701422"/>
              <a:ext cx="2575817" cy="2577160"/>
              <a:chOff x="1550275" y="1493275"/>
              <a:chExt cx="1582100" cy="1582925"/>
            </a:xfrm>
          </p:grpSpPr>
          <p:sp>
            <p:nvSpPr>
              <p:cNvPr id="215" name="Google Shape;215;p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6" name="Google Shape;216;p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7" name="Google Shape;217;p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8" name="Google Shape;218;p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9" name="Google Shape;219;p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0" name="Google Shape;220;p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1" name="Google Shape;221;p6"/>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2" name="Google Shape;222;p6"/>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3" name="Google Shape;223;p6"/>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4" name="Google Shape;224;p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5" name="Google Shape;225;p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6" name="Google Shape;226;p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7" name="Google Shape;227;p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8" name="Google Shape;228;p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9" name="Shape 229"/>
        <p:cNvGrpSpPr/>
        <p:nvPr/>
      </p:nvGrpSpPr>
      <p:grpSpPr>
        <a:xfrm>
          <a:off x="0" y="0"/>
          <a:ext cx="0" cy="0"/>
          <a:chOff x="0" y="0"/>
          <a:chExt cx="0" cy="0"/>
        </a:xfrm>
      </p:grpSpPr>
      <p:sp>
        <p:nvSpPr>
          <p:cNvPr id="230" name="Google Shape;230;p7"/>
          <p:cNvSpPr txBox="1"/>
          <p:nvPr>
            <p:ph type="title"/>
          </p:nvPr>
        </p:nvSpPr>
        <p:spPr>
          <a:xfrm>
            <a:off x="770463" y="1150300"/>
            <a:ext cx="3186600" cy="15978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p:txBody>
      </p:sp>
      <p:sp>
        <p:nvSpPr>
          <p:cNvPr id="231" name="Google Shape;231;p7"/>
          <p:cNvSpPr txBox="1"/>
          <p:nvPr>
            <p:ph idx="1" type="subTitle"/>
          </p:nvPr>
        </p:nvSpPr>
        <p:spPr>
          <a:xfrm>
            <a:off x="770463" y="2936600"/>
            <a:ext cx="31866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2" name="Google Shape;232;p7"/>
          <p:cNvSpPr/>
          <p:nvPr>
            <p:ph idx="2" type="pic"/>
          </p:nvPr>
        </p:nvSpPr>
        <p:spPr>
          <a:xfrm>
            <a:off x="4691300" y="681676"/>
            <a:ext cx="3780300" cy="3780300"/>
          </a:xfrm>
          <a:prstGeom prst="ellipse">
            <a:avLst/>
          </a:prstGeom>
          <a:noFill/>
          <a:ln>
            <a:noFill/>
          </a:ln>
        </p:spPr>
      </p:sp>
      <p:grpSp>
        <p:nvGrpSpPr>
          <p:cNvPr id="233" name="Google Shape;233;p7"/>
          <p:cNvGrpSpPr/>
          <p:nvPr/>
        </p:nvGrpSpPr>
        <p:grpSpPr>
          <a:xfrm flipH="1" rot="10800000">
            <a:off x="2327820" y="4608565"/>
            <a:ext cx="2750618" cy="2741916"/>
            <a:chOff x="2724182" y="-1866850"/>
            <a:chExt cx="2750618" cy="2741916"/>
          </a:xfrm>
        </p:grpSpPr>
        <p:sp>
          <p:nvSpPr>
            <p:cNvPr id="234" name="Google Shape;234;p7"/>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35" name="Google Shape;235;p7"/>
            <p:cNvGrpSpPr/>
            <p:nvPr/>
          </p:nvGrpSpPr>
          <p:grpSpPr>
            <a:xfrm flipH="1" rot="-5400000">
              <a:off x="2724854" y="-1701422"/>
              <a:ext cx="2575817" cy="2577160"/>
              <a:chOff x="1550275" y="1493275"/>
              <a:chExt cx="1582100" cy="1582925"/>
            </a:xfrm>
          </p:grpSpPr>
          <p:sp>
            <p:nvSpPr>
              <p:cNvPr id="236" name="Google Shape;236;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7" name="Google Shape;237;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8" name="Google Shape;238;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9" name="Google Shape;239;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0" name="Google Shape;240;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1" name="Google Shape;241;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2" name="Google Shape;242;p7"/>
              <p:cNvSpPr/>
              <p:nvPr/>
            </p:nvSpPr>
            <p:spPr>
              <a:xfrm>
                <a:off x="1748916" y="1684327"/>
                <a:ext cx="1109495" cy="1112339"/>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3" name="Google Shape;243;p7"/>
              <p:cNvSpPr/>
              <p:nvPr/>
            </p:nvSpPr>
            <p:spPr>
              <a:xfrm>
                <a:off x="1831191" y="1767249"/>
                <a:ext cx="1110926" cy="1111770"/>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4" name="Google Shape;244;p7"/>
              <p:cNvSpPr/>
              <p:nvPr/>
            </p:nvSpPr>
            <p:spPr>
              <a:xfrm>
                <a:off x="1922602" y="1863202"/>
                <a:ext cx="1089496" cy="108893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5" name="Google Shape;245;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6" name="Google Shape;246;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7" name="Google Shape;247;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8" name="Google Shape;248;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9" name="Google Shape;249;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250" name="Google Shape;250;p7"/>
          <p:cNvGrpSpPr/>
          <p:nvPr/>
        </p:nvGrpSpPr>
        <p:grpSpPr>
          <a:xfrm flipH="1" rot="10800000">
            <a:off x="-1258174" y="-1940307"/>
            <a:ext cx="2577160" cy="2638569"/>
            <a:chOff x="-1115775" y="4467744"/>
            <a:chExt cx="2577160" cy="2638569"/>
          </a:xfrm>
        </p:grpSpPr>
        <p:sp>
          <p:nvSpPr>
            <p:cNvPr id="251" name="Google Shape;251;p7"/>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52" name="Google Shape;252;p7"/>
            <p:cNvGrpSpPr/>
            <p:nvPr/>
          </p:nvGrpSpPr>
          <p:grpSpPr>
            <a:xfrm flipH="1" rot="5400000">
              <a:off x="-1115103" y="4529824"/>
              <a:ext cx="2575817" cy="2577160"/>
              <a:chOff x="1550275" y="1493275"/>
              <a:chExt cx="1582100" cy="1582925"/>
            </a:xfrm>
          </p:grpSpPr>
          <p:sp>
            <p:nvSpPr>
              <p:cNvPr id="253" name="Google Shape;253;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4" name="Google Shape;254;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5" name="Google Shape;255;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6" name="Google Shape;256;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7" name="Google Shape;257;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8" name="Google Shape;258;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9" name="Google Shape;259;p7"/>
              <p:cNvSpPr/>
              <p:nvPr/>
            </p:nvSpPr>
            <p:spPr>
              <a:xfrm>
                <a:off x="1718221" y="1684321"/>
                <a:ext cx="1140209" cy="111271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0" name="Google Shape;260;p7"/>
              <p:cNvSpPr/>
              <p:nvPr/>
            </p:nvSpPr>
            <p:spPr>
              <a:xfrm>
                <a:off x="1763934" y="1767251"/>
                <a:ext cx="1178261" cy="1148551"/>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1" name="Google Shape;261;p7"/>
              <p:cNvSpPr/>
              <p:nvPr/>
            </p:nvSpPr>
            <p:spPr>
              <a:xfrm>
                <a:off x="1928468" y="1863204"/>
                <a:ext cx="1083509" cy="1098288"/>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2" name="Google Shape;262;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3" name="Google Shape;263;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4" name="Google Shape;264;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5" name="Google Shape;265;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6" name="Google Shape;266;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267" name="Google Shape;267;p7"/>
          <p:cNvGrpSpPr/>
          <p:nvPr/>
        </p:nvGrpSpPr>
        <p:grpSpPr>
          <a:xfrm rot="10800000">
            <a:off x="7657899" y="-1982582"/>
            <a:ext cx="2744275" cy="2727763"/>
            <a:chOff x="5985575" y="4420825"/>
            <a:chExt cx="2744275" cy="2727763"/>
          </a:xfrm>
        </p:grpSpPr>
        <p:sp>
          <p:nvSpPr>
            <p:cNvPr id="268" name="Google Shape;268;p7"/>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69" name="Google Shape;269;p7"/>
            <p:cNvGrpSpPr/>
            <p:nvPr/>
          </p:nvGrpSpPr>
          <p:grpSpPr>
            <a:xfrm flipH="1" rot="5400000">
              <a:off x="5986247" y="4572099"/>
              <a:ext cx="2575817" cy="2577160"/>
              <a:chOff x="1550275" y="1493275"/>
              <a:chExt cx="1582100" cy="1582925"/>
            </a:xfrm>
          </p:grpSpPr>
          <p:sp>
            <p:nvSpPr>
              <p:cNvPr id="270" name="Google Shape;270;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1" name="Google Shape;271;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2" name="Google Shape;272;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3" name="Google Shape;273;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4" name="Google Shape;274;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5" name="Google Shape;275;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6" name="Google Shape;276;p7"/>
              <p:cNvSpPr/>
              <p:nvPr/>
            </p:nvSpPr>
            <p:spPr>
              <a:xfrm>
                <a:off x="1716762" y="1684320"/>
                <a:ext cx="1141726" cy="1127317"/>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7" name="Google Shape;277;p7"/>
              <p:cNvSpPr/>
              <p:nvPr/>
            </p:nvSpPr>
            <p:spPr>
              <a:xfrm>
                <a:off x="1789900" y="1767251"/>
                <a:ext cx="1152276" cy="112674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8" name="Google Shape;278;p7"/>
              <p:cNvSpPr/>
              <p:nvPr/>
            </p:nvSpPr>
            <p:spPr>
              <a:xfrm>
                <a:off x="1881311" y="1863204"/>
                <a:ext cx="1130651" cy="1122046"/>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9" name="Google Shape;279;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0" name="Google Shape;280;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1" name="Google Shape;281;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2" name="Google Shape;282;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3" name="Google Shape;283;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4" name="Shape 284"/>
        <p:cNvGrpSpPr/>
        <p:nvPr/>
      </p:nvGrpSpPr>
      <p:grpSpPr>
        <a:xfrm>
          <a:off x="0" y="0"/>
          <a:ext cx="0" cy="0"/>
          <a:chOff x="0" y="0"/>
          <a:chExt cx="0" cy="0"/>
        </a:xfrm>
      </p:grpSpPr>
      <p:sp>
        <p:nvSpPr>
          <p:cNvPr id="285" name="Google Shape;285;p8"/>
          <p:cNvSpPr txBox="1"/>
          <p:nvPr>
            <p:ph type="title"/>
          </p:nvPr>
        </p:nvSpPr>
        <p:spPr>
          <a:xfrm>
            <a:off x="1972800" y="1411500"/>
            <a:ext cx="5198400" cy="20319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p:txBody>
      </p:sp>
      <p:grpSp>
        <p:nvGrpSpPr>
          <p:cNvPr id="286" name="Google Shape;286;p8"/>
          <p:cNvGrpSpPr/>
          <p:nvPr/>
        </p:nvGrpSpPr>
        <p:grpSpPr>
          <a:xfrm flipH="1" rot="10800000">
            <a:off x="-1622233" y="-1866409"/>
            <a:ext cx="2744275" cy="2727763"/>
            <a:chOff x="5985575" y="4420825"/>
            <a:chExt cx="2744275" cy="2727763"/>
          </a:xfrm>
        </p:grpSpPr>
        <p:sp>
          <p:nvSpPr>
            <p:cNvPr id="287" name="Google Shape;287;p8"/>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88" name="Google Shape;288;p8"/>
            <p:cNvGrpSpPr/>
            <p:nvPr/>
          </p:nvGrpSpPr>
          <p:grpSpPr>
            <a:xfrm flipH="1" rot="5400000">
              <a:off x="5986247" y="4572099"/>
              <a:ext cx="2575817" cy="2577160"/>
              <a:chOff x="1550275" y="1493275"/>
              <a:chExt cx="1582100" cy="1582925"/>
            </a:xfrm>
          </p:grpSpPr>
          <p:sp>
            <p:nvSpPr>
              <p:cNvPr id="289" name="Google Shape;289;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0" name="Google Shape;290;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1" name="Google Shape;291;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2" name="Google Shape;292;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3" name="Google Shape;293;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4" name="Google Shape;294;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5" name="Google Shape;295;p8"/>
              <p:cNvSpPr/>
              <p:nvPr/>
            </p:nvSpPr>
            <p:spPr>
              <a:xfrm>
                <a:off x="1700256" y="1684326"/>
                <a:ext cx="1158221" cy="1117648"/>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6" name="Google Shape;296;p8"/>
              <p:cNvSpPr/>
              <p:nvPr/>
            </p:nvSpPr>
            <p:spPr>
              <a:xfrm>
                <a:off x="1791667" y="1767247"/>
                <a:ext cx="1150569" cy="1135280"/>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7" name="Google Shape;297;p8"/>
              <p:cNvSpPr/>
              <p:nvPr/>
            </p:nvSpPr>
            <p:spPr>
              <a:xfrm>
                <a:off x="1937927" y="1863201"/>
                <a:ext cx="1074156" cy="1085006"/>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8" name="Google Shape;298;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9" name="Google Shape;299;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0" name="Google Shape;300;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1" name="Google Shape;301;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2" name="Google Shape;302;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03" name="Google Shape;303;p8"/>
          <p:cNvGrpSpPr/>
          <p:nvPr/>
        </p:nvGrpSpPr>
        <p:grpSpPr>
          <a:xfrm>
            <a:off x="8006698" y="-2032508"/>
            <a:ext cx="2750618" cy="2741916"/>
            <a:chOff x="2724182" y="-1866850"/>
            <a:chExt cx="2750618" cy="2741916"/>
          </a:xfrm>
        </p:grpSpPr>
        <p:sp>
          <p:nvSpPr>
            <p:cNvPr id="304" name="Google Shape;304;p8"/>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05" name="Google Shape;305;p8"/>
            <p:cNvGrpSpPr/>
            <p:nvPr/>
          </p:nvGrpSpPr>
          <p:grpSpPr>
            <a:xfrm flipH="1" rot="-5400000">
              <a:off x="2724854" y="-1701422"/>
              <a:ext cx="2575817" cy="2577160"/>
              <a:chOff x="1550275" y="1493275"/>
              <a:chExt cx="1582100" cy="1582925"/>
            </a:xfrm>
          </p:grpSpPr>
          <p:sp>
            <p:nvSpPr>
              <p:cNvPr id="306" name="Google Shape;306;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7" name="Google Shape;307;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8" name="Google Shape;308;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9" name="Google Shape;309;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0" name="Google Shape;310;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1" name="Google Shape;311;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2" name="Google Shape;312;p8"/>
              <p:cNvSpPr/>
              <p:nvPr/>
            </p:nvSpPr>
            <p:spPr>
              <a:xfrm>
                <a:off x="1718544" y="1684326"/>
                <a:ext cx="1139830" cy="1125421"/>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3" name="Google Shape;313;p8"/>
              <p:cNvSpPr/>
              <p:nvPr/>
            </p:nvSpPr>
            <p:spPr>
              <a:xfrm>
                <a:off x="1800803" y="1767246"/>
                <a:ext cx="1141274" cy="1143053"/>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4" name="Google Shape;314;p8"/>
              <p:cNvSpPr/>
              <p:nvPr/>
            </p:nvSpPr>
            <p:spPr>
              <a:xfrm>
                <a:off x="1883078" y="1863201"/>
                <a:ext cx="1128967" cy="1138508"/>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5" name="Google Shape;315;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6" name="Google Shape;316;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7" name="Google Shape;317;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8" name="Google Shape;318;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9" name="Google Shape;319;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20" name="Google Shape;320;p8"/>
          <p:cNvGrpSpPr/>
          <p:nvPr/>
        </p:nvGrpSpPr>
        <p:grpSpPr>
          <a:xfrm flipH="1">
            <a:off x="7450711" y="4541394"/>
            <a:ext cx="2577160" cy="2638569"/>
            <a:chOff x="-1115775" y="4467744"/>
            <a:chExt cx="2577160" cy="2638569"/>
          </a:xfrm>
        </p:grpSpPr>
        <p:sp>
          <p:nvSpPr>
            <p:cNvPr id="321" name="Google Shape;321;p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22" name="Google Shape;322;p8"/>
            <p:cNvGrpSpPr/>
            <p:nvPr/>
          </p:nvGrpSpPr>
          <p:grpSpPr>
            <a:xfrm flipH="1" rot="5400000">
              <a:off x="-1115103" y="4529824"/>
              <a:ext cx="2575817" cy="2577160"/>
              <a:chOff x="1550275" y="1493275"/>
              <a:chExt cx="1582100" cy="1582925"/>
            </a:xfrm>
          </p:grpSpPr>
          <p:sp>
            <p:nvSpPr>
              <p:cNvPr id="323" name="Google Shape;323;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4" name="Google Shape;324;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5" name="Google Shape;325;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6" name="Google Shape;326;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7" name="Google Shape;327;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8" name="Google Shape;328;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9" name="Google Shape;329;p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0" name="Google Shape;330;p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1" name="Google Shape;331;p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2" name="Google Shape;332;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3" name="Google Shape;333;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4" name="Google Shape;334;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5" name="Google Shape;335;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6" name="Google Shape;336;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37" name="Google Shape;337;p8"/>
          <p:cNvGrpSpPr/>
          <p:nvPr/>
        </p:nvGrpSpPr>
        <p:grpSpPr>
          <a:xfrm>
            <a:off x="-933564" y="4541394"/>
            <a:ext cx="2577160" cy="2638569"/>
            <a:chOff x="-1115775" y="4467744"/>
            <a:chExt cx="2577160" cy="2638569"/>
          </a:xfrm>
        </p:grpSpPr>
        <p:sp>
          <p:nvSpPr>
            <p:cNvPr id="338" name="Google Shape;338;p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39" name="Google Shape;339;p8"/>
            <p:cNvGrpSpPr/>
            <p:nvPr/>
          </p:nvGrpSpPr>
          <p:grpSpPr>
            <a:xfrm flipH="1" rot="5400000">
              <a:off x="-1115103" y="4529824"/>
              <a:ext cx="2575817" cy="2577160"/>
              <a:chOff x="1550275" y="1493275"/>
              <a:chExt cx="1582100" cy="1582925"/>
            </a:xfrm>
          </p:grpSpPr>
          <p:sp>
            <p:nvSpPr>
              <p:cNvPr id="340" name="Google Shape;340;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1" name="Google Shape;341;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2" name="Google Shape;342;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3" name="Google Shape;343;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4" name="Google Shape;344;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5" name="Google Shape;345;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6" name="Google Shape;346;p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7" name="Google Shape;347;p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8" name="Google Shape;348;p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9" name="Google Shape;349;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0" name="Google Shape;350;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1" name="Google Shape;351;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2" name="Google Shape;352;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3" name="Google Shape;353;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4" name="Shape 354"/>
        <p:cNvGrpSpPr/>
        <p:nvPr/>
      </p:nvGrpSpPr>
      <p:grpSpPr>
        <a:xfrm>
          <a:off x="0" y="0"/>
          <a:ext cx="0" cy="0"/>
          <a:chOff x="0" y="0"/>
          <a:chExt cx="0" cy="0"/>
        </a:xfrm>
      </p:grpSpPr>
      <p:sp>
        <p:nvSpPr>
          <p:cNvPr id="355" name="Google Shape;355;p9"/>
          <p:cNvSpPr txBox="1"/>
          <p:nvPr>
            <p:ph type="title"/>
          </p:nvPr>
        </p:nvSpPr>
        <p:spPr>
          <a:xfrm>
            <a:off x="4276925" y="1364150"/>
            <a:ext cx="4153800" cy="800400"/>
          </a:xfrm>
          <a:prstGeom prst="rect">
            <a:avLst/>
          </a:prstGeom>
        </p:spPr>
        <p:txBody>
          <a:bodyPr anchorCtr="0" anchor="t" bIns="91425" lIns="91425" spcFirstLastPara="1" rIns="91425" wrap="square" tIns="91425">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p:txBody>
      </p:sp>
      <p:sp>
        <p:nvSpPr>
          <p:cNvPr id="356" name="Google Shape;356;p9"/>
          <p:cNvSpPr txBox="1"/>
          <p:nvPr>
            <p:ph idx="1" type="subTitle"/>
          </p:nvPr>
        </p:nvSpPr>
        <p:spPr>
          <a:xfrm>
            <a:off x="4276925" y="2305368"/>
            <a:ext cx="4153800" cy="1416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p:txBody>
      </p:sp>
      <p:grpSp>
        <p:nvGrpSpPr>
          <p:cNvPr id="357" name="Google Shape;357;p9"/>
          <p:cNvGrpSpPr/>
          <p:nvPr/>
        </p:nvGrpSpPr>
        <p:grpSpPr>
          <a:xfrm flipH="1" rot="5400000">
            <a:off x="7816695" y="-1934597"/>
            <a:ext cx="2661273" cy="2575817"/>
            <a:chOff x="-1199887" y="4530496"/>
            <a:chExt cx="2661273" cy="2575817"/>
          </a:xfrm>
        </p:grpSpPr>
        <p:sp>
          <p:nvSpPr>
            <p:cNvPr id="358" name="Google Shape;358;p9"/>
            <p:cNvSpPr/>
            <p:nvPr/>
          </p:nvSpPr>
          <p:spPr>
            <a:xfrm>
              <a:off x="-1199887" y="4720752"/>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59" name="Google Shape;359;p9"/>
            <p:cNvGrpSpPr/>
            <p:nvPr/>
          </p:nvGrpSpPr>
          <p:grpSpPr>
            <a:xfrm flipH="1" rot="5400000">
              <a:off x="-1115103" y="4529824"/>
              <a:ext cx="2575817" cy="2577160"/>
              <a:chOff x="1550275" y="1493275"/>
              <a:chExt cx="1582100" cy="1582925"/>
            </a:xfrm>
          </p:grpSpPr>
          <p:sp>
            <p:nvSpPr>
              <p:cNvPr id="360" name="Google Shape;360;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1" name="Google Shape;361;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2" name="Google Shape;362;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3" name="Google Shape;363;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4" name="Google Shape;364;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5" name="Google Shape;365;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6" name="Google Shape;366;p9"/>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7" name="Google Shape;367;p9"/>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8" name="Google Shape;368;p9"/>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9" name="Google Shape;369;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0" name="Google Shape;370;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1" name="Google Shape;371;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2" name="Google Shape;372;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3" name="Google Shape;373;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74" name="Google Shape;374;p9"/>
          <p:cNvGrpSpPr/>
          <p:nvPr/>
        </p:nvGrpSpPr>
        <p:grpSpPr>
          <a:xfrm rot="5400000">
            <a:off x="-1249530" y="-1985919"/>
            <a:ext cx="2750618" cy="2741916"/>
            <a:chOff x="2724182" y="-1866850"/>
            <a:chExt cx="2750618" cy="2741916"/>
          </a:xfrm>
        </p:grpSpPr>
        <p:sp>
          <p:nvSpPr>
            <p:cNvPr id="375" name="Google Shape;375;p9"/>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76" name="Google Shape;376;p9"/>
            <p:cNvGrpSpPr/>
            <p:nvPr/>
          </p:nvGrpSpPr>
          <p:grpSpPr>
            <a:xfrm flipH="1" rot="-5400000">
              <a:off x="2724854" y="-1701422"/>
              <a:ext cx="2575817" cy="2577160"/>
              <a:chOff x="1550275" y="1493275"/>
              <a:chExt cx="1582100" cy="1582925"/>
            </a:xfrm>
          </p:grpSpPr>
          <p:sp>
            <p:nvSpPr>
              <p:cNvPr id="377" name="Google Shape;377;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8" name="Google Shape;378;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9" name="Google Shape;379;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0" name="Google Shape;380;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1" name="Google Shape;381;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2" name="Google Shape;382;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3" name="Google Shape;383;p9"/>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4" name="Google Shape;384;p9"/>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5" name="Google Shape;385;p9"/>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6" name="Google Shape;386;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7" name="Google Shape;387;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8" name="Google Shape;388;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9" name="Google Shape;389;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0" name="Google Shape;390;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91" name="Google Shape;391;p9"/>
          <p:cNvGrpSpPr/>
          <p:nvPr/>
        </p:nvGrpSpPr>
        <p:grpSpPr>
          <a:xfrm rot="10800000">
            <a:off x="2973434" y="4525039"/>
            <a:ext cx="2750618" cy="2741916"/>
            <a:chOff x="2724182" y="-1866850"/>
            <a:chExt cx="2750618" cy="2741916"/>
          </a:xfrm>
        </p:grpSpPr>
        <p:sp>
          <p:nvSpPr>
            <p:cNvPr id="392" name="Google Shape;392;p9"/>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93" name="Google Shape;393;p9"/>
            <p:cNvGrpSpPr/>
            <p:nvPr/>
          </p:nvGrpSpPr>
          <p:grpSpPr>
            <a:xfrm flipH="1" rot="-5400000">
              <a:off x="2724854" y="-1701422"/>
              <a:ext cx="2575817" cy="2577160"/>
              <a:chOff x="1550275" y="1493275"/>
              <a:chExt cx="1582100" cy="1582925"/>
            </a:xfrm>
          </p:grpSpPr>
          <p:sp>
            <p:nvSpPr>
              <p:cNvPr id="394" name="Google Shape;394;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5" name="Google Shape;395;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6" name="Google Shape;396;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7" name="Google Shape;397;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8" name="Google Shape;398;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9" name="Google Shape;399;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0" name="Google Shape;400;p9"/>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1" name="Google Shape;401;p9"/>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2" name="Google Shape;402;p9"/>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3" name="Google Shape;403;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4" name="Google Shape;404;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5" name="Google Shape;405;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6" name="Google Shape;406;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7" name="Google Shape;407;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8" name="Shape 408"/>
        <p:cNvGrpSpPr/>
        <p:nvPr/>
      </p:nvGrpSpPr>
      <p:grpSpPr>
        <a:xfrm>
          <a:off x="0" y="0"/>
          <a:ext cx="0" cy="0"/>
          <a:chOff x="0" y="0"/>
          <a:chExt cx="0" cy="0"/>
        </a:xfrm>
      </p:grpSpPr>
      <p:sp>
        <p:nvSpPr>
          <p:cNvPr id="409" name="Google Shape;409;p10"/>
          <p:cNvSpPr/>
          <p:nvPr>
            <p:ph idx="2" type="pic"/>
          </p:nvPr>
        </p:nvSpPr>
        <p:spPr>
          <a:xfrm>
            <a:off x="-100" y="0"/>
            <a:ext cx="9144000" cy="5143500"/>
          </a:xfrm>
          <a:prstGeom prst="rect">
            <a:avLst/>
          </a:prstGeom>
          <a:noFill/>
          <a:ln>
            <a:noFill/>
          </a:ln>
        </p:spPr>
      </p:sp>
      <p:sp>
        <p:nvSpPr>
          <p:cNvPr id="410" name="Google Shape;410;p10"/>
          <p:cNvSpPr txBox="1"/>
          <p:nvPr>
            <p:ph type="title"/>
          </p:nvPr>
        </p:nvSpPr>
        <p:spPr>
          <a:xfrm>
            <a:off x="3762775" y="3377075"/>
            <a:ext cx="4668000" cy="12315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200"/>
              <a:buNone/>
              <a:defRPr/>
            </a:lvl1pPr>
            <a:lvl2pPr lvl="1" rtl="0" algn="l">
              <a:spcBef>
                <a:spcPts val="0"/>
              </a:spcBef>
              <a:spcAft>
                <a:spcPts val="0"/>
              </a:spcAft>
              <a:buSzPts val="3200"/>
              <a:buNone/>
              <a:defRPr/>
            </a:lvl2pPr>
            <a:lvl3pPr lvl="2" rtl="0" algn="l">
              <a:spcBef>
                <a:spcPts val="0"/>
              </a:spcBef>
              <a:spcAft>
                <a:spcPts val="0"/>
              </a:spcAft>
              <a:buSzPts val="3200"/>
              <a:buNone/>
              <a:defRPr/>
            </a:lvl3pPr>
            <a:lvl4pPr lvl="3" rtl="0" algn="l">
              <a:spcBef>
                <a:spcPts val="0"/>
              </a:spcBef>
              <a:spcAft>
                <a:spcPts val="0"/>
              </a:spcAft>
              <a:buSzPts val="3200"/>
              <a:buNone/>
              <a:defRPr/>
            </a:lvl4pPr>
            <a:lvl5pPr lvl="4" rtl="0" algn="l">
              <a:spcBef>
                <a:spcPts val="0"/>
              </a:spcBef>
              <a:spcAft>
                <a:spcPts val="0"/>
              </a:spcAft>
              <a:buSzPts val="3200"/>
              <a:buNone/>
              <a:defRPr/>
            </a:lvl5pPr>
            <a:lvl6pPr lvl="5" rtl="0" algn="l">
              <a:spcBef>
                <a:spcPts val="0"/>
              </a:spcBef>
              <a:spcAft>
                <a:spcPts val="0"/>
              </a:spcAft>
              <a:buSzPts val="3200"/>
              <a:buNone/>
              <a:defRPr/>
            </a:lvl6pPr>
            <a:lvl7pPr lvl="6" rtl="0" algn="l">
              <a:spcBef>
                <a:spcPts val="0"/>
              </a:spcBef>
              <a:spcAft>
                <a:spcPts val="0"/>
              </a:spcAft>
              <a:buSzPts val="3200"/>
              <a:buNone/>
              <a:defRPr/>
            </a:lvl7pPr>
            <a:lvl8pPr lvl="7" rtl="0" algn="l">
              <a:spcBef>
                <a:spcPts val="0"/>
              </a:spcBef>
              <a:spcAft>
                <a:spcPts val="0"/>
              </a:spcAft>
              <a:buSzPts val="3200"/>
              <a:buNone/>
              <a:defRPr/>
            </a:lvl8pPr>
            <a:lvl9pPr lvl="8" rtl="0" algn="l">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p:txBody>
      </p:sp>
      <p:sp>
        <p:nvSpPr>
          <p:cNvPr id="7" name="Google Shape;7;p1"/>
          <p:cNvSpPr txBox="1"/>
          <p:nvPr>
            <p:ph idx="1" type="body"/>
          </p:nvPr>
        </p:nvSpPr>
        <p:spPr>
          <a:xfrm>
            <a:off x="713225" y="1297400"/>
            <a:ext cx="7717500" cy="33111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indent="-304800" lvl="1" marL="9144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35"/>
          <p:cNvSpPr txBox="1"/>
          <p:nvPr>
            <p:ph type="ctrTitle"/>
          </p:nvPr>
        </p:nvSpPr>
        <p:spPr>
          <a:xfrm>
            <a:off x="646675" y="1733575"/>
            <a:ext cx="4211100" cy="135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Saving More</a:t>
            </a:r>
            <a:endParaRPr>
              <a:solidFill>
                <a:schemeClr val="lt2"/>
              </a:solidFill>
            </a:endParaRPr>
          </a:p>
          <a:p>
            <a:pPr indent="0" lvl="0" marL="0" rtl="0" algn="l">
              <a:spcBef>
                <a:spcPts val="0"/>
              </a:spcBef>
              <a:spcAft>
                <a:spcPts val="0"/>
              </a:spcAft>
              <a:buNone/>
            </a:pPr>
            <a:r>
              <a:rPr lang="en">
                <a:solidFill>
                  <a:schemeClr val="lt2"/>
                </a:solidFill>
              </a:rPr>
              <a:t>Today !</a:t>
            </a:r>
            <a:endParaRPr>
              <a:solidFill>
                <a:schemeClr val="lt2"/>
              </a:solidFill>
            </a:endParaRPr>
          </a:p>
        </p:txBody>
      </p:sp>
      <p:sp>
        <p:nvSpPr>
          <p:cNvPr id="1618" name="Google Shape;1618;p35"/>
          <p:cNvSpPr txBox="1"/>
          <p:nvPr>
            <p:ph idx="1" type="subTitle"/>
          </p:nvPr>
        </p:nvSpPr>
        <p:spPr>
          <a:xfrm>
            <a:off x="646675" y="3233125"/>
            <a:ext cx="42111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 Amir </a:t>
            </a:r>
            <a:endParaRPr/>
          </a:p>
        </p:txBody>
      </p:sp>
      <p:cxnSp>
        <p:nvCxnSpPr>
          <p:cNvPr id="1619" name="Google Shape;1619;p35"/>
          <p:cNvCxnSpPr/>
          <p:nvPr/>
        </p:nvCxnSpPr>
        <p:spPr>
          <a:xfrm>
            <a:off x="766825" y="3143247"/>
            <a:ext cx="3805200" cy="0"/>
          </a:xfrm>
          <a:prstGeom prst="straightConnector1">
            <a:avLst/>
          </a:prstGeom>
          <a:noFill/>
          <a:ln cap="flat" cmpd="sng" w="28575">
            <a:solidFill>
              <a:schemeClr val="dk1"/>
            </a:solidFill>
            <a:prstDash val="solid"/>
            <a:round/>
            <a:headEnd len="med" w="med" type="none"/>
            <a:tailEnd len="med" w="med" type="none"/>
          </a:ln>
        </p:spPr>
      </p:cxnSp>
      <p:grpSp>
        <p:nvGrpSpPr>
          <p:cNvPr id="1620" name="Google Shape;1620;p35"/>
          <p:cNvGrpSpPr/>
          <p:nvPr/>
        </p:nvGrpSpPr>
        <p:grpSpPr>
          <a:xfrm>
            <a:off x="2724182" y="-1866850"/>
            <a:ext cx="2750618" cy="2741916"/>
            <a:chOff x="2724182" y="-1866850"/>
            <a:chExt cx="2750618" cy="2741916"/>
          </a:xfrm>
        </p:grpSpPr>
        <p:sp>
          <p:nvSpPr>
            <p:cNvPr id="1621" name="Google Shape;1621;p35"/>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2" name="Google Shape;1622;p35"/>
            <p:cNvGrpSpPr/>
            <p:nvPr/>
          </p:nvGrpSpPr>
          <p:grpSpPr>
            <a:xfrm flipH="1" rot="-5400000">
              <a:off x="2724854" y="-1701422"/>
              <a:ext cx="2575817" cy="2577160"/>
              <a:chOff x="1550275" y="1493275"/>
              <a:chExt cx="1582100" cy="1582925"/>
            </a:xfrm>
          </p:grpSpPr>
          <p:sp>
            <p:nvSpPr>
              <p:cNvPr id="1623" name="Google Shape;1623;p3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37" name="Google Shape;1637;p35"/>
          <p:cNvGrpSpPr/>
          <p:nvPr/>
        </p:nvGrpSpPr>
        <p:grpSpPr>
          <a:xfrm>
            <a:off x="5322392" y="1681199"/>
            <a:ext cx="3363014" cy="1933501"/>
            <a:chOff x="5067767" y="1625852"/>
            <a:chExt cx="3363014" cy="1933501"/>
          </a:xfrm>
        </p:grpSpPr>
        <p:sp>
          <p:nvSpPr>
            <p:cNvPr id="1638" name="Google Shape;1638;p35"/>
            <p:cNvSpPr/>
            <p:nvPr/>
          </p:nvSpPr>
          <p:spPr>
            <a:xfrm>
              <a:off x="8012284" y="2267957"/>
              <a:ext cx="15484" cy="15482"/>
            </a:xfrm>
            <a:custGeom>
              <a:rect b="b" l="l" r="r" t="t"/>
              <a:pathLst>
                <a:path extrusionOk="0" h="243" w="243">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7831446" y="2267957"/>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5"/>
            <p:cNvSpPr/>
            <p:nvPr/>
          </p:nvSpPr>
          <p:spPr>
            <a:xfrm>
              <a:off x="7860184" y="2274264"/>
              <a:ext cx="138145" cy="2867"/>
            </a:xfrm>
            <a:custGeom>
              <a:rect b="b" l="l" r="r" t="t"/>
              <a:pathLst>
                <a:path extrusionOk="0" h="45" w="2168">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5"/>
            <p:cNvSpPr/>
            <p:nvPr/>
          </p:nvSpPr>
          <p:spPr>
            <a:xfrm>
              <a:off x="7831446" y="2448712"/>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5"/>
            <p:cNvSpPr/>
            <p:nvPr/>
          </p:nvSpPr>
          <p:spPr>
            <a:xfrm>
              <a:off x="7837754" y="2296692"/>
              <a:ext cx="2867" cy="138766"/>
            </a:xfrm>
            <a:custGeom>
              <a:rect b="b" l="l" r="r" t="t"/>
              <a:pathLst>
                <a:path extrusionOk="0" h="2178" w="45">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5"/>
            <p:cNvSpPr/>
            <p:nvPr/>
          </p:nvSpPr>
          <p:spPr>
            <a:xfrm>
              <a:off x="7650671" y="2448712"/>
              <a:ext cx="15484" cy="15482"/>
            </a:xfrm>
            <a:custGeom>
              <a:rect b="b" l="l" r="r" t="t"/>
              <a:pathLst>
                <a:path extrusionOk="0" h="243" w="243">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5"/>
            <p:cNvSpPr/>
            <p:nvPr/>
          </p:nvSpPr>
          <p:spPr>
            <a:xfrm>
              <a:off x="7680110" y="2455020"/>
              <a:ext cx="138081" cy="2867"/>
            </a:xfrm>
            <a:custGeom>
              <a:rect b="b" l="l" r="r" t="t"/>
              <a:pathLst>
                <a:path extrusionOk="0" h="45" w="2167">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5"/>
            <p:cNvSpPr/>
            <p:nvPr/>
          </p:nvSpPr>
          <p:spPr>
            <a:xfrm>
              <a:off x="7650671" y="2628830"/>
              <a:ext cx="15484" cy="15482"/>
            </a:xfrm>
            <a:custGeom>
              <a:rect b="b" l="l" r="r" t="t"/>
              <a:pathLst>
                <a:path extrusionOk="0" h="243" w="243">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5"/>
            <p:cNvSpPr/>
            <p:nvPr/>
          </p:nvSpPr>
          <p:spPr>
            <a:xfrm>
              <a:off x="7657681" y="2477447"/>
              <a:ext cx="2166" cy="138129"/>
            </a:xfrm>
            <a:custGeom>
              <a:rect b="b" l="l" r="r" t="t"/>
              <a:pathLst>
                <a:path extrusionOk="0" h="2168" w="34">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5"/>
            <p:cNvSpPr/>
            <p:nvPr/>
          </p:nvSpPr>
          <p:spPr>
            <a:xfrm>
              <a:off x="7470598" y="2628830"/>
              <a:ext cx="15484" cy="15482"/>
            </a:xfrm>
            <a:custGeom>
              <a:rect b="b" l="l" r="r" t="t"/>
              <a:pathLst>
                <a:path extrusionOk="0" h="243" w="243">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5"/>
            <p:cNvSpPr/>
            <p:nvPr/>
          </p:nvSpPr>
          <p:spPr>
            <a:xfrm>
              <a:off x="7499336" y="2635838"/>
              <a:ext cx="138081" cy="2166"/>
            </a:xfrm>
            <a:custGeom>
              <a:rect b="b" l="l" r="r" t="t"/>
              <a:pathLst>
                <a:path extrusionOk="0" h="34" w="2167">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5"/>
            <p:cNvSpPr/>
            <p:nvPr/>
          </p:nvSpPr>
          <p:spPr>
            <a:xfrm>
              <a:off x="7470598" y="2809585"/>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5"/>
            <p:cNvSpPr/>
            <p:nvPr/>
          </p:nvSpPr>
          <p:spPr>
            <a:xfrm>
              <a:off x="7476906" y="2658266"/>
              <a:ext cx="2867" cy="138065"/>
            </a:xfrm>
            <a:custGeom>
              <a:rect b="b" l="l" r="r" t="t"/>
              <a:pathLst>
                <a:path extrusionOk="0" h="2167" w="45">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5"/>
            <p:cNvSpPr/>
            <p:nvPr/>
          </p:nvSpPr>
          <p:spPr>
            <a:xfrm>
              <a:off x="7289823" y="2809585"/>
              <a:ext cx="15420" cy="15482"/>
            </a:xfrm>
            <a:custGeom>
              <a:rect b="b" l="l" r="r" t="t"/>
              <a:pathLst>
                <a:path extrusionOk="0" h="243" w="242">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5"/>
            <p:cNvSpPr/>
            <p:nvPr/>
          </p:nvSpPr>
          <p:spPr>
            <a:xfrm>
              <a:off x="7318497" y="2815893"/>
              <a:ext cx="138846" cy="2867"/>
            </a:xfrm>
            <a:custGeom>
              <a:rect b="b" l="l" r="r" t="t"/>
              <a:pathLst>
                <a:path extrusionOk="0" h="45" w="2179">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5"/>
            <p:cNvSpPr/>
            <p:nvPr/>
          </p:nvSpPr>
          <p:spPr>
            <a:xfrm>
              <a:off x="7289823" y="2990340"/>
              <a:ext cx="15420" cy="15482"/>
            </a:xfrm>
            <a:custGeom>
              <a:rect b="b" l="l" r="r" t="t"/>
              <a:pathLst>
                <a:path extrusionOk="0" h="243" w="242">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5"/>
            <p:cNvSpPr/>
            <p:nvPr/>
          </p:nvSpPr>
          <p:spPr>
            <a:xfrm>
              <a:off x="7296131" y="2838320"/>
              <a:ext cx="2867" cy="138065"/>
            </a:xfrm>
            <a:custGeom>
              <a:rect b="b" l="l" r="r" t="t"/>
              <a:pathLst>
                <a:path extrusionOk="0" h="2167" w="45">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5"/>
            <p:cNvSpPr/>
            <p:nvPr/>
          </p:nvSpPr>
          <p:spPr>
            <a:xfrm>
              <a:off x="7289823" y="3170395"/>
              <a:ext cx="15420" cy="15482"/>
            </a:xfrm>
            <a:custGeom>
              <a:rect b="b" l="l" r="r" t="t"/>
              <a:pathLst>
                <a:path extrusionOk="0" h="243" w="242">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5"/>
            <p:cNvSpPr/>
            <p:nvPr/>
          </p:nvSpPr>
          <p:spPr>
            <a:xfrm>
              <a:off x="7296131" y="3019075"/>
              <a:ext cx="2867" cy="138065"/>
            </a:xfrm>
            <a:custGeom>
              <a:rect b="b" l="l" r="r" t="t"/>
              <a:pathLst>
                <a:path extrusionOk="0" h="2167" w="45">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5"/>
            <p:cNvSpPr/>
            <p:nvPr/>
          </p:nvSpPr>
          <p:spPr>
            <a:xfrm>
              <a:off x="7109686" y="3170395"/>
              <a:ext cx="15484" cy="15482"/>
            </a:xfrm>
            <a:custGeom>
              <a:rect b="b" l="l" r="r" t="t"/>
              <a:pathLst>
                <a:path extrusionOk="0" h="243" w="243">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5"/>
            <p:cNvSpPr/>
            <p:nvPr/>
          </p:nvSpPr>
          <p:spPr>
            <a:xfrm>
              <a:off x="7138424" y="3176702"/>
              <a:ext cx="138145" cy="2867"/>
            </a:xfrm>
            <a:custGeom>
              <a:rect b="b" l="l" r="r" t="t"/>
              <a:pathLst>
                <a:path extrusionOk="0" h="45" w="2168">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5"/>
            <p:cNvSpPr/>
            <p:nvPr/>
          </p:nvSpPr>
          <p:spPr>
            <a:xfrm>
              <a:off x="6928911" y="3170395"/>
              <a:ext cx="15484" cy="15482"/>
            </a:xfrm>
            <a:custGeom>
              <a:rect b="b" l="l" r="r" t="t"/>
              <a:pathLst>
                <a:path extrusionOk="0" h="243" w="243">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5"/>
            <p:cNvSpPr/>
            <p:nvPr/>
          </p:nvSpPr>
          <p:spPr>
            <a:xfrm>
              <a:off x="6957649" y="3176702"/>
              <a:ext cx="138081" cy="2867"/>
            </a:xfrm>
            <a:custGeom>
              <a:rect b="b" l="l" r="r" t="t"/>
              <a:pathLst>
                <a:path extrusionOk="0" h="45" w="2167">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5"/>
            <p:cNvSpPr/>
            <p:nvPr/>
          </p:nvSpPr>
          <p:spPr>
            <a:xfrm>
              <a:off x="6748136" y="3170395"/>
              <a:ext cx="15484" cy="15482"/>
            </a:xfrm>
            <a:custGeom>
              <a:rect b="b" l="l" r="r" t="t"/>
              <a:pathLst>
                <a:path extrusionOk="0" h="243" w="243">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5"/>
            <p:cNvSpPr/>
            <p:nvPr/>
          </p:nvSpPr>
          <p:spPr>
            <a:xfrm>
              <a:off x="6567999" y="3170395"/>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5"/>
            <p:cNvSpPr/>
            <p:nvPr/>
          </p:nvSpPr>
          <p:spPr>
            <a:xfrm>
              <a:off x="6596737" y="3176702"/>
              <a:ext cx="138145" cy="2867"/>
            </a:xfrm>
            <a:custGeom>
              <a:rect b="b" l="l" r="r" t="t"/>
              <a:pathLst>
                <a:path extrusionOk="0" h="45" w="2168">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5"/>
            <p:cNvSpPr/>
            <p:nvPr/>
          </p:nvSpPr>
          <p:spPr>
            <a:xfrm>
              <a:off x="7650671" y="3351213"/>
              <a:ext cx="15484" cy="15482"/>
            </a:xfrm>
            <a:custGeom>
              <a:rect b="b" l="l" r="r" t="t"/>
              <a:pathLst>
                <a:path extrusionOk="0" h="243" w="243">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5"/>
            <p:cNvSpPr/>
            <p:nvPr/>
          </p:nvSpPr>
          <p:spPr>
            <a:xfrm>
              <a:off x="7470598" y="3351213"/>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5"/>
            <p:cNvSpPr/>
            <p:nvPr/>
          </p:nvSpPr>
          <p:spPr>
            <a:xfrm>
              <a:off x="7499336" y="3357521"/>
              <a:ext cx="138081" cy="2867"/>
            </a:xfrm>
            <a:custGeom>
              <a:rect b="b" l="l" r="r" t="t"/>
              <a:pathLst>
                <a:path extrusionOk="0" h="45" w="2167">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5"/>
            <p:cNvSpPr/>
            <p:nvPr/>
          </p:nvSpPr>
          <p:spPr>
            <a:xfrm>
              <a:off x="7289823" y="3351213"/>
              <a:ext cx="15420" cy="15482"/>
            </a:xfrm>
            <a:custGeom>
              <a:rect b="b" l="l" r="r" t="t"/>
              <a:pathLst>
                <a:path extrusionOk="0" h="243" w="242">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5"/>
            <p:cNvSpPr/>
            <p:nvPr/>
          </p:nvSpPr>
          <p:spPr>
            <a:xfrm>
              <a:off x="7318497" y="3357521"/>
              <a:ext cx="138846" cy="2867"/>
            </a:xfrm>
            <a:custGeom>
              <a:rect b="b" l="l" r="r" t="t"/>
              <a:pathLst>
                <a:path extrusionOk="0" h="45" w="2179">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5"/>
            <p:cNvSpPr/>
            <p:nvPr/>
          </p:nvSpPr>
          <p:spPr>
            <a:xfrm>
              <a:off x="7109686" y="3351213"/>
              <a:ext cx="15484" cy="15482"/>
            </a:xfrm>
            <a:custGeom>
              <a:rect b="b" l="l" r="r" t="t"/>
              <a:pathLst>
                <a:path extrusionOk="0" h="243" w="243">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5"/>
            <p:cNvSpPr/>
            <p:nvPr/>
          </p:nvSpPr>
          <p:spPr>
            <a:xfrm>
              <a:off x="7138424" y="3357521"/>
              <a:ext cx="138145" cy="2867"/>
            </a:xfrm>
            <a:custGeom>
              <a:rect b="b" l="l" r="r" t="t"/>
              <a:pathLst>
                <a:path extrusionOk="0" h="45" w="2168">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5"/>
            <p:cNvSpPr/>
            <p:nvPr/>
          </p:nvSpPr>
          <p:spPr>
            <a:xfrm>
              <a:off x="7115994" y="3199129"/>
              <a:ext cx="2166" cy="138129"/>
            </a:xfrm>
            <a:custGeom>
              <a:rect b="b" l="l" r="r" t="t"/>
              <a:pathLst>
                <a:path extrusionOk="0" h="2168" w="34">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5"/>
            <p:cNvSpPr/>
            <p:nvPr/>
          </p:nvSpPr>
          <p:spPr>
            <a:xfrm>
              <a:off x="6928911" y="3351213"/>
              <a:ext cx="15484" cy="15482"/>
            </a:xfrm>
            <a:custGeom>
              <a:rect b="b" l="l" r="r" t="t"/>
              <a:pathLst>
                <a:path extrusionOk="0" h="243" w="243">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5"/>
            <p:cNvSpPr/>
            <p:nvPr/>
          </p:nvSpPr>
          <p:spPr>
            <a:xfrm>
              <a:off x="6957649" y="3357521"/>
              <a:ext cx="138081" cy="2867"/>
            </a:xfrm>
            <a:custGeom>
              <a:rect b="b" l="l" r="r" t="t"/>
              <a:pathLst>
                <a:path extrusionOk="0" h="45" w="2167">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5"/>
            <p:cNvSpPr/>
            <p:nvPr/>
          </p:nvSpPr>
          <p:spPr>
            <a:xfrm>
              <a:off x="6935219" y="3199129"/>
              <a:ext cx="2867" cy="138129"/>
            </a:xfrm>
            <a:custGeom>
              <a:rect b="b" l="l" r="r" t="t"/>
              <a:pathLst>
                <a:path extrusionOk="0" h="2168" w="45">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5"/>
            <p:cNvSpPr/>
            <p:nvPr/>
          </p:nvSpPr>
          <p:spPr>
            <a:xfrm>
              <a:off x="6748136" y="3351213"/>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5"/>
            <p:cNvSpPr/>
            <p:nvPr/>
          </p:nvSpPr>
          <p:spPr>
            <a:xfrm>
              <a:off x="6776874" y="3357521"/>
              <a:ext cx="138782" cy="2867"/>
            </a:xfrm>
            <a:custGeom>
              <a:rect b="b" l="l" r="r" t="t"/>
              <a:pathLst>
                <a:path extrusionOk="0" h="45" w="2178">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5"/>
            <p:cNvSpPr/>
            <p:nvPr/>
          </p:nvSpPr>
          <p:spPr>
            <a:xfrm>
              <a:off x="6754445" y="3199129"/>
              <a:ext cx="2867" cy="138129"/>
            </a:xfrm>
            <a:custGeom>
              <a:rect b="b" l="l" r="r" t="t"/>
              <a:pathLst>
                <a:path extrusionOk="0" h="2168" w="45">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5"/>
            <p:cNvSpPr/>
            <p:nvPr/>
          </p:nvSpPr>
          <p:spPr>
            <a:xfrm>
              <a:off x="5067767" y="1625852"/>
              <a:ext cx="3363014" cy="1880220"/>
            </a:xfrm>
            <a:custGeom>
              <a:rect b="b" l="l" r="r" t="t"/>
              <a:pathLst>
                <a:path extrusionOk="0" h="29511" w="52778">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5"/>
            <p:cNvSpPr/>
            <p:nvPr/>
          </p:nvSpPr>
          <p:spPr>
            <a:xfrm>
              <a:off x="5260457" y="2566582"/>
              <a:ext cx="641214" cy="775572"/>
            </a:xfrm>
            <a:custGeom>
              <a:rect b="b" l="l" r="r" t="t"/>
              <a:pathLst>
                <a:path extrusionOk="0" h="12173" w="10063">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5"/>
            <p:cNvSpPr/>
            <p:nvPr/>
          </p:nvSpPr>
          <p:spPr>
            <a:xfrm>
              <a:off x="7518261" y="1829098"/>
              <a:ext cx="641915" cy="775955"/>
            </a:xfrm>
            <a:custGeom>
              <a:rect b="b" l="l" r="r" t="t"/>
              <a:pathLst>
                <a:path extrusionOk="0" h="12179" w="10074">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5"/>
            <p:cNvSpPr/>
            <p:nvPr/>
          </p:nvSpPr>
          <p:spPr>
            <a:xfrm>
              <a:off x="6171874" y="3467495"/>
              <a:ext cx="2113997" cy="91859"/>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5"/>
            <p:cNvSpPr/>
            <p:nvPr/>
          </p:nvSpPr>
          <p:spPr>
            <a:xfrm>
              <a:off x="6511288" y="2098415"/>
              <a:ext cx="1392409" cy="1409766"/>
            </a:xfrm>
            <a:custGeom>
              <a:rect b="b" l="l" r="r" t="t"/>
              <a:pathLst>
                <a:path extrusionOk="0" h="22127" w="21852">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5"/>
            <p:cNvSpPr/>
            <p:nvPr/>
          </p:nvSpPr>
          <p:spPr>
            <a:xfrm>
              <a:off x="7006714" y="2543155"/>
              <a:ext cx="393152" cy="645408"/>
            </a:xfrm>
            <a:custGeom>
              <a:rect b="b" l="l" r="r" t="t"/>
              <a:pathLst>
                <a:path extrusionOk="0" h="10130" w="617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5"/>
            <p:cNvSpPr/>
            <p:nvPr/>
          </p:nvSpPr>
          <p:spPr>
            <a:xfrm>
              <a:off x="6554044" y="2208321"/>
              <a:ext cx="395255" cy="961422"/>
            </a:xfrm>
            <a:custGeom>
              <a:rect b="b" l="l" r="r" t="t"/>
              <a:pathLst>
                <a:path extrusionOk="0" h="15090" w="6203">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5"/>
            <p:cNvSpPr/>
            <p:nvPr/>
          </p:nvSpPr>
          <p:spPr>
            <a:xfrm>
              <a:off x="6858819" y="1644393"/>
              <a:ext cx="697288" cy="454079"/>
            </a:xfrm>
            <a:custGeom>
              <a:rect b="b" l="l" r="r" t="t"/>
              <a:pathLst>
                <a:path extrusionOk="0" h="7127" w="10943">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5"/>
            <p:cNvSpPr/>
            <p:nvPr/>
          </p:nvSpPr>
          <p:spPr>
            <a:xfrm>
              <a:off x="6678745" y="3408237"/>
              <a:ext cx="1057497" cy="99965"/>
            </a:xfrm>
            <a:custGeom>
              <a:rect b="b" l="l" r="r" t="t"/>
              <a:pathLst>
                <a:path extrusionOk="0" h="1569" w="16596">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5"/>
            <p:cNvSpPr/>
            <p:nvPr/>
          </p:nvSpPr>
          <p:spPr>
            <a:xfrm>
              <a:off x="7255478" y="1666119"/>
              <a:ext cx="96026" cy="327482"/>
            </a:xfrm>
            <a:custGeom>
              <a:rect b="b" l="l" r="r" t="t"/>
              <a:pathLst>
                <a:path extrusionOk="0" h="5140" w="1507">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5"/>
            <p:cNvSpPr/>
            <p:nvPr/>
          </p:nvSpPr>
          <p:spPr>
            <a:xfrm>
              <a:off x="7063425" y="1666119"/>
              <a:ext cx="96090" cy="327482"/>
            </a:xfrm>
            <a:custGeom>
              <a:rect b="b" l="l" r="r" t="t"/>
              <a:pathLst>
                <a:path extrusionOk="0" h="5140" w="1508">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5"/>
            <p:cNvSpPr/>
            <p:nvPr/>
          </p:nvSpPr>
          <p:spPr>
            <a:xfrm>
              <a:off x="6958350" y="1673128"/>
              <a:ext cx="497589" cy="59571"/>
            </a:xfrm>
            <a:custGeom>
              <a:rect b="b" l="l" r="r" t="t"/>
              <a:pathLst>
                <a:path extrusionOk="0" h="935" w="7809">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5"/>
            <p:cNvSpPr/>
            <p:nvPr/>
          </p:nvSpPr>
          <p:spPr>
            <a:xfrm>
              <a:off x="6909285" y="2098415"/>
              <a:ext cx="597120" cy="52627"/>
            </a:xfrm>
            <a:custGeom>
              <a:rect b="b" l="l" r="r" t="t"/>
              <a:pathLst>
                <a:path extrusionOk="0" h="826" w="9371">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5"/>
            <p:cNvSpPr/>
            <p:nvPr/>
          </p:nvSpPr>
          <p:spPr>
            <a:xfrm>
              <a:off x="6902276" y="2003610"/>
              <a:ext cx="611139" cy="132713"/>
            </a:xfrm>
            <a:custGeom>
              <a:rect b="b" l="l" r="r" t="t"/>
              <a:pathLst>
                <a:path extrusionOk="0" h="2083" w="9591">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5"/>
            <p:cNvSpPr/>
            <p:nvPr/>
          </p:nvSpPr>
          <p:spPr>
            <a:xfrm>
              <a:off x="7099172" y="2051777"/>
              <a:ext cx="132538" cy="572903"/>
            </a:xfrm>
            <a:custGeom>
              <a:rect b="b" l="l" r="r" t="t"/>
              <a:pathLst>
                <a:path extrusionOk="0" h="8992" w="208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5"/>
            <p:cNvSpPr/>
            <p:nvPr/>
          </p:nvSpPr>
          <p:spPr>
            <a:xfrm>
              <a:off x="7160853" y="2052159"/>
              <a:ext cx="136042" cy="487719"/>
            </a:xfrm>
            <a:custGeom>
              <a:rect b="b" l="l" r="r" t="t"/>
              <a:pathLst>
                <a:path extrusionOk="0" h="7655" w="2135">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5"/>
            <p:cNvSpPr/>
            <p:nvPr/>
          </p:nvSpPr>
          <p:spPr>
            <a:xfrm>
              <a:off x="7099172" y="2037123"/>
              <a:ext cx="132538" cy="572839"/>
            </a:xfrm>
            <a:custGeom>
              <a:rect b="b" l="l" r="r" t="t"/>
              <a:pathLst>
                <a:path extrusionOk="0" h="8991" w="208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5"/>
            <p:cNvSpPr/>
            <p:nvPr/>
          </p:nvSpPr>
          <p:spPr>
            <a:xfrm>
              <a:off x="7160853" y="2037441"/>
              <a:ext cx="136042" cy="487719"/>
            </a:xfrm>
            <a:custGeom>
              <a:rect b="b" l="l" r="r" t="t"/>
              <a:pathLst>
                <a:path extrusionOk="0" h="7655" w="2135">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5"/>
            <p:cNvSpPr/>
            <p:nvPr/>
          </p:nvSpPr>
          <p:spPr>
            <a:xfrm>
              <a:off x="7096368" y="3391162"/>
              <a:ext cx="802426" cy="128954"/>
            </a:xfrm>
            <a:custGeom>
              <a:rect b="b" l="l" r="r" t="t"/>
              <a:pathLst>
                <a:path extrusionOk="0" h="2024" w="12593">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5"/>
            <p:cNvSpPr/>
            <p:nvPr/>
          </p:nvSpPr>
          <p:spPr>
            <a:xfrm>
              <a:off x="7511251" y="3391162"/>
              <a:ext cx="253733" cy="128954"/>
            </a:xfrm>
            <a:custGeom>
              <a:rect b="b" l="l" r="r" t="t"/>
              <a:pathLst>
                <a:path extrusionOk="0" h="2024" w="3982">
                  <a:moveTo>
                    <a:pt x="0" y="0"/>
                  </a:moveTo>
                  <a:lnTo>
                    <a:pt x="0" y="2023"/>
                  </a:lnTo>
                  <a:lnTo>
                    <a:pt x="3981" y="2023"/>
                  </a:lnTo>
                  <a:lnTo>
                    <a:pt x="39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5"/>
            <p:cNvSpPr/>
            <p:nvPr/>
          </p:nvSpPr>
          <p:spPr>
            <a:xfrm>
              <a:off x="7794998" y="3391162"/>
              <a:ext cx="52633" cy="128954"/>
            </a:xfrm>
            <a:custGeom>
              <a:rect b="b" l="l" r="r" t="t"/>
              <a:pathLst>
                <a:path extrusionOk="0" h="2024" w="826">
                  <a:moveTo>
                    <a:pt x="1" y="0"/>
                  </a:moveTo>
                  <a:lnTo>
                    <a:pt x="1" y="2023"/>
                  </a:lnTo>
                  <a:lnTo>
                    <a:pt x="826" y="2023"/>
                  </a:lnTo>
                  <a:lnTo>
                    <a:pt x="8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5"/>
            <p:cNvSpPr/>
            <p:nvPr/>
          </p:nvSpPr>
          <p:spPr>
            <a:xfrm>
              <a:off x="7147536" y="3391162"/>
              <a:ext cx="52633" cy="128954"/>
            </a:xfrm>
            <a:custGeom>
              <a:rect b="b" l="l" r="r" t="t"/>
              <a:pathLst>
                <a:path extrusionOk="0" h="2024" w="826">
                  <a:moveTo>
                    <a:pt x="1" y="0"/>
                  </a:moveTo>
                  <a:lnTo>
                    <a:pt x="1" y="2023"/>
                  </a:lnTo>
                  <a:lnTo>
                    <a:pt x="825" y="2023"/>
                  </a:lnTo>
                  <a:lnTo>
                    <a:pt x="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5"/>
            <p:cNvSpPr/>
            <p:nvPr/>
          </p:nvSpPr>
          <p:spPr>
            <a:xfrm>
              <a:off x="7130012" y="3400910"/>
              <a:ext cx="735839" cy="25294"/>
            </a:xfrm>
            <a:custGeom>
              <a:rect b="b" l="l" r="r" t="t"/>
              <a:pathLst>
                <a:path extrusionOk="0" h="397" w="11548">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5"/>
            <p:cNvSpPr/>
            <p:nvPr/>
          </p:nvSpPr>
          <p:spPr>
            <a:xfrm>
              <a:off x="7125106" y="3506037"/>
              <a:ext cx="745651" cy="14080"/>
            </a:xfrm>
            <a:custGeom>
              <a:rect b="b" l="l" r="r" t="t"/>
              <a:pathLst>
                <a:path extrusionOk="0" h="221" w="11702">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5"/>
            <p:cNvSpPr/>
            <p:nvPr/>
          </p:nvSpPr>
          <p:spPr>
            <a:xfrm>
              <a:off x="6993396" y="3261505"/>
              <a:ext cx="801661" cy="129719"/>
            </a:xfrm>
            <a:custGeom>
              <a:rect b="b" l="l" r="r" t="t"/>
              <a:pathLst>
                <a:path extrusionOk="0" h="2036" w="12581">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5"/>
            <p:cNvSpPr/>
            <p:nvPr/>
          </p:nvSpPr>
          <p:spPr>
            <a:xfrm>
              <a:off x="7407515" y="3261505"/>
              <a:ext cx="253733" cy="129719"/>
            </a:xfrm>
            <a:custGeom>
              <a:rect b="b" l="l" r="r" t="t"/>
              <a:pathLst>
                <a:path extrusionOk="0" h="2036" w="3982">
                  <a:moveTo>
                    <a:pt x="1" y="1"/>
                  </a:moveTo>
                  <a:lnTo>
                    <a:pt x="1" y="2035"/>
                  </a:lnTo>
                  <a:lnTo>
                    <a:pt x="3982" y="2035"/>
                  </a:lnTo>
                  <a:lnTo>
                    <a:pt x="39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5"/>
            <p:cNvSpPr/>
            <p:nvPr/>
          </p:nvSpPr>
          <p:spPr>
            <a:xfrm>
              <a:off x="7691325" y="3261505"/>
              <a:ext cx="52633" cy="129719"/>
            </a:xfrm>
            <a:custGeom>
              <a:rect b="b" l="l" r="r" t="t"/>
              <a:pathLst>
                <a:path extrusionOk="0" h="2036" w="826">
                  <a:moveTo>
                    <a:pt x="0" y="1"/>
                  </a:moveTo>
                  <a:lnTo>
                    <a:pt x="0" y="2035"/>
                  </a:lnTo>
                  <a:lnTo>
                    <a:pt x="825" y="2035"/>
                  </a:lnTo>
                  <a:lnTo>
                    <a:pt x="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5"/>
            <p:cNvSpPr/>
            <p:nvPr/>
          </p:nvSpPr>
          <p:spPr>
            <a:xfrm>
              <a:off x="7043863" y="3261505"/>
              <a:ext cx="52569" cy="129719"/>
            </a:xfrm>
            <a:custGeom>
              <a:rect b="b" l="l" r="r" t="t"/>
              <a:pathLst>
                <a:path extrusionOk="0" h="2036" w="825">
                  <a:moveTo>
                    <a:pt x="0" y="1"/>
                  </a:moveTo>
                  <a:lnTo>
                    <a:pt x="0" y="2035"/>
                  </a:lnTo>
                  <a:lnTo>
                    <a:pt x="825" y="2035"/>
                  </a:lnTo>
                  <a:lnTo>
                    <a:pt x="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5"/>
            <p:cNvSpPr/>
            <p:nvPr/>
          </p:nvSpPr>
          <p:spPr>
            <a:xfrm>
              <a:off x="7026339" y="3271317"/>
              <a:ext cx="735839" cy="25995"/>
            </a:xfrm>
            <a:custGeom>
              <a:rect b="b" l="l" r="r" t="t"/>
              <a:pathLst>
                <a:path extrusionOk="0" h="408" w="11548">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5"/>
            <p:cNvSpPr/>
            <p:nvPr/>
          </p:nvSpPr>
          <p:spPr>
            <a:xfrm>
              <a:off x="7021433" y="3377145"/>
              <a:ext cx="745651" cy="14080"/>
            </a:xfrm>
            <a:custGeom>
              <a:rect b="b" l="l" r="r" t="t"/>
              <a:pathLst>
                <a:path extrusionOk="0" h="221" w="11702">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5"/>
            <p:cNvSpPr/>
            <p:nvPr/>
          </p:nvSpPr>
          <p:spPr>
            <a:xfrm>
              <a:off x="6538624" y="3008499"/>
              <a:ext cx="712708" cy="495046"/>
            </a:xfrm>
            <a:custGeom>
              <a:rect b="b" l="l" r="r" t="t"/>
              <a:pathLst>
                <a:path extrusionOk="0" h="7770" w="11185">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5"/>
            <p:cNvSpPr/>
            <p:nvPr/>
          </p:nvSpPr>
          <p:spPr>
            <a:xfrm>
              <a:off x="6870734" y="3056220"/>
              <a:ext cx="283172" cy="246695"/>
            </a:xfrm>
            <a:custGeom>
              <a:rect b="b" l="l" r="r" t="t"/>
              <a:pathLst>
                <a:path extrusionOk="0" h="3872" w="4444">
                  <a:moveTo>
                    <a:pt x="3344" y="0"/>
                  </a:moveTo>
                  <a:lnTo>
                    <a:pt x="1" y="2167"/>
                  </a:lnTo>
                  <a:lnTo>
                    <a:pt x="1100" y="3871"/>
                  </a:lnTo>
                  <a:lnTo>
                    <a:pt x="4444" y="1705"/>
                  </a:lnTo>
                  <a:lnTo>
                    <a:pt x="33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5"/>
            <p:cNvSpPr/>
            <p:nvPr/>
          </p:nvSpPr>
          <p:spPr>
            <a:xfrm>
              <a:off x="7109686" y="3011366"/>
              <a:ext cx="113613" cy="137428"/>
            </a:xfrm>
            <a:custGeom>
              <a:rect b="b" l="l" r="r" t="t"/>
              <a:pathLst>
                <a:path extrusionOk="0" h="2157" w="1783">
                  <a:moveTo>
                    <a:pt x="683" y="1"/>
                  </a:moveTo>
                  <a:lnTo>
                    <a:pt x="1" y="451"/>
                  </a:lnTo>
                  <a:lnTo>
                    <a:pt x="1100" y="2156"/>
                  </a:lnTo>
                  <a:lnTo>
                    <a:pt x="1782" y="1705"/>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5"/>
            <p:cNvSpPr/>
            <p:nvPr/>
          </p:nvSpPr>
          <p:spPr>
            <a:xfrm>
              <a:off x="6559652" y="3014743"/>
              <a:ext cx="625093" cy="412284"/>
            </a:xfrm>
            <a:custGeom>
              <a:rect b="b" l="l" r="r" t="t"/>
              <a:pathLst>
                <a:path extrusionOk="0" h="6471" w="981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5"/>
            <p:cNvSpPr/>
            <p:nvPr/>
          </p:nvSpPr>
          <p:spPr>
            <a:xfrm>
              <a:off x="6611456" y="3098653"/>
              <a:ext cx="630063" cy="411965"/>
            </a:xfrm>
            <a:custGeom>
              <a:rect b="b" l="l" r="r" t="t"/>
              <a:pathLst>
                <a:path extrusionOk="0" h="6466" w="9888">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5"/>
            <p:cNvSpPr/>
            <p:nvPr/>
          </p:nvSpPr>
          <p:spPr>
            <a:xfrm>
              <a:off x="6902276" y="2003610"/>
              <a:ext cx="611139" cy="132713"/>
            </a:xfrm>
            <a:custGeom>
              <a:rect b="b" l="l" r="r" t="t"/>
              <a:pathLst>
                <a:path extrusionOk="0" h="2083" w="9591">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5"/>
            <p:cNvSpPr/>
            <p:nvPr/>
          </p:nvSpPr>
          <p:spPr>
            <a:xfrm>
              <a:off x="6902276" y="2003610"/>
              <a:ext cx="611139" cy="132713"/>
            </a:xfrm>
            <a:custGeom>
              <a:rect b="b" l="l" r="r" t="t"/>
              <a:pathLst>
                <a:path extrusionOk="0" h="2083" w="9591">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5"/>
            <p:cNvSpPr/>
            <p:nvPr/>
          </p:nvSpPr>
          <p:spPr>
            <a:xfrm>
              <a:off x="7143330" y="2013740"/>
              <a:ext cx="55436" cy="100156"/>
            </a:xfrm>
            <a:custGeom>
              <a:rect b="b" l="l" r="r" t="t"/>
              <a:pathLst>
                <a:path extrusionOk="0" h="1572" w="87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5"/>
            <p:cNvSpPr/>
            <p:nvPr/>
          </p:nvSpPr>
          <p:spPr>
            <a:xfrm>
              <a:off x="7188189" y="2019092"/>
              <a:ext cx="54735" cy="99710"/>
            </a:xfrm>
            <a:custGeom>
              <a:rect b="b" l="l" r="r" t="t"/>
              <a:pathLst>
                <a:path extrusionOk="0" h="1565" w="859">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5"/>
            <p:cNvSpPr/>
            <p:nvPr/>
          </p:nvSpPr>
          <p:spPr>
            <a:xfrm>
              <a:off x="7143330" y="2013740"/>
              <a:ext cx="55436" cy="100156"/>
            </a:xfrm>
            <a:custGeom>
              <a:rect b="b" l="l" r="r" t="t"/>
              <a:pathLst>
                <a:path extrusionOk="0" h="1572" w="87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5"/>
            <p:cNvSpPr/>
            <p:nvPr/>
          </p:nvSpPr>
          <p:spPr>
            <a:xfrm>
              <a:off x="7188189" y="2019092"/>
              <a:ext cx="54735" cy="99710"/>
            </a:xfrm>
            <a:custGeom>
              <a:rect b="b" l="l" r="r" t="t"/>
              <a:pathLst>
                <a:path extrusionOk="0" h="1565" w="859">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44"/>
          <p:cNvSpPr txBox="1"/>
          <p:nvPr>
            <p:ph type="title"/>
          </p:nvPr>
        </p:nvSpPr>
        <p:spPr>
          <a:xfrm>
            <a:off x="3461650" y="3682225"/>
            <a:ext cx="48993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—SOMEONE FAMOUS</a:t>
            </a:r>
            <a:endParaRPr/>
          </a:p>
        </p:txBody>
      </p:sp>
      <p:sp>
        <p:nvSpPr>
          <p:cNvPr id="2099" name="Google Shape;2099;p44"/>
          <p:cNvSpPr txBox="1"/>
          <p:nvPr>
            <p:ph idx="1" type="subTitle"/>
          </p:nvPr>
        </p:nvSpPr>
        <p:spPr>
          <a:xfrm>
            <a:off x="3461550" y="1814725"/>
            <a:ext cx="4899300" cy="15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This is a quote, words full of wisdom that someone important said and can make the reader get inspired.”</a:t>
            </a:r>
            <a:endParaRPr sz="2300"/>
          </a:p>
        </p:txBody>
      </p:sp>
      <p:sp>
        <p:nvSpPr>
          <p:cNvPr id="2100" name="Google Shape;2100;p44"/>
          <p:cNvSpPr/>
          <p:nvPr/>
        </p:nvSpPr>
        <p:spPr>
          <a:xfrm>
            <a:off x="5657701" y="949525"/>
            <a:ext cx="506999" cy="506988"/>
          </a:xfrm>
          <a:prstGeom prst="rect">
            <a:avLst/>
          </a:prstGeom>
        </p:spPr>
        <p:txBody>
          <a:bodyPr>
            <a:prstTxWarp prst="textPlain"/>
          </a:bodyPr>
          <a:lstStyle/>
          <a:p>
            <a:pPr lvl="0" algn="ctr"/>
            <a:r>
              <a:rPr b="0" i="0">
                <a:ln>
                  <a:noFill/>
                </a:ln>
                <a:solidFill>
                  <a:schemeClr val="lt2"/>
                </a:solidFill>
                <a:latin typeface="Manrope"/>
              </a:rPr>
              <a:t>“</a:t>
            </a:r>
          </a:p>
        </p:txBody>
      </p:sp>
      <p:cxnSp>
        <p:nvCxnSpPr>
          <p:cNvPr id="2101" name="Google Shape;2101;p44"/>
          <p:cNvCxnSpPr/>
          <p:nvPr/>
        </p:nvCxnSpPr>
        <p:spPr>
          <a:xfrm>
            <a:off x="5502150" y="1814713"/>
            <a:ext cx="818100" cy="0"/>
          </a:xfrm>
          <a:prstGeom prst="straightConnector1">
            <a:avLst/>
          </a:prstGeom>
          <a:noFill/>
          <a:ln cap="flat" cmpd="sng" w="28575">
            <a:solidFill>
              <a:schemeClr val="dk1"/>
            </a:solidFill>
            <a:prstDash val="solid"/>
            <a:round/>
            <a:headEnd len="med" w="med" type="none"/>
            <a:tailEnd len="med" w="med" type="none"/>
          </a:ln>
        </p:spPr>
      </p:cxnSp>
      <p:grpSp>
        <p:nvGrpSpPr>
          <p:cNvPr id="2102" name="Google Shape;2102;p44"/>
          <p:cNvGrpSpPr/>
          <p:nvPr/>
        </p:nvGrpSpPr>
        <p:grpSpPr>
          <a:xfrm>
            <a:off x="532480" y="1354087"/>
            <a:ext cx="2843368" cy="3386069"/>
            <a:chOff x="1598538" y="1762441"/>
            <a:chExt cx="2303815" cy="2658033"/>
          </a:xfrm>
        </p:grpSpPr>
        <p:sp>
          <p:nvSpPr>
            <p:cNvPr id="2103" name="Google Shape;2103;p44"/>
            <p:cNvSpPr/>
            <p:nvPr/>
          </p:nvSpPr>
          <p:spPr>
            <a:xfrm>
              <a:off x="1598538" y="4247675"/>
              <a:ext cx="2303815" cy="172799"/>
            </a:xfrm>
            <a:custGeom>
              <a:rect b="b" l="l" r="r" t="t"/>
              <a:pathLst>
                <a:path extrusionOk="0" h="1134" w="14022">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4"/>
            <p:cNvSpPr/>
            <p:nvPr/>
          </p:nvSpPr>
          <p:spPr>
            <a:xfrm>
              <a:off x="1828720" y="2898471"/>
              <a:ext cx="1843462" cy="1413043"/>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4"/>
            <p:cNvSpPr/>
            <p:nvPr/>
          </p:nvSpPr>
          <p:spPr>
            <a:xfrm>
              <a:off x="1828720" y="2898471"/>
              <a:ext cx="1843462" cy="1413043"/>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4"/>
            <p:cNvSpPr/>
            <p:nvPr/>
          </p:nvSpPr>
          <p:spPr>
            <a:xfrm>
              <a:off x="2081682" y="1762441"/>
              <a:ext cx="1364348" cy="1364281"/>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4"/>
            <p:cNvSpPr/>
            <p:nvPr/>
          </p:nvSpPr>
          <p:spPr>
            <a:xfrm>
              <a:off x="2157113" y="1837871"/>
              <a:ext cx="1213482" cy="1213422"/>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4"/>
            <p:cNvSpPr/>
            <p:nvPr/>
          </p:nvSpPr>
          <p:spPr>
            <a:xfrm>
              <a:off x="2328091" y="1837871"/>
              <a:ext cx="871518" cy="227507"/>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4"/>
            <p:cNvSpPr/>
            <p:nvPr/>
          </p:nvSpPr>
          <p:spPr>
            <a:xfrm>
              <a:off x="2257689" y="2697628"/>
              <a:ext cx="1012327" cy="326860"/>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4"/>
            <p:cNvSpPr/>
            <p:nvPr/>
          </p:nvSpPr>
          <p:spPr>
            <a:xfrm>
              <a:off x="2514003" y="2050753"/>
              <a:ext cx="503039" cy="826218"/>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4"/>
            <p:cNvSpPr/>
            <p:nvPr/>
          </p:nvSpPr>
          <p:spPr>
            <a:xfrm>
              <a:off x="2514003" y="2030638"/>
              <a:ext cx="503039" cy="827894"/>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4"/>
            <p:cNvSpPr/>
            <p:nvPr/>
          </p:nvSpPr>
          <p:spPr>
            <a:xfrm>
              <a:off x="3241344" y="2208624"/>
              <a:ext cx="78938" cy="470710"/>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4"/>
            <p:cNvSpPr/>
            <p:nvPr/>
          </p:nvSpPr>
          <p:spPr>
            <a:xfrm>
              <a:off x="2207401" y="2208624"/>
              <a:ext cx="78938" cy="470710"/>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4"/>
            <p:cNvSpPr/>
            <p:nvPr/>
          </p:nvSpPr>
          <p:spPr>
            <a:xfrm>
              <a:off x="1833749" y="3029370"/>
              <a:ext cx="48765" cy="6857"/>
            </a:xfrm>
            <a:custGeom>
              <a:rect b="b" l="l" r="r" t="t"/>
              <a:pathLst>
                <a:path extrusionOk="0" h="45" w="32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4"/>
            <p:cNvSpPr/>
            <p:nvPr/>
          </p:nvSpPr>
          <p:spPr>
            <a:xfrm>
              <a:off x="2939771" y="3540470"/>
              <a:ext cx="263178" cy="264993"/>
            </a:xfrm>
            <a:custGeom>
              <a:rect b="b" l="l" r="r" t="t"/>
              <a:pathLst>
                <a:path extrusionOk="0" h="1739" w="1727">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4"/>
            <p:cNvSpPr/>
            <p:nvPr/>
          </p:nvSpPr>
          <p:spPr>
            <a:xfrm>
              <a:off x="1863922" y="2995845"/>
              <a:ext cx="1243502" cy="75582"/>
            </a:xfrm>
            <a:custGeom>
              <a:rect b="b" l="l" r="r" t="t"/>
              <a:pathLst>
                <a:path extrusionOk="0" h="496" w="816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4"/>
            <p:cNvSpPr/>
            <p:nvPr/>
          </p:nvSpPr>
          <p:spPr>
            <a:xfrm rot="194619">
              <a:off x="1803140" y="2947993"/>
              <a:ext cx="1843451" cy="1413058"/>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4"/>
            <p:cNvSpPr/>
            <p:nvPr/>
          </p:nvSpPr>
          <p:spPr>
            <a:xfrm>
              <a:off x="1846150" y="3029375"/>
              <a:ext cx="1695942" cy="1213433"/>
            </a:xfrm>
            <a:custGeom>
              <a:rect b="b" l="l" r="r" t="t"/>
              <a:pathLst>
                <a:path extrusionOk="0" h="8447" w="11373">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4"/>
            <p:cNvSpPr/>
            <p:nvPr/>
          </p:nvSpPr>
          <p:spPr>
            <a:xfrm>
              <a:off x="2864340" y="3465039"/>
              <a:ext cx="824582" cy="415852"/>
            </a:xfrm>
            <a:custGeom>
              <a:rect b="b" l="l" r="r" t="t"/>
              <a:pathLst>
                <a:path extrusionOk="0" h="2729" w="5411">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4"/>
            <p:cNvSpPr/>
            <p:nvPr/>
          </p:nvSpPr>
          <p:spPr>
            <a:xfrm>
              <a:off x="2956533" y="3754113"/>
              <a:ext cx="227975" cy="64763"/>
            </a:xfrm>
            <a:custGeom>
              <a:rect b="b" l="l" r="r" t="t"/>
              <a:pathLst>
                <a:path extrusionOk="0" h="425" w="1496">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4"/>
            <p:cNvSpPr/>
            <p:nvPr/>
          </p:nvSpPr>
          <p:spPr>
            <a:xfrm>
              <a:off x="2948152" y="3559822"/>
              <a:ext cx="248091" cy="225983"/>
            </a:xfrm>
            <a:custGeom>
              <a:rect b="b" l="l" r="r" t="t"/>
              <a:pathLst>
                <a:path extrusionOk="0" h="1483" w="1628">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4"/>
            <p:cNvSpPr/>
            <p:nvPr/>
          </p:nvSpPr>
          <p:spPr>
            <a:xfrm>
              <a:off x="2884455" y="3485154"/>
              <a:ext cx="464332" cy="208002"/>
            </a:xfrm>
            <a:custGeom>
              <a:rect b="b" l="l" r="r" t="t"/>
              <a:pathLst>
                <a:path extrusionOk="0" h="1365" w="3047">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4"/>
            <p:cNvSpPr/>
            <p:nvPr/>
          </p:nvSpPr>
          <p:spPr>
            <a:xfrm>
              <a:off x="3078747" y="3880745"/>
              <a:ext cx="586701" cy="25295"/>
            </a:xfrm>
            <a:custGeom>
              <a:rect b="b" l="l" r="r" t="t"/>
              <a:pathLst>
                <a:path extrusionOk="0" h="166" w="385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4"/>
            <p:cNvSpPr/>
            <p:nvPr/>
          </p:nvSpPr>
          <p:spPr>
            <a:xfrm>
              <a:off x="2986706" y="3573994"/>
              <a:ext cx="170982" cy="60648"/>
            </a:xfrm>
            <a:custGeom>
              <a:rect b="b" l="l" r="r" t="t"/>
              <a:pathLst>
                <a:path extrusionOk="0" h="398" w="1122">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p4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a:t>
            </a:r>
            <a:endParaRPr/>
          </a:p>
        </p:txBody>
      </p:sp>
      <p:sp>
        <p:nvSpPr>
          <p:cNvPr id="2130" name="Google Shape;2130;p45"/>
          <p:cNvSpPr txBox="1"/>
          <p:nvPr>
            <p:ph idx="1" type="subTitle"/>
          </p:nvPr>
        </p:nvSpPr>
        <p:spPr>
          <a:xfrm>
            <a:off x="792850" y="3218025"/>
            <a:ext cx="22410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Mars is full of iron oxide dust, giving the planet its reddish cast</a:t>
            </a:r>
            <a:endParaRPr/>
          </a:p>
        </p:txBody>
      </p:sp>
      <p:sp>
        <p:nvSpPr>
          <p:cNvPr id="2131" name="Google Shape;2131;p45"/>
          <p:cNvSpPr txBox="1"/>
          <p:nvPr>
            <p:ph idx="2" type="title"/>
          </p:nvPr>
        </p:nvSpPr>
        <p:spPr>
          <a:xfrm>
            <a:off x="792850" y="1754925"/>
            <a:ext cx="2241000" cy="9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35.3K</a:t>
            </a:r>
            <a:endParaRPr/>
          </a:p>
        </p:txBody>
      </p:sp>
      <p:sp>
        <p:nvSpPr>
          <p:cNvPr id="2132" name="Google Shape;2132;p45"/>
          <p:cNvSpPr txBox="1"/>
          <p:nvPr>
            <p:ph idx="3" type="subTitle"/>
          </p:nvPr>
        </p:nvSpPr>
        <p:spPr>
          <a:xfrm>
            <a:off x="792850" y="2748962"/>
            <a:ext cx="22410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MARS</a:t>
            </a:r>
            <a:endParaRPr/>
          </a:p>
        </p:txBody>
      </p:sp>
      <p:sp>
        <p:nvSpPr>
          <p:cNvPr id="2133" name="Google Shape;2133;p45"/>
          <p:cNvSpPr txBox="1"/>
          <p:nvPr>
            <p:ph idx="4" type="subTitle"/>
          </p:nvPr>
        </p:nvSpPr>
        <p:spPr>
          <a:xfrm>
            <a:off x="6110125" y="3218025"/>
            <a:ext cx="22410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Venus</a:t>
            </a:r>
            <a:r>
              <a:rPr lang="en"/>
              <a:t> has a beautiful name and is the second planet from the Sun</a:t>
            </a:r>
            <a:endParaRPr/>
          </a:p>
        </p:txBody>
      </p:sp>
      <p:sp>
        <p:nvSpPr>
          <p:cNvPr id="2134" name="Google Shape;2134;p45"/>
          <p:cNvSpPr txBox="1"/>
          <p:nvPr>
            <p:ph idx="5" type="title"/>
          </p:nvPr>
        </p:nvSpPr>
        <p:spPr>
          <a:xfrm>
            <a:off x="6110125" y="1754925"/>
            <a:ext cx="2241000" cy="9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13.1K</a:t>
            </a:r>
            <a:endParaRPr/>
          </a:p>
        </p:txBody>
      </p:sp>
      <p:sp>
        <p:nvSpPr>
          <p:cNvPr id="2135" name="Google Shape;2135;p45"/>
          <p:cNvSpPr txBox="1"/>
          <p:nvPr>
            <p:ph idx="6" type="subTitle"/>
          </p:nvPr>
        </p:nvSpPr>
        <p:spPr>
          <a:xfrm>
            <a:off x="6110125" y="2748962"/>
            <a:ext cx="22410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VENUS</a:t>
            </a:r>
            <a:endParaRPr/>
          </a:p>
        </p:txBody>
      </p:sp>
      <p:sp>
        <p:nvSpPr>
          <p:cNvPr id="2136" name="Google Shape;2136;p45"/>
          <p:cNvSpPr txBox="1"/>
          <p:nvPr>
            <p:ph idx="7" type="subTitle"/>
          </p:nvPr>
        </p:nvSpPr>
        <p:spPr>
          <a:xfrm>
            <a:off x="3451500" y="3218025"/>
            <a:ext cx="22410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Jupiter </a:t>
            </a:r>
            <a:r>
              <a:rPr lang="en"/>
              <a:t>is a gas giant and the biggest planet in the entire Solar System</a:t>
            </a:r>
            <a:endParaRPr/>
          </a:p>
        </p:txBody>
      </p:sp>
      <p:sp>
        <p:nvSpPr>
          <p:cNvPr id="2137" name="Google Shape;2137;p45"/>
          <p:cNvSpPr txBox="1"/>
          <p:nvPr>
            <p:ph idx="8" type="title"/>
          </p:nvPr>
        </p:nvSpPr>
        <p:spPr>
          <a:xfrm>
            <a:off x="3451500" y="1754925"/>
            <a:ext cx="2241000" cy="9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24.4K</a:t>
            </a:r>
            <a:endParaRPr/>
          </a:p>
        </p:txBody>
      </p:sp>
      <p:sp>
        <p:nvSpPr>
          <p:cNvPr id="2138" name="Google Shape;2138;p45"/>
          <p:cNvSpPr txBox="1"/>
          <p:nvPr>
            <p:ph idx="9" type="subTitle"/>
          </p:nvPr>
        </p:nvSpPr>
        <p:spPr>
          <a:xfrm>
            <a:off x="3451500" y="2748962"/>
            <a:ext cx="22410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JUPITER</a:t>
            </a:r>
            <a:endParaRPr/>
          </a:p>
        </p:txBody>
      </p:sp>
      <p:cxnSp>
        <p:nvCxnSpPr>
          <p:cNvPr id="2139" name="Google Shape;2139;p45"/>
          <p:cNvCxnSpPr/>
          <p:nvPr/>
        </p:nvCxnSpPr>
        <p:spPr>
          <a:xfrm>
            <a:off x="1026575" y="2674550"/>
            <a:ext cx="1773600" cy="0"/>
          </a:xfrm>
          <a:prstGeom prst="straightConnector1">
            <a:avLst/>
          </a:prstGeom>
          <a:noFill/>
          <a:ln cap="flat" cmpd="sng" w="28575">
            <a:solidFill>
              <a:schemeClr val="dk1"/>
            </a:solidFill>
            <a:prstDash val="solid"/>
            <a:round/>
            <a:headEnd len="med" w="med" type="none"/>
            <a:tailEnd len="med" w="med" type="none"/>
          </a:ln>
        </p:spPr>
      </p:cxnSp>
      <p:cxnSp>
        <p:nvCxnSpPr>
          <p:cNvPr id="2140" name="Google Shape;2140;p45"/>
          <p:cNvCxnSpPr/>
          <p:nvPr/>
        </p:nvCxnSpPr>
        <p:spPr>
          <a:xfrm>
            <a:off x="3685200" y="2674550"/>
            <a:ext cx="1773600" cy="0"/>
          </a:xfrm>
          <a:prstGeom prst="straightConnector1">
            <a:avLst/>
          </a:prstGeom>
          <a:noFill/>
          <a:ln cap="flat" cmpd="sng" w="28575">
            <a:solidFill>
              <a:schemeClr val="dk1"/>
            </a:solidFill>
            <a:prstDash val="solid"/>
            <a:round/>
            <a:headEnd len="med" w="med" type="none"/>
            <a:tailEnd len="med" w="med" type="none"/>
          </a:ln>
        </p:spPr>
      </p:cxnSp>
      <p:cxnSp>
        <p:nvCxnSpPr>
          <p:cNvPr id="2141" name="Google Shape;2141;p45"/>
          <p:cNvCxnSpPr/>
          <p:nvPr/>
        </p:nvCxnSpPr>
        <p:spPr>
          <a:xfrm>
            <a:off x="6343825" y="2674550"/>
            <a:ext cx="17736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4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Plans</a:t>
            </a:r>
            <a:endParaRPr/>
          </a:p>
        </p:txBody>
      </p:sp>
      <p:sp>
        <p:nvSpPr>
          <p:cNvPr id="2147" name="Google Shape;2147;p46"/>
          <p:cNvSpPr txBox="1"/>
          <p:nvPr>
            <p:ph idx="1" type="subTitle"/>
          </p:nvPr>
        </p:nvSpPr>
        <p:spPr>
          <a:xfrm>
            <a:off x="1348875" y="3244753"/>
            <a:ext cx="2606700" cy="7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Earth is the third planet from the Sun and the only one that harbors life in the Solar System</a:t>
            </a:r>
            <a:endParaRPr/>
          </a:p>
        </p:txBody>
      </p:sp>
      <p:sp>
        <p:nvSpPr>
          <p:cNvPr id="2148" name="Google Shape;2148;p46"/>
          <p:cNvSpPr txBox="1"/>
          <p:nvPr>
            <p:ph idx="2" type="subTitle"/>
          </p:nvPr>
        </p:nvSpPr>
        <p:spPr>
          <a:xfrm>
            <a:off x="1348875" y="2812600"/>
            <a:ext cx="2606700" cy="5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EARTH</a:t>
            </a:r>
            <a:endParaRPr/>
          </a:p>
        </p:txBody>
      </p:sp>
      <p:sp>
        <p:nvSpPr>
          <p:cNvPr id="2149" name="Google Shape;2149;p46"/>
          <p:cNvSpPr txBox="1"/>
          <p:nvPr>
            <p:ph idx="3" type="subTitle"/>
          </p:nvPr>
        </p:nvSpPr>
        <p:spPr>
          <a:xfrm>
            <a:off x="5188425" y="3244753"/>
            <a:ext cx="2606700" cy="7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Jupiter is a gas giant and was named after the Roman god of the skies and lightning</a:t>
            </a:r>
            <a:endParaRPr/>
          </a:p>
        </p:txBody>
      </p:sp>
      <p:sp>
        <p:nvSpPr>
          <p:cNvPr id="2150" name="Google Shape;2150;p46"/>
          <p:cNvSpPr txBox="1"/>
          <p:nvPr>
            <p:ph idx="4" type="subTitle"/>
          </p:nvPr>
        </p:nvSpPr>
        <p:spPr>
          <a:xfrm>
            <a:off x="5188425" y="2812600"/>
            <a:ext cx="2606700" cy="5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JUPITER</a:t>
            </a:r>
            <a:endParaRPr/>
          </a:p>
        </p:txBody>
      </p:sp>
      <p:cxnSp>
        <p:nvCxnSpPr>
          <p:cNvPr id="2151" name="Google Shape;2151;p46"/>
          <p:cNvCxnSpPr/>
          <p:nvPr/>
        </p:nvCxnSpPr>
        <p:spPr>
          <a:xfrm>
            <a:off x="2050975" y="2701275"/>
            <a:ext cx="1202400" cy="0"/>
          </a:xfrm>
          <a:prstGeom prst="straightConnector1">
            <a:avLst/>
          </a:prstGeom>
          <a:noFill/>
          <a:ln cap="flat" cmpd="sng" w="28575">
            <a:solidFill>
              <a:schemeClr val="dk1"/>
            </a:solidFill>
            <a:prstDash val="solid"/>
            <a:round/>
            <a:headEnd len="med" w="med" type="none"/>
            <a:tailEnd len="med" w="med" type="none"/>
          </a:ln>
        </p:spPr>
      </p:cxnSp>
      <p:cxnSp>
        <p:nvCxnSpPr>
          <p:cNvPr id="2152" name="Google Shape;2152;p46"/>
          <p:cNvCxnSpPr/>
          <p:nvPr/>
        </p:nvCxnSpPr>
        <p:spPr>
          <a:xfrm>
            <a:off x="5890575" y="2701275"/>
            <a:ext cx="1202400" cy="0"/>
          </a:xfrm>
          <a:prstGeom prst="straightConnector1">
            <a:avLst/>
          </a:prstGeom>
          <a:noFill/>
          <a:ln cap="flat" cmpd="sng" w="28575">
            <a:solidFill>
              <a:schemeClr val="dk1"/>
            </a:solidFill>
            <a:prstDash val="solid"/>
            <a:round/>
            <a:headEnd len="med" w="med" type="none"/>
            <a:tailEnd len="med" w="med" type="none"/>
          </a:ln>
        </p:spPr>
      </p:cxnSp>
      <p:grpSp>
        <p:nvGrpSpPr>
          <p:cNvPr id="2153" name="Google Shape;2153;p46"/>
          <p:cNvGrpSpPr/>
          <p:nvPr/>
        </p:nvGrpSpPr>
        <p:grpSpPr>
          <a:xfrm>
            <a:off x="2290229" y="1740275"/>
            <a:ext cx="723903" cy="723903"/>
            <a:chOff x="1190625" y="238125"/>
            <a:chExt cx="5219200" cy="5219200"/>
          </a:xfrm>
        </p:grpSpPr>
        <p:sp>
          <p:nvSpPr>
            <p:cNvPr id="2154" name="Google Shape;2154;p46"/>
            <p:cNvSpPr/>
            <p:nvPr/>
          </p:nvSpPr>
          <p:spPr>
            <a:xfrm>
              <a:off x="2434250" y="238125"/>
              <a:ext cx="3729275" cy="2479925"/>
            </a:xfrm>
            <a:custGeom>
              <a:rect b="b" l="l" r="r" t="t"/>
              <a:pathLst>
                <a:path extrusionOk="0" h="99197" w="149171">
                  <a:moveTo>
                    <a:pt x="79495" y="0"/>
                  </a:moveTo>
                  <a:cubicBezTo>
                    <a:pt x="35654" y="0"/>
                    <a:pt x="0" y="35654"/>
                    <a:pt x="0" y="79527"/>
                  </a:cubicBezTo>
                  <a:cubicBezTo>
                    <a:pt x="0" y="86214"/>
                    <a:pt x="914" y="92706"/>
                    <a:pt x="2512" y="98936"/>
                  </a:cubicBezTo>
                  <a:lnTo>
                    <a:pt x="38524" y="62924"/>
                  </a:lnTo>
                  <a:cubicBezTo>
                    <a:pt x="37383" y="60510"/>
                    <a:pt x="36698" y="57868"/>
                    <a:pt x="36698" y="55062"/>
                  </a:cubicBezTo>
                  <a:cubicBezTo>
                    <a:pt x="36698" y="44918"/>
                    <a:pt x="44918" y="36697"/>
                    <a:pt x="55030" y="36697"/>
                  </a:cubicBezTo>
                  <a:cubicBezTo>
                    <a:pt x="65175" y="36697"/>
                    <a:pt x="73395" y="44918"/>
                    <a:pt x="73395" y="55062"/>
                  </a:cubicBezTo>
                  <a:cubicBezTo>
                    <a:pt x="73395" y="59466"/>
                    <a:pt x="71764" y="63478"/>
                    <a:pt x="69154" y="66642"/>
                  </a:cubicBezTo>
                  <a:lnTo>
                    <a:pt x="88074" y="98218"/>
                  </a:lnTo>
                  <a:cubicBezTo>
                    <a:pt x="89281" y="97990"/>
                    <a:pt x="90488" y="97860"/>
                    <a:pt x="91727" y="97860"/>
                  </a:cubicBezTo>
                  <a:cubicBezTo>
                    <a:pt x="94141" y="97860"/>
                    <a:pt x="96425" y="98349"/>
                    <a:pt x="98512" y="99197"/>
                  </a:cubicBezTo>
                  <a:lnTo>
                    <a:pt x="149171" y="41264"/>
                  </a:lnTo>
                  <a:cubicBezTo>
                    <a:pt x="135634" y="16701"/>
                    <a:pt x="109505" y="0"/>
                    <a:pt x="794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6"/>
            <p:cNvSpPr/>
            <p:nvPr/>
          </p:nvSpPr>
          <p:spPr>
            <a:xfrm>
              <a:off x="4574925" y="2990425"/>
              <a:ext cx="305825" cy="305825"/>
            </a:xfrm>
            <a:custGeom>
              <a:rect b="b" l="l" r="r" t="t"/>
              <a:pathLst>
                <a:path extrusionOk="0" h="12233" w="12233">
                  <a:moveTo>
                    <a:pt x="6100" y="0"/>
                  </a:moveTo>
                  <a:cubicBezTo>
                    <a:pt x="2741" y="0"/>
                    <a:pt x="0" y="2740"/>
                    <a:pt x="0" y="6133"/>
                  </a:cubicBezTo>
                  <a:cubicBezTo>
                    <a:pt x="0" y="9492"/>
                    <a:pt x="2741" y="12232"/>
                    <a:pt x="6100" y="12232"/>
                  </a:cubicBezTo>
                  <a:cubicBezTo>
                    <a:pt x="9493" y="12232"/>
                    <a:pt x="12233" y="9492"/>
                    <a:pt x="12233" y="6133"/>
                  </a:cubicBezTo>
                  <a:cubicBezTo>
                    <a:pt x="12233" y="2740"/>
                    <a:pt x="9493" y="0"/>
                    <a:pt x="61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6"/>
            <p:cNvSpPr/>
            <p:nvPr/>
          </p:nvSpPr>
          <p:spPr>
            <a:xfrm>
              <a:off x="3657500" y="1461350"/>
              <a:ext cx="305825" cy="305850"/>
            </a:xfrm>
            <a:custGeom>
              <a:rect b="b" l="l" r="r" t="t"/>
              <a:pathLst>
                <a:path extrusionOk="0" h="12234" w="12233">
                  <a:moveTo>
                    <a:pt x="6100" y="1"/>
                  </a:moveTo>
                  <a:cubicBezTo>
                    <a:pt x="2740" y="1"/>
                    <a:pt x="0" y="2741"/>
                    <a:pt x="0" y="6133"/>
                  </a:cubicBezTo>
                  <a:cubicBezTo>
                    <a:pt x="0" y="9493"/>
                    <a:pt x="2740" y="12233"/>
                    <a:pt x="6100" y="12233"/>
                  </a:cubicBezTo>
                  <a:cubicBezTo>
                    <a:pt x="9492" y="12233"/>
                    <a:pt x="12233" y="9493"/>
                    <a:pt x="12233" y="6133"/>
                  </a:cubicBezTo>
                  <a:cubicBezTo>
                    <a:pt x="12233" y="2741"/>
                    <a:pt x="9492" y="1"/>
                    <a:pt x="61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6"/>
            <p:cNvSpPr/>
            <p:nvPr/>
          </p:nvSpPr>
          <p:spPr>
            <a:xfrm>
              <a:off x="1190625" y="1579600"/>
              <a:ext cx="5219200" cy="3877725"/>
            </a:xfrm>
            <a:custGeom>
              <a:rect b="b" l="l" r="r" t="t"/>
              <a:pathLst>
                <a:path extrusionOk="0" h="155109" w="208768">
                  <a:moveTo>
                    <a:pt x="204363" y="1"/>
                  </a:moveTo>
                  <a:lnTo>
                    <a:pt x="157423" y="53628"/>
                  </a:lnTo>
                  <a:cubicBezTo>
                    <a:pt x="158924" y="56270"/>
                    <a:pt x="159837" y="59304"/>
                    <a:pt x="159837" y="62566"/>
                  </a:cubicBezTo>
                  <a:cubicBezTo>
                    <a:pt x="159837" y="72678"/>
                    <a:pt x="151617" y="80898"/>
                    <a:pt x="141472" y="80898"/>
                  </a:cubicBezTo>
                  <a:cubicBezTo>
                    <a:pt x="131360" y="80898"/>
                    <a:pt x="123140" y="72678"/>
                    <a:pt x="123140" y="62566"/>
                  </a:cubicBezTo>
                  <a:cubicBezTo>
                    <a:pt x="123140" y="58129"/>
                    <a:pt x="124771" y="54117"/>
                    <a:pt x="127381" y="50953"/>
                  </a:cubicBezTo>
                  <a:lnTo>
                    <a:pt x="108461" y="19377"/>
                  </a:lnTo>
                  <a:cubicBezTo>
                    <a:pt x="107254" y="19605"/>
                    <a:pt x="106047" y="19736"/>
                    <a:pt x="104775" y="19736"/>
                  </a:cubicBezTo>
                  <a:cubicBezTo>
                    <a:pt x="101970" y="19736"/>
                    <a:pt x="99327" y="19051"/>
                    <a:pt x="96914" y="17909"/>
                  </a:cubicBezTo>
                  <a:lnTo>
                    <a:pt x="56661" y="58162"/>
                  </a:lnTo>
                  <a:cubicBezTo>
                    <a:pt x="59825" y="65208"/>
                    <a:pt x="64000" y="71699"/>
                    <a:pt x="68958" y="77505"/>
                  </a:cubicBezTo>
                  <a:lnTo>
                    <a:pt x="61293" y="85171"/>
                  </a:lnTo>
                  <a:lnTo>
                    <a:pt x="52616" y="76527"/>
                  </a:lnTo>
                  <a:lnTo>
                    <a:pt x="0" y="129175"/>
                  </a:lnTo>
                  <a:lnTo>
                    <a:pt x="25933" y="155108"/>
                  </a:lnTo>
                  <a:lnTo>
                    <a:pt x="78581" y="102492"/>
                  </a:lnTo>
                  <a:lnTo>
                    <a:pt x="69937" y="93815"/>
                  </a:lnTo>
                  <a:lnTo>
                    <a:pt x="77635" y="86117"/>
                  </a:lnTo>
                  <a:cubicBezTo>
                    <a:pt x="91531" y="98056"/>
                    <a:pt x="109538" y="105363"/>
                    <a:pt x="129240" y="105363"/>
                  </a:cubicBezTo>
                  <a:cubicBezTo>
                    <a:pt x="173114" y="105363"/>
                    <a:pt x="208767" y="69709"/>
                    <a:pt x="208767" y="25868"/>
                  </a:cubicBezTo>
                  <a:cubicBezTo>
                    <a:pt x="208767" y="16800"/>
                    <a:pt x="207169" y="8123"/>
                    <a:pt x="204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8" name="Google Shape;2158;p46"/>
          <p:cNvGrpSpPr/>
          <p:nvPr/>
        </p:nvGrpSpPr>
        <p:grpSpPr>
          <a:xfrm>
            <a:off x="6081549" y="1740785"/>
            <a:ext cx="820452" cy="721108"/>
            <a:chOff x="841250" y="241800"/>
            <a:chExt cx="5915300" cy="5199050"/>
          </a:xfrm>
        </p:grpSpPr>
        <p:sp>
          <p:nvSpPr>
            <p:cNvPr id="2159" name="Google Shape;2159;p46"/>
            <p:cNvSpPr/>
            <p:nvPr/>
          </p:nvSpPr>
          <p:spPr>
            <a:xfrm>
              <a:off x="841250" y="241800"/>
              <a:ext cx="5075150" cy="5199050"/>
            </a:xfrm>
            <a:custGeom>
              <a:rect b="b" l="l" r="r" t="t"/>
              <a:pathLst>
                <a:path extrusionOk="0" h="207962" w="203006">
                  <a:moveTo>
                    <a:pt x="0" y="1"/>
                  </a:moveTo>
                  <a:lnTo>
                    <a:pt x="0" y="13865"/>
                  </a:lnTo>
                  <a:lnTo>
                    <a:pt x="37636" y="13865"/>
                  </a:lnTo>
                  <a:cubicBezTo>
                    <a:pt x="40926" y="13865"/>
                    <a:pt x="43773" y="16231"/>
                    <a:pt x="44402" y="19447"/>
                  </a:cubicBezTo>
                  <a:lnTo>
                    <a:pt x="68876" y="141747"/>
                  </a:lnTo>
                  <a:lnTo>
                    <a:pt x="55345" y="148512"/>
                  </a:lnTo>
                  <a:cubicBezTo>
                    <a:pt x="47137" y="152616"/>
                    <a:pt x="42036" y="160860"/>
                    <a:pt x="42036" y="170029"/>
                  </a:cubicBezTo>
                  <a:cubicBezTo>
                    <a:pt x="42036" y="183302"/>
                    <a:pt x="52868" y="194097"/>
                    <a:pt x="66103" y="194097"/>
                  </a:cubicBezTo>
                  <a:lnTo>
                    <a:pt x="71057" y="194097"/>
                  </a:lnTo>
                  <a:cubicBezTo>
                    <a:pt x="73941" y="202157"/>
                    <a:pt x="81557" y="207961"/>
                    <a:pt x="90578" y="207961"/>
                  </a:cubicBezTo>
                  <a:cubicBezTo>
                    <a:pt x="99599" y="207961"/>
                    <a:pt x="107215" y="202157"/>
                    <a:pt x="110098" y="194097"/>
                  </a:cubicBezTo>
                  <a:lnTo>
                    <a:pt x="154685" y="194097"/>
                  </a:lnTo>
                  <a:cubicBezTo>
                    <a:pt x="157569" y="202157"/>
                    <a:pt x="165185" y="207961"/>
                    <a:pt x="174205" y="207961"/>
                  </a:cubicBezTo>
                  <a:cubicBezTo>
                    <a:pt x="185703" y="207961"/>
                    <a:pt x="195020" y="198645"/>
                    <a:pt x="195020" y="187184"/>
                  </a:cubicBezTo>
                  <a:cubicBezTo>
                    <a:pt x="195020" y="175723"/>
                    <a:pt x="185703" y="166369"/>
                    <a:pt x="174205" y="166369"/>
                  </a:cubicBezTo>
                  <a:cubicBezTo>
                    <a:pt x="165185" y="166369"/>
                    <a:pt x="157569" y="172174"/>
                    <a:pt x="154685" y="180233"/>
                  </a:cubicBezTo>
                  <a:lnTo>
                    <a:pt x="110098" y="180233"/>
                  </a:lnTo>
                  <a:cubicBezTo>
                    <a:pt x="107215" y="172174"/>
                    <a:pt x="99599" y="166369"/>
                    <a:pt x="90578" y="166369"/>
                  </a:cubicBezTo>
                  <a:cubicBezTo>
                    <a:pt x="81557" y="166369"/>
                    <a:pt x="73941" y="172174"/>
                    <a:pt x="71057" y="180233"/>
                  </a:cubicBezTo>
                  <a:lnTo>
                    <a:pt x="66103" y="180233"/>
                  </a:lnTo>
                  <a:cubicBezTo>
                    <a:pt x="60484" y="180233"/>
                    <a:pt x="55900" y="175649"/>
                    <a:pt x="55900" y="170029"/>
                  </a:cubicBezTo>
                  <a:cubicBezTo>
                    <a:pt x="55900" y="166147"/>
                    <a:pt x="58081" y="162635"/>
                    <a:pt x="61556" y="160897"/>
                  </a:cubicBezTo>
                  <a:lnTo>
                    <a:pt x="78341" y="152505"/>
                  </a:lnTo>
                  <a:lnTo>
                    <a:pt x="193097" y="152505"/>
                  </a:lnTo>
                  <a:lnTo>
                    <a:pt x="203005" y="122781"/>
                  </a:lnTo>
                  <a:lnTo>
                    <a:pt x="203005" y="122781"/>
                  </a:lnTo>
                  <a:cubicBezTo>
                    <a:pt x="198199" y="123964"/>
                    <a:pt x="193245" y="124777"/>
                    <a:pt x="188069" y="124777"/>
                  </a:cubicBezTo>
                  <a:cubicBezTo>
                    <a:pt x="153687" y="124777"/>
                    <a:pt x="125700" y="96790"/>
                    <a:pt x="125700" y="62407"/>
                  </a:cubicBezTo>
                  <a:cubicBezTo>
                    <a:pt x="125700" y="60004"/>
                    <a:pt x="126144" y="57786"/>
                    <a:pt x="126402" y="55457"/>
                  </a:cubicBezTo>
                  <a:lnTo>
                    <a:pt x="65771" y="55457"/>
                  </a:lnTo>
                  <a:lnTo>
                    <a:pt x="58007" y="16712"/>
                  </a:lnTo>
                  <a:cubicBezTo>
                    <a:pt x="56084" y="7025"/>
                    <a:pt x="47507" y="1"/>
                    <a:pt x="37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6"/>
            <p:cNvSpPr/>
            <p:nvPr/>
          </p:nvSpPr>
          <p:spPr>
            <a:xfrm>
              <a:off x="4330325" y="588400"/>
              <a:ext cx="2426225" cy="2426250"/>
            </a:xfrm>
            <a:custGeom>
              <a:rect b="b" l="l" r="r" t="t"/>
              <a:pathLst>
                <a:path extrusionOk="0" h="97050" w="97049">
                  <a:moveTo>
                    <a:pt x="55457" y="27729"/>
                  </a:moveTo>
                  <a:lnTo>
                    <a:pt x="55457" y="41593"/>
                  </a:lnTo>
                  <a:lnTo>
                    <a:pt x="69321" y="41593"/>
                  </a:lnTo>
                  <a:lnTo>
                    <a:pt x="69321" y="55457"/>
                  </a:lnTo>
                  <a:lnTo>
                    <a:pt x="55457" y="55457"/>
                  </a:lnTo>
                  <a:lnTo>
                    <a:pt x="55457" y="69321"/>
                  </a:lnTo>
                  <a:lnTo>
                    <a:pt x="41593" y="69321"/>
                  </a:lnTo>
                  <a:lnTo>
                    <a:pt x="41593" y="55457"/>
                  </a:lnTo>
                  <a:lnTo>
                    <a:pt x="27729" y="55457"/>
                  </a:lnTo>
                  <a:lnTo>
                    <a:pt x="27729" y="41593"/>
                  </a:lnTo>
                  <a:lnTo>
                    <a:pt x="41593" y="41593"/>
                  </a:lnTo>
                  <a:lnTo>
                    <a:pt x="41593" y="27729"/>
                  </a:lnTo>
                  <a:close/>
                  <a:moveTo>
                    <a:pt x="48506" y="1"/>
                  </a:moveTo>
                  <a:cubicBezTo>
                    <a:pt x="21777" y="1"/>
                    <a:pt x="1" y="21777"/>
                    <a:pt x="1" y="48543"/>
                  </a:cubicBezTo>
                  <a:cubicBezTo>
                    <a:pt x="1" y="75273"/>
                    <a:pt x="21777" y="97049"/>
                    <a:pt x="48506" y="97049"/>
                  </a:cubicBezTo>
                  <a:cubicBezTo>
                    <a:pt x="75273" y="97049"/>
                    <a:pt x="97049" y="75273"/>
                    <a:pt x="97049" y="48543"/>
                  </a:cubicBezTo>
                  <a:cubicBezTo>
                    <a:pt x="97049" y="21777"/>
                    <a:pt x="75273" y="1"/>
                    <a:pt x="48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grpSp>
        <p:nvGrpSpPr>
          <p:cNvPr id="2165" name="Google Shape;2165;p47"/>
          <p:cNvGrpSpPr/>
          <p:nvPr/>
        </p:nvGrpSpPr>
        <p:grpSpPr>
          <a:xfrm>
            <a:off x="4992199" y="1023600"/>
            <a:ext cx="2782105" cy="3204299"/>
            <a:chOff x="4992199" y="1023600"/>
            <a:chExt cx="2782105" cy="3204299"/>
          </a:xfrm>
        </p:grpSpPr>
        <p:sp>
          <p:nvSpPr>
            <p:cNvPr id="2166" name="Google Shape;2166;p47"/>
            <p:cNvSpPr/>
            <p:nvPr/>
          </p:nvSpPr>
          <p:spPr>
            <a:xfrm>
              <a:off x="4992199" y="4055100"/>
              <a:ext cx="2782105" cy="172799"/>
            </a:xfrm>
            <a:custGeom>
              <a:rect b="b" l="l" r="r" t="t"/>
              <a:pathLst>
                <a:path extrusionOk="0" h="1134" w="14022">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7"/>
            <p:cNvSpPr/>
            <p:nvPr/>
          </p:nvSpPr>
          <p:spPr>
            <a:xfrm>
              <a:off x="5216700" y="1023600"/>
              <a:ext cx="2333100" cy="3096300"/>
            </a:xfrm>
            <a:prstGeom prst="roundRect">
              <a:avLst>
                <a:gd fmla="val 924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8" name="Google Shape;2168;p47"/>
            <p:cNvCxnSpPr/>
            <p:nvPr/>
          </p:nvCxnSpPr>
          <p:spPr>
            <a:xfrm>
              <a:off x="6113700" y="3950550"/>
              <a:ext cx="539100" cy="0"/>
            </a:xfrm>
            <a:prstGeom prst="straightConnector1">
              <a:avLst/>
            </a:prstGeom>
            <a:noFill/>
            <a:ln cap="flat" cmpd="sng" w="28575">
              <a:solidFill>
                <a:schemeClr val="dk1"/>
              </a:solidFill>
              <a:prstDash val="solid"/>
              <a:round/>
              <a:headEnd len="med" w="med" type="none"/>
              <a:tailEnd len="med" w="med" type="none"/>
            </a:ln>
          </p:spPr>
        </p:cxnSp>
      </p:grpSp>
      <p:sp>
        <p:nvSpPr>
          <p:cNvPr id="2169" name="Google Shape;2169;p47"/>
          <p:cNvSpPr txBox="1"/>
          <p:nvPr>
            <p:ph type="title"/>
          </p:nvPr>
        </p:nvSpPr>
        <p:spPr>
          <a:xfrm>
            <a:off x="907175" y="1319225"/>
            <a:ext cx="2720400" cy="12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OUR </a:t>
            </a:r>
            <a:r>
              <a:rPr lang="en">
                <a:solidFill>
                  <a:schemeClr val="lt2"/>
                </a:solidFill>
              </a:rPr>
              <a:t>TABLE APP</a:t>
            </a:r>
            <a:endParaRPr>
              <a:solidFill>
                <a:schemeClr val="lt2"/>
              </a:solidFill>
            </a:endParaRPr>
          </a:p>
        </p:txBody>
      </p:sp>
      <p:sp>
        <p:nvSpPr>
          <p:cNvPr id="2170" name="Google Shape;2170;p47"/>
          <p:cNvSpPr txBox="1"/>
          <p:nvPr>
            <p:ph idx="1" type="subTitle"/>
          </p:nvPr>
        </p:nvSpPr>
        <p:spPr>
          <a:xfrm>
            <a:off x="907175" y="2724675"/>
            <a:ext cx="2628600" cy="10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replace the image on the screen with your own work. Just right-click on it and select “Replace image”</a:t>
            </a:r>
            <a:endParaRPr/>
          </a:p>
        </p:txBody>
      </p:sp>
      <p:cxnSp>
        <p:nvCxnSpPr>
          <p:cNvPr id="2171" name="Google Shape;2171;p47"/>
          <p:cNvCxnSpPr/>
          <p:nvPr/>
        </p:nvCxnSpPr>
        <p:spPr>
          <a:xfrm>
            <a:off x="999050" y="2614100"/>
            <a:ext cx="2628600" cy="0"/>
          </a:xfrm>
          <a:prstGeom prst="straightConnector1">
            <a:avLst/>
          </a:prstGeom>
          <a:noFill/>
          <a:ln cap="flat" cmpd="sng" w="28575">
            <a:solidFill>
              <a:schemeClr val="dk1"/>
            </a:solidFill>
            <a:prstDash val="solid"/>
            <a:round/>
            <a:headEnd len="med" w="med" type="none"/>
            <a:tailEnd len="med" w="med" type="none"/>
          </a:ln>
        </p:spPr>
      </p:cxnSp>
      <p:pic>
        <p:nvPicPr>
          <p:cNvPr id="2172" name="Google Shape;2172;p47"/>
          <p:cNvPicPr preferRelativeResize="0"/>
          <p:nvPr/>
        </p:nvPicPr>
        <p:blipFill rotWithShape="1">
          <a:blip r:embed="rId3">
            <a:alphaModFix/>
          </a:blip>
          <a:srcRect b="0" l="4765" r="51639" t="0"/>
          <a:stretch/>
        </p:blipFill>
        <p:spPr>
          <a:xfrm>
            <a:off x="5390712" y="1198500"/>
            <a:ext cx="1985076" cy="25612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3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724" name="Google Shape;1724;p36"/>
          <p:cNvSpPr txBox="1"/>
          <p:nvPr>
            <p:ph idx="1" type="subTitle"/>
          </p:nvPr>
        </p:nvSpPr>
        <p:spPr>
          <a:xfrm>
            <a:off x="1746575" y="1668324"/>
            <a:ext cx="2469300" cy="7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a:t>
            </a:r>
            <a:r>
              <a:rPr lang="en"/>
              <a:t> I</a:t>
            </a:r>
            <a:r>
              <a:rPr lang="en"/>
              <a:t>nitiative</a:t>
            </a:r>
            <a:r>
              <a:rPr lang="en"/>
              <a:t> </a:t>
            </a:r>
            <a:endParaRPr/>
          </a:p>
          <a:p>
            <a:pPr indent="0" lvl="0" marL="0" rtl="0" algn="l">
              <a:spcBef>
                <a:spcPts val="0"/>
              </a:spcBef>
              <a:spcAft>
                <a:spcPts val="0"/>
              </a:spcAft>
              <a:buNone/>
            </a:pPr>
            <a:r>
              <a:rPr lang="en"/>
              <a:t>       </a:t>
            </a:r>
            <a:r>
              <a:rPr lang="en" sz="1500"/>
              <a:t>[</a:t>
            </a:r>
            <a:r>
              <a:rPr lang="en" sz="1500"/>
              <a:t>Introduction</a:t>
            </a:r>
            <a:r>
              <a:rPr lang="en" sz="1500"/>
              <a:t> ]</a:t>
            </a:r>
            <a:endParaRPr sz="1500"/>
          </a:p>
        </p:txBody>
      </p:sp>
      <p:sp>
        <p:nvSpPr>
          <p:cNvPr id="1725" name="Google Shape;1725;p36"/>
          <p:cNvSpPr txBox="1"/>
          <p:nvPr>
            <p:ph idx="2" type="title"/>
          </p:nvPr>
        </p:nvSpPr>
        <p:spPr>
          <a:xfrm>
            <a:off x="817950" y="1668324"/>
            <a:ext cx="876300" cy="61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726" name="Google Shape;1726;p36"/>
          <p:cNvSpPr txBox="1"/>
          <p:nvPr>
            <p:ph idx="3" type="subTitle"/>
          </p:nvPr>
        </p:nvSpPr>
        <p:spPr>
          <a:xfrm>
            <a:off x="1746575" y="3224098"/>
            <a:ext cx="2469300" cy="7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NAME</a:t>
            </a:r>
            <a:endParaRPr/>
          </a:p>
        </p:txBody>
      </p:sp>
      <p:sp>
        <p:nvSpPr>
          <p:cNvPr id="1727" name="Google Shape;1727;p36"/>
          <p:cNvSpPr txBox="1"/>
          <p:nvPr>
            <p:ph idx="4" type="title"/>
          </p:nvPr>
        </p:nvSpPr>
        <p:spPr>
          <a:xfrm>
            <a:off x="817950" y="3224098"/>
            <a:ext cx="876300" cy="61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28" name="Google Shape;1728;p36"/>
          <p:cNvSpPr txBox="1"/>
          <p:nvPr>
            <p:ph idx="5" type="subTitle"/>
          </p:nvPr>
        </p:nvSpPr>
        <p:spPr>
          <a:xfrm>
            <a:off x="5808625" y="1668324"/>
            <a:ext cx="2560200" cy="7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NAME</a:t>
            </a:r>
            <a:endParaRPr/>
          </a:p>
        </p:txBody>
      </p:sp>
      <p:sp>
        <p:nvSpPr>
          <p:cNvPr id="1729" name="Google Shape;1729;p36"/>
          <p:cNvSpPr txBox="1"/>
          <p:nvPr>
            <p:ph idx="6" type="title"/>
          </p:nvPr>
        </p:nvSpPr>
        <p:spPr>
          <a:xfrm>
            <a:off x="4880000" y="1668324"/>
            <a:ext cx="876300" cy="61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30" name="Google Shape;1730;p36"/>
          <p:cNvSpPr txBox="1"/>
          <p:nvPr>
            <p:ph idx="7" type="subTitle"/>
          </p:nvPr>
        </p:nvSpPr>
        <p:spPr>
          <a:xfrm>
            <a:off x="5808625" y="3224100"/>
            <a:ext cx="2796300" cy="7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Tomorrow’s </a:t>
            </a:r>
            <a:r>
              <a:rPr lang="en"/>
              <a:t>Effect</a:t>
            </a:r>
            <a:endParaRPr/>
          </a:p>
          <a:p>
            <a:pPr indent="0" lvl="0" marL="0" rtl="0" algn="l">
              <a:spcBef>
                <a:spcPts val="0"/>
              </a:spcBef>
              <a:spcAft>
                <a:spcPts val="0"/>
              </a:spcAft>
              <a:buClr>
                <a:schemeClr val="accent1"/>
              </a:buClr>
              <a:buSzPts val="1100"/>
              <a:buFont typeface="Arial"/>
              <a:buNone/>
            </a:pPr>
            <a:r>
              <a:rPr lang="en" sz="1500"/>
              <a:t>              [Conclusion ]</a:t>
            </a:r>
            <a:endParaRPr sz="1500"/>
          </a:p>
          <a:p>
            <a:pPr indent="0" lvl="0" marL="0" rtl="0" algn="l">
              <a:spcBef>
                <a:spcPts val="0"/>
              </a:spcBef>
              <a:spcAft>
                <a:spcPts val="0"/>
              </a:spcAft>
              <a:buNone/>
            </a:pPr>
            <a:r>
              <a:t/>
            </a:r>
            <a:endParaRPr/>
          </a:p>
        </p:txBody>
      </p:sp>
      <p:sp>
        <p:nvSpPr>
          <p:cNvPr id="1731" name="Google Shape;1731;p36"/>
          <p:cNvSpPr txBox="1"/>
          <p:nvPr>
            <p:ph idx="8" type="title"/>
          </p:nvPr>
        </p:nvSpPr>
        <p:spPr>
          <a:xfrm>
            <a:off x="4880000" y="3224098"/>
            <a:ext cx="876300" cy="61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1732" name="Google Shape;1732;p36"/>
          <p:cNvCxnSpPr/>
          <p:nvPr/>
        </p:nvCxnSpPr>
        <p:spPr>
          <a:xfrm>
            <a:off x="847050" y="2421800"/>
            <a:ext cx="818100" cy="0"/>
          </a:xfrm>
          <a:prstGeom prst="straightConnector1">
            <a:avLst/>
          </a:prstGeom>
          <a:noFill/>
          <a:ln cap="flat" cmpd="sng" w="28575">
            <a:solidFill>
              <a:schemeClr val="dk1"/>
            </a:solidFill>
            <a:prstDash val="solid"/>
            <a:round/>
            <a:headEnd len="med" w="med" type="none"/>
            <a:tailEnd len="med" w="med" type="none"/>
          </a:ln>
        </p:spPr>
      </p:cxnSp>
      <p:cxnSp>
        <p:nvCxnSpPr>
          <p:cNvPr id="1733" name="Google Shape;1733;p36"/>
          <p:cNvCxnSpPr/>
          <p:nvPr/>
        </p:nvCxnSpPr>
        <p:spPr>
          <a:xfrm>
            <a:off x="847050" y="3977588"/>
            <a:ext cx="818100" cy="0"/>
          </a:xfrm>
          <a:prstGeom prst="straightConnector1">
            <a:avLst/>
          </a:prstGeom>
          <a:noFill/>
          <a:ln cap="flat" cmpd="sng" w="28575">
            <a:solidFill>
              <a:schemeClr val="dk1"/>
            </a:solidFill>
            <a:prstDash val="solid"/>
            <a:round/>
            <a:headEnd len="med" w="med" type="none"/>
            <a:tailEnd len="med" w="med" type="none"/>
          </a:ln>
        </p:spPr>
      </p:cxnSp>
      <p:cxnSp>
        <p:nvCxnSpPr>
          <p:cNvPr id="1734" name="Google Shape;1734;p36"/>
          <p:cNvCxnSpPr/>
          <p:nvPr/>
        </p:nvCxnSpPr>
        <p:spPr>
          <a:xfrm>
            <a:off x="4909100" y="2421800"/>
            <a:ext cx="818100" cy="0"/>
          </a:xfrm>
          <a:prstGeom prst="straightConnector1">
            <a:avLst/>
          </a:prstGeom>
          <a:noFill/>
          <a:ln cap="flat" cmpd="sng" w="28575">
            <a:solidFill>
              <a:schemeClr val="dk1"/>
            </a:solidFill>
            <a:prstDash val="solid"/>
            <a:round/>
            <a:headEnd len="med" w="med" type="none"/>
            <a:tailEnd len="med" w="med" type="none"/>
          </a:ln>
        </p:spPr>
      </p:cxnSp>
      <p:cxnSp>
        <p:nvCxnSpPr>
          <p:cNvPr id="1735" name="Google Shape;1735;p36"/>
          <p:cNvCxnSpPr/>
          <p:nvPr/>
        </p:nvCxnSpPr>
        <p:spPr>
          <a:xfrm>
            <a:off x="4909100" y="3977588"/>
            <a:ext cx="8181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37"/>
          <p:cNvSpPr txBox="1"/>
          <p:nvPr>
            <p:ph type="title"/>
          </p:nvPr>
        </p:nvSpPr>
        <p:spPr>
          <a:xfrm>
            <a:off x="3852175" y="1384350"/>
            <a:ext cx="5235600" cy="1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700"/>
              <a:t>12,000,</a:t>
            </a:r>
            <a:r>
              <a:rPr lang="en" sz="7700">
                <a:solidFill>
                  <a:schemeClr val="lt2"/>
                </a:solidFill>
                <a:latin typeface="Arial"/>
                <a:ea typeface="Arial"/>
                <a:cs typeface="Arial"/>
                <a:sym typeface="Arial"/>
              </a:rPr>
              <a:t>000</a:t>
            </a:r>
            <a:endParaRPr sz="7700">
              <a:solidFill>
                <a:schemeClr val="lt2"/>
              </a:solidFill>
              <a:latin typeface="Arial"/>
              <a:ea typeface="Arial"/>
              <a:cs typeface="Arial"/>
              <a:sym typeface="Arial"/>
            </a:endParaRPr>
          </a:p>
          <a:p>
            <a:pPr indent="0" lvl="0" marL="0" rtl="0" algn="r">
              <a:spcBef>
                <a:spcPts val="0"/>
              </a:spcBef>
              <a:spcAft>
                <a:spcPts val="0"/>
              </a:spcAft>
              <a:buNone/>
            </a:pPr>
            <a:r>
              <a:t/>
            </a:r>
            <a:endParaRPr/>
          </a:p>
        </p:txBody>
      </p:sp>
      <p:sp>
        <p:nvSpPr>
          <p:cNvPr id="1741" name="Google Shape;1741;p37"/>
          <p:cNvSpPr txBox="1"/>
          <p:nvPr>
            <p:ph idx="1" type="subTitle"/>
          </p:nvPr>
        </p:nvSpPr>
        <p:spPr>
          <a:xfrm>
            <a:off x="4459875" y="2677350"/>
            <a:ext cx="4416300" cy="1038900"/>
          </a:xfrm>
          <a:prstGeom prst="rect">
            <a:avLst/>
          </a:prstGeom>
        </p:spPr>
        <p:txBody>
          <a:bodyPr anchorCtr="0" anchor="t" bIns="91425" lIns="91425" spcFirstLastPara="1" rIns="182875" wrap="square" tIns="91425">
            <a:noAutofit/>
          </a:bodyPr>
          <a:lstStyle/>
          <a:p>
            <a:pPr indent="0" lvl="0" marL="0" rtl="0" algn="ctr">
              <a:spcBef>
                <a:spcPts val="0"/>
              </a:spcBef>
              <a:spcAft>
                <a:spcPts val="0"/>
              </a:spcAft>
              <a:buNone/>
            </a:pPr>
            <a:r>
              <a:rPr lang="en"/>
              <a:t>A 2024 survey by Abacus Data revealed that only 30% of Canadians feel confident in their financial literacy, indicating a widespread lack of confidence in managing personal finances</a:t>
            </a:r>
            <a:endParaRPr/>
          </a:p>
        </p:txBody>
      </p:sp>
      <p:cxnSp>
        <p:nvCxnSpPr>
          <p:cNvPr id="1742" name="Google Shape;1742;p37"/>
          <p:cNvCxnSpPr/>
          <p:nvPr/>
        </p:nvCxnSpPr>
        <p:spPr>
          <a:xfrm>
            <a:off x="5077275" y="2556950"/>
            <a:ext cx="2908200" cy="0"/>
          </a:xfrm>
          <a:prstGeom prst="straightConnector1">
            <a:avLst/>
          </a:prstGeom>
          <a:noFill/>
          <a:ln cap="flat" cmpd="sng" w="28575">
            <a:solidFill>
              <a:schemeClr val="dk1"/>
            </a:solidFill>
            <a:prstDash val="solid"/>
            <a:round/>
            <a:headEnd len="med" w="med" type="none"/>
            <a:tailEnd len="med" w="med" type="none"/>
          </a:ln>
        </p:spPr>
      </p:cxnSp>
      <p:grpSp>
        <p:nvGrpSpPr>
          <p:cNvPr id="1743" name="Google Shape;1743;p37"/>
          <p:cNvGrpSpPr/>
          <p:nvPr/>
        </p:nvGrpSpPr>
        <p:grpSpPr>
          <a:xfrm>
            <a:off x="1158598" y="1211184"/>
            <a:ext cx="2031390" cy="2721374"/>
            <a:chOff x="1589101" y="1254275"/>
            <a:chExt cx="1966876" cy="2634948"/>
          </a:xfrm>
        </p:grpSpPr>
        <p:sp>
          <p:nvSpPr>
            <p:cNvPr id="1744" name="Google Shape;1744;p37"/>
            <p:cNvSpPr/>
            <p:nvPr/>
          </p:nvSpPr>
          <p:spPr>
            <a:xfrm>
              <a:off x="1589101" y="3759753"/>
              <a:ext cx="1966876" cy="129470"/>
            </a:xfrm>
            <a:custGeom>
              <a:rect b="b" l="l" r="r" t="t"/>
              <a:pathLst>
                <a:path extrusionOk="0" h="2014" w="30595">
                  <a:moveTo>
                    <a:pt x="15297" y="1"/>
                  </a:moveTo>
                  <a:cubicBezTo>
                    <a:pt x="6852" y="1"/>
                    <a:pt x="0" y="452"/>
                    <a:pt x="0" y="1001"/>
                  </a:cubicBezTo>
                  <a:cubicBezTo>
                    <a:pt x="0" y="1562"/>
                    <a:pt x="6852" y="2013"/>
                    <a:pt x="15297" y="2013"/>
                  </a:cubicBezTo>
                  <a:cubicBezTo>
                    <a:pt x="23743" y="2013"/>
                    <a:pt x="30595" y="1562"/>
                    <a:pt x="30595" y="1001"/>
                  </a:cubicBezTo>
                  <a:cubicBezTo>
                    <a:pt x="30595" y="452"/>
                    <a:pt x="23743" y="1"/>
                    <a:pt x="15297"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1886040" y="1254275"/>
              <a:ext cx="1351773" cy="2562079"/>
            </a:xfrm>
            <a:custGeom>
              <a:rect b="b" l="l" r="r" t="t"/>
              <a:pathLst>
                <a:path extrusionOk="0" h="39855" w="21027">
                  <a:moveTo>
                    <a:pt x="2211" y="1"/>
                  </a:moveTo>
                  <a:cubicBezTo>
                    <a:pt x="990" y="1"/>
                    <a:pt x="0" y="980"/>
                    <a:pt x="0" y="2200"/>
                  </a:cubicBezTo>
                  <a:lnTo>
                    <a:pt x="0" y="37644"/>
                  </a:lnTo>
                  <a:cubicBezTo>
                    <a:pt x="0" y="38876"/>
                    <a:pt x="990" y="39854"/>
                    <a:pt x="2211" y="39854"/>
                  </a:cubicBezTo>
                  <a:lnTo>
                    <a:pt x="18816" y="39854"/>
                  </a:lnTo>
                  <a:cubicBezTo>
                    <a:pt x="20037" y="39854"/>
                    <a:pt x="21027" y="38876"/>
                    <a:pt x="21027" y="37644"/>
                  </a:cubicBezTo>
                  <a:lnTo>
                    <a:pt x="21027" y="2200"/>
                  </a:lnTo>
                  <a:cubicBezTo>
                    <a:pt x="21027" y="980"/>
                    <a:pt x="20037" y="1"/>
                    <a:pt x="18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1917155" y="1366004"/>
              <a:ext cx="1289543" cy="2346403"/>
            </a:xfrm>
            <a:custGeom>
              <a:rect b="b" l="l" r="r" t="t"/>
              <a:pathLst>
                <a:path extrusionOk="0" h="36500" w="20059">
                  <a:moveTo>
                    <a:pt x="1474" y="1"/>
                  </a:moveTo>
                  <a:cubicBezTo>
                    <a:pt x="660" y="1"/>
                    <a:pt x="0" y="649"/>
                    <a:pt x="0" y="1463"/>
                  </a:cubicBezTo>
                  <a:lnTo>
                    <a:pt x="0" y="35037"/>
                  </a:lnTo>
                  <a:cubicBezTo>
                    <a:pt x="0" y="35851"/>
                    <a:pt x="660" y="36500"/>
                    <a:pt x="1474" y="36500"/>
                  </a:cubicBezTo>
                  <a:lnTo>
                    <a:pt x="18596" y="36500"/>
                  </a:lnTo>
                  <a:cubicBezTo>
                    <a:pt x="19399" y="36500"/>
                    <a:pt x="20059" y="35851"/>
                    <a:pt x="20059" y="35037"/>
                  </a:cubicBezTo>
                  <a:lnTo>
                    <a:pt x="20059" y="1463"/>
                  </a:lnTo>
                  <a:cubicBezTo>
                    <a:pt x="20059" y="649"/>
                    <a:pt x="19399" y="1"/>
                    <a:pt x="185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327881" y="3302359"/>
              <a:ext cx="470906" cy="70071"/>
            </a:xfrm>
            <a:custGeom>
              <a:rect b="b" l="l" r="r" t="t"/>
              <a:pathLst>
                <a:path extrusionOk="0" h="1090" w="7325">
                  <a:moveTo>
                    <a:pt x="550" y="1"/>
                  </a:moveTo>
                  <a:cubicBezTo>
                    <a:pt x="242" y="1"/>
                    <a:pt x="0" y="243"/>
                    <a:pt x="0" y="550"/>
                  </a:cubicBezTo>
                  <a:cubicBezTo>
                    <a:pt x="0" y="847"/>
                    <a:pt x="242" y="1089"/>
                    <a:pt x="550" y="1089"/>
                  </a:cubicBezTo>
                  <a:lnTo>
                    <a:pt x="6775" y="1089"/>
                  </a:lnTo>
                  <a:cubicBezTo>
                    <a:pt x="7083" y="1089"/>
                    <a:pt x="7325" y="847"/>
                    <a:pt x="7325" y="550"/>
                  </a:cubicBezTo>
                  <a:cubicBezTo>
                    <a:pt x="7325" y="243"/>
                    <a:pt x="7083" y="1"/>
                    <a:pt x="6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1917155" y="1366004"/>
              <a:ext cx="1289543" cy="2347110"/>
            </a:xfrm>
            <a:custGeom>
              <a:rect b="b" l="l" r="r" t="t"/>
              <a:pathLst>
                <a:path extrusionOk="0" h="36511" w="20059">
                  <a:moveTo>
                    <a:pt x="18596" y="45"/>
                  </a:moveTo>
                  <a:cubicBezTo>
                    <a:pt x="19377" y="45"/>
                    <a:pt x="20015" y="682"/>
                    <a:pt x="20015" y="1463"/>
                  </a:cubicBezTo>
                  <a:lnTo>
                    <a:pt x="20015" y="35037"/>
                  </a:lnTo>
                  <a:cubicBezTo>
                    <a:pt x="20015" y="35829"/>
                    <a:pt x="19377" y="36467"/>
                    <a:pt x="18596" y="36467"/>
                  </a:cubicBezTo>
                  <a:lnTo>
                    <a:pt x="1474" y="36467"/>
                  </a:lnTo>
                  <a:cubicBezTo>
                    <a:pt x="682" y="36467"/>
                    <a:pt x="44" y="35829"/>
                    <a:pt x="44" y="35037"/>
                  </a:cubicBezTo>
                  <a:lnTo>
                    <a:pt x="44" y="1463"/>
                  </a:lnTo>
                  <a:cubicBezTo>
                    <a:pt x="44" y="682"/>
                    <a:pt x="682" y="45"/>
                    <a:pt x="1474" y="45"/>
                  </a:cubicBezTo>
                  <a:lnTo>
                    <a:pt x="18596" y="45"/>
                  </a:lnTo>
                  <a:moveTo>
                    <a:pt x="18596" y="1"/>
                  </a:moveTo>
                  <a:lnTo>
                    <a:pt x="1474" y="1"/>
                  </a:lnTo>
                  <a:cubicBezTo>
                    <a:pt x="660" y="1"/>
                    <a:pt x="0" y="649"/>
                    <a:pt x="0" y="1463"/>
                  </a:cubicBezTo>
                  <a:lnTo>
                    <a:pt x="0" y="35037"/>
                  </a:lnTo>
                  <a:cubicBezTo>
                    <a:pt x="0" y="35851"/>
                    <a:pt x="660" y="36511"/>
                    <a:pt x="1474" y="36511"/>
                  </a:cubicBezTo>
                  <a:lnTo>
                    <a:pt x="18596" y="36511"/>
                  </a:lnTo>
                  <a:cubicBezTo>
                    <a:pt x="19399" y="36511"/>
                    <a:pt x="20059" y="35851"/>
                    <a:pt x="20059" y="35037"/>
                  </a:cubicBezTo>
                  <a:lnTo>
                    <a:pt x="20059" y="1463"/>
                  </a:lnTo>
                  <a:cubicBezTo>
                    <a:pt x="20059" y="649"/>
                    <a:pt x="19399" y="1"/>
                    <a:pt x="18596" y="1"/>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167422" y="2267292"/>
              <a:ext cx="777686" cy="596115"/>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167422" y="2267292"/>
              <a:ext cx="777686" cy="596115"/>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274138" y="1788041"/>
              <a:ext cx="575566" cy="575544"/>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305959" y="1819862"/>
              <a:ext cx="511921" cy="511901"/>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378089" y="1819862"/>
              <a:ext cx="367660" cy="95978"/>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348388" y="2182563"/>
              <a:ext cx="427062" cy="137891"/>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456518" y="1909670"/>
              <a:ext cx="212213" cy="348553"/>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456518" y="1901184"/>
              <a:ext cx="212213" cy="349260"/>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763357" y="1976270"/>
              <a:ext cx="33301" cy="198576"/>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327174" y="1976270"/>
              <a:ext cx="33301" cy="198576"/>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421225" y="1303068"/>
              <a:ext cx="281386" cy="21985"/>
            </a:xfrm>
            <a:custGeom>
              <a:rect b="b" l="l" r="r" t="t"/>
              <a:pathLst>
                <a:path extrusionOk="0" h="342" w="4377">
                  <a:moveTo>
                    <a:pt x="4212" y="1"/>
                  </a:moveTo>
                  <a:lnTo>
                    <a:pt x="165" y="1"/>
                  </a:lnTo>
                  <a:cubicBezTo>
                    <a:pt x="77" y="1"/>
                    <a:pt x="0" y="78"/>
                    <a:pt x="0" y="166"/>
                  </a:cubicBezTo>
                  <a:lnTo>
                    <a:pt x="0" y="166"/>
                  </a:lnTo>
                  <a:cubicBezTo>
                    <a:pt x="0" y="265"/>
                    <a:pt x="77" y="342"/>
                    <a:pt x="165" y="342"/>
                  </a:cubicBezTo>
                  <a:lnTo>
                    <a:pt x="4212" y="342"/>
                  </a:lnTo>
                  <a:cubicBezTo>
                    <a:pt x="4300" y="342"/>
                    <a:pt x="4377" y="265"/>
                    <a:pt x="4377" y="166"/>
                  </a:cubicBezTo>
                  <a:lnTo>
                    <a:pt x="4377" y="166"/>
                  </a:lnTo>
                  <a:cubicBezTo>
                    <a:pt x="4377" y="78"/>
                    <a:pt x="4300" y="1"/>
                    <a:pt x="4212" y="1"/>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2017506" y="3793696"/>
              <a:ext cx="1089545" cy="22693"/>
            </a:xfrm>
            <a:custGeom>
              <a:rect b="b" l="l" r="r" t="t"/>
              <a:pathLst>
                <a:path extrusionOk="0" h="353" w="16948">
                  <a:moveTo>
                    <a:pt x="177" y="1"/>
                  </a:moveTo>
                  <a:cubicBezTo>
                    <a:pt x="78" y="1"/>
                    <a:pt x="1" y="78"/>
                    <a:pt x="1" y="177"/>
                  </a:cubicBezTo>
                  <a:cubicBezTo>
                    <a:pt x="1" y="276"/>
                    <a:pt x="78" y="352"/>
                    <a:pt x="177" y="352"/>
                  </a:cubicBezTo>
                  <a:lnTo>
                    <a:pt x="16771" y="352"/>
                  </a:lnTo>
                  <a:cubicBezTo>
                    <a:pt x="16870" y="352"/>
                    <a:pt x="16947" y="276"/>
                    <a:pt x="16947" y="177"/>
                  </a:cubicBezTo>
                  <a:cubicBezTo>
                    <a:pt x="16947" y="78"/>
                    <a:pt x="16859" y="1"/>
                    <a:pt x="16771"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2017506" y="1264175"/>
              <a:ext cx="1089545" cy="22693"/>
            </a:xfrm>
            <a:custGeom>
              <a:rect b="b" l="l" r="r" t="t"/>
              <a:pathLst>
                <a:path extrusionOk="0" h="353" w="16948">
                  <a:moveTo>
                    <a:pt x="177" y="1"/>
                  </a:moveTo>
                  <a:cubicBezTo>
                    <a:pt x="78" y="1"/>
                    <a:pt x="1" y="78"/>
                    <a:pt x="1" y="177"/>
                  </a:cubicBezTo>
                  <a:cubicBezTo>
                    <a:pt x="1" y="276"/>
                    <a:pt x="78" y="353"/>
                    <a:pt x="177" y="353"/>
                  </a:cubicBezTo>
                  <a:lnTo>
                    <a:pt x="16771" y="353"/>
                  </a:lnTo>
                  <a:cubicBezTo>
                    <a:pt x="16870" y="353"/>
                    <a:pt x="16947" y="276"/>
                    <a:pt x="16947" y="177"/>
                  </a:cubicBezTo>
                  <a:cubicBezTo>
                    <a:pt x="16947" y="78"/>
                    <a:pt x="16859" y="1"/>
                    <a:pt x="1677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2112971" y="2850622"/>
              <a:ext cx="901439" cy="72899"/>
            </a:xfrm>
            <a:custGeom>
              <a:rect b="b" l="l" r="r" t="t"/>
              <a:pathLst>
                <a:path extrusionOk="0" h="1134" w="14022">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2169544" y="2322513"/>
              <a:ext cx="20572" cy="2893"/>
            </a:xfrm>
            <a:custGeom>
              <a:rect b="b" l="l" r="r" t="t"/>
              <a:pathLst>
                <a:path extrusionOk="0" h="45" w="32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169544" y="2861936"/>
              <a:ext cx="20572" cy="3600"/>
            </a:xfrm>
            <a:custGeom>
              <a:rect b="b" l="l" r="r" t="t"/>
              <a:pathLst>
                <a:path extrusionOk="0" h="56" w="320">
                  <a:moveTo>
                    <a:pt x="297" y="55"/>
                  </a:moveTo>
                  <a:lnTo>
                    <a:pt x="22" y="55"/>
                  </a:lnTo>
                  <a:cubicBezTo>
                    <a:pt x="11" y="55"/>
                    <a:pt x="0" y="44"/>
                    <a:pt x="0" y="22"/>
                  </a:cubicBezTo>
                  <a:cubicBezTo>
                    <a:pt x="0" y="11"/>
                    <a:pt x="11" y="0"/>
                    <a:pt x="22" y="0"/>
                  </a:cubicBezTo>
                  <a:lnTo>
                    <a:pt x="297" y="0"/>
                  </a:lnTo>
                  <a:cubicBezTo>
                    <a:pt x="308" y="0"/>
                    <a:pt x="319" y="11"/>
                    <a:pt x="319" y="22"/>
                  </a:cubicBezTo>
                  <a:cubicBezTo>
                    <a:pt x="319" y="44"/>
                    <a:pt x="308" y="55"/>
                    <a:pt x="297" y="55"/>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636134" y="2538128"/>
              <a:ext cx="111025" cy="111792"/>
            </a:xfrm>
            <a:custGeom>
              <a:rect b="b" l="l" r="r" t="t"/>
              <a:pathLst>
                <a:path extrusionOk="0" h="1739" w="1727">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206251" y="2876786"/>
              <a:ext cx="668204" cy="10671"/>
            </a:xfrm>
            <a:custGeom>
              <a:rect b="b" l="l" r="r" t="t"/>
              <a:pathLst>
                <a:path extrusionOk="0" h="166" w="10394">
                  <a:moveTo>
                    <a:pt x="78" y="0"/>
                  </a:moveTo>
                  <a:cubicBezTo>
                    <a:pt x="34" y="0"/>
                    <a:pt x="1" y="33"/>
                    <a:pt x="1" y="77"/>
                  </a:cubicBezTo>
                  <a:cubicBezTo>
                    <a:pt x="1" y="121"/>
                    <a:pt x="34" y="165"/>
                    <a:pt x="78" y="165"/>
                  </a:cubicBezTo>
                  <a:lnTo>
                    <a:pt x="10316" y="165"/>
                  </a:lnTo>
                  <a:cubicBezTo>
                    <a:pt x="10360" y="165"/>
                    <a:pt x="10393" y="121"/>
                    <a:pt x="10393" y="77"/>
                  </a:cubicBezTo>
                  <a:cubicBezTo>
                    <a:pt x="10393" y="33"/>
                    <a:pt x="10360" y="0"/>
                    <a:pt x="10316"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182272" y="2308371"/>
              <a:ext cx="524586" cy="31885"/>
            </a:xfrm>
            <a:custGeom>
              <a:rect b="b" l="l" r="r" t="t"/>
              <a:pathLst>
                <a:path extrusionOk="0" h="496" w="816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1917155" y="1366004"/>
              <a:ext cx="600960" cy="740949"/>
            </a:xfrm>
            <a:custGeom>
              <a:rect b="b" l="l" r="r" t="t"/>
              <a:pathLst>
                <a:path extrusionOk="0" h="11526" w="9348">
                  <a:moveTo>
                    <a:pt x="7676" y="1"/>
                  </a:moveTo>
                  <a:lnTo>
                    <a:pt x="0" y="9458"/>
                  </a:lnTo>
                  <a:lnTo>
                    <a:pt x="0" y="11525"/>
                  </a:lnTo>
                  <a:lnTo>
                    <a:pt x="9348" y="1"/>
                  </a:ln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1805425" y="3720860"/>
              <a:ext cx="733906" cy="118863"/>
            </a:xfrm>
            <a:custGeom>
              <a:rect b="b" l="l" r="r" t="t"/>
              <a:pathLst>
                <a:path extrusionOk="0" h="1849" w="11416">
                  <a:moveTo>
                    <a:pt x="924" y="1"/>
                  </a:moveTo>
                  <a:cubicBezTo>
                    <a:pt x="407" y="1"/>
                    <a:pt x="1" y="408"/>
                    <a:pt x="1" y="925"/>
                  </a:cubicBezTo>
                  <a:cubicBezTo>
                    <a:pt x="1" y="1431"/>
                    <a:pt x="407" y="1848"/>
                    <a:pt x="924" y="1848"/>
                  </a:cubicBezTo>
                  <a:lnTo>
                    <a:pt x="10503" y="1848"/>
                  </a:lnTo>
                  <a:cubicBezTo>
                    <a:pt x="11009" y="1848"/>
                    <a:pt x="11416" y="1431"/>
                    <a:pt x="11416" y="925"/>
                  </a:cubicBezTo>
                  <a:cubicBezTo>
                    <a:pt x="11416" y="408"/>
                    <a:pt x="11009" y="1"/>
                    <a:pt x="105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184394" y="3720860"/>
              <a:ext cx="232656" cy="118863"/>
            </a:xfrm>
            <a:custGeom>
              <a:rect b="b" l="l" r="r" t="t"/>
              <a:pathLst>
                <a:path extrusionOk="0" h="1849" w="3619">
                  <a:moveTo>
                    <a:pt x="0" y="1"/>
                  </a:moveTo>
                  <a:lnTo>
                    <a:pt x="0" y="1848"/>
                  </a:lnTo>
                  <a:lnTo>
                    <a:pt x="3618" y="1848"/>
                  </a:lnTo>
                  <a:lnTo>
                    <a:pt x="36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444561" y="3720860"/>
              <a:ext cx="48087" cy="118863"/>
            </a:xfrm>
            <a:custGeom>
              <a:rect b="b" l="l" r="r" t="t"/>
              <a:pathLst>
                <a:path extrusionOk="0" h="1849" w="748">
                  <a:moveTo>
                    <a:pt x="0" y="1"/>
                  </a:moveTo>
                  <a:lnTo>
                    <a:pt x="0" y="1848"/>
                  </a:lnTo>
                  <a:lnTo>
                    <a:pt x="748" y="1848"/>
                  </a:lnTo>
                  <a:lnTo>
                    <a:pt x="7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1852097" y="3720860"/>
              <a:ext cx="47444" cy="118863"/>
            </a:xfrm>
            <a:custGeom>
              <a:rect b="b" l="l" r="r" t="t"/>
              <a:pathLst>
                <a:path extrusionOk="0" h="1849" w="738">
                  <a:moveTo>
                    <a:pt x="0" y="1"/>
                  </a:moveTo>
                  <a:lnTo>
                    <a:pt x="0" y="1848"/>
                  </a:lnTo>
                  <a:lnTo>
                    <a:pt x="737" y="1848"/>
                  </a:lnTo>
                  <a:lnTo>
                    <a:pt x="7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1835833" y="3730053"/>
              <a:ext cx="673797" cy="23400"/>
            </a:xfrm>
            <a:custGeom>
              <a:rect b="b" l="l" r="r" t="t"/>
              <a:pathLst>
                <a:path extrusionOk="0" h="364" w="10481">
                  <a:moveTo>
                    <a:pt x="187" y="1"/>
                  </a:moveTo>
                  <a:cubicBezTo>
                    <a:pt x="77" y="1"/>
                    <a:pt x="0" y="78"/>
                    <a:pt x="0" y="177"/>
                  </a:cubicBezTo>
                  <a:cubicBezTo>
                    <a:pt x="0" y="287"/>
                    <a:pt x="77" y="364"/>
                    <a:pt x="187" y="364"/>
                  </a:cubicBezTo>
                  <a:lnTo>
                    <a:pt x="10294" y="364"/>
                  </a:lnTo>
                  <a:cubicBezTo>
                    <a:pt x="10393" y="364"/>
                    <a:pt x="10481" y="276"/>
                    <a:pt x="10481" y="177"/>
                  </a:cubicBezTo>
                  <a:cubicBezTo>
                    <a:pt x="10481" y="78"/>
                    <a:pt x="10393" y="1"/>
                    <a:pt x="10294"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1831590" y="3826932"/>
              <a:ext cx="682283" cy="12793"/>
            </a:xfrm>
            <a:custGeom>
              <a:rect b="b" l="l" r="r" t="t"/>
              <a:pathLst>
                <a:path extrusionOk="0" h="199" w="10613">
                  <a:moveTo>
                    <a:pt x="99" y="0"/>
                  </a:moveTo>
                  <a:cubicBezTo>
                    <a:pt x="44" y="0"/>
                    <a:pt x="0" y="44"/>
                    <a:pt x="0" y="99"/>
                  </a:cubicBezTo>
                  <a:cubicBezTo>
                    <a:pt x="0" y="154"/>
                    <a:pt x="44" y="198"/>
                    <a:pt x="99" y="198"/>
                  </a:cubicBezTo>
                  <a:lnTo>
                    <a:pt x="10514" y="198"/>
                  </a:lnTo>
                  <a:cubicBezTo>
                    <a:pt x="10569" y="198"/>
                    <a:pt x="10613" y="154"/>
                    <a:pt x="10613" y="99"/>
                  </a:cubicBezTo>
                  <a:cubicBezTo>
                    <a:pt x="10613" y="44"/>
                    <a:pt x="10569" y="0"/>
                    <a:pt x="10514"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1736124" y="3602831"/>
              <a:ext cx="733906" cy="118092"/>
            </a:xfrm>
            <a:custGeom>
              <a:rect b="b" l="l" r="r" t="t"/>
              <a:pathLst>
                <a:path extrusionOk="0" h="1837" w="11416">
                  <a:moveTo>
                    <a:pt x="925" y="0"/>
                  </a:moveTo>
                  <a:cubicBezTo>
                    <a:pt x="408" y="0"/>
                    <a:pt x="1" y="407"/>
                    <a:pt x="1" y="913"/>
                  </a:cubicBezTo>
                  <a:cubicBezTo>
                    <a:pt x="1" y="1430"/>
                    <a:pt x="408" y="1837"/>
                    <a:pt x="925" y="1837"/>
                  </a:cubicBezTo>
                  <a:lnTo>
                    <a:pt x="10492" y="1837"/>
                  </a:lnTo>
                  <a:cubicBezTo>
                    <a:pt x="11009" y="1837"/>
                    <a:pt x="11416" y="1430"/>
                    <a:pt x="11416" y="913"/>
                  </a:cubicBezTo>
                  <a:cubicBezTo>
                    <a:pt x="11416" y="407"/>
                    <a:pt x="11009" y="0"/>
                    <a:pt x="104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115093" y="3602831"/>
              <a:ext cx="232656" cy="118092"/>
            </a:xfrm>
            <a:custGeom>
              <a:rect b="b" l="l" r="r" t="t"/>
              <a:pathLst>
                <a:path extrusionOk="0" h="1837" w="3619">
                  <a:moveTo>
                    <a:pt x="0" y="0"/>
                  </a:moveTo>
                  <a:lnTo>
                    <a:pt x="0" y="1837"/>
                  </a:lnTo>
                  <a:lnTo>
                    <a:pt x="3618" y="1837"/>
                  </a:lnTo>
                  <a:lnTo>
                    <a:pt x="36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375260" y="3602831"/>
              <a:ext cx="48151" cy="118092"/>
            </a:xfrm>
            <a:custGeom>
              <a:rect b="b" l="l" r="r" t="t"/>
              <a:pathLst>
                <a:path extrusionOk="0" h="1837" w="749">
                  <a:moveTo>
                    <a:pt x="0" y="0"/>
                  </a:moveTo>
                  <a:lnTo>
                    <a:pt x="0" y="1837"/>
                  </a:lnTo>
                  <a:lnTo>
                    <a:pt x="748" y="1837"/>
                  </a:lnTo>
                  <a:lnTo>
                    <a:pt x="7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1782796" y="3602831"/>
              <a:ext cx="47444" cy="118092"/>
            </a:xfrm>
            <a:custGeom>
              <a:rect b="b" l="l" r="r" t="t"/>
              <a:pathLst>
                <a:path extrusionOk="0" h="1837" w="738">
                  <a:moveTo>
                    <a:pt x="1" y="0"/>
                  </a:moveTo>
                  <a:lnTo>
                    <a:pt x="1" y="1837"/>
                  </a:lnTo>
                  <a:lnTo>
                    <a:pt x="737" y="1837"/>
                  </a:lnTo>
                  <a:lnTo>
                    <a:pt x="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7"/>
            <p:cNvSpPr/>
            <p:nvPr/>
          </p:nvSpPr>
          <p:spPr>
            <a:xfrm>
              <a:off x="1766532" y="3611317"/>
              <a:ext cx="673154" cy="23400"/>
            </a:xfrm>
            <a:custGeom>
              <a:rect b="b" l="l" r="r" t="t"/>
              <a:pathLst>
                <a:path extrusionOk="0" h="364" w="10471">
                  <a:moveTo>
                    <a:pt x="177" y="0"/>
                  </a:moveTo>
                  <a:cubicBezTo>
                    <a:pt x="78" y="0"/>
                    <a:pt x="1" y="88"/>
                    <a:pt x="1" y="187"/>
                  </a:cubicBezTo>
                  <a:cubicBezTo>
                    <a:pt x="1" y="286"/>
                    <a:pt x="78" y="363"/>
                    <a:pt x="177" y="363"/>
                  </a:cubicBezTo>
                  <a:lnTo>
                    <a:pt x="10294" y="363"/>
                  </a:lnTo>
                  <a:cubicBezTo>
                    <a:pt x="10393" y="363"/>
                    <a:pt x="10470" y="286"/>
                    <a:pt x="10470" y="187"/>
                  </a:cubicBezTo>
                  <a:cubicBezTo>
                    <a:pt x="10470" y="88"/>
                    <a:pt x="10393" y="0"/>
                    <a:pt x="10294"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7"/>
            <p:cNvSpPr/>
            <p:nvPr/>
          </p:nvSpPr>
          <p:spPr>
            <a:xfrm>
              <a:off x="1761582" y="3708131"/>
              <a:ext cx="682990" cy="12793"/>
            </a:xfrm>
            <a:custGeom>
              <a:rect b="b" l="l" r="r" t="t"/>
              <a:pathLst>
                <a:path extrusionOk="0" h="199" w="10624">
                  <a:moveTo>
                    <a:pt x="100" y="1"/>
                  </a:moveTo>
                  <a:cubicBezTo>
                    <a:pt x="45" y="1"/>
                    <a:pt x="1" y="45"/>
                    <a:pt x="1" y="100"/>
                  </a:cubicBezTo>
                  <a:cubicBezTo>
                    <a:pt x="1" y="155"/>
                    <a:pt x="45" y="199"/>
                    <a:pt x="100" y="199"/>
                  </a:cubicBezTo>
                  <a:lnTo>
                    <a:pt x="10514" y="199"/>
                  </a:lnTo>
                  <a:cubicBezTo>
                    <a:pt x="10569" y="199"/>
                    <a:pt x="10624" y="155"/>
                    <a:pt x="10624" y="100"/>
                  </a:cubicBezTo>
                  <a:cubicBezTo>
                    <a:pt x="10624" y="45"/>
                    <a:pt x="10580" y="1"/>
                    <a:pt x="10514"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rot="194616">
              <a:off x="2156631" y="2288183"/>
              <a:ext cx="777692" cy="596119"/>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2199887" y="2322513"/>
              <a:ext cx="731142" cy="543015"/>
            </a:xfrm>
            <a:custGeom>
              <a:rect b="b" l="l" r="r" t="t"/>
              <a:pathLst>
                <a:path extrusionOk="0" h="8447" w="11373">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2604313" y="2506307"/>
              <a:ext cx="347860" cy="175434"/>
            </a:xfrm>
            <a:custGeom>
              <a:rect b="b" l="l" r="r" t="t"/>
              <a:pathLst>
                <a:path extrusionOk="0" h="2729" w="5411">
                  <a:moveTo>
                    <a:pt x="1364" y="1"/>
                  </a:moveTo>
                  <a:cubicBezTo>
                    <a:pt x="605" y="1"/>
                    <a:pt x="0" y="606"/>
                    <a:pt x="0" y="1364"/>
                  </a:cubicBezTo>
                  <a:cubicBezTo>
                    <a:pt x="0" y="2112"/>
                    <a:pt x="605" y="2728"/>
                    <a:pt x="1364" y="2728"/>
                  </a:cubicBezTo>
                  <a:lnTo>
                    <a:pt x="5411" y="2728"/>
                  </a:lnTo>
                  <a:lnTo>
                    <a:pt x="5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2643206" y="2628257"/>
              <a:ext cx="96174" cy="27321"/>
            </a:xfrm>
            <a:custGeom>
              <a:rect b="b" l="l" r="r" t="t"/>
              <a:pathLst>
                <a:path extrusionOk="0" h="425" w="1496">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2639670" y="2546293"/>
              <a:ext cx="104660" cy="95335"/>
            </a:xfrm>
            <a:custGeom>
              <a:rect b="b" l="l" r="r" t="t"/>
              <a:pathLst>
                <a:path extrusionOk="0" h="1483" w="1628">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2612799" y="2514793"/>
              <a:ext cx="195884" cy="87749"/>
            </a:xfrm>
            <a:custGeom>
              <a:rect b="b" l="l" r="r" t="t"/>
              <a:pathLst>
                <a:path extrusionOk="0" h="1365" w="3047">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2694764" y="2681679"/>
              <a:ext cx="247507" cy="10671"/>
            </a:xfrm>
            <a:custGeom>
              <a:rect b="b" l="l" r="r" t="t"/>
              <a:pathLst>
                <a:path extrusionOk="0" h="166" w="385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2655935" y="2552271"/>
              <a:ext cx="72131" cy="25585"/>
            </a:xfrm>
            <a:custGeom>
              <a:rect b="b" l="l" r="r" t="t"/>
              <a:pathLst>
                <a:path extrusionOk="0" h="398" w="1122">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2184376" y="3030275"/>
              <a:ext cx="755100" cy="183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2395060" y="3069772"/>
              <a:ext cx="78495" cy="99770"/>
            </a:xfrm>
            <a:custGeom>
              <a:rect b="b" l="l" r="r" t="t"/>
              <a:pathLst>
                <a:path extrusionOk="0" h="1552" w="1221">
                  <a:moveTo>
                    <a:pt x="616" y="1"/>
                  </a:moveTo>
                  <a:cubicBezTo>
                    <a:pt x="506" y="1"/>
                    <a:pt x="418" y="12"/>
                    <a:pt x="330" y="45"/>
                  </a:cubicBezTo>
                  <a:cubicBezTo>
                    <a:pt x="253" y="78"/>
                    <a:pt x="187" y="133"/>
                    <a:pt x="132" y="198"/>
                  </a:cubicBezTo>
                  <a:cubicBezTo>
                    <a:pt x="77" y="264"/>
                    <a:pt x="55" y="341"/>
                    <a:pt x="55" y="440"/>
                  </a:cubicBezTo>
                  <a:cubicBezTo>
                    <a:pt x="55" y="517"/>
                    <a:pt x="66" y="572"/>
                    <a:pt x="88" y="616"/>
                  </a:cubicBezTo>
                  <a:cubicBezTo>
                    <a:pt x="110" y="660"/>
                    <a:pt x="143" y="704"/>
                    <a:pt x="176" y="726"/>
                  </a:cubicBezTo>
                  <a:cubicBezTo>
                    <a:pt x="220" y="759"/>
                    <a:pt x="253" y="781"/>
                    <a:pt x="297" y="792"/>
                  </a:cubicBezTo>
                  <a:cubicBezTo>
                    <a:pt x="330" y="814"/>
                    <a:pt x="363" y="825"/>
                    <a:pt x="396" y="836"/>
                  </a:cubicBezTo>
                  <a:lnTo>
                    <a:pt x="781" y="946"/>
                  </a:lnTo>
                  <a:cubicBezTo>
                    <a:pt x="814" y="957"/>
                    <a:pt x="836" y="968"/>
                    <a:pt x="858" y="979"/>
                  </a:cubicBezTo>
                  <a:cubicBezTo>
                    <a:pt x="869" y="990"/>
                    <a:pt x="891" y="1001"/>
                    <a:pt x="902" y="1012"/>
                  </a:cubicBezTo>
                  <a:cubicBezTo>
                    <a:pt x="902" y="1023"/>
                    <a:pt x="913" y="1034"/>
                    <a:pt x="924" y="1056"/>
                  </a:cubicBezTo>
                  <a:cubicBezTo>
                    <a:pt x="924" y="1067"/>
                    <a:pt x="924" y="1078"/>
                    <a:pt x="924" y="1100"/>
                  </a:cubicBezTo>
                  <a:cubicBezTo>
                    <a:pt x="924" y="1133"/>
                    <a:pt x="913" y="1166"/>
                    <a:pt x="880" y="1199"/>
                  </a:cubicBezTo>
                  <a:cubicBezTo>
                    <a:pt x="858" y="1232"/>
                    <a:pt x="825" y="1254"/>
                    <a:pt x="781" y="1265"/>
                  </a:cubicBezTo>
                  <a:cubicBezTo>
                    <a:pt x="737" y="1276"/>
                    <a:pt x="693" y="1287"/>
                    <a:pt x="638" y="1287"/>
                  </a:cubicBezTo>
                  <a:cubicBezTo>
                    <a:pt x="561" y="1287"/>
                    <a:pt x="484" y="1265"/>
                    <a:pt x="418" y="1221"/>
                  </a:cubicBezTo>
                  <a:cubicBezTo>
                    <a:pt x="352" y="1177"/>
                    <a:pt x="308" y="1111"/>
                    <a:pt x="286" y="1023"/>
                  </a:cubicBezTo>
                  <a:lnTo>
                    <a:pt x="0" y="1067"/>
                  </a:lnTo>
                  <a:cubicBezTo>
                    <a:pt x="11" y="1166"/>
                    <a:pt x="44" y="1254"/>
                    <a:pt x="110" y="1320"/>
                  </a:cubicBezTo>
                  <a:cubicBezTo>
                    <a:pt x="165" y="1397"/>
                    <a:pt x="231" y="1452"/>
                    <a:pt x="319" y="1496"/>
                  </a:cubicBezTo>
                  <a:cubicBezTo>
                    <a:pt x="418" y="1529"/>
                    <a:pt x="517" y="1551"/>
                    <a:pt x="627" y="1551"/>
                  </a:cubicBezTo>
                  <a:cubicBezTo>
                    <a:pt x="704" y="1551"/>
                    <a:pt x="770" y="1540"/>
                    <a:pt x="847" y="1518"/>
                  </a:cubicBezTo>
                  <a:cubicBezTo>
                    <a:pt x="913" y="1496"/>
                    <a:pt x="979" y="1474"/>
                    <a:pt x="1034" y="1430"/>
                  </a:cubicBezTo>
                  <a:cubicBezTo>
                    <a:pt x="1100" y="1397"/>
                    <a:pt x="1144" y="1342"/>
                    <a:pt x="1177" y="1287"/>
                  </a:cubicBezTo>
                  <a:cubicBezTo>
                    <a:pt x="1210" y="1221"/>
                    <a:pt x="1221" y="1155"/>
                    <a:pt x="1221" y="1078"/>
                  </a:cubicBezTo>
                  <a:cubicBezTo>
                    <a:pt x="1221" y="1001"/>
                    <a:pt x="1210" y="946"/>
                    <a:pt x="1177" y="891"/>
                  </a:cubicBezTo>
                  <a:cubicBezTo>
                    <a:pt x="1155" y="847"/>
                    <a:pt x="1122" y="803"/>
                    <a:pt x="1078" y="770"/>
                  </a:cubicBezTo>
                  <a:cubicBezTo>
                    <a:pt x="1034" y="748"/>
                    <a:pt x="990" y="715"/>
                    <a:pt x="935" y="704"/>
                  </a:cubicBezTo>
                  <a:cubicBezTo>
                    <a:pt x="891" y="682"/>
                    <a:pt x="847" y="671"/>
                    <a:pt x="814" y="660"/>
                  </a:cubicBezTo>
                  <a:lnTo>
                    <a:pt x="550" y="594"/>
                  </a:lnTo>
                  <a:cubicBezTo>
                    <a:pt x="517" y="583"/>
                    <a:pt x="484" y="572"/>
                    <a:pt x="462" y="561"/>
                  </a:cubicBezTo>
                  <a:cubicBezTo>
                    <a:pt x="429" y="550"/>
                    <a:pt x="407" y="528"/>
                    <a:pt x="385" y="506"/>
                  </a:cubicBezTo>
                  <a:cubicBezTo>
                    <a:pt x="363" y="484"/>
                    <a:pt x="352" y="462"/>
                    <a:pt x="352" y="429"/>
                  </a:cubicBezTo>
                  <a:cubicBezTo>
                    <a:pt x="352" y="396"/>
                    <a:pt x="363" y="363"/>
                    <a:pt x="385" y="341"/>
                  </a:cubicBezTo>
                  <a:cubicBezTo>
                    <a:pt x="418" y="308"/>
                    <a:pt x="451" y="297"/>
                    <a:pt x="484" y="275"/>
                  </a:cubicBezTo>
                  <a:cubicBezTo>
                    <a:pt x="528" y="264"/>
                    <a:pt x="561" y="264"/>
                    <a:pt x="605" y="264"/>
                  </a:cubicBezTo>
                  <a:cubicBezTo>
                    <a:pt x="660" y="264"/>
                    <a:pt x="693" y="275"/>
                    <a:pt x="737" y="286"/>
                  </a:cubicBezTo>
                  <a:cubicBezTo>
                    <a:pt x="781" y="308"/>
                    <a:pt x="814" y="330"/>
                    <a:pt x="847" y="363"/>
                  </a:cubicBezTo>
                  <a:cubicBezTo>
                    <a:pt x="880" y="396"/>
                    <a:pt x="891" y="440"/>
                    <a:pt x="902" y="484"/>
                  </a:cubicBezTo>
                  <a:lnTo>
                    <a:pt x="1210" y="440"/>
                  </a:lnTo>
                  <a:cubicBezTo>
                    <a:pt x="1188" y="341"/>
                    <a:pt x="1144" y="264"/>
                    <a:pt x="1089" y="198"/>
                  </a:cubicBezTo>
                  <a:cubicBezTo>
                    <a:pt x="1034" y="133"/>
                    <a:pt x="968" y="89"/>
                    <a:pt x="891" y="56"/>
                  </a:cubicBezTo>
                  <a:cubicBezTo>
                    <a:pt x="814" y="23"/>
                    <a:pt x="715" y="1"/>
                    <a:pt x="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2521576" y="3071894"/>
              <a:ext cx="85631" cy="95528"/>
            </a:xfrm>
            <a:custGeom>
              <a:rect b="b" l="l" r="r" t="t"/>
              <a:pathLst>
                <a:path extrusionOk="0" h="1486" w="1332">
                  <a:moveTo>
                    <a:pt x="666" y="266"/>
                  </a:moveTo>
                  <a:lnTo>
                    <a:pt x="868" y="913"/>
                  </a:lnTo>
                  <a:lnTo>
                    <a:pt x="471" y="913"/>
                  </a:lnTo>
                  <a:lnTo>
                    <a:pt x="666" y="266"/>
                  </a:lnTo>
                  <a:close/>
                  <a:moveTo>
                    <a:pt x="463" y="1"/>
                  </a:moveTo>
                  <a:lnTo>
                    <a:pt x="1" y="1485"/>
                  </a:lnTo>
                  <a:lnTo>
                    <a:pt x="298" y="1485"/>
                  </a:lnTo>
                  <a:lnTo>
                    <a:pt x="391" y="1177"/>
                  </a:lnTo>
                  <a:lnTo>
                    <a:pt x="950" y="1177"/>
                  </a:lnTo>
                  <a:lnTo>
                    <a:pt x="1045" y="1485"/>
                  </a:lnTo>
                  <a:lnTo>
                    <a:pt x="1331" y="1485"/>
                  </a:lnTo>
                  <a:lnTo>
                    <a:pt x="8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2641792" y="3071894"/>
              <a:ext cx="85567" cy="95528"/>
            </a:xfrm>
            <a:custGeom>
              <a:rect b="b" l="l" r="r" t="t"/>
              <a:pathLst>
                <a:path extrusionOk="0" h="1486" w="1331">
                  <a:moveTo>
                    <a:pt x="0" y="1"/>
                  </a:moveTo>
                  <a:lnTo>
                    <a:pt x="451" y="1485"/>
                  </a:lnTo>
                  <a:lnTo>
                    <a:pt x="869" y="1485"/>
                  </a:lnTo>
                  <a:lnTo>
                    <a:pt x="1331" y="1"/>
                  </a:lnTo>
                  <a:lnTo>
                    <a:pt x="1034" y="1"/>
                  </a:lnTo>
                  <a:lnTo>
                    <a:pt x="660" y="1221"/>
                  </a:lnTo>
                  <a:lnTo>
                    <a:pt x="2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2777500" y="3071894"/>
              <a:ext cx="62295" cy="95528"/>
            </a:xfrm>
            <a:custGeom>
              <a:rect b="b" l="l" r="r" t="t"/>
              <a:pathLst>
                <a:path extrusionOk="0" h="1486" w="969">
                  <a:moveTo>
                    <a:pt x="1" y="1"/>
                  </a:moveTo>
                  <a:lnTo>
                    <a:pt x="1" y="1485"/>
                  </a:lnTo>
                  <a:lnTo>
                    <a:pt x="968" y="1485"/>
                  </a:lnTo>
                  <a:lnTo>
                    <a:pt x="968" y="1221"/>
                  </a:lnTo>
                  <a:lnTo>
                    <a:pt x="276" y="1221"/>
                  </a:lnTo>
                  <a:lnTo>
                    <a:pt x="276" y="847"/>
                  </a:lnTo>
                  <a:lnTo>
                    <a:pt x="847" y="847"/>
                  </a:lnTo>
                  <a:lnTo>
                    <a:pt x="847" y="583"/>
                  </a:lnTo>
                  <a:lnTo>
                    <a:pt x="276" y="583"/>
                  </a:lnTo>
                  <a:lnTo>
                    <a:pt x="276" y="264"/>
                  </a:lnTo>
                  <a:lnTo>
                    <a:pt x="968" y="264"/>
                  </a:lnTo>
                  <a:lnTo>
                    <a:pt x="9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2264237" y="3065530"/>
              <a:ext cx="41080" cy="83506"/>
            </a:xfrm>
            <a:custGeom>
              <a:rect b="b" l="l" r="r" t="t"/>
              <a:pathLst>
                <a:path extrusionOk="0" h="1299" w="639">
                  <a:moveTo>
                    <a:pt x="320" y="100"/>
                  </a:moveTo>
                  <a:cubicBezTo>
                    <a:pt x="441" y="100"/>
                    <a:pt x="551" y="199"/>
                    <a:pt x="551" y="319"/>
                  </a:cubicBezTo>
                  <a:lnTo>
                    <a:pt x="551" y="979"/>
                  </a:lnTo>
                  <a:cubicBezTo>
                    <a:pt x="551" y="1100"/>
                    <a:pt x="441" y="1199"/>
                    <a:pt x="320" y="1199"/>
                  </a:cubicBezTo>
                  <a:cubicBezTo>
                    <a:pt x="199" y="1199"/>
                    <a:pt x="100" y="1100"/>
                    <a:pt x="100" y="979"/>
                  </a:cubicBezTo>
                  <a:lnTo>
                    <a:pt x="100" y="319"/>
                  </a:lnTo>
                  <a:cubicBezTo>
                    <a:pt x="100" y="199"/>
                    <a:pt x="199" y="100"/>
                    <a:pt x="320" y="100"/>
                  </a:cubicBezTo>
                  <a:close/>
                  <a:moveTo>
                    <a:pt x="320" y="1"/>
                  </a:moveTo>
                  <a:cubicBezTo>
                    <a:pt x="144" y="1"/>
                    <a:pt x="1" y="144"/>
                    <a:pt x="1" y="319"/>
                  </a:cubicBezTo>
                  <a:lnTo>
                    <a:pt x="1" y="979"/>
                  </a:lnTo>
                  <a:cubicBezTo>
                    <a:pt x="1" y="1155"/>
                    <a:pt x="144" y="1298"/>
                    <a:pt x="320" y="1298"/>
                  </a:cubicBezTo>
                  <a:cubicBezTo>
                    <a:pt x="496" y="1298"/>
                    <a:pt x="639" y="1155"/>
                    <a:pt x="639" y="979"/>
                  </a:cubicBezTo>
                  <a:lnTo>
                    <a:pt x="639" y="319"/>
                  </a:lnTo>
                  <a:cubicBezTo>
                    <a:pt x="639" y="144"/>
                    <a:pt x="496" y="1"/>
                    <a:pt x="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2249387" y="3100180"/>
              <a:ext cx="70781" cy="75021"/>
            </a:xfrm>
            <a:custGeom>
              <a:rect b="b" l="l" r="r" t="t"/>
              <a:pathLst>
                <a:path extrusionOk="0" h="1167" w="1101">
                  <a:moveTo>
                    <a:pt x="320" y="0"/>
                  </a:moveTo>
                  <a:cubicBezTo>
                    <a:pt x="144" y="0"/>
                    <a:pt x="1" y="132"/>
                    <a:pt x="1" y="319"/>
                  </a:cubicBezTo>
                  <a:lnTo>
                    <a:pt x="1" y="847"/>
                  </a:lnTo>
                  <a:cubicBezTo>
                    <a:pt x="1" y="1023"/>
                    <a:pt x="144" y="1166"/>
                    <a:pt x="320" y="1166"/>
                  </a:cubicBezTo>
                  <a:lnTo>
                    <a:pt x="782" y="1166"/>
                  </a:lnTo>
                  <a:cubicBezTo>
                    <a:pt x="958" y="1166"/>
                    <a:pt x="1101" y="1023"/>
                    <a:pt x="1101" y="847"/>
                  </a:cubicBezTo>
                  <a:lnTo>
                    <a:pt x="1101" y="319"/>
                  </a:lnTo>
                  <a:cubicBezTo>
                    <a:pt x="1101" y="132"/>
                    <a:pt x="958" y="0"/>
                    <a:pt x="7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2276259" y="3119980"/>
              <a:ext cx="17036" cy="37542"/>
            </a:xfrm>
            <a:custGeom>
              <a:rect b="b" l="l" r="r" t="t"/>
              <a:pathLst>
                <a:path extrusionOk="0" h="584" w="265">
                  <a:moveTo>
                    <a:pt x="133" y="0"/>
                  </a:moveTo>
                  <a:cubicBezTo>
                    <a:pt x="67" y="0"/>
                    <a:pt x="1" y="55"/>
                    <a:pt x="1" y="132"/>
                  </a:cubicBezTo>
                  <a:cubicBezTo>
                    <a:pt x="1" y="176"/>
                    <a:pt x="34" y="220"/>
                    <a:pt x="67" y="242"/>
                  </a:cubicBezTo>
                  <a:lnTo>
                    <a:pt x="1" y="583"/>
                  </a:lnTo>
                  <a:lnTo>
                    <a:pt x="265" y="583"/>
                  </a:lnTo>
                  <a:lnTo>
                    <a:pt x="199" y="242"/>
                  </a:lnTo>
                  <a:cubicBezTo>
                    <a:pt x="243" y="220"/>
                    <a:pt x="265" y="176"/>
                    <a:pt x="265" y="132"/>
                  </a:cubicBezTo>
                  <a:cubicBezTo>
                    <a:pt x="265" y="55"/>
                    <a:pt x="210" y="0"/>
                    <a:pt x="133"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2402839" y="2956308"/>
              <a:ext cx="680162" cy="756120"/>
            </a:xfrm>
            <a:custGeom>
              <a:rect b="b" l="l" r="r" t="t"/>
              <a:pathLst>
                <a:path extrusionOk="0" h="11762" w="10580">
                  <a:moveTo>
                    <a:pt x="9853" y="1"/>
                  </a:moveTo>
                  <a:cubicBezTo>
                    <a:pt x="9662" y="1"/>
                    <a:pt x="9473" y="85"/>
                    <a:pt x="9348" y="248"/>
                  </a:cubicBezTo>
                  <a:lnTo>
                    <a:pt x="0" y="11762"/>
                  </a:lnTo>
                  <a:lnTo>
                    <a:pt x="1683" y="11762"/>
                  </a:lnTo>
                  <a:lnTo>
                    <a:pt x="10359" y="1062"/>
                  </a:lnTo>
                  <a:cubicBezTo>
                    <a:pt x="10579" y="787"/>
                    <a:pt x="10535" y="380"/>
                    <a:pt x="10261" y="149"/>
                  </a:cubicBezTo>
                  <a:cubicBezTo>
                    <a:pt x="10142" y="49"/>
                    <a:pt x="9997" y="1"/>
                    <a:pt x="985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37"/>
          <p:cNvGrpSpPr/>
          <p:nvPr/>
        </p:nvGrpSpPr>
        <p:grpSpPr>
          <a:xfrm rot="-5400000">
            <a:off x="3259416" y="-2023375"/>
            <a:ext cx="2750618" cy="2741916"/>
            <a:chOff x="2724182" y="-1866850"/>
            <a:chExt cx="2750618" cy="2741916"/>
          </a:xfrm>
        </p:grpSpPr>
        <p:sp>
          <p:nvSpPr>
            <p:cNvPr id="1799" name="Google Shape;1799;p37"/>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0" name="Google Shape;1800;p37"/>
            <p:cNvGrpSpPr/>
            <p:nvPr/>
          </p:nvGrpSpPr>
          <p:grpSpPr>
            <a:xfrm flipH="1" rot="-5400000">
              <a:off x="2724854" y="-1701422"/>
              <a:ext cx="2575817" cy="2577160"/>
              <a:chOff x="1550275" y="1493275"/>
              <a:chExt cx="1582100" cy="1582925"/>
            </a:xfrm>
          </p:grpSpPr>
          <p:sp>
            <p:nvSpPr>
              <p:cNvPr id="1801" name="Google Shape;1801;p3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7"/>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7"/>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7"/>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38"/>
          <p:cNvSpPr txBox="1"/>
          <p:nvPr>
            <p:ph type="title"/>
          </p:nvPr>
        </p:nvSpPr>
        <p:spPr>
          <a:xfrm>
            <a:off x="1001225" y="2198225"/>
            <a:ext cx="2974500" cy="15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a:p>
            <a:pPr indent="0" lvl="0" marL="0" rtl="0" algn="l">
              <a:spcBef>
                <a:spcPts val="0"/>
              </a:spcBef>
              <a:spcAft>
                <a:spcPts val="0"/>
              </a:spcAft>
              <a:buNone/>
            </a:pPr>
            <a:r>
              <a:rPr lang="en">
                <a:solidFill>
                  <a:schemeClr val="lt2"/>
                </a:solidFill>
              </a:rPr>
              <a:t>Have we done this</a:t>
            </a:r>
            <a:endParaRPr>
              <a:solidFill>
                <a:schemeClr val="lt2"/>
              </a:solidFill>
            </a:endParaRPr>
          </a:p>
        </p:txBody>
      </p:sp>
      <p:sp>
        <p:nvSpPr>
          <p:cNvPr id="1820" name="Google Shape;1820;p38"/>
          <p:cNvSpPr txBox="1"/>
          <p:nvPr>
            <p:ph idx="2" type="title"/>
          </p:nvPr>
        </p:nvSpPr>
        <p:spPr>
          <a:xfrm>
            <a:off x="1001225" y="1131925"/>
            <a:ext cx="1076100" cy="100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1821" name="Google Shape;1821;p38"/>
          <p:cNvCxnSpPr/>
          <p:nvPr/>
        </p:nvCxnSpPr>
        <p:spPr>
          <a:xfrm>
            <a:off x="1139425" y="2144350"/>
            <a:ext cx="645900" cy="0"/>
          </a:xfrm>
          <a:prstGeom prst="straightConnector1">
            <a:avLst/>
          </a:prstGeom>
          <a:noFill/>
          <a:ln cap="flat" cmpd="sng" w="28575">
            <a:solidFill>
              <a:schemeClr val="dk1"/>
            </a:solidFill>
            <a:prstDash val="solid"/>
            <a:round/>
            <a:headEnd len="med" w="med" type="none"/>
            <a:tailEnd len="med" w="med" type="none"/>
          </a:ln>
        </p:spPr>
      </p:cxnSp>
      <p:grpSp>
        <p:nvGrpSpPr>
          <p:cNvPr id="1822" name="Google Shape;1822;p38"/>
          <p:cNvGrpSpPr/>
          <p:nvPr/>
        </p:nvGrpSpPr>
        <p:grpSpPr>
          <a:xfrm>
            <a:off x="5030088" y="1255015"/>
            <a:ext cx="2974500" cy="2633470"/>
            <a:chOff x="4960675" y="1255015"/>
            <a:chExt cx="2974500" cy="2633470"/>
          </a:xfrm>
        </p:grpSpPr>
        <p:sp>
          <p:nvSpPr>
            <p:cNvPr id="1823" name="Google Shape;1823;p38"/>
            <p:cNvSpPr/>
            <p:nvPr/>
          </p:nvSpPr>
          <p:spPr>
            <a:xfrm>
              <a:off x="4960675" y="1323275"/>
              <a:ext cx="2974500" cy="2027700"/>
            </a:xfrm>
            <a:prstGeom prst="roundRect">
              <a:avLst>
                <a:gd fmla="val 693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8"/>
            <p:cNvSpPr/>
            <p:nvPr/>
          </p:nvSpPr>
          <p:spPr>
            <a:xfrm>
              <a:off x="5059893" y="1538761"/>
              <a:ext cx="2786421" cy="1723894"/>
            </a:xfrm>
            <a:custGeom>
              <a:rect b="b" l="l" r="r" t="t"/>
              <a:pathLst>
                <a:path extrusionOk="0" h="25657" w="41383">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8"/>
            <p:cNvSpPr/>
            <p:nvPr/>
          </p:nvSpPr>
          <p:spPr>
            <a:xfrm>
              <a:off x="5059893" y="1538761"/>
              <a:ext cx="2786421" cy="1723894"/>
            </a:xfrm>
            <a:custGeom>
              <a:rect b="b" l="l" r="r" t="t"/>
              <a:pathLst>
                <a:path extrusionOk="0" h="25657" w="41383">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8"/>
            <p:cNvSpPr/>
            <p:nvPr/>
          </p:nvSpPr>
          <p:spPr>
            <a:xfrm>
              <a:off x="5053227" y="1399811"/>
              <a:ext cx="65178" cy="65846"/>
            </a:xfrm>
            <a:custGeom>
              <a:rect b="b" l="l" r="r" t="t"/>
              <a:pathLst>
                <a:path extrusionOk="0" h="980" w="968">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5193141" y="1399811"/>
              <a:ext cx="65245" cy="65846"/>
            </a:xfrm>
            <a:custGeom>
              <a:rect b="b" l="l" r="r" t="t"/>
              <a:pathLst>
                <a:path extrusionOk="0" h="980" w="969">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5333122" y="1404313"/>
              <a:ext cx="65178" cy="57515"/>
            </a:xfrm>
            <a:custGeom>
              <a:rect b="b" l="l" r="r" t="t"/>
              <a:pathLst>
                <a:path extrusionOk="0" h="856" w="968">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5111670" y="3764318"/>
              <a:ext cx="2685759" cy="124167"/>
            </a:xfrm>
            <a:custGeom>
              <a:rect b="b" l="l" r="r" t="t"/>
              <a:pathLst>
                <a:path extrusionOk="0" h="1848" w="39888">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8"/>
            <p:cNvSpPr/>
            <p:nvPr/>
          </p:nvSpPr>
          <p:spPr>
            <a:xfrm>
              <a:off x="5291646" y="3513092"/>
              <a:ext cx="2325126" cy="301549"/>
            </a:xfrm>
            <a:custGeom>
              <a:rect b="b" l="l" r="r" t="t"/>
              <a:pathLst>
                <a:path extrusionOk="0" h="4488" w="34532">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8"/>
            <p:cNvSpPr/>
            <p:nvPr/>
          </p:nvSpPr>
          <p:spPr>
            <a:xfrm>
              <a:off x="5291646" y="3681539"/>
              <a:ext cx="85916" cy="3024"/>
            </a:xfrm>
            <a:custGeom>
              <a:rect b="b" l="l" r="r" t="t"/>
              <a:pathLst>
                <a:path extrusionOk="0" h="45" w="1276">
                  <a:moveTo>
                    <a:pt x="0" y="1"/>
                  </a:moveTo>
                  <a:lnTo>
                    <a:pt x="0" y="45"/>
                  </a:lnTo>
                  <a:lnTo>
                    <a:pt x="1276" y="45"/>
                  </a:lnTo>
                  <a:lnTo>
                    <a:pt x="12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8"/>
            <p:cNvSpPr/>
            <p:nvPr/>
          </p:nvSpPr>
          <p:spPr>
            <a:xfrm>
              <a:off x="5291646" y="3597349"/>
              <a:ext cx="242195" cy="3024"/>
            </a:xfrm>
            <a:custGeom>
              <a:rect b="b" l="l" r="r" t="t"/>
              <a:pathLst>
                <a:path extrusionOk="0" h="45" w="3597">
                  <a:moveTo>
                    <a:pt x="0" y="0"/>
                  </a:moveTo>
                  <a:lnTo>
                    <a:pt x="0" y="44"/>
                  </a:lnTo>
                  <a:lnTo>
                    <a:pt x="3596" y="44"/>
                  </a:lnTo>
                  <a:lnTo>
                    <a:pt x="35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291646" y="3727363"/>
              <a:ext cx="205903" cy="3024"/>
            </a:xfrm>
            <a:custGeom>
              <a:rect b="b" l="l" r="r" t="t"/>
              <a:pathLst>
                <a:path extrusionOk="0" h="45" w="3058">
                  <a:moveTo>
                    <a:pt x="0" y="1"/>
                  </a:moveTo>
                  <a:lnTo>
                    <a:pt x="0" y="45"/>
                  </a:lnTo>
                  <a:lnTo>
                    <a:pt x="3057" y="45"/>
                  </a:lnTo>
                  <a:lnTo>
                    <a:pt x="3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8"/>
            <p:cNvSpPr/>
            <p:nvPr/>
          </p:nvSpPr>
          <p:spPr>
            <a:xfrm>
              <a:off x="7373053" y="3770231"/>
              <a:ext cx="243676" cy="3024"/>
            </a:xfrm>
            <a:custGeom>
              <a:rect b="b" l="l" r="r" t="t"/>
              <a:pathLst>
                <a:path extrusionOk="0" h="45" w="3619">
                  <a:moveTo>
                    <a:pt x="0" y="0"/>
                  </a:moveTo>
                  <a:lnTo>
                    <a:pt x="0" y="44"/>
                  </a:lnTo>
                  <a:lnTo>
                    <a:pt x="3618" y="44"/>
                  </a:lnTo>
                  <a:lnTo>
                    <a:pt x="36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8"/>
            <p:cNvSpPr/>
            <p:nvPr/>
          </p:nvSpPr>
          <p:spPr>
            <a:xfrm>
              <a:off x="7504079" y="3683756"/>
              <a:ext cx="112647" cy="3024"/>
            </a:xfrm>
            <a:custGeom>
              <a:rect b="b" l="l" r="r" t="t"/>
              <a:pathLst>
                <a:path extrusionOk="0" h="45" w="1673">
                  <a:moveTo>
                    <a:pt x="1" y="1"/>
                  </a:moveTo>
                  <a:lnTo>
                    <a:pt x="1" y="45"/>
                  </a:lnTo>
                  <a:lnTo>
                    <a:pt x="1672" y="45"/>
                  </a:lnTo>
                  <a:lnTo>
                    <a:pt x="1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8"/>
            <p:cNvSpPr/>
            <p:nvPr/>
          </p:nvSpPr>
          <p:spPr>
            <a:xfrm>
              <a:off x="7131671" y="3640150"/>
              <a:ext cx="391000" cy="3763"/>
            </a:xfrm>
            <a:custGeom>
              <a:rect b="b" l="l" r="r" t="t"/>
              <a:pathLst>
                <a:path extrusionOk="0" h="56" w="5807">
                  <a:moveTo>
                    <a:pt x="0" y="1"/>
                  </a:moveTo>
                  <a:lnTo>
                    <a:pt x="0" y="56"/>
                  </a:lnTo>
                  <a:lnTo>
                    <a:pt x="5807" y="56"/>
                  </a:lnTo>
                  <a:lnTo>
                    <a:pt x="58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8"/>
            <p:cNvSpPr/>
            <p:nvPr/>
          </p:nvSpPr>
          <p:spPr>
            <a:xfrm>
              <a:off x="5291646" y="3770231"/>
              <a:ext cx="2014858" cy="3024"/>
            </a:xfrm>
            <a:custGeom>
              <a:rect b="b" l="l" r="r" t="t"/>
              <a:pathLst>
                <a:path extrusionOk="0" h="45" w="29924">
                  <a:moveTo>
                    <a:pt x="0" y="0"/>
                  </a:moveTo>
                  <a:lnTo>
                    <a:pt x="0" y="44"/>
                  </a:lnTo>
                  <a:lnTo>
                    <a:pt x="29923" y="44"/>
                  </a:lnTo>
                  <a:lnTo>
                    <a:pt x="299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8"/>
            <p:cNvSpPr/>
            <p:nvPr/>
          </p:nvSpPr>
          <p:spPr>
            <a:xfrm>
              <a:off x="5573764" y="3727363"/>
              <a:ext cx="2043003" cy="3024"/>
            </a:xfrm>
            <a:custGeom>
              <a:rect b="b" l="l" r="r" t="t"/>
              <a:pathLst>
                <a:path extrusionOk="0" h="45" w="30342">
                  <a:moveTo>
                    <a:pt x="0" y="1"/>
                  </a:moveTo>
                  <a:lnTo>
                    <a:pt x="0" y="45"/>
                  </a:lnTo>
                  <a:lnTo>
                    <a:pt x="30341" y="45"/>
                  </a:lnTo>
                  <a:lnTo>
                    <a:pt x="303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8"/>
            <p:cNvSpPr/>
            <p:nvPr/>
          </p:nvSpPr>
          <p:spPr>
            <a:xfrm>
              <a:off x="5441929" y="3683756"/>
              <a:ext cx="2014858" cy="3024"/>
            </a:xfrm>
            <a:custGeom>
              <a:rect b="b" l="l" r="r" t="t"/>
              <a:pathLst>
                <a:path extrusionOk="0" h="45" w="29924">
                  <a:moveTo>
                    <a:pt x="1" y="1"/>
                  </a:moveTo>
                  <a:lnTo>
                    <a:pt x="1" y="45"/>
                  </a:lnTo>
                  <a:lnTo>
                    <a:pt x="29924" y="45"/>
                  </a:lnTo>
                  <a:lnTo>
                    <a:pt x="29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8"/>
            <p:cNvSpPr/>
            <p:nvPr/>
          </p:nvSpPr>
          <p:spPr>
            <a:xfrm>
              <a:off x="5333122" y="3640150"/>
              <a:ext cx="1660150" cy="3763"/>
            </a:xfrm>
            <a:custGeom>
              <a:rect b="b" l="l" r="r" t="t"/>
              <a:pathLst>
                <a:path extrusionOk="0" h="56" w="24656">
                  <a:moveTo>
                    <a:pt x="0" y="1"/>
                  </a:moveTo>
                  <a:lnTo>
                    <a:pt x="0" y="56"/>
                  </a:lnTo>
                  <a:lnTo>
                    <a:pt x="24656" y="56"/>
                  </a:lnTo>
                  <a:lnTo>
                    <a:pt x="246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8"/>
            <p:cNvSpPr/>
            <p:nvPr/>
          </p:nvSpPr>
          <p:spPr>
            <a:xfrm>
              <a:off x="5601908" y="3597349"/>
              <a:ext cx="2014858" cy="3024"/>
            </a:xfrm>
            <a:custGeom>
              <a:rect b="b" l="l" r="r" t="t"/>
              <a:pathLst>
                <a:path extrusionOk="0" h="45" w="29924">
                  <a:moveTo>
                    <a:pt x="0" y="0"/>
                  </a:moveTo>
                  <a:lnTo>
                    <a:pt x="0" y="44"/>
                  </a:lnTo>
                  <a:lnTo>
                    <a:pt x="29923" y="44"/>
                  </a:lnTo>
                  <a:lnTo>
                    <a:pt x="299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8"/>
            <p:cNvSpPr/>
            <p:nvPr/>
          </p:nvSpPr>
          <p:spPr>
            <a:xfrm>
              <a:off x="5291646" y="3553742"/>
              <a:ext cx="2014858" cy="3763"/>
            </a:xfrm>
            <a:custGeom>
              <a:rect b="b" l="l" r="r" t="t"/>
              <a:pathLst>
                <a:path extrusionOk="0" h="56" w="29924">
                  <a:moveTo>
                    <a:pt x="0" y="0"/>
                  </a:moveTo>
                  <a:lnTo>
                    <a:pt x="0" y="55"/>
                  </a:lnTo>
                  <a:lnTo>
                    <a:pt x="29923" y="55"/>
                  </a:lnTo>
                  <a:lnTo>
                    <a:pt x="299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8"/>
            <p:cNvSpPr/>
            <p:nvPr/>
          </p:nvSpPr>
          <p:spPr>
            <a:xfrm>
              <a:off x="7366387" y="3553742"/>
              <a:ext cx="250342" cy="3763"/>
            </a:xfrm>
            <a:custGeom>
              <a:rect b="b" l="l" r="r" t="t"/>
              <a:pathLst>
                <a:path extrusionOk="0" h="56" w="3718">
                  <a:moveTo>
                    <a:pt x="0" y="0"/>
                  </a:moveTo>
                  <a:lnTo>
                    <a:pt x="0" y="55"/>
                  </a:lnTo>
                  <a:lnTo>
                    <a:pt x="3717" y="55"/>
                  </a:lnTo>
                  <a:lnTo>
                    <a:pt x="37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8"/>
            <p:cNvSpPr/>
            <p:nvPr/>
          </p:nvSpPr>
          <p:spPr>
            <a:xfrm>
              <a:off x="6023199" y="3513092"/>
              <a:ext cx="861991" cy="301549"/>
            </a:xfrm>
            <a:custGeom>
              <a:rect b="b" l="l" r="r" t="t"/>
              <a:pathLst>
                <a:path extrusionOk="0" h="4488" w="12802">
                  <a:moveTo>
                    <a:pt x="0" y="0"/>
                  </a:moveTo>
                  <a:lnTo>
                    <a:pt x="0" y="4487"/>
                  </a:lnTo>
                  <a:lnTo>
                    <a:pt x="12801" y="4487"/>
                  </a:lnTo>
                  <a:lnTo>
                    <a:pt x="128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8"/>
            <p:cNvSpPr/>
            <p:nvPr/>
          </p:nvSpPr>
          <p:spPr>
            <a:xfrm>
              <a:off x="6170519" y="3586263"/>
              <a:ext cx="567276" cy="154470"/>
            </a:xfrm>
            <a:custGeom>
              <a:rect b="b" l="l" r="r" t="t"/>
              <a:pathLst>
                <a:path extrusionOk="0" h="2299" w="8425">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8"/>
            <p:cNvSpPr/>
            <p:nvPr/>
          </p:nvSpPr>
          <p:spPr>
            <a:xfrm>
              <a:off x="6234214" y="3610653"/>
              <a:ext cx="65245" cy="106429"/>
            </a:xfrm>
            <a:custGeom>
              <a:rect b="b" l="l" r="r" t="t"/>
              <a:pathLst>
                <a:path extrusionOk="0" h="1584" w="969">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8"/>
            <p:cNvSpPr/>
            <p:nvPr/>
          </p:nvSpPr>
          <p:spPr>
            <a:xfrm>
              <a:off x="6043196" y="3513092"/>
              <a:ext cx="29694" cy="301549"/>
            </a:xfrm>
            <a:custGeom>
              <a:rect b="b" l="l" r="r" t="t"/>
              <a:pathLst>
                <a:path extrusionOk="0" h="4488" w="441">
                  <a:moveTo>
                    <a:pt x="0" y="0"/>
                  </a:moveTo>
                  <a:lnTo>
                    <a:pt x="0" y="4487"/>
                  </a:lnTo>
                  <a:lnTo>
                    <a:pt x="440" y="4487"/>
                  </a:lnTo>
                  <a:lnTo>
                    <a:pt x="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8"/>
            <p:cNvSpPr/>
            <p:nvPr/>
          </p:nvSpPr>
          <p:spPr>
            <a:xfrm>
              <a:off x="6831037" y="3513092"/>
              <a:ext cx="29694" cy="301549"/>
            </a:xfrm>
            <a:custGeom>
              <a:rect b="b" l="l" r="r" t="t"/>
              <a:pathLst>
                <a:path extrusionOk="0" h="4488" w="441">
                  <a:moveTo>
                    <a:pt x="0" y="0"/>
                  </a:moveTo>
                  <a:lnTo>
                    <a:pt x="0" y="4487"/>
                  </a:lnTo>
                  <a:lnTo>
                    <a:pt x="440" y="4487"/>
                  </a:lnTo>
                  <a:lnTo>
                    <a:pt x="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8"/>
            <p:cNvSpPr/>
            <p:nvPr/>
          </p:nvSpPr>
          <p:spPr>
            <a:xfrm>
              <a:off x="5387122" y="3786491"/>
              <a:ext cx="2134104" cy="28153"/>
            </a:xfrm>
            <a:custGeom>
              <a:rect b="b" l="l" r="r" t="t"/>
              <a:pathLst>
                <a:path extrusionOk="0" h="419" w="31695">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8"/>
            <p:cNvSpPr/>
            <p:nvPr/>
          </p:nvSpPr>
          <p:spPr>
            <a:xfrm>
              <a:off x="5340529" y="3534526"/>
              <a:ext cx="1262552" cy="42934"/>
            </a:xfrm>
            <a:custGeom>
              <a:rect b="b" l="l" r="r" t="t"/>
              <a:pathLst>
                <a:path extrusionOk="0" h="639" w="18751">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8"/>
            <p:cNvSpPr/>
            <p:nvPr/>
          </p:nvSpPr>
          <p:spPr>
            <a:xfrm>
              <a:off x="6331239" y="3615087"/>
              <a:ext cx="350264" cy="32520"/>
            </a:xfrm>
            <a:custGeom>
              <a:rect b="b" l="l" r="r" t="t"/>
              <a:pathLst>
                <a:path extrusionOk="0" h="484" w="5202">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8"/>
            <p:cNvSpPr/>
            <p:nvPr/>
          </p:nvSpPr>
          <p:spPr>
            <a:xfrm>
              <a:off x="6331239" y="3665279"/>
              <a:ext cx="107395" cy="14849"/>
            </a:xfrm>
            <a:custGeom>
              <a:rect b="b" l="l" r="r" t="t"/>
              <a:pathLst>
                <a:path extrusionOk="0" h="221" w="1595">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8"/>
            <p:cNvSpPr/>
            <p:nvPr/>
          </p:nvSpPr>
          <p:spPr>
            <a:xfrm>
              <a:off x="6454118" y="3665279"/>
              <a:ext cx="188935" cy="14849"/>
            </a:xfrm>
            <a:custGeom>
              <a:rect b="b" l="l" r="r" t="t"/>
              <a:pathLst>
                <a:path extrusionOk="0" h="221" w="2806">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8"/>
            <p:cNvSpPr/>
            <p:nvPr/>
          </p:nvSpPr>
          <p:spPr>
            <a:xfrm>
              <a:off x="6331239" y="3690408"/>
              <a:ext cx="235529" cy="14110"/>
            </a:xfrm>
            <a:custGeom>
              <a:rect b="b" l="l" r="r" t="t"/>
              <a:pathLst>
                <a:path extrusionOk="0" h="210" w="3498">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8"/>
            <p:cNvSpPr/>
            <p:nvPr/>
          </p:nvSpPr>
          <p:spPr>
            <a:xfrm>
              <a:off x="5438967" y="1648080"/>
              <a:ext cx="419212" cy="1865060"/>
            </a:xfrm>
            <a:custGeom>
              <a:rect b="b" l="l" r="r" t="t"/>
              <a:pathLst>
                <a:path extrusionOk="0" h="27758" w="6226">
                  <a:moveTo>
                    <a:pt x="1" y="1"/>
                  </a:moveTo>
                  <a:lnTo>
                    <a:pt x="1" y="27757"/>
                  </a:lnTo>
                  <a:lnTo>
                    <a:pt x="6225" y="27757"/>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8"/>
            <p:cNvSpPr/>
            <p:nvPr/>
          </p:nvSpPr>
          <p:spPr>
            <a:xfrm>
              <a:off x="5462667" y="3485745"/>
              <a:ext cx="371810" cy="27414"/>
            </a:xfrm>
            <a:custGeom>
              <a:rect b="b" l="l" r="r" t="t"/>
              <a:pathLst>
                <a:path extrusionOk="0" h="408" w="5522">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8"/>
            <p:cNvSpPr/>
            <p:nvPr/>
          </p:nvSpPr>
          <p:spPr>
            <a:xfrm>
              <a:off x="5484887" y="1696122"/>
              <a:ext cx="74133" cy="852036"/>
            </a:xfrm>
            <a:custGeom>
              <a:rect b="b" l="l" r="r" t="t"/>
              <a:pathLst>
                <a:path extrusionOk="0" h="12681" w="1101">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8"/>
            <p:cNvSpPr/>
            <p:nvPr/>
          </p:nvSpPr>
          <p:spPr>
            <a:xfrm>
              <a:off x="5975798" y="1255015"/>
              <a:ext cx="419145" cy="2258122"/>
            </a:xfrm>
            <a:custGeom>
              <a:rect b="b" l="l" r="r" t="t"/>
              <a:pathLst>
                <a:path extrusionOk="0" h="33608" w="6225">
                  <a:moveTo>
                    <a:pt x="1" y="0"/>
                  </a:moveTo>
                  <a:lnTo>
                    <a:pt x="1" y="33607"/>
                  </a:lnTo>
                  <a:lnTo>
                    <a:pt x="6225" y="33607"/>
                  </a:lnTo>
                  <a:lnTo>
                    <a:pt x="62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8"/>
            <p:cNvSpPr/>
            <p:nvPr/>
          </p:nvSpPr>
          <p:spPr>
            <a:xfrm>
              <a:off x="5999498" y="3485745"/>
              <a:ext cx="372551" cy="27414"/>
            </a:xfrm>
            <a:custGeom>
              <a:rect b="b" l="l" r="r" t="t"/>
              <a:pathLst>
                <a:path extrusionOk="0" h="408" w="5533">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8"/>
            <p:cNvSpPr/>
            <p:nvPr/>
          </p:nvSpPr>
          <p:spPr>
            <a:xfrm>
              <a:off x="6021717" y="1314143"/>
              <a:ext cx="74133" cy="759650"/>
            </a:xfrm>
            <a:custGeom>
              <a:rect b="b" l="l" r="r" t="t"/>
              <a:pathLst>
                <a:path extrusionOk="0" h="11306" w="1101">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8"/>
            <p:cNvSpPr/>
            <p:nvPr/>
          </p:nvSpPr>
          <p:spPr>
            <a:xfrm>
              <a:off x="6513369" y="2341959"/>
              <a:ext cx="419145" cy="1171189"/>
            </a:xfrm>
            <a:custGeom>
              <a:rect b="b" l="l" r="r" t="t"/>
              <a:pathLst>
                <a:path extrusionOk="0" h="17431" w="6225">
                  <a:moveTo>
                    <a:pt x="1" y="0"/>
                  </a:moveTo>
                  <a:lnTo>
                    <a:pt x="1" y="17430"/>
                  </a:lnTo>
                  <a:lnTo>
                    <a:pt x="6225" y="17430"/>
                  </a:lnTo>
                  <a:lnTo>
                    <a:pt x="62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8"/>
            <p:cNvSpPr/>
            <p:nvPr/>
          </p:nvSpPr>
          <p:spPr>
            <a:xfrm>
              <a:off x="6537070" y="3485745"/>
              <a:ext cx="371743" cy="27414"/>
            </a:xfrm>
            <a:custGeom>
              <a:rect b="b" l="l" r="r" t="t"/>
              <a:pathLst>
                <a:path extrusionOk="0" h="408" w="5521">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8"/>
            <p:cNvSpPr/>
            <p:nvPr/>
          </p:nvSpPr>
          <p:spPr>
            <a:xfrm>
              <a:off x="6555586" y="2389194"/>
              <a:ext cx="74133" cy="789214"/>
            </a:xfrm>
            <a:custGeom>
              <a:rect b="b" l="l" r="r" t="t"/>
              <a:pathLst>
                <a:path extrusionOk="0" h="11746" w="1101">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8"/>
            <p:cNvSpPr/>
            <p:nvPr/>
          </p:nvSpPr>
          <p:spPr>
            <a:xfrm>
              <a:off x="7050200" y="1897089"/>
              <a:ext cx="419145" cy="1616054"/>
            </a:xfrm>
            <a:custGeom>
              <a:rect b="b" l="l" r="r" t="t"/>
              <a:pathLst>
                <a:path extrusionOk="0" h="24052" w="6225">
                  <a:moveTo>
                    <a:pt x="0" y="1"/>
                  </a:moveTo>
                  <a:lnTo>
                    <a:pt x="0" y="24051"/>
                  </a:lnTo>
                  <a:lnTo>
                    <a:pt x="6225" y="24051"/>
                  </a:lnTo>
                  <a:lnTo>
                    <a:pt x="6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8"/>
            <p:cNvSpPr/>
            <p:nvPr/>
          </p:nvSpPr>
          <p:spPr>
            <a:xfrm>
              <a:off x="7081307" y="3485745"/>
              <a:ext cx="371743" cy="27414"/>
            </a:xfrm>
            <a:custGeom>
              <a:rect b="b" l="l" r="r" t="t"/>
              <a:pathLst>
                <a:path extrusionOk="0" h="408" w="5521">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8"/>
            <p:cNvSpPr/>
            <p:nvPr/>
          </p:nvSpPr>
          <p:spPr>
            <a:xfrm>
              <a:off x="7096861" y="1942174"/>
              <a:ext cx="74806" cy="800300"/>
            </a:xfrm>
            <a:custGeom>
              <a:rect b="b" l="l" r="r" t="t"/>
              <a:pathLst>
                <a:path extrusionOk="0" h="11911" w="1111">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39"/>
          <p:cNvSpPr txBox="1"/>
          <p:nvPr>
            <p:ph type="title"/>
          </p:nvPr>
        </p:nvSpPr>
        <p:spPr>
          <a:xfrm>
            <a:off x="4276925" y="1364150"/>
            <a:ext cx="4153800" cy="80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1872" name="Google Shape;1872;p39"/>
          <p:cNvSpPr txBox="1"/>
          <p:nvPr>
            <p:ph idx="1" type="subTitle"/>
          </p:nvPr>
        </p:nvSpPr>
        <p:spPr>
          <a:xfrm>
            <a:off x="4276925" y="2305368"/>
            <a:ext cx="4153800" cy="141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You can give a brief description of the topic you want to talk about here. For example, if you want to talk about Mercury, you can say that it’s the smallest planet in the Solar System</a:t>
            </a:r>
            <a:endParaRPr/>
          </a:p>
        </p:txBody>
      </p:sp>
      <p:cxnSp>
        <p:nvCxnSpPr>
          <p:cNvPr id="1873" name="Google Shape;1873;p39"/>
          <p:cNvCxnSpPr/>
          <p:nvPr/>
        </p:nvCxnSpPr>
        <p:spPr>
          <a:xfrm>
            <a:off x="4670150" y="2215800"/>
            <a:ext cx="3641100" cy="0"/>
          </a:xfrm>
          <a:prstGeom prst="straightConnector1">
            <a:avLst/>
          </a:prstGeom>
          <a:noFill/>
          <a:ln cap="flat" cmpd="sng" w="28575">
            <a:solidFill>
              <a:schemeClr val="dk1"/>
            </a:solidFill>
            <a:prstDash val="solid"/>
            <a:round/>
            <a:headEnd len="med" w="med" type="none"/>
            <a:tailEnd len="med" w="med" type="none"/>
          </a:ln>
        </p:spPr>
      </p:cxnSp>
      <p:grpSp>
        <p:nvGrpSpPr>
          <p:cNvPr id="1874" name="Google Shape;1874;p39"/>
          <p:cNvGrpSpPr/>
          <p:nvPr/>
        </p:nvGrpSpPr>
        <p:grpSpPr>
          <a:xfrm>
            <a:off x="726562" y="1255007"/>
            <a:ext cx="2833748" cy="2745069"/>
            <a:chOff x="726562" y="1255007"/>
            <a:chExt cx="2833748" cy="2745069"/>
          </a:xfrm>
        </p:grpSpPr>
        <p:sp>
          <p:nvSpPr>
            <p:cNvPr id="1875" name="Google Shape;1875;p39"/>
            <p:cNvSpPr/>
            <p:nvPr/>
          </p:nvSpPr>
          <p:spPr>
            <a:xfrm>
              <a:off x="1218500" y="3577625"/>
              <a:ext cx="2341810" cy="186876"/>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548324" y="1255007"/>
              <a:ext cx="1682159" cy="2413884"/>
            </a:xfrm>
            <a:custGeom>
              <a:rect b="b" l="l" r="r" t="t"/>
              <a:pathLst>
                <a:path extrusionOk="0" h="78898" w="54789">
                  <a:moveTo>
                    <a:pt x="1" y="0"/>
                  </a:moveTo>
                  <a:lnTo>
                    <a:pt x="1" y="78897"/>
                  </a:lnTo>
                  <a:lnTo>
                    <a:pt x="54789" y="78897"/>
                  </a:lnTo>
                  <a:lnTo>
                    <a:pt x="547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rot="-5400000">
              <a:off x="1103685" y="1810334"/>
              <a:ext cx="1033979" cy="26000"/>
            </a:xfrm>
            <a:custGeom>
              <a:rect b="b" l="l" r="r" t="t"/>
              <a:pathLst>
                <a:path extrusionOk="0" h="408" w="11548">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726562" y="3813200"/>
              <a:ext cx="1612413" cy="186876"/>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1752716" y="2110374"/>
              <a:ext cx="1306269" cy="31"/>
            </a:xfrm>
            <a:custGeom>
              <a:rect b="b" l="l" r="r" t="t"/>
              <a:pathLst>
                <a:path extrusionOk="0" fill="none" h="1" w="42546">
                  <a:moveTo>
                    <a:pt x="0" y="1"/>
                  </a:moveTo>
                  <a:lnTo>
                    <a:pt x="4254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1752716" y="1394886"/>
              <a:ext cx="1133014" cy="558787"/>
            </a:xfrm>
            <a:custGeom>
              <a:rect b="b" l="l" r="r" t="t"/>
              <a:pathLst>
                <a:path extrusionOk="0" fill="none" h="18264" w="36903">
                  <a:moveTo>
                    <a:pt x="0" y="18264"/>
                  </a:moveTo>
                  <a:lnTo>
                    <a:pt x="5644" y="12649"/>
                  </a:lnTo>
                  <a:lnTo>
                    <a:pt x="10883" y="17280"/>
                  </a:lnTo>
                  <a:lnTo>
                    <a:pt x="22344" y="4719"/>
                  </a:lnTo>
                  <a:lnTo>
                    <a:pt x="25209" y="7295"/>
                  </a:lnTo>
                  <a:lnTo>
                    <a:pt x="30564" y="1940"/>
                  </a:lnTo>
                  <a:lnTo>
                    <a:pt x="36902"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885730" y="1394886"/>
              <a:ext cx="31" cy="715525"/>
            </a:xfrm>
            <a:custGeom>
              <a:rect b="b" l="l" r="r" t="t"/>
              <a:pathLst>
                <a:path extrusionOk="0" fill="none" h="23387" w="1">
                  <a:moveTo>
                    <a:pt x="0" y="1"/>
                  </a:moveTo>
                  <a:lnTo>
                    <a:pt x="0" y="23387"/>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786190" y="1424134"/>
              <a:ext cx="31" cy="689825"/>
            </a:xfrm>
            <a:custGeom>
              <a:rect b="b" l="l" r="r" t="t"/>
              <a:pathLst>
                <a:path extrusionOk="0" fill="none" h="22547" w="1">
                  <a:moveTo>
                    <a:pt x="1" y="0"/>
                  </a:moveTo>
                  <a:lnTo>
                    <a:pt x="1" y="22546"/>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91101" y="1454239"/>
              <a:ext cx="31" cy="656171"/>
            </a:xfrm>
            <a:custGeom>
              <a:rect b="b" l="l" r="r" t="t"/>
              <a:pathLst>
                <a:path extrusionOk="0" fill="none" h="21447" w="1">
                  <a:moveTo>
                    <a:pt x="1" y="0"/>
                  </a:moveTo>
                  <a:lnTo>
                    <a:pt x="1" y="21447"/>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04917" y="1540119"/>
              <a:ext cx="31" cy="570291"/>
            </a:xfrm>
            <a:custGeom>
              <a:rect b="b" l="l" r="r" t="t"/>
              <a:pathLst>
                <a:path extrusionOk="0" fill="none" h="18640" w="1">
                  <a:moveTo>
                    <a:pt x="0" y="1"/>
                  </a:moveTo>
                  <a:lnTo>
                    <a:pt x="0" y="1864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526716" y="1618044"/>
              <a:ext cx="31" cy="492365"/>
            </a:xfrm>
            <a:custGeom>
              <a:rect b="b" l="l" r="r" t="t"/>
              <a:pathLst>
                <a:path extrusionOk="0" fill="none" h="16093" w="1">
                  <a:moveTo>
                    <a:pt x="0" y="1"/>
                  </a:moveTo>
                  <a:lnTo>
                    <a:pt x="0" y="16093"/>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438720" y="1539232"/>
              <a:ext cx="31" cy="571178"/>
            </a:xfrm>
            <a:custGeom>
              <a:rect b="b" l="l" r="r" t="t"/>
              <a:pathLst>
                <a:path extrusionOk="0" fill="none" h="18669" w="1">
                  <a:moveTo>
                    <a:pt x="1" y="1"/>
                  </a:moveTo>
                  <a:lnTo>
                    <a:pt x="1" y="18669"/>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360550" y="1625142"/>
              <a:ext cx="31" cy="485267"/>
            </a:xfrm>
            <a:custGeom>
              <a:rect b="b" l="l" r="r" t="t"/>
              <a:pathLst>
                <a:path extrusionOk="0" fill="none" h="15861" w="1">
                  <a:moveTo>
                    <a:pt x="0" y="0"/>
                  </a:moveTo>
                  <a:lnTo>
                    <a:pt x="0" y="1586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273444" y="1720750"/>
              <a:ext cx="31" cy="389658"/>
            </a:xfrm>
            <a:custGeom>
              <a:rect b="b" l="l" r="r" t="t"/>
              <a:pathLst>
                <a:path extrusionOk="0" fill="none" h="12736" w="1">
                  <a:moveTo>
                    <a:pt x="1" y="1"/>
                  </a:moveTo>
                  <a:lnTo>
                    <a:pt x="1" y="12736"/>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182808" y="1818164"/>
              <a:ext cx="31" cy="292243"/>
            </a:xfrm>
            <a:custGeom>
              <a:rect b="b" l="l" r="r" t="t"/>
              <a:pathLst>
                <a:path extrusionOk="0" fill="none" h="9552" w="1">
                  <a:moveTo>
                    <a:pt x="1" y="1"/>
                  </a:moveTo>
                  <a:lnTo>
                    <a:pt x="1" y="9552"/>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086830" y="1923532"/>
              <a:ext cx="31" cy="186874"/>
            </a:xfrm>
            <a:custGeom>
              <a:rect b="b" l="l" r="r" t="t"/>
              <a:pathLst>
                <a:path extrusionOk="0" fill="none" h="6108" w="1">
                  <a:moveTo>
                    <a:pt x="1" y="1"/>
                  </a:moveTo>
                  <a:lnTo>
                    <a:pt x="1" y="6108"/>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004207" y="1851818"/>
              <a:ext cx="31" cy="256814"/>
            </a:xfrm>
            <a:custGeom>
              <a:rect b="b" l="l" r="r" t="t"/>
              <a:pathLst>
                <a:path extrusionOk="0" fill="none" h="8394" w="1">
                  <a:moveTo>
                    <a:pt x="0" y="8394"/>
                  </a:moveTo>
                  <a:lnTo>
                    <a:pt x="0" y="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1926006" y="1781848"/>
              <a:ext cx="31" cy="328560"/>
            </a:xfrm>
            <a:custGeom>
              <a:rect b="b" l="l" r="r" t="t"/>
              <a:pathLst>
                <a:path extrusionOk="0" fill="none" h="10739" w="1">
                  <a:moveTo>
                    <a:pt x="0" y="1"/>
                  </a:moveTo>
                  <a:lnTo>
                    <a:pt x="0" y="10739"/>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1847804" y="1858885"/>
              <a:ext cx="31" cy="249747"/>
            </a:xfrm>
            <a:custGeom>
              <a:rect b="b" l="l" r="r" t="t"/>
              <a:pathLst>
                <a:path extrusionOk="0" fill="none" h="8163" w="1">
                  <a:moveTo>
                    <a:pt x="0" y="1"/>
                  </a:moveTo>
                  <a:lnTo>
                    <a:pt x="0" y="8163"/>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1752716" y="1953637"/>
              <a:ext cx="31" cy="154994"/>
            </a:xfrm>
            <a:custGeom>
              <a:rect b="b" l="l" r="r" t="t"/>
              <a:pathLst>
                <a:path extrusionOk="0" fill="none" h="5066" w="1">
                  <a:moveTo>
                    <a:pt x="0" y="1"/>
                  </a:moveTo>
                  <a:lnTo>
                    <a:pt x="0" y="5066"/>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413851" y="1514450"/>
              <a:ext cx="49799" cy="50482"/>
            </a:xfrm>
            <a:custGeom>
              <a:rect b="b" l="l" r="r" t="t"/>
              <a:pathLst>
                <a:path extrusionOk="0" h="1650" w="1622">
                  <a:moveTo>
                    <a:pt x="811" y="0"/>
                  </a:moveTo>
                  <a:cubicBezTo>
                    <a:pt x="348" y="0"/>
                    <a:pt x="1" y="376"/>
                    <a:pt x="1" y="811"/>
                  </a:cubicBezTo>
                  <a:cubicBezTo>
                    <a:pt x="1" y="1274"/>
                    <a:pt x="348" y="1650"/>
                    <a:pt x="811" y="1650"/>
                  </a:cubicBezTo>
                  <a:cubicBezTo>
                    <a:pt x="1245" y="1650"/>
                    <a:pt x="1621" y="1274"/>
                    <a:pt x="1621" y="811"/>
                  </a:cubicBezTo>
                  <a:cubicBezTo>
                    <a:pt x="1621" y="376"/>
                    <a:pt x="124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1816" y="1593262"/>
              <a:ext cx="49799" cy="49594"/>
            </a:xfrm>
            <a:custGeom>
              <a:rect b="b" l="l" r="r" t="t"/>
              <a:pathLst>
                <a:path extrusionOk="0" h="1621" w="1622">
                  <a:moveTo>
                    <a:pt x="811" y="0"/>
                  </a:moveTo>
                  <a:cubicBezTo>
                    <a:pt x="377" y="0"/>
                    <a:pt x="1" y="347"/>
                    <a:pt x="1" y="811"/>
                  </a:cubicBezTo>
                  <a:cubicBezTo>
                    <a:pt x="1" y="1245"/>
                    <a:pt x="377" y="1621"/>
                    <a:pt x="811" y="1621"/>
                  </a:cubicBezTo>
                  <a:cubicBezTo>
                    <a:pt x="1274" y="1621"/>
                    <a:pt x="1622" y="1245"/>
                    <a:pt x="1622" y="811"/>
                  </a:cubicBezTo>
                  <a:cubicBezTo>
                    <a:pt x="1622" y="347"/>
                    <a:pt x="1274"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5507" y="1429427"/>
              <a:ext cx="49799" cy="49625"/>
            </a:xfrm>
            <a:custGeom>
              <a:rect b="b" l="l" r="r" t="t"/>
              <a:pathLst>
                <a:path extrusionOk="0" h="1622" w="1622">
                  <a:moveTo>
                    <a:pt x="811" y="1"/>
                  </a:moveTo>
                  <a:cubicBezTo>
                    <a:pt x="348" y="1"/>
                    <a:pt x="0" y="377"/>
                    <a:pt x="0" y="811"/>
                  </a:cubicBezTo>
                  <a:cubicBezTo>
                    <a:pt x="0" y="1274"/>
                    <a:pt x="348" y="1622"/>
                    <a:pt x="811" y="1622"/>
                  </a:cubicBezTo>
                  <a:cubicBezTo>
                    <a:pt x="1245" y="1622"/>
                    <a:pt x="1621" y="1274"/>
                    <a:pt x="1621" y="811"/>
                  </a:cubicBezTo>
                  <a:cubicBezTo>
                    <a:pt x="1621" y="377"/>
                    <a:pt x="1245" y="1"/>
                    <a:pt x="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530104" y="1370104"/>
              <a:ext cx="49799" cy="50512"/>
            </a:xfrm>
            <a:custGeom>
              <a:rect b="b" l="l" r="r" t="t"/>
              <a:pathLst>
                <a:path extrusionOk="0" h="1651" w="1622">
                  <a:moveTo>
                    <a:pt x="811" y="1"/>
                  </a:moveTo>
                  <a:cubicBezTo>
                    <a:pt x="348" y="1"/>
                    <a:pt x="1" y="377"/>
                    <a:pt x="1" y="811"/>
                  </a:cubicBezTo>
                  <a:cubicBezTo>
                    <a:pt x="1" y="1274"/>
                    <a:pt x="348" y="1650"/>
                    <a:pt x="811" y="1650"/>
                  </a:cubicBezTo>
                  <a:cubicBezTo>
                    <a:pt x="1245" y="1650"/>
                    <a:pt x="1621" y="1274"/>
                    <a:pt x="1621" y="811"/>
                  </a:cubicBezTo>
                  <a:cubicBezTo>
                    <a:pt x="1621" y="377"/>
                    <a:pt x="1245" y="1"/>
                    <a:pt x="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61960" y="1898750"/>
              <a:ext cx="49799" cy="49625"/>
            </a:xfrm>
            <a:custGeom>
              <a:rect b="b" l="l" r="r" t="t"/>
              <a:pathLst>
                <a:path extrusionOk="0" h="1622" w="1622">
                  <a:moveTo>
                    <a:pt x="811" y="0"/>
                  </a:moveTo>
                  <a:cubicBezTo>
                    <a:pt x="377" y="0"/>
                    <a:pt x="0" y="377"/>
                    <a:pt x="0" y="811"/>
                  </a:cubicBezTo>
                  <a:cubicBezTo>
                    <a:pt x="0" y="1274"/>
                    <a:pt x="377" y="1621"/>
                    <a:pt x="811" y="1621"/>
                  </a:cubicBezTo>
                  <a:cubicBezTo>
                    <a:pt x="1274" y="1621"/>
                    <a:pt x="1621" y="1274"/>
                    <a:pt x="1621" y="811"/>
                  </a:cubicBezTo>
                  <a:cubicBezTo>
                    <a:pt x="1621" y="377"/>
                    <a:pt x="1274"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00215" y="1757066"/>
              <a:ext cx="50690" cy="49625"/>
            </a:xfrm>
            <a:custGeom>
              <a:rect b="b" l="l" r="r" t="t"/>
              <a:pathLst>
                <a:path extrusionOk="0" h="1622" w="1651">
                  <a:moveTo>
                    <a:pt x="840" y="0"/>
                  </a:moveTo>
                  <a:cubicBezTo>
                    <a:pt x="377" y="0"/>
                    <a:pt x="1" y="348"/>
                    <a:pt x="1" y="811"/>
                  </a:cubicBezTo>
                  <a:cubicBezTo>
                    <a:pt x="1" y="1245"/>
                    <a:pt x="377" y="1621"/>
                    <a:pt x="840" y="1621"/>
                  </a:cubicBezTo>
                  <a:cubicBezTo>
                    <a:pt x="1274" y="1621"/>
                    <a:pt x="1650" y="1245"/>
                    <a:pt x="1650" y="811"/>
                  </a:cubicBezTo>
                  <a:cubicBezTo>
                    <a:pt x="1650" y="348"/>
                    <a:pt x="1274" y="0"/>
                    <a:pt x="8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727816" y="1928855"/>
              <a:ext cx="49799" cy="49625"/>
            </a:xfrm>
            <a:custGeom>
              <a:rect b="b" l="l" r="r" t="t"/>
              <a:pathLst>
                <a:path extrusionOk="0" h="1622" w="1622">
                  <a:moveTo>
                    <a:pt x="811" y="0"/>
                  </a:moveTo>
                  <a:cubicBezTo>
                    <a:pt x="348" y="0"/>
                    <a:pt x="1" y="377"/>
                    <a:pt x="1" y="811"/>
                  </a:cubicBezTo>
                  <a:cubicBezTo>
                    <a:pt x="1" y="1274"/>
                    <a:pt x="348" y="1621"/>
                    <a:pt x="811" y="1621"/>
                  </a:cubicBezTo>
                  <a:cubicBezTo>
                    <a:pt x="1245" y="1621"/>
                    <a:pt x="1622" y="1274"/>
                    <a:pt x="1622" y="811"/>
                  </a:cubicBezTo>
                  <a:cubicBezTo>
                    <a:pt x="1622" y="377"/>
                    <a:pt x="124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2273444" y="2276840"/>
              <a:ext cx="785554" cy="31"/>
            </a:xfrm>
            <a:custGeom>
              <a:rect b="b" l="l" r="r" t="t"/>
              <a:pathLst>
                <a:path extrusionOk="0" fill="none" h="1" w="25586">
                  <a:moveTo>
                    <a:pt x="1" y="1"/>
                  </a:moveTo>
                  <a:lnTo>
                    <a:pt x="2558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2273444" y="2335276"/>
              <a:ext cx="792677" cy="31"/>
            </a:xfrm>
            <a:custGeom>
              <a:rect b="b" l="l" r="r" t="t"/>
              <a:pathLst>
                <a:path extrusionOk="0" fill="none" h="1" w="25818">
                  <a:moveTo>
                    <a:pt x="1" y="1"/>
                  </a:moveTo>
                  <a:lnTo>
                    <a:pt x="25817"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273444" y="2461907"/>
              <a:ext cx="785554" cy="31"/>
            </a:xfrm>
            <a:custGeom>
              <a:rect b="b" l="l" r="r" t="t"/>
              <a:pathLst>
                <a:path extrusionOk="0" fill="none" h="1" w="25586">
                  <a:moveTo>
                    <a:pt x="1" y="1"/>
                  </a:moveTo>
                  <a:lnTo>
                    <a:pt x="2558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73444" y="2517712"/>
              <a:ext cx="785554" cy="31"/>
            </a:xfrm>
            <a:custGeom>
              <a:rect b="b" l="l" r="r" t="t"/>
              <a:pathLst>
                <a:path extrusionOk="0" fill="none" h="1" w="25586">
                  <a:moveTo>
                    <a:pt x="1" y="0"/>
                  </a:moveTo>
                  <a:lnTo>
                    <a:pt x="25586" y="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273444" y="2572599"/>
              <a:ext cx="785554" cy="31"/>
            </a:xfrm>
            <a:custGeom>
              <a:rect b="b" l="l" r="r" t="t"/>
              <a:pathLst>
                <a:path extrusionOk="0" fill="none" h="1" w="25586">
                  <a:moveTo>
                    <a:pt x="1" y="1"/>
                  </a:moveTo>
                  <a:lnTo>
                    <a:pt x="2558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273444" y="2628373"/>
              <a:ext cx="785554" cy="31"/>
            </a:xfrm>
            <a:custGeom>
              <a:rect b="b" l="l" r="r" t="t"/>
              <a:pathLst>
                <a:path extrusionOk="0" fill="none" h="1" w="25586">
                  <a:moveTo>
                    <a:pt x="1" y="1"/>
                  </a:moveTo>
                  <a:lnTo>
                    <a:pt x="2558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330090" y="2907306"/>
              <a:ext cx="61344" cy="156769"/>
            </a:xfrm>
            <a:custGeom>
              <a:rect b="b" l="l" r="r" t="t"/>
              <a:pathLst>
                <a:path extrusionOk="0" h="5124" w="1998">
                  <a:moveTo>
                    <a:pt x="0" y="1"/>
                  </a:moveTo>
                  <a:lnTo>
                    <a:pt x="0" y="5124"/>
                  </a:lnTo>
                  <a:lnTo>
                    <a:pt x="1997" y="5124"/>
                  </a:lnTo>
                  <a:lnTo>
                    <a:pt x="19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443874" y="2818764"/>
              <a:ext cx="60453" cy="245311"/>
            </a:xfrm>
            <a:custGeom>
              <a:rect b="b" l="l" r="r" t="t"/>
              <a:pathLst>
                <a:path extrusionOk="0" h="8018" w="1969">
                  <a:moveTo>
                    <a:pt x="1" y="1"/>
                  </a:moveTo>
                  <a:lnTo>
                    <a:pt x="1" y="8018"/>
                  </a:lnTo>
                  <a:lnTo>
                    <a:pt x="1969" y="8018"/>
                  </a:lnTo>
                  <a:lnTo>
                    <a:pt x="19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556767" y="2768283"/>
              <a:ext cx="61344" cy="295792"/>
            </a:xfrm>
            <a:custGeom>
              <a:rect b="b" l="l" r="r" t="t"/>
              <a:pathLst>
                <a:path extrusionOk="0" h="9668" w="1998">
                  <a:moveTo>
                    <a:pt x="0" y="1"/>
                  </a:moveTo>
                  <a:lnTo>
                    <a:pt x="0" y="9668"/>
                  </a:lnTo>
                  <a:lnTo>
                    <a:pt x="1997" y="9668"/>
                  </a:lnTo>
                  <a:lnTo>
                    <a:pt x="19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84335" y="2768283"/>
              <a:ext cx="61344" cy="295792"/>
            </a:xfrm>
            <a:custGeom>
              <a:rect b="b" l="l" r="r" t="t"/>
              <a:pathLst>
                <a:path extrusionOk="0" h="9668" w="1998">
                  <a:moveTo>
                    <a:pt x="0" y="1"/>
                  </a:moveTo>
                  <a:lnTo>
                    <a:pt x="0" y="9668"/>
                  </a:lnTo>
                  <a:lnTo>
                    <a:pt x="1997" y="9668"/>
                  </a:lnTo>
                  <a:lnTo>
                    <a:pt x="19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898118" y="2706298"/>
              <a:ext cx="60453" cy="357778"/>
            </a:xfrm>
            <a:custGeom>
              <a:rect b="b" l="l" r="r" t="t"/>
              <a:pathLst>
                <a:path extrusionOk="0" h="11694" w="1969">
                  <a:moveTo>
                    <a:pt x="1" y="1"/>
                  </a:moveTo>
                  <a:lnTo>
                    <a:pt x="1" y="11694"/>
                  </a:lnTo>
                  <a:lnTo>
                    <a:pt x="1969" y="11694"/>
                  </a:lnTo>
                  <a:lnTo>
                    <a:pt x="19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670551" y="2677080"/>
              <a:ext cx="61344" cy="386996"/>
            </a:xfrm>
            <a:custGeom>
              <a:rect b="b" l="l" r="r" t="t"/>
              <a:pathLst>
                <a:path extrusionOk="0" h="12649" w="1998">
                  <a:moveTo>
                    <a:pt x="0" y="1"/>
                  </a:moveTo>
                  <a:lnTo>
                    <a:pt x="0" y="12649"/>
                  </a:lnTo>
                  <a:lnTo>
                    <a:pt x="1997" y="12649"/>
                  </a:lnTo>
                  <a:lnTo>
                    <a:pt x="1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287660" y="3198629"/>
              <a:ext cx="598085" cy="162092"/>
            </a:xfrm>
            <a:custGeom>
              <a:rect b="b" l="l" r="r" t="t"/>
              <a:pathLst>
                <a:path extrusionOk="0" h="5298" w="19480">
                  <a:moveTo>
                    <a:pt x="1" y="1"/>
                  </a:moveTo>
                  <a:lnTo>
                    <a:pt x="1" y="5297"/>
                  </a:lnTo>
                  <a:lnTo>
                    <a:pt x="19479" y="5297"/>
                  </a:lnTo>
                  <a:lnTo>
                    <a:pt x="194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287660" y="3131351"/>
              <a:ext cx="821108" cy="31"/>
            </a:xfrm>
            <a:custGeom>
              <a:rect b="b" l="l" r="r" t="t"/>
              <a:pathLst>
                <a:path extrusionOk="0" fill="none" h="1" w="26744">
                  <a:moveTo>
                    <a:pt x="1" y="0"/>
                  </a:moveTo>
                  <a:lnTo>
                    <a:pt x="26744" y="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273444" y="3438614"/>
              <a:ext cx="835323" cy="31"/>
            </a:xfrm>
            <a:custGeom>
              <a:rect b="b" l="l" r="r" t="t"/>
              <a:pathLst>
                <a:path extrusionOk="0" fill="none" h="1" w="27207">
                  <a:moveTo>
                    <a:pt x="1" y="0"/>
                  </a:moveTo>
                  <a:lnTo>
                    <a:pt x="27207" y="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273444" y="3515651"/>
              <a:ext cx="835323" cy="918"/>
            </a:xfrm>
            <a:custGeom>
              <a:rect b="b" l="l" r="r" t="t"/>
              <a:pathLst>
                <a:path extrusionOk="0" fill="none" h="30" w="27207">
                  <a:moveTo>
                    <a:pt x="1" y="0"/>
                  </a:moveTo>
                  <a:cubicBezTo>
                    <a:pt x="406" y="29"/>
                    <a:pt x="27207" y="0"/>
                    <a:pt x="27207" y="0"/>
                  </a:cubicBez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899625" y="2194510"/>
              <a:ext cx="1279619" cy="1693984"/>
            </a:xfrm>
            <a:custGeom>
              <a:rect b="b" l="l" r="r" t="t"/>
              <a:pathLst>
                <a:path extrusionOk="0" h="55368" w="41678">
                  <a:moveTo>
                    <a:pt x="0" y="0"/>
                  </a:moveTo>
                  <a:lnTo>
                    <a:pt x="0" y="55367"/>
                  </a:lnTo>
                  <a:lnTo>
                    <a:pt x="41678" y="55367"/>
                  </a:lnTo>
                  <a:lnTo>
                    <a:pt x="416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9"/>
            <p:cNvSpPr/>
            <p:nvPr/>
          </p:nvSpPr>
          <p:spPr>
            <a:xfrm>
              <a:off x="977826" y="2276840"/>
              <a:ext cx="1140997" cy="370169"/>
            </a:xfrm>
            <a:custGeom>
              <a:rect b="b" l="l" r="r" t="t"/>
              <a:pathLst>
                <a:path extrusionOk="0" h="12099" w="37163">
                  <a:moveTo>
                    <a:pt x="0" y="1"/>
                  </a:moveTo>
                  <a:lnTo>
                    <a:pt x="0" y="12099"/>
                  </a:lnTo>
                  <a:lnTo>
                    <a:pt x="37163" y="12099"/>
                  </a:lnTo>
                  <a:lnTo>
                    <a:pt x="371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9"/>
            <p:cNvSpPr/>
            <p:nvPr/>
          </p:nvSpPr>
          <p:spPr>
            <a:xfrm>
              <a:off x="978717" y="2747050"/>
              <a:ext cx="1108115" cy="215205"/>
            </a:xfrm>
            <a:custGeom>
              <a:rect b="b" l="l" r="r" t="t"/>
              <a:pathLst>
                <a:path extrusionOk="0" h="7034" w="36092">
                  <a:moveTo>
                    <a:pt x="0" y="0"/>
                  </a:moveTo>
                  <a:lnTo>
                    <a:pt x="0" y="7033"/>
                  </a:lnTo>
                  <a:lnTo>
                    <a:pt x="36092" y="7033"/>
                  </a:lnTo>
                  <a:lnTo>
                    <a:pt x="360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978717" y="3024208"/>
              <a:ext cx="1108115" cy="214318"/>
            </a:xfrm>
            <a:custGeom>
              <a:rect b="b" l="l" r="r" t="t"/>
              <a:pathLst>
                <a:path extrusionOk="0" h="7005" w="36092">
                  <a:moveTo>
                    <a:pt x="0" y="0"/>
                  </a:moveTo>
                  <a:lnTo>
                    <a:pt x="0" y="7004"/>
                  </a:lnTo>
                  <a:lnTo>
                    <a:pt x="36092" y="7004"/>
                  </a:lnTo>
                  <a:lnTo>
                    <a:pt x="360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978717" y="3300478"/>
              <a:ext cx="1108115" cy="215205"/>
            </a:xfrm>
            <a:custGeom>
              <a:rect b="b" l="l" r="r" t="t"/>
              <a:pathLst>
                <a:path extrusionOk="0" h="7034" w="36092">
                  <a:moveTo>
                    <a:pt x="0" y="0"/>
                  </a:moveTo>
                  <a:lnTo>
                    <a:pt x="0" y="7033"/>
                  </a:lnTo>
                  <a:lnTo>
                    <a:pt x="36092" y="7033"/>
                  </a:lnTo>
                  <a:lnTo>
                    <a:pt x="360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9"/>
            <p:cNvSpPr/>
            <p:nvPr/>
          </p:nvSpPr>
          <p:spPr>
            <a:xfrm>
              <a:off x="978717" y="3577636"/>
              <a:ext cx="1108115" cy="214318"/>
            </a:xfrm>
            <a:custGeom>
              <a:rect b="b" l="l" r="r" t="t"/>
              <a:pathLst>
                <a:path extrusionOk="0" h="7005" w="36092">
                  <a:moveTo>
                    <a:pt x="0" y="0"/>
                  </a:moveTo>
                  <a:lnTo>
                    <a:pt x="0" y="7004"/>
                  </a:lnTo>
                  <a:lnTo>
                    <a:pt x="36092" y="7004"/>
                  </a:lnTo>
                  <a:lnTo>
                    <a:pt x="360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9"/>
            <p:cNvSpPr/>
            <p:nvPr/>
          </p:nvSpPr>
          <p:spPr>
            <a:xfrm>
              <a:off x="1208869" y="2706298"/>
              <a:ext cx="68467" cy="1130822"/>
            </a:xfrm>
            <a:custGeom>
              <a:rect b="b" l="l" r="r" t="t"/>
              <a:pathLst>
                <a:path extrusionOk="0" h="36961" w="2230">
                  <a:moveTo>
                    <a:pt x="0" y="1"/>
                  </a:moveTo>
                  <a:lnTo>
                    <a:pt x="0" y="36961"/>
                  </a:lnTo>
                  <a:lnTo>
                    <a:pt x="2229" y="36961"/>
                  </a:lnTo>
                  <a:lnTo>
                    <a:pt x="22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9"/>
            <p:cNvSpPr/>
            <p:nvPr/>
          </p:nvSpPr>
          <p:spPr>
            <a:xfrm>
              <a:off x="1509239" y="2706298"/>
              <a:ext cx="67545" cy="1130822"/>
            </a:xfrm>
            <a:custGeom>
              <a:rect b="b" l="l" r="r" t="t"/>
              <a:pathLst>
                <a:path extrusionOk="0" h="36961" w="2200">
                  <a:moveTo>
                    <a:pt x="0" y="1"/>
                  </a:moveTo>
                  <a:lnTo>
                    <a:pt x="0" y="36961"/>
                  </a:lnTo>
                  <a:lnTo>
                    <a:pt x="2200" y="36961"/>
                  </a:lnTo>
                  <a:lnTo>
                    <a:pt x="22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9"/>
            <p:cNvSpPr/>
            <p:nvPr/>
          </p:nvSpPr>
          <p:spPr>
            <a:xfrm>
              <a:off x="1798034" y="2706298"/>
              <a:ext cx="67546" cy="1130822"/>
            </a:xfrm>
            <a:custGeom>
              <a:rect b="b" l="l" r="r" t="t"/>
              <a:pathLst>
                <a:path extrusionOk="0" h="36961" w="2200">
                  <a:moveTo>
                    <a:pt x="0" y="1"/>
                  </a:moveTo>
                  <a:lnTo>
                    <a:pt x="0" y="36961"/>
                  </a:lnTo>
                  <a:lnTo>
                    <a:pt x="2200" y="36961"/>
                  </a:lnTo>
                  <a:lnTo>
                    <a:pt x="22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9"/>
            <p:cNvSpPr/>
            <p:nvPr/>
          </p:nvSpPr>
          <p:spPr>
            <a:xfrm>
              <a:off x="1327936" y="2854193"/>
              <a:ext cx="141324" cy="31"/>
            </a:xfrm>
            <a:custGeom>
              <a:rect b="b" l="l" r="r" t="t"/>
              <a:pathLst>
                <a:path extrusionOk="0" fill="none" h="1" w="4603">
                  <a:moveTo>
                    <a:pt x="1" y="0"/>
                  </a:moveTo>
                  <a:lnTo>
                    <a:pt x="4603" y="0"/>
                  </a:lnTo>
                </a:path>
              </a:pathLst>
            </a:custGeom>
            <a:noFill/>
            <a:ln cap="flat" cmpd="sng" w="36175">
              <a:solidFill>
                <a:schemeClr val="lt2"/>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9"/>
            <p:cNvSpPr/>
            <p:nvPr/>
          </p:nvSpPr>
          <p:spPr>
            <a:xfrm>
              <a:off x="1327936" y="3131351"/>
              <a:ext cx="141324" cy="31"/>
            </a:xfrm>
            <a:custGeom>
              <a:rect b="b" l="l" r="r" t="t"/>
              <a:pathLst>
                <a:path extrusionOk="0" fill="none" h="1" w="4603">
                  <a:moveTo>
                    <a:pt x="1" y="0"/>
                  </a:moveTo>
                  <a:lnTo>
                    <a:pt x="4603" y="0"/>
                  </a:lnTo>
                </a:path>
              </a:pathLst>
            </a:custGeom>
            <a:noFill/>
            <a:ln cap="flat" cmpd="sng" w="36175">
              <a:solidFill>
                <a:schemeClr val="lt2"/>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9"/>
            <p:cNvSpPr/>
            <p:nvPr/>
          </p:nvSpPr>
          <p:spPr>
            <a:xfrm>
              <a:off x="1361710" y="3043697"/>
              <a:ext cx="71997" cy="54918"/>
            </a:xfrm>
            <a:custGeom>
              <a:rect b="b" l="l" r="r" t="t"/>
              <a:pathLst>
                <a:path extrusionOk="0" h="1795" w="2345">
                  <a:moveTo>
                    <a:pt x="1187" y="0"/>
                  </a:moveTo>
                  <a:cubicBezTo>
                    <a:pt x="1" y="0"/>
                    <a:pt x="1" y="1794"/>
                    <a:pt x="1187" y="1794"/>
                  </a:cubicBezTo>
                  <a:cubicBezTo>
                    <a:pt x="2345" y="1794"/>
                    <a:pt x="2345" y="0"/>
                    <a:pt x="1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9"/>
            <p:cNvSpPr/>
            <p:nvPr/>
          </p:nvSpPr>
          <p:spPr>
            <a:xfrm>
              <a:off x="1361710" y="3165005"/>
              <a:ext cx="71997" cy="55805"/>
            </a:xfrm>
            <a:custGeom>
              <a:rect b="b" l="l" r="r" t="t"/>
              <a:pathLst>
                <a:path extrusionOk="0" h="1824" w="2345">
                  <a:moveTo>
                    <a:pt x="1187" y="0"/>
                  </a:moveTo>
                  <a:cubicBezTo>
                    <a:pt x="1" y="0"/>
                    <a:pt x="1" y="1824"/>
                    <a:pt x="1187" y="1824"/>
                  </a:cubicBezTo>
                  <a:cubicBezTo>
                    <a:pt x="2345" y="1824"/>
                    <a:pt x="2345" y="0"/>
                    <a:pt x="1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9"/>
            <p:cNvSpPr/>
            <p:nvPr/>
          </p:nvSpPr>
          <p:spPr>
            <a:xfrm>
              <a:off x="1865582" y="2747050"/>
              <a:ext cx="221273" cy="215205"/>
            </a:xfrm>
            <a:custGeom>
              <a:rect b="b" l="l" r="r" t="t"/>
              <a:pathLst>
                <a:path extrusionOk="0" h="7034" w="7207">
                  <a:moveTo>
                    <a:pt x="0" y="0"/>
                  </a:moveTo>
                  <a:lnTo>
                    <a:pt x="0" y="7033"/>
                  </a:lnTo>
                  <a:lnTo>
                    <a:pt x="7207" y="7033"/>
                  </a:lnTo>
                  <a:lnTo>
                    <a:pt x="72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9"/>
            <p:cNvSpPr/>
            <p:nvPr/>
          </p:nvSpPr>
          <p:spPr>
            <a:xfrm>
              <a:off x="1865582" y="3024208"/>
              <a:ext cx="221273" cy="214318"/>
            </a:xfrm>
            <a:custGeom>
              <a:rect b="b" l="l" r="r" t="t"/>
              <a:pathLst>
                <a:path extrusionOk="0" h="7005" w="7207">
                  <a:moveTo>
                    <a:pt x="0" y="0"/>
                  </a:moveTo>
                  <a:lnTo>
                    <a:pt x="0" y="7004"/>
                  </a:lnTo>
                  <a:lnTo>
                    <a:pt x="7207" y="7004"/>
                  </a:lnTo>
                  <a:lnTo>
                    <a:pt x="7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9"/>
            <p:cNvSpPr/>
            <p:nvPr/>
          </p:nvSpPr>
          <p:spPr>
            <a:xfrm>
              <a:off x="1865582" y="3300478"/>
              <a:ext cx="221273" cy="215205"/>
            </a:xfrm>
            <a:custGeom>
              <a:rect b="b" l="l" r="r" t="t"/>
              <a:pathLst>
                <a:path extrusionOk="0" h="7034" w="7207">
                  <a:moveTo>
                    <a:pt x="0" y="0"/>
                  </a:moveTo>
                  <a:lnTo>
                    <a:pt x="0" y="7033"/>
                  </a:lnTo>
                  <a:lnTo>
                    <a:pt x="7207" y="7033"/>
                  </a:lnTo>
                  <a:lnTo>
                    <a:pt x="7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9"/>
            <p:cNvSpPr/>
            <p:nvPr/>
          </p:nvSpPr>
          <p:spPr>
            <a:xfrm>
              <a:off x="2273444" y="2706298"/>
              <a:ext cx="737566" cy="357778"/>
            </a:xfrm>
            <a:custGeom>
              <a:rect b="b" l="l" r="r" t="t"/>
              <a:pathLst>
                <a:path extrusionOk="0" fill="none" h="11694" w="24023">
                  <a:moveTo>
                    <a:pt x="1" y="1"/>
                  </a:moveTo>
                  <a:lnTo>
                    <a:pt x="1" y="11694"/>
                  </a:lnTo>
                  <a:lnTo>
                    <a:pt x="24023" y="11694"/>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9"/>
            <p:cNvSpPr/>
            <p:nvPr/>
          </p:nvSpPr>
          <p:spPr>
            <a:xfrm>
              <a:off x="1031335" y="2329396"/>
              <a:ext cx="1033979" cy="26000"/>
            </a:xfrm>
            <a:custGeom>
              <a:rect b="b" l="l" r="r" t="t"/>
              <a:pathLst>
                <a:path extrusionOk="0" h="408" w="11548">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40"/>
          <p:cNvSpPr txBox="1"/>
          <p:nvPr>
            <p:ph idx="1" type="body"/>
          </p:nvPr>
        </p:nvSpPr>
        <p:spPr>
          <a:xfrm>
            <a:off x="1185600" y="1761916"/>
            <a:ext cx="3763200" cy="231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MORE</a:t>
            </a:r>
            <a:endParaRPr/>
          </a:p>
        </p:txBody>
      </p:sp>
      <p:sp>
        <p:nvSpPr>
          <p:cNvPr id="1941" name="Google Shape;1941;p40"/>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a:t>
            </a:r>
            <a:endParaRPr/>
          </a:p>
        </p:txBody>
      </p:sp>
      <p:grpSp>
        <p:nvGrpSpPr>
          <p:cNvPr id="1942" name="Google Shape;1942;p40"/>
          <p:cNvGrpSpPr/>
          <p:nvPr/>
        </p:nvGrpSpPr>
        <p:grpSpPr>
          <a:xfrm>
            <a:off x="5529421" y="1565592"/>
            <a:ext cx="2518161" cy="2711662"/>
            <a:chOff x="5463052" y="1820750"/>
            <a:chExt cx="2650975" cy="2854681"/>
          </a:xfrm>
        </p:grpSpPr>
        <p:sp>
          <p:nvSpPr>
            <p:cNvPr id="1943" name="Google Shape;1943;p40"/>
            <p:cNvSpPr/>
            <p:nvPr/>
          </p:nvSpPr>
          <p:spPr>
            <a:xfrm>
              <a:off x="5771523" y="4541717"/>
              <a:ext cx="2031355" cy="133714"/>
            </a:xfrm>
            <a:custGeom>
              <a:rect b="b" l="l" r="r" t="t"/>
              <a:pathLst>
                <a:path extrusionOk="0" h="2014" w="30595">
                  <a:moveTo>
                    <a:pt x="15297" y="1"/>
                  </a:moveTo>
                  <a:cubicBezTo>
                    <a:pt x="6852" y="1"/>
                    <a:pt x="0" y="452"/>
                    <a:pt x="0" y="1001"/>
                  </a:cubicBezTo>
                  <a:cubicBezTo>
                    <a:pt x="0" y="1562"/>
                    <a:pt x="6852" y="2013"/>
                    <a:pt x="15297" y="2013"/>
                  </a:cubicBezTo>
                  <a:cubicBezTo>
                    <a:pt x="23743" y="2013"/>
                    <a:pt x="30595" y="1562"/>
                    <a:pt x="30595" y="1001"/>
                  </a:cubicBezTo>
                  <a:cubicBezTo>
                    <a:pt x="30595" y="452"/>
                    <a:pt x="23743" y="1"/>
                    <a:pt x="15297"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5971213" y="1820750"/>
              <a:ext cx="1632000" cy="2787900"/>
            </a:xfrm>
            <a:prstGeom prst="roundRect">
              <a:avLst>
                <a:gd fmla="val 8564"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6040488" y="2090651"/>
              <a:ext cx="1493424" cy="2208177"/>
            </a:xfrm>
            <a:custGeom>
              <a:rect b="b" l="l" r="r" t="t"/>
              <a:pathLst>
                <a:path extrusionOk="0" h="12748" w="9357">
                  <a:moveTo>
                    <a:pt x="1" y="0"/>
                  </a:moveTo>
                  <a:lnTo>
                    <a:pt x="1" y="12747"/>
                  </a:lnTo>
                  <a:lnTo>
                    <a:pt x="9357" y="12747"/>
                  </a:lnTo>
                  <a:lnTo>
                    <a:pt x="93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6621780" y="1955615"/>
              <a:ext cx="330861" cy="55064"/>
            </a:xfrm>
            <a:custGeom>
              <a:rect b="b" l="l" r="r" t="t"/>
              <a:pathLst>
                <a:path extrusionOk="0" h="345" w="2073">
                  <a:moveTo>
                    <a:pt x="168" y="1"/>
                  </a:moveTo>
                  <a:cubicBezTo>
                    <a:pt x="75" y="1"/>
                    <a:pt x="1" y="75"/>
                    <a:pt x="1" y="177"/>
                  </a:cubicBezTo>
                  <a:cubicBezTo>
                    <a:pt x="1" y="270"/>
                    <a:pt x="75" y="344"/>
                    <a:pt x="168" y="344"/>
                  </a:cubicBezTo>
                  <a:lnTo>
                    <a:pt x="1905" y="344"/>
                  </a:lnTo>
                  <a:cubicBezTo>
                    <a:pt x="1998" y="344"/>
                    <a:pt x="2073" y="270"/>
                    <a:pt x="2073" y="177"/>
                  </a:cubicBezTo>
                  <a:cubicBezTo>
                    <a:pt x="2073" y="75"/>
                    <a:pt x="1998" y="1"/>
                    <a:pt x="19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6690650" y="4366062"/>
              <a:ext cx="193149" cy="175426"/>
            </a:xfrm>
            <a:custGeom>
              <a:rect b="b" l="l" r="r" t="t"/>
              <a:pathLst>
                <a:path extrusionOk="0" h="1672" w="1841">
                  <a:moveTo>
                    <a:pt x="908" y="0"/>
                  </a:moveTo>
                  <a:cubicBezTo>
                    <a:pt x="535" y="0"/>
                    <a:pt x="198" y="260"/>
                    <a:pt x="103" y="647"/>
                  </a:cubicBezTo>
                  <a:cubicBezTo>
                    <a:pt x="1" y="1093"/>
                    <a:pt x="280" y="1539"/>
                    <a:pt x="726" y="1651"/>
                  </a:cubicBezTo>
                  <a:cubicBezTo>
                    <a:pt x="789" y="1665"/>
                    <a:pt x="853" y="1672"/>
                    <a:pt x="915" y="1672"/>
                  </a:cubicBezTo>
                  <a:cubicBezTo>
                    <a:pt x="1299" y="1672"/>
                    <a:pt x="1641" y="1412"/>
                    <a:pt x="1729" y="1028"/>
                  </a:cubicBezTo>
                  <a:cubicBezTo>
                    <a:pt x="1841" y="573"/>
                    <a:pt x="1562" y="127"/>
                    <a:pt x="1107" y="25"/>
                  </a:cubicBezTo>
                  <a:cubicBezTo>
                    <a:pt x="1040" y="8"/>
                    <a:pt x="974" y="0"/>
                    <a:pt x="9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8" name="Google Shape;1948;p40"/>
            <p:cNvGrpSpPr/>
            <p:nvPr/>
          </p:nvGrpSpPr>
          <p:grpSpPr>
            <a:xfrm rot="-1624008">
              <a:off x="7126236" y="2393572"/>
              <a:ext cx="842298" cy="842227"/>
              <a:chOff x="2964656" y="1352909"/>
              <a:chExt cx="530331" cy="530286"/>
            </a:xfrm>
          </p:grpSpPr>
          <p:sp>
            <p:nvSpPr>
              <p:cNvPr id="1949" name="Google Shape;1949;p40"/>
              <p:cNvSpPr/>
              <p:nvPr/>
            </p:nvSpPr>
            <p:spPr>
              <a:xfrm>
                <a:off x="2964656" y="1352909"/>
                <a:ext cx="530331" cy="530286"/>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964656" y="1352909"/>
                <a:ext cx="530331" cy="530286"/>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993976" y="1382229"/>
                <a:ext cx="471688" cy="471648"/>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3060435" y="1382229"/>
                <a:ext cx="338765" cy="88430"/>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3033069" y="1716417"/>
                <a:ext cx="393498" cy="127048"/>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3132699" y="1464976"/>
                <a:ext cx="195535" cy="321145"/>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3132699" y="1457158"/>
                <a:ext cx="195535" cy="321797"/>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3415416" y="1526341"/>
                <a:ext cx="30684" cy="182961"/>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3013523" y="1526341"/>
                <a:ext cx="30684" cy="182961"/>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8" name="Google Shape;1958;p40"/>
            <p:cNvGrpSpPr/>
            <p:nvPr/>
          </p:nvGrpSpPr>
          <p:grpSpPr>
            <a:xfrm>
              <a:off x="6321697" y="2891197"/>
              <a:ext cx="931005" cy="1407631"/>
              <a:chOff x="6321726" y="2844310"/>
              <a:chExt cx="931005" cy="1407631"/>
            </a:xfrm>
          </p:grpSpPr>
          <p:sp>
            <p:nvSpPr>
              <p:cNvPr id="1959" name="Google Shape;1959;p40"/>
              <p:cNvSpPr/>
              <p:nvPr/>
            </p:nvSpPr>
            <p:spPr>
              <a:xfrm>
                <a:off x="6321726" y="2844310"/>
                <a:ext cx="261279" cy="1407587"/>
              </a:xfrm>
              <a:custGeom>
                <a:rect b="b" l="l" r="r" t="t"/>
                <a:pathLst>
                  <a:path extrusionOk="0" h="33608" w="6225">
                    <a:moveTo>
                      <a:pt x="1" y="0"/>
                    </a:moveTo>
                    <a:lnTo>
                      <a:pt x="1" y="33607"/>
                    </a:lnTo>
                    <a:lnTo>
                      <a:pt x="6225" y="33607"/>
                    </a:lnTo>
                    <a:lnTo>
                      <a:pt x="62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6336500" y="4234852"/>
                <a:ext cx="232234" cy="17088"/>
              </a:xfrm>
              <a:custGeom>
                <a:rect b="b" l="l" r="r" t="t"/>
                <a:pathLst>
                  <a:path extrusionOk="0" h="408" w="5533">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6350350" y="2881168"/>
                <a:ext cx="46212" cy="473524"/>
              </a:xfrm>
              <a:custGeom>
                <a:rect b="b" l="l" r="r" t="t"/>
                <a:pathLst>
                  <a:path extrusionOk="0" h="11306" w="1101">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6656820" y="3521864"/>
                <a:ext cx="261279" cy="730054"/>
              </a:xfrm>
              <a:custGeom>
                <a:rect b="b" l="l" r="r" t="t"/>
                <a:pathLst>
                  <a:path extrusionOk="0" h="17431" w="6225">
                    <a:moveTo>
                      <a:pt x="1" y="0"/>
                    </a:moveTo>
                    <a:lnTo>
                      <a:pt x="1" y="17430"/>
                    </a:lnTo>
                    <a:lnTo>
                      <a:pt x="6225" y="17430"/>
                    </a:lnTo>
                    <a:lnTo>
                      <a:pt x="62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6671594" y="4234852"/>
                <a:ext cx="231730" cy="17088"/>
              </a:xfrm>
              <a:custGeom>
                <a:rect b="b" l="l" r="r" t="t"/>
                <a:pathLst>
                  <a:path extrusionOk="0" h="408" w="5521">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6683135" y="3551308"/>
                <a:ext cx="46212" cy="491952"/>
              </a:xfrm>
              <a:custGeom>
                <a:rect b="b" l="l" r="r" t="t"/>
                <a:pathLst>
                  <a:path extrusionOk="0" h="11746" w="1101">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6991452" y="3244551"/>
                <a:ext cx="261279" cy="1007358"/>
              </a:xfrm>
              <a:custGeom>
                <a:rect b="b" l="l" r="r" t="t"/>
                <a:pathLst>
                  <a:path extrusionOk="0" h="24052" w="6225">
                    <a:moveTo>
                      <a:pt x="0" y="1"/>
                    </a:moveTo>
                    <a:lnTo>
                      <a:pt x="0" y="24051"/>
                    </a:lnTo>
                    <a:lnTo>
                      <a:pt x="6225" y="24051"/>
                    </a:lnTo>
                    <a:lnTo>
                      <a:pt x="62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7010842" y="4234852"/>
                <a:ext cx="231730" cy="17088"/>
              </a:xfrm>
              <a:custGeom>
                <a:rect b="b" l="l" r="r" t="t"/>
                <a:pathLst>
                  <a:path extrusionOk="0" h="408" w="5521">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7020538" y="3272655"/>
                <a:ext cx="46631" cy="498862"/>
              </a:xfrm>
              <a:custGeom>
                <a:rect b="b" l="l" r="r" t="t"/>
                <a:pathLst>
                  <a:path extrusionOk="0" h="11911" w="1111">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8" name="Google Shape;1968;p40"/>
            <p:cNvGrpSpPr/>
            <p:nvPr/>
          </p:nvGrpSpPr>
          <p:grpSpPr>
            <a:xfrm rot="345200">
              <a:off x="5509513" y="2804553"/>
              <a:ext cx="976059" cy="975924"/>
              <a:chOff x="2964656" y="1352909"/>
              <a:chExt cx="530331" cy="530286"/>
            </a:xfrm>
          </p:grpSpPr>
          <p:sp>
            <p:nvSpPr>
              <p:cNvPr id="1969" name="Google Shape;1969;p40"/>
              <p:cNvSpPr/>
              <p:nvPr/>
            </p:nvSpPr>
            <p:spPr>
              <a:xfrm>
                <a:off x="2964656" y="1352909"/>
                <a:ext cx="530331" cy="530286"/>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964656" y="1352909"/>
                <a:ext cx="530331" cy="530286"/>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993976" y="1382229"/>
                <a:ext cx="471688" cy="471648"/>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3060435" y="1382229"/>
                <a:ext cx="338765" cy="88430"/>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3033069" y="1716417"/>
                <a:ext cx="393498" cy="127048"/>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3132699" y="1464976"/>
                <a:ext cx="195535" cy="321145"/>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3132699" y="1457158"/>
                <a:ext cx="195535" cy="321797"/>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0"/>
              <p:cNvSpPr/>
              <p:nvPr/>
            </p:nvSpPr>
            <p:spPr>
              <a:xfrm>
                <a:off x="3415416" y="1526341"/>
                <a:ext cx="30684" cy="182961"/>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0"/>
              <p:cNvSpPr/>
              <p:nvPr/>
            </p:nvSpPr>
            <p:spPr>
              <a:xfrm>
                <a:off x="3013523" y="1526341"/>
                <a:ext cx="30684" cy="182961"/>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4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Overview</a:t>
            </a:r>
            <a:endParaRPr/>
          </a:p>
        </p:txBody>
      </p:sp>
      <p:sp>
        <p:nvSpPr>
          <p:cNvPr id="1983" name="Google Shape;1983;p41"/>
          <p:cNvSpPr txBox="1"/>
          <p:nvPr>
            <p:ph idx="1" type="subTitle"/>
          </p:nvPr>
        </p:nvSpPr>
        <p:spPr>
          <a:xfrm>
            <a:off x="1947913" y="1952524"/>
            <a:ext cx="21561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Jupiter </a:t>
            </a:r>
            <a:r>
              <a:rPr lang="en"/>
              <a:t>is a gas giant and the biggest planet in the Solar System</a:t>
            </a:r>
            <a:endParaRPr/>
          </a:p>
        </p:txBody>
      </p:sp>
      <p:sp>
        <p:nvSpPr>
          <p:cNvPr id="1984" name="Google Shape;1984;p41"/>
          <p:cNvSpPr txBox="1"/>
          <p:nvPr>
            <p:ph idx="2" type="subTitle"/>
          </p:nvPr>
        </p:nvSpPr>
        <p:spPr>
          <a:xfrm>
            <a:off x="1947913" y="1477725"/>
            <a:ext cx="21561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JUPITER</a:t>
            </a:r>
            <a:endParaRPr/>
          </a:p>
        </p:txBody>
      </p:sp>
      <p:sp>
        <p:nvSpPr>
          <p:cNvPr id="1985" name="Google Shape;1985;p41"/>
          <p:cNvSpPr txBox="1"/>
          <p:nvPr>
            <p:ph idx="3" type="subTitle"/>
          </p:nvPr>
        </p:nvSpPr>
        <p:spPr>
          <a:xfrm>
            <a:off x="1947913" y="3559451"/>
            <a:ext cx="21561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Mars is full of iron oxide dust, giving the planet its reddish cast</a:t>
            </a:r>
            <a:endParaRPr/>
          </a:p>
        </p:txBody>
      </p:sp>
      <p:sp>
        <p:nvSpPr>
          <p:cNvPr id="1986" name="Google Shape;1986;p41"/>
          <p:cNvSpPr txBox="1"/>
          <p:nvPr>
            <p:ph idx="4" type="subTitle"/>
          </p:nvPr>
        </p:nvSpPr>
        <p:spPr>
          <a:xfrm>
            <a:off x="1947913" y="3084652"/>
            <a:ext cx="21561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MARS</a:t>
            </a:r>
            <a:endParaRPr/>
          </a:p>
        </p:txBody>
      </p:sp>
      <p:sp>
        <p:nvSpPr>
          <p:cNvPr id="1987" name="Google Shape;1987;p41"/>
          <p:cNvSpPr txBox="1"/>
          <p:nvPr>
            <p:ph idx="5" type="subTitle"/>
          </p:nvPr>
        </p:nvSpPr>
        <p:spPr>
          <a:xfrm>
            <a:off x="5954138" y="1952515"/>
            <a:ext cx="21579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the closest planet to the Sun and the smallest in the Solar System</a:t>
            </a:r>
            <a:endParaRPr/>
          </a:p>
        </p:txBody>
      </p:sp>
      <p:sp>
        <p:nvSpPr>
          <p:cNvPr id="1988" name="Google Shape;1988;p41"/>
          <p:cNvSpPr txBox="1"/>
          <p:nvPr>
            <p:ph idx="6" type="subTitle"/>
          </p:nvPr>
        </p:nvSpPr>
        <p:spPr>
          <a:xfrm>
            <a:off x="5954138" y="1477713"/>
            <a:ext cx="21579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MERCURY</a:t>
            </a:r>
            <a:endParaRPr/>
          </a:p>
        </p:txBody>
      </p:sp>
      <p:sp>
        <p:nvSpPr>
          <p:cNvPr id="1989" name="Google Shape;1989;p41"/>
          <p:cNvSpPr txBox="1"/>
          <p:nvPr>
            <p:ph idx="7" type="subTitle"/>
          </p:nvPr>
        </p:nvSpPr>
        <p:spPr>
          <a:xfrm>
            <a:off x="5954138" y="3559452"/>
            <a:ext cx="21579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the second-brightest natural object in the night sky after the Moon</a:t>
            </a:r>
            <a:endParaRPr/>
          </a:p>
        </p:txBody>
      </p:sp>
      <p:sp>
        <p:nvSpPr>
          <p:cNvPr id="1990" name="Google Shape;1990;p41"/>
          <p:cNvSpPr txBox="1"/>
          <p:nvPr>
            <p:ph idx="8" type="subTitle"/>
          </p:nvPr>
        </p:nvSpPr>
        <p:spPr>
          <a:xfrm>
            <a:off x="5954138" y="3084650"/>
            <a:ext cx="21579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VENUS</a:t>
            </a:r>
            <a:endParaRPr/>
          </a:p>
        </p:txBody>
      </p:sp>
      <p:cxnSp>
        <p:nvCxnSpPr>
          <p:cNvPr id="1991" name="Google Shape;1991;p41"/>
          <p:cNvCxnSpPr/>
          <p:nvPr/>
        </p:nvCxnSpPr>
        <p:spPr>
          <a:xfrm>
            <a:off x="1031963" y="2639738"/>
            <a:ext cx="818100" cy="0"/>
          </a:xfrm>
          <a:prstGeom prst="straightConnector1">
            <a:avLst/>
          </a:prstGeom>
          <a:noFill/>
          <a:ln cap="flat" cmpd="sng" w="28575">
            <a:solidFill>
              <a:schemeClr val="dk1"/>
            </a:solidFill>
            <a:prstDash val="solid"/>
            <a:round/>
            <a:headEnd len="med" w="med" type="none"/>
            <a:tailEnd len="med" w="med" type="none"/>
          </a:ln>
        </p:spPr>
      </p:cxnSp>
      <p:cxnSp>
        <p:nvCxnSpPr>
          <p:cNvPr id="1992" name="Google Shape;1992;p41"/>
          <p:cNvCxnSpPr/>
          <p:nvPr/>
        </p:nvCxnSpPr>
        <p:spPr>
          <a:xfrm>
            <a:off x="5038188" y="2639738"/>
            <a:ext cx="818100" cy="0"/>
          </a:xfrm>
          <a:prstGeom prst="straightConnector1">
            <a:avLst/>
          </a:prstGeom>
          <a:noFill/>
          <a:ln cap="flat" cmpd="sng" w="28575">
            <a:solidFill>
              <a:schemeClr val="dk1"/>
            </a:solidFill>
            <a:prstDash val="solid"/>
            <a:round/>
            <a:headEnd len="med" w="med" type="none"/>
            <a:tailEnd len="med" w="med" type="none"/>
          </a:ln>
        </p:spPr>
      </p:cxnSp>
      <p:cxnSp>
        <p:nvCxnSpPr>
          <p:cNvPr id="1993" name="Google Shape;1993;p41"/>
          <p:cNvCxnSpPr/>
          <p:nvPr/>
        </p:nvCxnSpPr>
        <p:spPr>
          <a:xfrm>
            <a:off x="1031963" y="4255700"/>
            <a:ext cx="818100" cy="0"/>
          </a:xfrm>
          <a:prstGeom prst="straightConnector1">
            <a:avLst/>
          </a:prstGeom>
          <a:noFill/>
          <a:ln cap="flat" cmpd="sng" w="28575">
            <a:solidFill>
              <a:schemeClr val="dk1"/>
            </a:solidFill>
            <a:prstDash val="solid"/>
            <a:round/>
            <a:headEnd len="med" w="med" type="none"/>
            <a:tailEnd len="med" w="med" type="none"/>
          </a:ln>
        </p:spPr>
      </p:cxnSp>
      <p:cxnSp>
        <p:nvCxnSpPr>
          <p:cNvPr id="1994" name="Google Shape;1994;p41"/>
          <p:cNvCxnSpPr/>
          <p:nvPr/>
        </p:nvCxnSpPr>
        <p:spPr>
          <a:xfrm>
            <a:off x="5038188" y="4255700"/>
            <a:ext cx="818100" cy="0"/>
          </a:xfrm>
          <a:prstGeom prst="straightConnector1">
            <a:avLst/>
          </a:prstGeom>
          <a:noFill/>
          <a:ln cap="flat" cmpd="sng" w="28575">
            <a:solidFill>
              <a:schemeClr val="dk1"/>
            </a:solidFill>
            <a:prstDash val="solid"/>
            <a:round/>
            <a:headEnd len="med" w="med" type="none"/>
            <a:tailEnd len="med" w="med" type="none"/>
          </a:ln>
        </p:spPr>
      </p:cxnSp>
      <p:grpSp>
        <p:nvGrpSpPr>
          <p:cNvPr id="1995" name="Google Shape;1995;p41"/>
          <p:cNvGrpSpPr/>
          <p:nvPr/>
        </p:nvGrpSpPr>
        <p:grpSpPr>
          <a:xfrm>
            <a:off x="5084169" y="1647637"/>
            <a:ext cx="726139" cy="676892"/>
            <a:chOff x="-3080947" y="1249394"/>
            <a:chExt cx="413425" cy="388126"/>
          </a:xfrm>
        </p:grpSpPr>
        <p:sp>
          <p:nvSpPr>
            <p:cNvPr id="1996" name="Google Shape;1996;p41"/>
            <p:cNvSpPr/>
            <p:nvPr/>
          </p:nvSpPr>
          <p:spPr>
            <a:xfrm>
              <a:off x="-2935528" y="1515776"/>
              <a:ext cx="122556" cy="121744"/>
            </a:xfrm>
            <a:custGeom>
              <a:rect b="b" l="l" r="r" t="t"/>
              <a:pathLst>
                <a:path extrusionOk="0" h="3898" w="3924">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1"/>
            <p:cNvSpPr/>
            <p:nvPr/>
          </p:nvSpPr>
          <p:spPr>
            <a:xfrm>
              <a:off x="-2797200" y="1322103"/>
              <a:ext cx="117809" cy="174715"/>
            </a:xfrm>
            <a:custGeom>
              <a:rect b="b" l="l" r="r" t="t"/>
              <a:pathLst>
                <a:path extrusionOk="0" h="5594" w="3772">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1"/>
            <p:cNvSpPr/>
            <p:nvPr/>
          </p:nvSpPr>
          <p:spPr>
            <a:xfrm>
              <a:off x="-3069110" y="1322103"/>
              <a:ext cx="117809" cy="174715"/>
            </a:xfrm>
            <a:custGeom>
              <a:rect b="b" l="l" r="r" t="t"/>
              <a:pathLst>
                <a:path extrusionOk="0" h="5594" w="3772">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1"/>
            <p:cNvSpPr/>
            <p:nvPr/>
          </p:nvSpPr>
          <p:spPr>
            <a:xfrm>
              <a:off x="-3080947" y="1249394"/>
              <a:ext cx="413425" cy="64058"/>
            </a:xfrm>
            <a:custGeom>
              <a:rect b="b" l="l" r="r" t="t"/>
              <a:pathLst>
                <a:path extrusionOk="0" h="2051" w="13237">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1"/>
            <p:cNvSpPr/>
            <p:nvPr/>
          </p:nvSpPr>
          <p:spPr>
            <a:xfrm>
              <a:off x="-2954487" y="1337907"/>
              <a:ext cx="161285" cy="64870"/>
            </a:xfrm>
            <a:custGeom>
              <a:rect b="b" l="l" r="r" t="t"/>
              <a:pathLst>
                <a:path extrusionOk="0" h="2077" w="5164">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1"/>
            <p:cNvSpPr/>
            <p:nvPr/>
          </p:nvSpPr>
          <p:spPr>
            <a:xfrm>
              <a:off x="-2935528" y="1427232"/>
              <a:ext cx="122556" cy="64058"/>
            </a:xfrm>
            <a:custGeom>
              <a:rect b="b" l="l" r="r" t="t"/>
              <a:pathLst>
                <a:path extrusionOk="0" h="2051" w="3924">
                  <a:moveTo>
                    <a:pt x="1" y="1"/>
                  </a:moveTo>
                  <a:lnTo>
                    <a:pt x="1" y="2051"/>
                  </a:lnTo>
                  <a:lnTo>
                    <a:pt x="3923" y="2051"/>
                  </a:lnTo>
                  <a:lnTo>
                    <a:pt x="39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2" name="Google Shape;2002;p41"/>
          <p:cNvGrpSpPr/>
          <p:nvPr/>
        </p:nvGrpSpPr>
        <p:grpSpPr>
          <a:xfrm>
            <a:off x="1077950" y="1647637"/>
            <a:ext cx="726139" cy="722374"/>
            <a:chOff x="-4491875" y="1926796"/>
            <a:chExt cx="413425" cy="414205"/>
          </a:xfrm>
        </p:grpSpPr>
        <p:sp>
          <p:nvSpPr>
            <p:cNvPr id="2003" name="Google Shape;2003;p41"/>
            <p:cNvSpPr/>
            <p:nvPr/>
          </p:nvSpPr>
          <p:spPr>
            <a:xfrm>
              <a:off x="-4491875" y="2218445"/>
              <a:ext cx="413425" cy="49816"/>
            </a:xfrm>
            <a:custGeom>
              <a:rect b="b" l="l" r="r" t="t"/>
              <a:pathLst>
                <a:path extrusionOk="0" h="1595" w="13237">
                  <a:moveTo>
                    <a:pt x="1" y="1"/>
                  </a:moveTo>
                  <a:lnTo>
                    <a:pt x="1" y="1595"/>
                  </a:lnTo>
                  <a:lnTo>
                    <a:pt x="13237" y="1595"/>
                  </a:lnTo>
                  <a:lnTo>
                    <a:pt x="132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1"/>
            <p:cNvSpPr/>
            <p:nvPr/>
          </p:nvSpPr>
          <p:spPr>
            <a:xfrm>
              <a:off x="-4491875" y="1976580"/>
              <a:ext cx="97258" cy="218190"/>
            </a:xfrm>
            <a:custGeom>
              <a:rect b="b" l="l" r="r" t="t"/>
              <a:pathLst>
                <a:path extrusionOk="0" h="6986" w="3114">
                  <a:moveTo>
                    <a:pt x="1" y="0"/>
                  </a:moveTo>
                  <a:lnTo>
                    <a:pt x="1" y="6985"/>
                  </a:lnTo>
                  <a:lnTo>
                    <a:pt x="3114" y="6985"/>
                  </a:lnTo>
                  <a:lnTo>
                    <a:pt x="31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175709" y="1976580"/>
              <a:ext cx="97258" cy="218190"/>
            </a:xfrm>
            <a:custGeom>
              <a:rect b="b" l="l" r="r" t="t"/>
              <a:pathLst>
                <a:path extrusionOk="0" h="6986" w="3114">
                  <a:moveTo>
                    <a:pt x="1" y="0"/>
                  </a:moveTo>
                  <a:lnTo>
                    <a:pt x="1" y="6985"/>
                  </a:lnTo>
                  <a:lnTo>
                    <a:pt x="3114" y="6985"/>
                  </a:lnTo>
                  <a:lnTo>
                    <a:pt x="31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1"/>
            <p:cNvSpPr/>
            <p:nvPr/>
          </p:nvSpPr>
          <p:spPr>
            <a:xfrm>
              <a:off x="-4394648" y="2291966"/>
              <a:ext cx="218971" cy="49035"/>
            </a:xfrm>
            <a:custGeom>
              <a:rect b="b" l="l" r="r" t="t"/>
              <a:pathLst>
                <a:path extrusionOk="0" h="1570" w="7011">
                  <a:moveTo>
                    <a:pt x="1570" y="0"/>
                  </a:moveTo>
                  <a:lnTo>
                    <a:pt x="1570" y="785"/>
                  </a:lnTo>
                  <a:lnTo>
                    <a:pt x="1" y="785"/>
                  </a:lnTo>
                  <a:lnTo>
                    <a:pt x="1" y="1569"/>
                  </a:lnTo>
                  <a:lnTo>
                    <a:pt x="7011" y="1569"/>
                  </a:lnTo>
                  <a:lnTo>
                    <a:pt x="7011" y="785"/>
                  </a:lnTo>
                  <a:lnTo>
                    <a:pt x="5442" y="785"/>
                  </a:lnTo>
                  <a:lnTo>
                    <a:pt x="54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1"/>
            <p:cNvSpPr/>
            <p:nvPr/>
          </p:nvSpPr>
          <p:spPr>
            <a:xfrm>
              <a:off x="-4248418" y="1928358"/>
              <a:ext cx="46661" cy="48254"/>
            </a:xfrm>
            <a:custGeom>
              <a:rect b="b" l="l" r="r" t="t"/>
              <a:pathLst>
                <a:path extrusionOk="0" h="1545" w="1494">
                  <a:moveTo>
                    <a:pt x="0" y="1"/>
                  </a:moveTo>
                  <a:lnTo>
                    <a:pt x="0" y="1544"/>
                  </a:lnTo>
                  <a:lnTo>
                    <a:pt x="1494" y="1544"/>
                  </a:lnTo>
                  <a:cubicBezTo>
                    <a:pt x="1342" y="785"/>
                    <a:pt x="760" y="15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4370131" y="1926796"/>
              <a:ext cx="169967" cy="267975"/>
            </a:xfrm>
            <a:custGeom>
              <a:rect b="b" l="l" r="r" t="t"/>
              <a:pathLst>
                <a:path extrusionOk="0" h="8580" w="5442">
                  <a:moveTo>
                    <a:pt x="3113" y="3138"/>
                  </a:moveTo>
                  <a:lnTo>
                    <a:pt x="3113" y="3897"/>
                  </a:lnTo>
                  <a:lnTo>
                    <a:pt x="785" y="3897"/>
                  </a:lnTo>
                  <a:lnTo>
                    <a:pt x="785" y="3138"/>
                  </a:lnTo>
                  <a:close/>
                  <a:moveTo>
                    <a:pt x="4657" y="3138"/>
                  </a:moveTo>
                  <a:lnTo>
                    <a:pt x="4657" y="3897"/>
                  </a:lnTo>
                  <a:lnTo>
                    <a:pt x="3872" y="3897"/>
                  </a:lnTo>
                  <a:lnTo>
                    <a:pt x="3872" y="3138"/>
                  </a:lnTo>
                  <a:close/>
                  <a:moveTo>
                    <a:pt x="1544" y="4682"/>
                  </a:moveTo>
                  <a:lnTo>
                    <a:pt x="1544" y="5466"/>
                  </a:lnTo>
                  <a:lnTo>
                    <a:pt x="785" y="5466"/>
                  </a:lnTo>
                  <a:lnTo>
                    <a:pt x="785" y="4682"/>
                  </a:lnTo>
                  <a:close/>
                  <a:moveTo>
                    <a:pt x="4657" y="4682"/>
                  </a:moveTo>
                  <a:lnTo>
                    <a:pt x="4657" y="5466"/>
                  </a:lnTo>
                  <a:lnTo>
                    <a:pt x="2328" y="5466"/>
                  </a:lnTo>
                  <a:lnTo>
                    <a:pt x="2328" y="4682"/>
                  </a:lnTo>
                  <a:close/>
                  <a:moveTo>
                    <a:pt x="3113" y="6251"/>
                  </a:moveTo>
                  <a:lnTo>
                    <a:pt x="3113" y="7010"/>
                  </a:lnTo>
                  <a:lnTo>
                    <a:pt x="785" y="7010"/>
                  </a:lnTo>
                  <a:lnTo>
                    <a:pt x="785" y="6251"/>
                  </a:lnTo>
                  <a:close/>
                  <a:moveTo>
                    <a:pt x="4657" y="6251"/>
                  </a:moveTo>
                  <a:lnTo>
                    <a:pt x="4657" y="7010"/>
                  </a:lnTo>
                  <a:lnTo>
                    <a:pt x="3872" y="7010"/>
                  </a:lnTo>
                  <a:lnTo>
                    <a:pt x="3872" y="6251"/>
                  </a:lnTo>
                  <a:close/>
                  <a:moveTo>
                    <a:pt x="0" y="0"/>
                  </a:moveTo>
                  <a:lnTo>
                    <a:pt x="0" y="8579"/>
                  </a:lnTo>
                  <a:lnTo>
                    <a:pt x="5441" y="8579"/>
                  </a:lnTo>
                  <a:lnTo>
                    <a:pt x="5441" y="2354"/>
                  </a:lnTo>
                  <a:lnTo>
                    <a:pt x="3113" y="2354"/>
                  </a:lnTo>
                  <a:lnTo>
                    <a:pt x="31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41"/>
          <p:cNvGrpSpPr/>
          <p:nvPr/>
        </p:nvGrpSpPr>
        <p:grpSpPr>
          <a:xfrm>
            <a:off x="1079813" y="3263582"/>
            <a:ext cx="722387" cy="619193"/>
            <a:chOff x="-5680678" y="2585989"/>
            <a:chExt cx="414237" cy="358081"/>
          </a:xfrm>
        </p:grpSpPr>
        <p:sp>
          <p:nvSpPr>
            <p:cNvPr id="2010" name="Google Shape;2010;p41"/>
            <p:cNvSpPr/>
            <p:nvPr/>
          </p:nvSpPr>
          <p:spPr>
            <a:xfrm>
              <a:off x="-5552625" y="2585989"/>
              <a:ext cx="64839" cy="67212"/>
            </a:xfrm>
            <a:custGeom>
              <a:rect b="b" l="l" r="r" t="t"/>
              <a:pathLst>
                <a:path extrusionOk="0" h="2152" w="2076">
                  <a:moveTo>
                    <a:pt x="1418" y="1"/>
                  </a:moveTo>
                  <a:lnTo>
                    <a:pt x="1" y="2152"/>
                  </a:lnTo>
                  <a:lnTo>
                    <a:pt x="937" y="2152"/>
                  </a:lnTo>
                  <a:lnTo>
                    <a:pt x="2076" y="456"/>
                  </a:lnTo>
                  <a:lnTo>
                    <a:pt x="14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1"/>
            <p:cNvSpPr/>
            <p:nvPr/>
          </p:nvSpPr>
          <p:spPr>
            <a:xfrm>
              <a:off x="-5459364" y="2585989"/>
              <a:ext cx="64870" cy="67212"/>
            </a:xfrm>
            <a:custGeom>
              <a:rect b="b" l="l" r="r" t="t"/>
              <a:pathLst>
                <a:path extrusionOk="0" h="2152" w="2077">
                  <a:moveTo>
                    <a:pt x="659" y="1"/>
                  </a:moveTo>
                  <a:lnTo>
                    <a:pt x="1" y="456"/>
                  </a:lnTo>
                  <a:lnTo>
                    <a:pt x="1140" y="2152"/>
                  </a:lnTo>
                  <a:lnTo>
                    <a:pt x="2076" y="2152"/>
                  </a:lnTo>
                  <a:lnTo>
                    <a:pt x="6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1"/>
            <p:cNvSpPr/>
            <p:nvPr/>
          </p:nvSpPr>
          <p:spPr>
            <a:xfrm>
              <a:off x="-5680678" y="2653170"/>
              <a:ext cx="414237" cy="72772"/>
            </a:xfrm>
            <a:custGeom>
              <a:rect b="b" l="l" r="r" t="t"/>
              <a:pathLst>
                <a:path extrusionOk="0" h="2330" w="13263">
                  <a:moveTo>
                    <a:pt x="1" y="1"/>
                  </a:moveTo>
                  <a:lnTo>
                    <a:pt x="1" y="2329"/>
                  </a:lnTo>
                  <a:lnTo>
                    <a:pt x="13262" y="2329"/>
                  </a:lnTo>
                  <a:lnTo>
                    <a:pt x="13262" y="1"/>
                  </a:lnTo>
                  <a:lnTo>
                    <a:pt x="9162" y="1"/>
                  </a:lnTo>
                  <a:lnTo>
                    <a:pt x="10073" y="1317"/>
                  </a:lnTo>
                  <a:lnTo>
                    <a:pt x="9415" y="1772"/>
                  </a:lnTo>
                  <a:lnTo>
                    <a:pt x="8226" y="1"/>
                  </a:lnTo>
                  <a:lnTo>
                    <a:pt x="5037" y="1"/>
                  </a:lnTo>
                  <a:lnTo>
                    <a:pt x="3848" y="1772"/>
                  </a:lnTo>
                  <a:lnTo>
                    <a:pt x="3190" y="1317"/>
                  </a:lnTo>
                  <a:lnTo>
                    <a:pt x="41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5654599" y="2749616"/>
              <a:ext cx="362047" cy="194454"/>
            </a:xfrm>
            <a:custGeom>
              <a:rect b="b" l="l" r="r" t="t"/>
              <a:pathLst>
                <a:path extrusionOk="0" h="6226" w="11592">
                  <a:moveTo>
                    <a:pt x="5417" y="1164"/>
                  </a:moveTo>
                  <a:lnTo>
                    <a:pt x="5417" y="1949"/>
                  </a:lnTo>
                  <a:lnTo>
                    <a:pt x="2304" y="1949"/>
                  </a:lnTo>
                  <a:lnTo>
                    <a:pt x="2304" y="1164"/>
                  </a:lnTo>
                  <a:close/>
                  <a:moveTo>
                    <a:pt x="9289" y="1164"/>
                  </a:moveTo>
                  <a:lnTo>
                    <a:pt x="9289" y="1949"/>
                  </a:lnTo>
                  <a:lnTo>
                    <a:pt x="6176" y="1949"/>
                  </a:lnTo>
                  <a:lnTo>
                    <a:pt x="6176" y="1164"/>
                  </a:lnTo>
                  <a:close/>
                  <a:moveTo>
                    <a:pt x="5417" y="2734"/>
                  </a:moveTo>
                  <a:lnTo>
                    <a:pt x="5417" y="3493"/>
                  </a:lnTo>
                  <a:lnTo>
                    <a:pt x="2304" y="3493"/>
                  </a:lnTo>
                  <a:lnTo>
                    <a:pt x="2304" y="2734"/>
                  </a:lnTo>
                  <a:close/>
                  <a:moveTo>
                    <a:pt x="9289" y="2734"/>
                  </a:moveTo>
                  <a:lnTo>
                    <a:pt x="9289" y="3493"/>
                  </a:lnTo>
                  <a:lnTo>
                    <a:pt x="6176" y="3493"/>
                  </a:lnTo>
                  <a:lnTo>
                    <a:pt x="6176" y="2734"/>
                  </a:lnTo>
                  <a:close/>
                  <a:moveTo>
                    <a:pt x="5417" y="4277"/>
                  </a:moveTo>
                  <a:lnTo>
                    <a:pt x="5417" y="5062"/>
                  </a:lnTo>
                  <a:lnTo>
                    <a:pt x="2304" y="5062"/>
                  </a:lnTo>
                  <a:lnTo>
                    <a:pt x="2304" y="4277"/>
                  </a:lnTo>
                  <a:close/>
                  <a:moveTo>
                    <a:pt x="9289" y="4277"/>
                  </a:moveTo>
                  <a:lnTo>
                    <a:pt x="9289" y="5062"/>
                  </a:lnTo>
                  <a:lnTo>
                    <a:pt x="6176" y="5062"/>
                  </a:lnTo>
                  <a:lnTo>
                    <a:pt x="6176" y="4277"/>
                  </a:lnTo>
                  <a:close/>
                  <a:moveTo>
                    <a:pt x="1" y="0"/>
                  </a:moveTo>
                  <a:lnTo>
                    <a:pt x="760" y="6226"/>
                  </a:lnTo>
                  <a:lnTo>
                    <a:pt x="10833" y="6226"/>
                  </a:lnTo>
                  <a:lnTo>
                    <a:pt x="115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41"/>
          <p:cNvGrpSpPr/>
          <p:nvPr/>
        </p:nvGrpSpPr>
        <p:grpSpPr>
          <a:xfrm>
            <a:off x="5086056" y="3263726"/>
            <a:ext cx="722374" cy="505671"/>
            <a:chOff x="-2378278" y="2585989"/>
            <a:chExt cx="414205" cy="290900"/>
          </a:xfrm>
        </p:grpSpPr>
        <p:sp>
          <p:nvSpPr>
            <p:cNvPr id="2015" name="Google Shape;2015;p41"/>
            <p:cNvSpPr/>
            <p:nvPr/>
          </p:nvSpPr>
          <p:spPr>
            <a:xfrm>
              <a:off x="-2134821" y="2658698"/>
              <a:ext cx="24518" cy="24549"/>
            </a:xfrm>
            <a:custGeom>
              <a:rect b="b" l="l" r="r" t="t"/>
              <a:pathLst>
                <a:path extrusionOk="0" h="786" w="785">
                  <a:moveTo>
                    <a:pt x="405" y="1"/>
                  </a:moveTo>
                  <a:cubicBezTo>
                    <a:pt x="178" y="1"/>
                    <a:pt x="0" y="178"/>
                    <a:pt x="0" y="406"/>
                  </a:cubicBezTo>
                  <a:cubicBezTo>
                    <a:pt x="0" y="608"/>
                    <a:pt x="178" y="785"/>
                    <a:pt x="405" y="785"/>
                  </a:cubicBezTo>
                  <a:lnTo>
                    <a:pt x="785" y="785"/>
                  </a:lnTo>
                  <a:lnTo>
                    <a:pt x="785" y="406"/>
                  </a:lnTo>
                  <a:cubicBezTo>
                    <a:pt x="785" y="178"/>
                    <a:pt x="608"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86598" y="2658698"/>
              <a:ext cx="24518" cy="24549"/>
            </a:xfrm>
            <a:custGeom>
              <a:rect b="b" l="l" r="r" t="t"/>
              <a:pathLst>
                <a:path extrusionOk="0" h="786" w="785">
                  <a:moveTo>
                    <a:pt x="405" y="1"/>
                  </a:moveTo>
                  <a:cubicBezTo>
                    <a:pt x="177" y="1"/>
                    <a:pt x="0" y="178"/>
                    <a:pt x="0" y="406"/>
                  </a:cubicBezTo>
                  <a:lnTo>
                    <a:pt x="0" y="785"/>
                  </a:lnTo>
                  <a:lnTo>
                    <a:pt x="405" y="785"/>
                  </a:lnTo>
                  <a:cubicBezTo>
                    <a:pt x="608" y="785"/>
                    <a:pt x="785" y="608"/>
                    <a:pt x="785" y="406"/>
                  </a:cubicBezTo>
                  <a:cubicBezTo>
                    <a:pt x="785" y="178"/>
                    <a:pt x="608"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2378278" y="2585989"/>
              <a:ext cx="153383" cy="152571"/>
            </a:xfrm>
            <a:custGeom>
              <a:rect b="b" l="l" r="r" t="t"/>
              <a:pathLst>
                <a:path extrusionOk="0" h="4885" w="4911">
                  <a:moveTo>
                    <a:pt x="1" y="1"/>
                  </a:moveTo>
                  <a:lnTo>
                    <a:pt x="1" y="4885"/>
                  </a:lnTo>
                  <a:lnTo>
                    <a:pt x="49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2134821" y="2755925"/>
              <a:ext cx="72740" cy="48254"/>
            </a:xfrm>
            <a:custGeom>
              <a:rect b="b" l="l" r="r" t="t"/>
              <a:pathLst>
                <a:path extrusionOk="0" h="1545" w="2329">
                  <a:moveTo>
                    <a:pt x="0" y="1"/>
                  </a:moveTo>
                  <a:lnTo>
                    <a:pt x="0" y="1545"/>
                  </a:lnTo>
                  <a:lnTo>
                    <a:pt x="2329" y="1545"/>
                  </a:lnTo>
                  <a:lnTo>
                    <a:pt x="2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2378278" y="2585989"/>
              <a:ext cx="414205" cy="290900"/>
            </a:xfrm>
            <a:custGeom>
              <a:rect b="b" l="l" r="r" t="t"/>
              <a:pathLst>
                <a:path extrusionOk="0" h="9314" w="13262">
                  <a:moveTo>
                    <a:pt x="4683" y="5442"/>
                  </a:moveTo>
                  <a:lnTo>
                    <a:pt x="4683" y="6226"/>
                  </a:lnTo>
                  <a:lnTo>
                    <a:pt x="1570" y="6226"/>
                  </a:lnTo>
                  <a:lnTo>
                    <a:pt x="1570" y="5442"/>
                  </a:lnTo>
                  <a:close/>
                  <a:moveTo>
                    <a:pt x="4683" y="6986"/>
                  </a:moveTo>
                  <a:lnTo>
                    <a:pt x="4683" y="7770"/>
                  </a:lnTo>
                  <a:lnTo>
                    <a:pt x="1570" y="7770"/>
                  </a:lnTo>
                  <a:lnTo>
                    <a:pt x="1570" y="6986"/>
                  </a:lnTo>
                  <a:close/>
                  <a:moveTo>
                    <a:pt x="9744" y="1570"/>
                  </a:moveTo>
                  <a:cubicBezTo>
                    <a:pt x="10377" y="1570"/>
                    <a:pt x="10908" y="2076"/>
                    <a:pt x="10908" y="2734"/>
                  </a:cubicBezTo>
                  <a:cubicBezTo>
                    <a:pt x="10908" y="2860"/>
                    <a:pt x="10883" y="2987"/>
                    <a:pt x="10832" y="3113"/>
                  </a:cubicBezTo>
                  <a:lnTo>
                    <a:pt x="11668" y="3113"/>
                  </a:lnTo>
                  <a:lnTo>
                    <a:pt x="11668" y="5442"/>
                  </a:lnTo>
                  <a:lnTo>
                    <a:pt x="10908" y="5442"/>
                  </a:lnTo>
                  <a:lnTo>
                    <a:pt x="10908" y="7770"/>
                  </a:lnTo>
                  <a:lnTo>
                    <a:pt x="7011" y="7770"/>
                  </a:lnTo>
                  <a:lnTo>
                    <a:pt x="7011" y="5442"/>
                  </a:lnTo>
                  <a:lnTo>
                    <a:pt x="6252" y="5442"/>
                  </a:lnTo>
                  <a:lnTo>
                    <a:pt x="6252" y="3113"/>
                  </a:lnTo>
                  <a:lnTo>
                    <a:pt x="7087" y="3113"/>
                  </a:lnTo>
                  <a:cubicBezTo>
                    <a:pt x="7062" y="2987"/>
                    <a:pt x="7036" y="2860"/>
                    <a:pt x="7036" y="2734"/>
                  </a:cubicBezTo>
                  <a:cubicBezTo>
                    <a:pt x="7036" y="2076"/>
                    <a:pt x="7542" y="1570"/>
                    <a:pt x="8200" y="1570"/>
                  </a:cubicBezTo>
                  <a:cubicBezTo>
                    <a:pt x="8479" y="1570"/>
                    <a:pt x="8757" y="1671"/>
                    <a:pt x="8960" y="1873"/>
                  </a:cubicBezTo>
                  <a:cubicBezTo>
                    <a:pt x="9162" y="1671"/>
                    <a:pt x="9440" y="1570"/>
                    <a:pt x="9744" y="1570"/>
                  </a:cubicBezTo>
                  <a:close/>
                  <a:moveTo>
                    <a:pt x="5999" y="1"/>
                  </a:moveTo>
                  <a:lnTo>
                    <a:pt x="1" y="5999"/>
                  </a:lnTo>
                  <a:lnTo>
                    <a:pt x="1" y="9314"/>
                  </a:lnTo>
                  <a:lnTo>
                    <a:pt x="13262" y="9314"/>
                  </a:lnTo>
                  <a:lnTo>
                    <a:pt x="132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158526" y="2707733"/>
              <a:ext cx="120963" cy="23737"/>
            </a:xfrm>
            <a:custGeom>
              <a:rect b="b" l="l" r="r" t="t"/>
              <a:pathLst>
                <a:path extrusionOk="0" h="760" w="3873">
                  <a:moveTo>
                    <a:pt x="0" y="0"/>
                  </a:moveTo>
                  <a:lnTo>
                    <a:pt x="0" y="759"/>
                  </a:lnTo>
                  <a:lnTo>
                    <a:pt x="3872" y="759"/>
                  </a:lnTo>
                  <a:lnTo>
                    <a:pt x="38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42"/>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Educational Contents</a:t>
            </a:r>
            <a:endParaRPr/>
          </a:p>
        </p:txBody>
      </p:sp>
      <p:sp>
        <p:nvSpPr>
          <p:cNvPr id="2026" name="Google Shape;2026;p42"/>
          <p:cNvSpPr txBox="1"/>
          <p:nvPr/>
        </p:nvSpPr>
        <p:spPr>
          <a:xfrm>
            <a:off x="1641290" y="2257275"/>
            <a:ext cx="24951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2027" name="Google Shape;2027;p42"/>
          <p:cNvSpPr txBox="1"/>
          <p:nvPr/>
        </p:nvSpPr>
        <p:spPr>
          <a:xfrm>
            <a:off x="1641290" y="2732075"/>
            <a:ext cx="24951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2028" name="Google Shape;2028;p42"/>
          <p:cNvSpPr txBox="1"/>
          <p:nvPr/>
        </p:nvSpPr>
        <p:spPr>
          <a:xfrm>
            <a:off x="1641290" y="3579675"/>
            <a:ext cx="24951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2029" name="Google Shape;2029;p42"/>
          <p:cNvSpPr txBox="1"/>
          <p:nvPr/>
        </p:nvSpPr>
        <p:spPr>
          <a:xfrm>
            <a:off x="1641290" y="4054475"/>
            <a:ext cx="24951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sp>
        <p:nvSpPr>
          <p:cNvPr id="2030" name="Google Shape;2030;p42"/>
          <p:cNvSpPr txBox="1"/>
          <p:nvPr/>
        </p:nvSpPr>
        <p:spPr>
          <a:xfrm>
            <a:off x="5885204" y="2257275"/>
            <a:ext cx="24948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2031" name="Google Shape;2031;p42"/>
          <p:cNvSpPr txBox="1"/>
          <p:nvPr/>
        </p:nvSpPr>
        <p:spPr>
          <a:xfrm>
            <a:off x="5885204" y="2732075"/>
            <a:ext cx="24948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2032" name="Google Shape;2032;p42"/>
          <p:cNvSpPr txBox="1"/>
          <p:nvPr/>
        </p:nvSpPr>
        <p:spPr>
          <a:xfrm>
            <a:off x="5885204" y="3579675"/>
            <a:ext cx="24948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2033" name="Google Shape;2033;p42"/>
          <p:cNvSpPr txBox="1"/>
          <p:nvPr/>
        </p:nvSpPr>
        <p:spPr>
          <a:xfrm>
            <a:off x="5885204" y="4054475"/>
            <a:ext cx="24948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cxnSp>
        <p:nvCxnSpPr>
          <p:cNvPr id="2034" name="Google Shape;2034;p42"/>
          <p:cNvCxnSpPr/>
          <p:nvPr/>
        </p:nvCxnSpPr>
        <p:spPr>
          <a:xfrm rot="10800000">
            <a:off x="1071533" y="2067375"/>
            <a:ext cx="0" cy="189900"/>
          </a:xfrm>
          <a:prstGeom prst="straightConnector1">
            <a:avLst/>
          </a:prstGeom>
          <a:noFill/>
          <a:ln cap="flat" cmpd="sng" w="28575">
            <a:solidFill>
              <a:schemeClr val="dk1"/>
            </a:solidFill>
            <a:prstDash val="solid"/>
            <a:round/>
            <a:headEnd len="med" w="med" type="none"/>
            <a:tailEnd len="med" w="med" type="none"/>
          </a:ln>
        </p:spPr>
      </p:cxnSp>
      <p:cxnSp>
        <p:nvCxnSpPr>
          <p:cNvPr id="2035" name="Google Shape;2035;p42"/>
          <p:cNvCxnSpPr/>
          <p:nvPr/>
        </p:nvCxnSpPr>
        <p:spPr>
          <a:xfrm rot="10800000">
            <a:off x="1071533" y="3380275"/>
            <a:ext cx="0" cy="189900"/>
          </a:xfrm>
          <a:prstGeom prst="straightConnector1">
            <a:avLst/>
          </a:prstGeom>
          <a:noFill/>
          <a:ln cap="flat" cmpd="sng" w="28575">
            <a:solidFill>
              <a:schemeClr val="dk1"/>
            </a:solidFill>
            <a:prstDash val="solid"/>
            <a:round/>
            <a:headEnd len="med" w="med" type="none"/>
            <a:tailEnd len="med" w="med" type="none"/>
          </a:ln>
        </p:spPr>
      </p:cxnSp>
      <p:cxnSp>
        <p:nvCxnSpPr>
          <p:cNvPr id="2036" name="Google Shape;2036;p42"/>
          <p:cNvCxnSpPr/>
          <p:nvPr/>
        </p:nvCxnSpPr>
        <p:spPr>
          <a:xfrm rot="10800000">
            <a:off x="5315508" y="2067375"/>
            <a:ext cx="0" cy="189900"/>
          </a:xfrm>
          <a:prstGeom prst="straightConnector1">
            <a:avLst/>
          </a:prstGeom>
          <a:noFill/>
          <a:ln cap="flat" cmpd="sng" w="28575">
            <a:solidFill>
              <a:schemeClr val="dk1"/>
            </a:solidFill>
            <a:prstDash val="solid"/>
            <a:round/>
            <a:headEnd len="med" w="med" type="none"/>
            <a:tailEnd len="med" w="med" type="none"/>
          </a:ln>
        </p:spPr>
      </p:cxnSp>
      <p:cxnSp>
        <p:nvCxnSpPr>
          <p:cNvPr id="2037" name="Google Shape;2037;p42"/>
          <p:cNvCxnSpPr/>
          <p:nvPr/>
        </p:nvCxnSpPr>
        <p:spPr>
          <a:xfrm rot="10800000">
            <a:off x="5315508" y="3380275"/>
            <a:ext cx="0" cy="189900"/>
          </a:xfrm>
          <a:prstGeom prst="straightConnector1">
            <a:avLst/>
          </a:prstGeom>
          <a:noFill/>
          <a:ln cap="flat" cmpd="sng" w="28575">
            <a:solidFill>
              <a:schemeClr val="dk1"/>
            </a:solidFill>
            <a:prstDash val="solid"/>
            <a:round/>
            <a:headEnd len="med" w="med" type="none"/>
            <a:tailEnd len="med" w="med" type="none"/>
          </a:ln>
        </p:spPr>
      </p:cxnSp>
      <p:cxnSp>
        <p:nvCxnSpPr>
          <p:cNvPr id="2038" name="Google Shape;2038;p42"/>
          <p:cNvCxnSpPr>
            <a:stCxn id="2039" idx="3"/>
            <a:endCxn id="2040" idx="1"/>
          </p:cNvCxnSpPr>
          <p:nvPr/>
        </p:nvCxnSpPr>
        <p:spPr>
          <a:xfrm>
            <a:off x="4136164" y="1792700"/>
            <a:ext cx="871800" cy="0"/>
          </a:xfrm>
          <a:prstGeom prst="straightConnector1">
            <a:avLst/>
          </a:prstGeom>
          <a:noFill/>
          <a:ln cap="flat" cmpd="sng" w="28575">
            <a:solidFill>
              <a:schemeClr val="dk1"/>
            </a:solidFill>
            <a:prstDash val="solid"/>
            <a:round/>
            <a:headEnd len="med" w="med" type="none"/>
            <a:tailEnd len="med" w="med" type="none"/>
          </a:ln>
        </p:spPr>
      </p:cxnSp>
      <p:grpSp>
        <p:nvGrpSpPr>
          <p:cNvPr id="2041" name="Google Shape;2041;p42"/>
          <p:cNvGrpSpPr/>
          <p:nvPr/>
        </p:nvGrpSpPr>
        <p:grpSpPr>
          <a:xfrm>
            <a:off x="5015992" y="2506362"/>
            <a:ext cx="599025" cy="612638"/>
            <a:chOff x="-4629392" y="1248613"/>
            <a:chExt cx="399963" cy="414393"/>
          </a:xfrm>
        </p:grpSpPr>
        <p:sp>
          <p:nvSpPr>
            <p:cNvPr id="2042" name="Google Shape;2042;p42"/>
            <p:cNvSpPr/>
            <p:nvPr/>
          </p:nvSpPr>
          <p:spPr>
            <a:xfrm>
              <a:off x="-4348018" y="1248613"/>
              <a:ext cx="72772" cy="170748"/>
            </a:xfrm>
            <a:custGeom>
              <a:rect b="b" l="l" r="r" t="t"/>
              <a:pathLst>
                <a:path extrusionOk="0" h="5467" w="2330">
                  <a:moveTo>
                    <a:pt x="785" y="0"/>
                  </a:moveTo>
                  <a:lnTo>
                    <a:pt x="785" y="886"/>
                  </a:lnTo>
                  <a:cubicBezTo>
                    <a:pt x="330" y="1038"/>
                    <a:pt x="1" y="1468"/>
                    <a:pt x="1" y="1974"/>
                  </a:cubicBezTo>
                  <a:lnTo>
                    <a:pt x="1" y="3138"/>
                  </a:lnTo>
                  <a:lnTo>
                    <a:pt x="1544" y="3138"/>
                  </a:lnTo>
                  <a:lnTo>
                    <a:pt x="1544" y="3543"/>
                  </a:lnTo>
                  <a:cubicBezTo>
                    <a:pt x="1544" y="3746"/>
                    <a:pt x="1367" y="3923"/>
                    <a:pt x="1165" y="3923"/>
                  </a:cubicBezTo>
                  <a:lnTo>
                    <a:pt x="1" y="3923"/>
                  </a:lnTo>
                  <a:lnTo>
                    <a:pt x="1" y="4707"/>
                  </a:lnTo>
                  <a:lnTo>
                    <a:pt x="785" y="4707"/>
                  </a:lnTo>
                  <a:lnTo>
                    <a:pt x="785" y="5467"/>
                  </a:lnTo>
                  <a:lnTo>
                    <a:pt x="1544" y="5467"/>
                  </a:lnTo>
                  <a:lnTo>
                    <a:pt x="1544" y="4631"/>
                  </a:lnTo>
                  <a:cubicBezTo>
                    <a:pt x="2000" y="4480"/>
                    <a:pt x="2329" y="4049"/>
                    <a:pt x="2329" y="3543"/>
                  </a:cubicBezTo>
                  <a:lnTo>
                    <a:pt x="2329" y="2379"/>
                  </a:lnTo>
                  <a:lnTo>
                    <a:pt x="785" y="2379"/>
                  </a:lnTo>
                  <a:lnTo>
                    <a:pt x="785" y="1974"/>
                  </a:lnTo>
                  <a:cubicBezTo>
                    <a:pt x="785" y="1772"/>
                    <a:pt x="962" y="1594"/>
                    <a:pt x="1165" y="1594"/>
                  </a:cubicBezTo>
                  <a:lnTo>
                    <a:pt x="2329" y="1594"/>
                  </a:lnTo>
                  <a:lnTo>
                    <a:pt x="2329" y="810"/>
                  </a:lnTo>
                  <a:lnTo>
                    <a:pt x="1544" y="810"/>
                  </a:lnTo>
                  <a:lnTo>
                    <a:pt x="1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2"/>
            <p:cNvSpPr/>
            <p:nvPr/>
          </p:nvSpPr>
          <p:spPr>
            <a:xfrm>
              <a:off x="-4383592" y="1447783"/>
              <a:ext cx="120183" cy="120183"/>
            </a:xfrm>
            <a:custGeom>
              <a:rect b="b" l="l" r="r" t="t"/>
              <a:pathLst>
                <a:path extrusionOk="0" h="3848" w="3848">
                  <a:moveTo>
                    <a:pt x="1646" y="1"/>
                  </a:moveTo>
                  <a:lnTo>
                    <a:pt x="1" y="1671"/>
                  </a:lnTo>
                  <a:lnTo>
                    <a:pt x="2203" y="3847"/>
                  </a:lnTo>
                  <a:lnTo>
                    <a:pt x="3848" y="2202"/>
                  </a:lnTo>
                  <a:lnTo>
                    <a:pt x="16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2"/>
            <p:cNvSpPr/>
            <p:nvPr/>
          </p:nvSpPr>
          <p:spPr>
            <a:xfrm>
              <a:off x="-4521109" y="1311047"/>
              <a:ext cx="120183" cy="120183"/>
            </a:xfrm>
            <a:custGeom>
              <a:rect b="b" l="l" r="r" t="t"/>
              <a:pathLst>
                <a:path extrusionOk="0" h="3848" w="3848">
                  <a:moveTo>
                    <a:pt x="1671" y="0"/>
                  </a:moveTo>
                  <a:lnTo>
                    <a:pt x="0" y="1645"/>
                  </a:lnTo>
                  <a:lnTo>
                    <a:pt x="2202" y="3847"/>
                  </a:lnTo>
                  <a:lnTo>
                    <a:pt x="3847" y="2202"/>
                  </a:lnTo>
                  <a:lnTo>
                    <a:pt x="16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2"/>
            <p:cNvSpPr/>
            <p:nvPr/>
          </p:nvSpPr>
          <p:spPr>
            <a:xfrm>
              <a:off x="-4629392" y="1379821"/>
              <a:ext cx="297208" cy="283185"/>
            </a:xfrm>
            <a:custGeom>
              <a:rect b="b" l="l" r="r" t="t"/>
              <a:pathLst>
                <a:path extrusionOk="0" h="9067" w="9516">
                  <a:moveTo>
                    <a:pt x="2936" y="0"/>
                  </a:moveTo>
                  <a:lnTo>
                    <a:pt x="1797" y="1114"/>
                  </a:lnTo>
                  <a:cubicBezTo>
                    <a:pt x="0" y="2936"/>
                    <a:pt x="0" y="5897"/>
                    <a:pt x="1797" y="7719"/>
                  </a:cubicBezTo>
                  <a:cubicBezTo>
                    <a:pt x="2708" y="8617"/>
                    <a:pt x="3904" y="9067"/>
                    <a:pt x="5100" y="9067"/>
                  </a:cubicBezTo>
                  <a:cubicBezTo>
                    <a:pt x="6295" y="9067"/>
                    <a:pt x="7491" y="8617"/>
                    <a:pt x="8402" y="7719"/>
                  </a:cubicBezTo>
                  <a:lnTo>
                    <a:pt x="8402" y="7694"/>
                  </a:lnTo>
                  <a:lnTo>
                    <a:pt x="9516" y="6580"/>
                  </a:lnTo>
                  <a:lnTo>
                    <a:pt x="7314" y="4378"/>
                  </a:lnTo>
                  <a:lnTo>
                    <a:pt x="6201" y="5517"/>
                  </a:lnTo>
                  <a:cubicBezTo>
                    <a:pt x="5910" y="5808"/>
                    <a:pt x="5505" y="5954"/>
                    <a:pt x="5100" y="5954"/>
                  </a:cubicBezTo>
                  <a:cubicBezTo>
                    <a:pt x="4695" y="5954"/>
                    <a:pt x="4290" y="5808"/>
                    <a:pt x="3999" y="5517"/>
                  </a:cubicBezTo>
                  <a:cubicBezTo>
                    <a:pt x="3391" y="4910"/>
                    <a:pt x="3391" y="3923"/>
                    <a:pt x="3999" y="3315"/>
                  </a:cubicBezTo>
                  <a:lnTo>
                    <a:pt x="5138" y="2202"/>
                  </a:lnTo>
                  <a:lnTo>
                    <a:pt x="29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2"/>
            <p:cNvSpPr/>
            <p:nvPr/>
          </p:nvSpPr>
          <p:spPr>
            <a:xfrm>
              <a:off x="-4434970" y="1276254"/>
              <a:ext cx="51409" cy="52221"/>
            </a:xfrm>
            <a:custGeom>
              <a:rect b="b" l="l" r="r" t="t"/>
              <a:pathLst>
                <a:path extrusionOk="0" h="1672" w="1646">
                  <a:moveTo>
                    <a:pt x="1089" y="1"/>
                  </a:moveTo>
                  <a:lnTo>
                    <a:pt x="1" y="1114"/>
                  </a:lnTo>
                  <a:lnTo>
                    <a:pt x="558" y="1671"/>
                  </a:lnTo>
                  <a:lnTo>
                    <a:pt x="1646" y="558"/>
                  </a:lnTo>
                  <a:lnTo>
                    <a:pt x="1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2"/>
            <p:cNvSpPr/>
            <p:nvPr/>
          </p:nvSpPr>
          <p:spPr>
            <a:xfrm>
              <a:off x="-4280837" y="1431199"/>
              <a:ext cx="51409" cy="51409"/>
            </a:xfrm>
            <a:custGeom>
              <a:rect b="b" l="l" r="r" t="t"/>
              <a:pathLst>
                <a:path extrusionOk="0" h="1646" w="1646">
                  <a:moveTo>
                    <a:pt x="1114" y="0"/>
                  </a:moveTo>
                  <a:lnTo>
                    <a:pt x="1" y="1088"/>
                  </a:lnTo>
                  <a:lnTo>
                    <a:pt x="558" y="1645"/>
                  </a:lnTo>
                  <a:lnTo>
                    <a:pt x="1646" y="557"/>
                  </a:lnTo>
                  <a:lnTo>
                    <a:pt x="11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42"/>
          <p:cNvGrpSpPr/>
          <p:nvPr/>
        </p:nvGrpSpPr>
        <p:grpSpPr>
          <a:xfrm>
            <a:off x="853707" y="4054489"/>
            <a:ext cx="435654" cy="612656"/>
            <a:chOff x="-5671964" y="3231752"/>
            <a:chExt cx="291680" cy="414237"/>
          </a:xfrm>
        </p:grpSpPr>
        <p:sp>
          <p:nvSpPr>
            <p:cNvPr id="2049" name="Google Shape;2049;p42"/>
            <p:cNvSpPr/>
            <p:nvPr/>
          </p:nvSpPr>
          <p:spPr>
            <a:xfrm>
              <a:off x="-5550251" y="3353496"/>
              <a:ext cx="169967" cy="169967"/>
            </a:xfrm>
            <a:custGeom>
              <a:rect b="b" l="l" r="r" t="t"/>
              <a:pathLst>
                <a:path extrusionOk="0" h="5442" w="5442">
                  <a:moveTo>
                    <a:pt x="1" y="0"/>
                  </a:moveTo>
                  <a:lnTo>
                    <a:pt x="1" y="5442"/>
                  </a:lnTo>
                  <a:lnTo>
                    <a:pt x="5442" y="5442"/>
                  </a:lnTo>
                  <a:lnTo>
                    <a:pt x="5442" y="0"/>
                  </a:lnTo>
                  <a:lnTo>
                    <a:pt x="3873" y="0"/>
                  </a:lnTo>
                  <a:lnTo>
                    <a:pt x="3873" y="1569"/>
                  </a:lnTo>
                  <a:lnTo>
                    <a:pt x="3113" y="1569"/>
                  </a:lnTo>
                  <a:lnTo>
                    <a:pt x="3113" y="0"/>
                  </a:lnTo>
                  <a:lnTo>
                    <a:pt x="2329" y="0"/>
                  </a:lnTo>
                  <a:lnTo>
                    <a:pt x="2329" y="1569"/>
                  </a:lnTo>
                  <a:lnTo>
                    <a:pt x="1544" y="1569"/>
                  </a:lnTo>
                  <a:lnTo>
                    <a:pt x="15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2"/>
            <p:cNvSpPr/>
            <p:nvPr/>
          </p:nvSpPr>
          <p:spPr>
            <a:xfrm>
              <a:off x="-5502028" y="3305274"/>
              <a:ext cx="72740" cy="48254"/>
            </a:xfrm>
            <a:custGeom>
              <a:rect b="b" l="l" r="r" t="t"/>
              <a:pathLst>
                <a:path extrusionOk="0" h="1545" w="2329">
                  <a:moveTo>
                    <a:pt x="1165" y="1"/>
                  </a:moveTo>
                  <a:cubicBezTo>
                    <a:pt x="532" y="1"/>
                    <a:pt x="0" y="507"/>
                    <a:pt x="0" y="1165"/>
                  </a:cubicBezTo>
                  <a:lnTo>
                    <a:pt x="0" y="1544"/>
                  </a:lnTo>
                  <a:lnTo>
                    <a:pt x="785" y="1544"/>
                  </a:lnTo>
                  <a:lnTo>
                    <a:pt x="785" y="1165"/>
                  </a:lnTo>
                  <a:cubicBezTo>
                    <a:pt x="785" y="937"/>
                    <a:pt x="962" y="785"/>
                    <a:pt x="1165" y="785"/>
                  </a:cubicBezTo>
                  <a:cubicBezTo>
                    <a:pt x="1392" y="785"/>
                    <a:pt x="1569" y="937"/>
                    <a:pt x="1569" y="1165"/>
                  </a:cubicBezTo>
                  <a:lnTo>
                    <a:pt x="1569" y="1544"/>
                  </a:lnTo>
                  <a:lnTo>
                    <a:pt x="2329" y="1544"/>
                  </a:lnTo>
                  <a:lnTo>
                    <a:pt x="2329" y="1165"/>
                  </a:lnTo>
                  <a:cubicBezTo>
                    <a:pt x="2329" y="507"/>
                    <a:pt x="1823" y="1"/>
                    <a:pt x="11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2"/>
            <p:cNvSpPr/>
            <p:nvPr/>
          </p:nvSpPr>
          <p:spPr>
            <a:xfrm>
              <a:off x="-5671964" y="3596142"/>
              <a:ext cx="218190" cy="49847"/>
            </a:xfrm>
            <a:custGeom>
              <a:rect b="b" l="l" r="r" t="t"/>
              <a:pathLst>
                <a:path extrusionOk="0" h="1596" w="6986">
                  <a:moveTo>
                    <a:pt x="0" y="1"/>
                  </a:moveTo>
                  <a:lnTo>
                    <a:pt x="0" y="1595"/>
                  </a:lnTo>
                  <a:lnTo>
                    <a:pt x="6985" y="1595"/>
                  </a:lnTo>
                  <a:lnTo>
                    <a:pt x="69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2"/>
            <p:cNvSpPr/>
            <p:nvPr/>
          </p:nvSpPr>
          <p:spPr>
            <a:xfrm>
              <a:off x="-5671964" y="3305274"/>
              <a:ext cx="218971" cy="267194"/>
            </a:xfrm>
            <a:custGeom>
              <a:rect b="b" l="l" r="r" t="t"/>
              <a:pathLst>
                <a:path extrusionOk="0" h="8555" w="7011">
                  <a:moveTo>
                    <a:pt x="0" y="1"/>
                  </a:moveTo>
                  <a:lnTo>
                    <a:pt x="0" y="8555"/>
                  </a:lnTo>
                  <a:lnTo>
                    <a:pt x="7010" y="8555"/>
                  </a:lnTo>
                  <a:lnTo>
                    <a:pt x="7010" y="7770"/>
                  </a:lnTo>
                  <a:lnTo>
                    <a:pt x="3113" y="7770"/>
                  </a:lnTo>
                  <a:lnTo>
                    <a:pt x="3113" y="785"/>
                  </a:lnTo>
                  <a:lnTo>
                    <a:pt x="4707" y="785"/>
                  </a:lnTo>
                  <a:cubicBezTo>
                    <a:pt x="4758" y="481"/>
                    <a:pt x="4885" y="228"/>
                    <a:pt x="50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2"/>
            <p:cNvSpPr/>
            <p:nvPr/>
          </p:nvSpPr>
          <p:spPr>
            <a:xfrm>
              <a:off x="-5671964" y="3231752"/>
              <a:ext cx="218190" cy="49066"/>
            </a:xfrm>
            <a:custGeom>
              <a:rect b="b" l="l" r="r" t="t"/>
              <a:pathLst>
                <a:path extrusionOk="0" h="1571" w="6986">
                  <a:moveTo>
                    <a:pt x="0" y="1"/>
                  </a:moveTo>
                  <a:lnTo>
                    <a:pt x="0" y="1570"/>
                  </a:lnTo>
                  <a:lnTo>
                    <a:pt x="6985" y="1570"/>
                  </a:lnTo>
                  <a:lnTo>
                    <a:pt x="69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4" name="Google Shape;2054;p42"/>
          <p:cNvGrpSpPr/>
          <p:nvPr/>
        </p:nvGrpSpPr>
        <p:grpSpPr>
          <a:xfrm>
            <a:off x="765207" y="2506362"/>
            <a:ext cx="612654" cy="612656"/>
            <a:chOff x="-5669590" y="3858557"/>
            <a:chExt cx="413425" cy="414237"/>
          </a:xfrm>
        </p:grpSpPr>
        <p:sp>
          <p:nvSpPr>
            <p:cNvPr id="2055" name="Google Shape;2055;p42"/>
            <p:cNvSpPr/>
            <p:nvPr/>
          </p:nvSpPr>
          <p:spPr>
            <a:xfrm>
              <a:off x="-5439594" y="4023777"/>
              <a:ext cx="183428" cy="230027"/>
            </a:xfrm>
            <a:custGeom>
              <a:rect b="b" l="l" r="r" t="t"/>
              <a:pathLst>
                <a:path extrusionOk="0" h="7365" w="5873">
                  <a:moveTo>
                    <a:pt x="5872" y="0"/>
                  </a:moveTo>
                  <a:lnTo>
                    <a:pt x="1" y="3670"/>
                  </a:lnTo>
                  <a:lnTo>
                    <a:pt x="5872" y="7365"/>
                  </a:lnTo>
                  <a:lnTo>
                    <a:pt x="58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2"/>
            <p:cNvSpPr/>
            <p:nvPr/>
          </p:nvSpPr>
          <p:spPr>
            <a:xfrm>
              <a:off x="-5329718" y="3960531"/>
              <a:ext cx="63277" cy="80674"/>
            </a:xfrm>
            <a:custGeom>
              <a:rect b="b" l="l" r="r" t="t"/>
              <a:pathLst>
                <a:path extrusionOk="0" h="2583" w="2026">
                  <a:moveTo>
                    <a:pt x="0" y="1"/>
                  </a:moveTo>
                  <a:lnTo>
                    <a:pt x="0" y="2582"/>
                  </a:lnTo>
                  <a:lnTo>
                    <a:pt x="2025" y="131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2"/>
            <p:cNvSpPr/>
            <p:nvPr/>
          </p:nvSpPr>
          <p:spPr>
            <a:xfrm>
              <a:off x="-5659315" y="3960531"/>
              <a:ext cx="63246" cy="79862"/>
            </a:xfrm>
            <a:custGeom>
              <a:rect b="b" l="l" r="r" t="t"/>
              <a:pathLst>
                <a:path extrusionOk="0" h="2557" w="2025">
                  <a:moveTo>
                    <a:pt x="2025" y="1"/>
                  </a:moveTo>
                  <a:lnTo>
                    <a:pt x="0" y="1317"/>
                  </a:lnTo>
                  <a:lnTo>
                    <a:pt x="2025" y="2557"/>
                  </a:lnTo>
                  <a:lnTo>
                    <a:pt x="20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2"/>
            <p:cNvSpPr/>
            <p:nvPr/>
          </p:nvSpPr>
          <p:spPr>
            <a:xfrm>
              <a:off x="-5669590" y="4023777"/>
              <a:ext cx="398402" cy="249017"/>
            </a:xfrm>
            <a:custGeom>
              <a:rect b="b" l="l" r="r" t="t"/>
              <a:pathLst>
                <a:path extrusionOk="0" h="7973" w="12756">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2"/>
            <p:cNvSpPr/>
            <p:nvPr/>
          </p:nvSpPr>
          <p:spPr>
            <a:xfrm>
              <a:off x="-5572395" y="3858557"/>
              <a:ext cx="219002" cy="265632"/>
            </a:xfrm>
            <a:custGeom>
              <a:rect b="b" l="l" r="r" t="t"/>
              <a:pathLst>
                <a:path extrusionOk="0" h="8505" w="7012">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2"/>
          <p:cNvGrpSpPr/>
          <p:nvPr/>
        </p:nvGrpSpPr>
        <p:grpSpPr>
          <a:xfrm>
            <a:off x="5029611" y="4054494"/>
            <a:ext cx="571788" cy="612651"/>
            <a:chOff x="-3393959" y="3835664"/>
            <a:chExt cx="388126" cy="414205"/>
          </a:xfrm>
        </p:grpSpPr>
        <p:sp>
          <p:nvSpPr>
            <p:cNvPr id="2061" name="Google Shape;2061;p42"/>
            <p:cNvSpPr/>
            <p:nvPr/>
          </p:nvSpPr>
          <p:spPr>
            <a:xfrm>
              <a:off x="-3187668" y="3835664"/>
              <a:ext cx="181836" cy="181804"/>
            </a:xfrm>
            <a:custGeom>
              <a:rect b="b" l="l" r="r" t="t"/>
              <a:pathLst>
                <a:path extrusionOk="0" h="5821" w="5822">
                  <a:moveTo>
                    <a:pt x="1" y="0"/>
                  </a:moveTo>
                  <a:lnTo>
                    <a:pt x="1" y="785"/>
                  </a:lnTo>
                  <a:cubicBezTo>
                    <a:pt x="2784" y="785"/>
                    <a:pt x="5062" y="3037"/>
                    <a:pt x="5062" y="5821"/>
                  </a:cubicBezTo>
                  <a:lnTo>
                    <a:pt x="5821" y="5821"/>
                  </a:lnTo>
                  <a:cubicBezTo>
                    <a:pt x="5821" y="2607"/>
                    <a:pt x="3215"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2"/>
            <p:cNvSpPr/>
            <p:nvPr/>
          </p:nvSpPr>
          <p:spPr>
            <a:xfrm>
              <a:off x="-3187668" y="3883856"/>
              <a:ext cx="133613" cy="133613"/>
            </a:xfrm>
            <a:custGeom>
              <a:rect b="b" l="l" r="r" t="t"/>
              <a:pathLst>
                <a:path extrusionOk="0" h="4278" w="4278">
                  <a:moveTo>
                    <a:pt x="1" y="1"/>
                  </a:moveTo>
                  <a:lnTo>
                    <a:pt x="1" y="785"/>
                  </a:lnTo>
                  <a:cubicBezTo>
                    <a:pt x="1924" y="785"/>
                    <a:pt x="3493" y="2354"/>
                    <a:pt x="3493" y="4278"/>
                  </a:cubicBezTo>
                  <a:lnTo>
                    <a:pt x="4278" y="4278"/>
                  </a:lnTo>
                  <a:cubicBezTo>
                    <a:pt x="4278" y="1924"/>
                    <a:pt x="2354"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2"/>
            <p:cNvSpPr/>
            <p:nvPr/>
          </p:nvSpPr>
          <p:spPr>
            <a:xfrm>
              <a:off x="-3187668" y="3932859"/>
              <a:ext cx="84609" cy="84609"/>
            </a:xfrm>
            <a:custGeom>
              <a:rect b="b" l="l" r="r" t="t"/>
              <a:pathLst>
                <a:path extrusionOk="0" h="2709" w="2709">
                  <a:moveTo>
                    <a:pt x="1" y="1"/>
                  </a:moveTo>
                  <a:lnTo>
                    <a:pt x="1" y="760"/>
                  </a:lnTo>
                  <a:cubicBezTo>
                    <a:pt x="1063" y="760"/>
                    <a:pt x="1949" y="1646"/>
                    <a:pt x="1949" y="2709"/>
                  </a:cubicBezTo>
                  <a:lnTo>
                    <a:pt x="2708" y="2709"/>
                  </a:lnTo>
                  <a:cubicBezTo>
                    <a:pt x="2708" y="1216"/>
                    <a:pt x="1494"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2"/>
            <p:cNvSpPr/>
            <p:nvPr/>
          </p:nvSpPr>
          <p:spPr>
            <a:xfrm>
              <a:off x="-3199537" y="3981082"/>
              <a:ext cx="48254" cy="48254"/>
            </a:xfrm>
            <a:custGeom>
              <a:rect b="b" l="l" r="r" t="t"/>
              <a:pathLst>
                <a:path extrusionOk="0" h="1545" w="1545">
                  <a:moveTo>
                    <a:pt x="785" y="1"/>
                  </a:moveTo>
                  <a:cubicBezTo>
                    <a:pt x="355" y="1"/>
                    <a:pt x="1" y="355"/>
                    <a:pt x="1" y="785"/>
                  </a:cubicBezTo>
                  <a:cubicBezTo>
                    <a:pt x="1" y="1215"/>
                    <a:pt x="355" y="1544"/>
                    <a:pt x="785" y="1544"/>
                  </a:cubicBezTo>
                  <a:cubicBezTo>
                    <a:pt x="1190" y="1544"/>
                    <a:pt x="1545" y="1215"/>
                    <a:pt x="1545" y="785"/>
                  </a:cubicBezTo>
                  <a:cubicBezTo>
                    <a:pt x="1545" y="355"/>
                    <a:pt x="1190" y="1"/>
                    <a:pt x="7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2"/>
            <p:cNvSpPr/>
            <p:nvPr/>
          </p:nvSpPr>
          <p:spPr>
            <a:xfrm>
              <a:off x="-3393959" y="3981082"/>
              <a:ext cx="267194" cy="268787"/>
            </a:xfrm>
            <a:custGeom>
              <a:rect b="b" l="l" r="r" t="t"/>
              <a:pathLst>
                <a:path extrusionOk="0" h="8606" w="8555">
                  <a:moveTo>
                    <a:pt x="4657" y="1544"/>
                  </a:moveTo>
                  <a:lnTo>
                    <a:pt x="4657" y="2329"/>
                  </a:lnTo>
                  <a:lnTo>
                    <a:pt x="5441" y="2329"/>
                  </a:lnTo>
                  <a:lnTo>
                    <a:pt x="5441" y="3113"/>
                  </a:lnTo>
                  <a:lnTo>
                    <a:pt x="4277" y="3113"/>
                  </a:lnTo>
                  <a:cubicBezTo>
                    <a:pt x="4049" y="3113"/>
                    <a:pt x="3898" y="3291"/>
                    <a:pt x="3898" y="3493"/>
                  </a:cubicBezTo>
                  <a:lnTo>
                    <a:pt x="3898" y="3873"/>
                  </a:lnTo>
                  <a:lnTo>
                    <a:pt x="5441" y="3873"/>
                  </a:lnTo>
                  <a:lnTo>
                    <a:pt x="5441" y="5062"/>
                  </a:lnTo>
                  <a:cubicBezTo>
                    <a:pt x="5441" y="5568"/>
                    <a:pt x="5112" y="5973"/>
                    <a:pt x="4657" y="6150"/>
                  </a:cubicBezTo>
                  <a:lnTo>
                    <a:pt x="4657" y="6986"/>
                  </a:lnTo>
                  <a:lnTo>
                    <a:pt x="3898" y="6986"/>
                  </a:lnTo>
                  <a:lnTo>
                    <a:pt x="3898" y="6226"/>
                  </a:lnTo>
                  <a:lnTo>
                    <a:pt x="3113" y="6226"/>
                  </a:lnTo>
                  <a:lnTo>
                    <a:pt x="3113" y="5442"/>
                  </a:lnTo>
                  <a:lnTo>
                    <a:pt x="4277" y="5442"/>
                  </a:lnTo>
                  <a:cubicBezTo>
                    <a:pt x="4505" y="5442"/>
                    <a:pt x="4682" y="5265"/>
                    <a:pt x="4682" y="5062"/>
                  </a:cubicBezTo>
                  <a:lnTo>
                    <a:pt x="4682" y="4657"/>
                  </a:lnTo>
                  <a:lnTo>
                    <a:pt x="3113" y="4657"/>
                  </a:lnTo>
                  <a:lnTo>
                    <a:pt x="3113" y="3493"/>
                  </a:lnTo>
                  <a:cubicBezTo>
                    <a:pt x="3113" y="2987"/>
                    <a:pt x="3442" y="2557"/>
                    <a:pt x="3898" y="2405"/>
                  </a:cubicBezTo>
                  <a:lnTo>
                    <a:pt x="3898" y="1544"/>
                  </a:lnTo>
                  <a:close/>
                  <a:moveTo>
                    <a:pt x="4277" y="1"/>
                  </a:moveTo>
                  <a:cubicBezTo>
                    <a:pt x="1924" y="1"/>
                    <a:pt x="0" y="1924"/>
                    <a:pt x="0" y="4278"/>
                  </a:cubicBezTo>
                  <a:cubicBezTo>
                    <a:pt x="0" y="6631"/>
                    <a:pt x="1924" y="8605"/>
                    <a:pt x="4277" y="8605"/>
                  </a:cubicBezTo>
                  <a:cubicBezTo>
                    <a:pt x="6631" y="8605"/>
                    <a:pt x="8554" y="6631"/>
                    <a:pt x="8554" y="4278"/>
                  </a:cubicBezTo>
                  <a:cubicBezTo>
                    <a:pt x="8554" y="3442"/>
                    <a:pt x="8301" y="2683"/>
                    <a:pt x="7922" y="2025"/>
                  </a:cubicBezTo>
                  <a:cubicBezTo>
                    <a:pt x="7643" y="2228"/>
                    <a:pt x="7339" y="2329"/>
                    <a:pt x="7010" y="2329"/>
                  </a:cubicBezTo>
                  <a:cubicBezTo>
                    <a:pt x="6150" y="2329"/>
                    <a:pt x="5441" y="1646"/>
                    <a:pt x="5441" y="785"/>
                  </a:cubicBezTo>
                  <a:cubicBezTo>
                    <a:pt x="5441" y="583"/>
                    <a:pt x="5492" y="380"/>
                    <a:pt x="5568" y="203"/>
                  </a:cubicBezTo>
                  <a:cubicBezTo>
                    <a:pt x="5163" y="77"/>
                    <a:pt x="4733" y="1"/>
                    <a:pt x="4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9" name="Google Shape;2039;p42"/>
          <p:cNvSpPr/>
          <p:nvPr/>
        </p:nvSpPr>
        <p:spPr>
          <a:xfrm>
            <a:off x="763864" y="1515650"/>
            <a:ext cx="3372300" cy="554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Manrope SemiBold"/>
                <a:ea typeface="Manrope SemiBold"/>
                <a:cs typeface="Manrope SemiBold"/>
                <a:sym typeface="Manrope SemiBold"/>
              </a:rPr>
              <a:t>COST</a:t>
            </a:r>
            <a:endParaRPr sz="2200">
              <a:latin typeface="Manrope"/>
              <a:ea typeface="Manrope"/>
              <a:cs typeface="Manrope"/>
              <a:sym typeface="Manrope"/>
            </a:endParaRPr>
          </a:p>
        </p:txBody>
      </p:sp>
      <p:sp>
        <p:nvSpPr>
          <p:cNvPr id="2040" name="Google Shape;2040;p42"/>
          <p:cNvSpPr/>
          <p:nvPr/>
        </p:nvSpPr>
        <p:spPr>
          <a:xfrm>
            <a:off x="5007839" y="1515650"/>
            <a:ext cx="3372300" cy="554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Manrope SemiBold"/>
                <a:ea typeface="Manrope SemiBold"/>
                <a:cs typeface="Manrope SemiBold"/>
                <a:sym typeface="Manrope SemiBold"/>
              </a:rPr>
              <a:t>BENEFIT</a:t>
            </a:r>
            <a:endParaRPr sz="2200">
              <a:latin typeface="Manrope"/>
              <a:ea typeface="Manrope"/>
              <a:cs typeface="Manrope"/>
              <a:sym typeface="Manrop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9" name="Shape 2069"/>
        <p:cNvGrpSpPr/>
        <p:nvPr/>
      </p:nvGrpSpPr>
      <p:grpSpPr>
        <a:xfrm>
          <a:off x="0" y="0"/>
          <a:ext cx="0" cy="0"/>
          <a:chOff x="0" y="0"/>
          <a:chExt cx="0" cy="0"/>
        </a:xfrm>
      </p:grpSpPr>
      <p:sp>
        <p:nvSpPr>
          <p:cNvPr id="2070" name="Google Shape;2070;p43"/>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24 hour Support</a:t>
            </a:r>
            <a:endParaRPr/>
          </a:p>
        </p:txBody>
      </p:sp>
      <p:sp>
        <p:nvSpPr>
          <p:cNvPr id="2071" name="Google Shape;2071;p43"/>
          <p:cNvSpPr txBox="1"/>
          <p:nvPr>
            <p:ph idx="1" type="subTitle"/>
          </p:nvPr>
        </p:nvSpPr>
        <p:spPr>
          <a:xfrm>
            <a:off x="827175" y="3244750"/>
            <a:ext cx="2172600" cy="92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Mars is actually a cold place. It’s full of iron oxide dust, which gives the planet its reddish cast</a:t>
            </a:r>
            <a:endParaRPr/>
          </a:p>
        </p:txBody>
      </p:sp>
      <p:sp>
        <p:nvSpPr>
          <p:cNvPr id="2072" name="Google Shape;2072;p43"/>
          <p:cNvSpPr txBox="1"/>
          <p:nvPr>
            <p:ph idx="2" type="subTitle"/>
          </p:nvPr>
        </p:nvSpPr>
        <p:spPr>
          <a:xfrm>
            <a:off x="827175" y="2775700"/>
            <a:ext cx="21726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MARS</a:t>
            </a:r>
            <a:endParaRPr/>
          </a:p>
        </p:txBody>
      </p:sp>
      <p:sp>
        <p:nvSpPr>
          <p:cNvPr id="2073" name="Google Shape;2073;p43"/>
          <p:cNvSpPr txBox="1"/>
          <p:nvPr>
            <p:ph idx="3" type="subTitle"/>
          </p:nvPr>
        </p:nvSpPr>
        <p:spPr>
          <a:xfrm>
            <a:off x="6144375" y="3244756"/>
            <a:ext cx="2172300" cy="92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Earth is the third planet from the Sun and the only one that harbors life in the Solar System</a:t>
            </a:r>
            <a:endParaRPr/>
          </a:p>
        </p:txBody>
      </p:sp>
      <p:sp>
        <p:nvSpPr>
          <p:cNvPr id="2074" name="Google Shape;2074;p43"/>
          <p:cNvSpPr txBox="1"/>
          <p:nvPr>
            <p:ph idx="4" type="subTitle"/>
          </p:nvPr>
        </p:nvSpPr>
        <p:spPr>
          <a:xfrm>
            <a:off x="6144375" y="2775700"/>
            <a:ext cx="21723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SATURN</a:t>
            </a:r>
            <a:endParaRPr/>
          </a:p>
        </p:txBody>
      </p:sp>
      <p:sp>
        <p:nvSpPr>
          <p:cNvPr id="2075" name="Google Shape;2075;p43"/>
          <p:cNvSpPr txBox="1"/>
          <p:nvPr>
            <p:ph idx="5" type="subTitle"/>
          </p:nvPr>
        </p:nvSpPr>
        <p:spPr>
          <a:xfrm>
            <a:off x="3485850" y="3244754"/>
            <a:ext cx="2172300" cy="92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Jupiter is a gas giant and was named after the Roman god of the skies and lightning</a:t>
            </a:r>
            <a:endParaRPr/>
          </a:p>
        </p:txBody>
      </p:sp>
      <p:sp>
        <p:nvSpPr>
          <p:cNvPr id="2076" name="Google Shape;2076;p43"/>
          <p:cNvSpPr txBox="1"/>
          <p:nvPr>
            <p:ph idx="6" type="subTitle"/>
          </p:nvPr>
        </p:nvSpPr>
        <p:spPr>
          <a:xfrm>
            <a:off x="3485850" y="2775700"/>
            <a:ext cx="21723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JUPITER</a:t>
            </a:r>
            <a:endParaRPr/>
          </a:p>
        </p:txBody>
      </p:sp>
      <p:cxnSp>
        <p:nvCxnSpPr>
          <p:cNvPr id="2077" name="Google Shape;2077;p43"/>
          <p:cNvCxnSpPr/>
          <p:nvPr/>
        </p:nvCxnSpPr>
        <p:spPr>
          <a:xfrm>
            <a:off x="1312175" y="2701275"/>
            <a:ext cx="1202400" cy="0"/>
          </a:xfrm>
          <a:prstGeom prst="straightConnector1">
            <a:avLst/>
          </a:prstGeom>
          <a:noFill/>
          <a:ln cap="flat" cmpd="sng" w="28575">
            <a:solidFill>
              <a:schemeClr val="dk1"/>
            </a:solidFill>
            <a:prstDash val="solid"/>
            <a:round/>
            <a:headEnd len="med" w="med" type="none"/>
            <a:tailEnd len="med" w="med" type="none"/>
          </a:ln>
        </p:spPr>
      </p:cxnSp>
      <p:cxnSp>
        <p:nvCxnSpPr>
          <p:cNvPr id="2078" name="Google Shape;2078;p43"/>
          <p:cNvCxnSpPr/>
          <p:nvPr/>
        </p:nvCxnSpPr>
        <p:spPr>
          <a:xfrm>
            <a:off x="6629350" y="2701275"/>
            <a:ext cx="1202400" cy="0"/>
          </a:xfrm>
          <a:prstGeom prst="straightConnector1">
            <a:avLst/>
          </a:prstGeom>
          <a:noFill/>
          <a:ln cap="flat" cmpd="sng" w="28575">
            <a:solidFill>
              <a:schemeClr val="dk1"/>
            </a:solidFill>
            <a:prstDash val="solid"/>
            <a:round/>
            <a:headEnd len="med" w="med" type="none"/>
            <a:tailEnd len="med" w="med" type="none"/>
          </a:ln>
        </p:spPr>
      </p:cxnSp>
      <p:cxnSp>
        <p:nvCxnSpPr>
          <p:cNvPr id="2079" name="Google Shape;2079;p43"/>
          <p:cNvCxnSpPr/>
          <p:nvPr/>
        </p:nvCxnSpPr>
        <p:spPr>
          <a:xfrm>
            <a:off x="3970800" y="2701275"/>
            <a:ext cx="1202400" cy="0"/>
          </a:xfrm>
          <a:prstGeom prst="straightConnector1">
            <a:avLst/>
          </a:prstGeom>
          <a:noFill/>
          <a:ln cap="flat" cmpd="sng" w="28575">
            <a:solidFill>
              <a:schemeClr val="dk1"/>
            </a:solidFill>
            <a:prstDash val="solid"/>
            <a:round/>
            <a:headEnd len="med" w="med" type="none"/>
            <a:tailEnd len="med" w="med" type="none"/>
          </a:ln>
        </p:spPr>
      </p:cxnSp>
      <p:grpSp>
        <p:nvGrpSpPr>
          <p:cNvPr id="2080" name="Google Shape;2080;p43"/>
          <p:cNvGrpSpPr/>
          <p:nvPr/>
        </p:nvGrpSpPr>
        <p:grpSpPr>
          <a:xfrm>
            <a:off x="1549765" y="1741845"/>
            <a:ext cx="727220" cy="722333"/>
            <a:chOff x="-1467695" y="1926796"/>
            <a:chExt cx="414205" cy="414205"/>
          </a:xfrm>
        </p:grpSpPr>
        <p:sp>
          <p:nvSpPr>
            <p:cNvPr id="2081" name="Google Shape;2081;p43"/>
            <p:cNvSpPr/>
            <p:nvPr/>
          </p:nvSpPr>
          <p:spPr>
            <a:xfrm>
              <a:off x="-1467695" y="1926796"/>
              <a:ext cx="343870" cy="414205"/>
            </a:xfrm>
            <a:custGeom>
              <a:rect b="b" l="l" r="r" t="t"/>
              <a:pathLst>
                <a:path extrusionOk="0" h="13262" w="1101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3"/>
            <p:cNvSpPr/>
            <p:nvPr/>
          </p:nvSpPr>
          <p:spPr>
            <a:xfrm>
              <a:off x="-1247974" y="1926796"/>
              <a:ext cx="194485" cy="343839"/>
            </a:xfrm>
            <a:custGeom>
              <a:rect b="b" l="l" r="r" t="t"/>
              <a:pathLst>
                <a:path extrusionOk="0" h="11009" w="6227">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3"/>
          <p:cNvGrpSpPr/>
          <p:nvPr/>
        </p:nvGrpSpPr>
        <p:grpSpPr>
          <a:xfrm>
            <a:off x="4208370" y="1875560"/>
            <a:ext cx="727220" cy="588618"/>
            <a:chOff x="-891486" y="1927577"/>
            <a:chExt cx="414205" cy="337530"/>
          </a:xfrm>
        </p:grpSpPr>
        <p:sp>
          <p:nvSpPr>
            <p:cNvPr id="2084" name="Google Shape;2084;p43"/>
            <p:cNvSpPr/>
            <p:nvPr/>
          </p:nvSpPr>
          <p:spPr>
            <a:xfrm>
              <a:off x="-550021" y="1997912"/>
              <a:ext cx="72740" cy="169967"/>
            </a:xfrm>
            <a:custGeom>
              <a:rect b="b" l="l" r="r" t="t"/>
              <a:pathLst>
                <a:path extrusionOk="0" h="5442" w="2329">
                  <a:moveTo>
                    <a:pt x="785" y="1"/>
                  </a:moveTo>
                  <a:lnTo>
                    <a:pt x="785" y="861"/>
                  </a:lnTo>
                  <a:cubicBezTo>
                    <a:pt x="330" y="1013"/>
                    <a:pt x="1" y="1443"/>
                    <a:pt x="1" y="1949"/>
                  </a:cubicBezTo>
                  <a:lnTo>
                    <a:pt x="1" y="3114"/>
                  </a:lnTo>
                  <a:lnTo>
                    <a:pt x="1570" y="3114"/>
                  </a:lnTo>
                  <a:lnTo>
                    <a:pt x="1570" y="3493"/>
                  </a:lnTo>
                  <a:cubicBezTo>
                    <a:pt x="1570" y="3721"/>
                    <a:pt x="1392" y="3898"/>
                    <a:pt x="1165" y="3898"/>
                  </a:cubicBezTo>
                  <a:lnTo>
                    <a:pt x="1" y="3898"/>
                  </a:lnTo>
                  <a:lnTo>
                    <a:pt x="1" y="4657"/>
                  </a:lnTo>
                  <a:lnTo>
                    <a:pt x="785" y="4657"/>
                  </a:lnTo>
                  <a:lnTo>
                    <a:pt x="785" y="5442"/>
                  </a:lnTo>
                  <a:lnTo>
                    <a:pt x="1570" y="5442"/>
                  </a:lnTo>
                  <a:lnTo>
                    <a:pt x="1570" y="4581"/>
                  </a:lnTo>
                  <a:cubicBezTo>
                    <a:pt x="2000" y="4430"/>
                    <a:pt x="2329" y="3999"/>
                    <a:pt x="2329" y="3493"/>
                  </a:cubicBezTo>
                  <a:lnTo>
                    <a:pt x="2329" y="2329"/>
                  </a:lnTo>
                  <a:lnTo>
                    <a:pt x="785" y="2329"/>
                  </a:lnTo>
                  <a:lnTo>
                    <a:pt x="785" y="1949"/>
                  </a:lnTo>
                  <a:cubicBezTo>
                    <a:pt x="785" y="1722"/>
                    <a:pt x="962" y="1544"/>
                    <a:pt x="1165" y="1544"/>
                  </a:cubicBezTo>
                  <a:lnTo>
                    <a:pt x="2329" y="1544"/>
                  </a:lnTo>
                  <a:lnTo>
                    <a:pt x="2329" y="785"/>
                  </a:lnTo>
                  <a:lnTo>
                    <a:pt x="1570" y="785"/>
                  </a:lnTo>
                  <a:lnTo>
                    <a:pt x="15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3"/>
            <p:cNvSpPr/>
            <p:nvPr/>
          </p:nvSpPr>
          <p:spPr>
            <a:xfrm>
              <a:off x="-544493" y="1927577"/>
              <a:ext cx="49847" cy="44288"/>
            </a:xfrm>
            <a:custGeom>
              <a:rect b="b" l="l" r="r" t="t"/>
              <a:pathLst>
                <a:path extrusionOk="0" h="1418" w="1596">
                  <a:moveTo>
                    <a:pt x="1165" y="0"/>
                  </a:moveTo>
                  <a:lnTo>
                    <a:pt x="1" y="760"/>
                  </a:lnTo>
                  <a:lnTo>
                    <a:pt x="431" y="1418"/>
                  </a:lnTo>
                  <a:lnTo>
                    <a:pt x="1595" y="633"/>
                  </a:lnTo>
                  <a:lnTo>
                    <a:pt x="11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3"/>
            <p:cNvSpPr/>
            <p:nvPr/>
          </p:nvSpPr>
          <p:spPr>
            <a:xfrm>
              <a:off x="-544493" y="2193959"/>
              <a:ext cx="49847" cy="45068"/>
            </a:xfrm>
            <a:custGeom>
              <a:rect b="b" l="l" r="r" t="t"/>
              <a:pathLst>
                <a:path extrusionOk="0" h="1443" w="1596">
                  <a:moveTo>
                    <a:pt x="431" y="0"/>
                  </a:moveTo>
                  <a:lnTo>
                    <a:pt x="1" y="658"/>
                  </a:lnTo>
                  <a:lnTo>
                    <a:pt x="1165" y="1443"/>
                  </a:lnTo>
                  <a:lnTo>
                    <a:pt x="1595" y="785"/>
                  </a:lnTo>
                  <a:lnTo>
                    <a:pt x="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3"/>
            <p:cNvSpPr/>
            <p:nvPr/>
          </p:nvSpPr>
          <p:spPr>
            <a:xfrm>
              <a:off x="-622731" y="1949689"/>
              <a:ext cx="48223" cy="266413"/>
            </a:xfrm>
            <a:custGeom>
              <a:rect b="b" l="l" r="r" t="t"/>
              <a:pathLst>
                <a:path extrusionOk="0" h="8530" w="1544">
                  <a:moveTo>
                    <a:pt x="0" y="1"/>
                  </a:moveTo>
                  <a:lnTo>
                    <a:pt x="0" y="8530"/>
                  </a:lnTo>
                  <a:lnTo>
                    <a:pt x="1544" y="8530"/>
                  </a:lnTo>
                  <a:lnTo>
                    <a:pt x="15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3"/>
            <p:cNvSpPr/>
            <p:nvPr/>
          </p:nvSpPr>
          <p:spPr>
            <a:xfrm>
              <a:off x="-842482" y="2192366"/>
              <a:ext cx="72740" cy="72740"/>
            </a:xfrm>
            <a:custGeom>
              <a:rect b="b" l="l" r="r" t="t"/>
              <a:pathLst>
                <a:path extrusionOk="0" h="2329" w="2329">
                  <a:moveTo>
                    <a:pt x="1" y="0"/>
                  </a:moveTo>
                  <a:lnTo>
                    <a:pt x="1" y="2329"/>
                  </a:lnTo>
                  <a:lnTo>
                    <a:pt x="2329" y="2329"/>
                  </a:lnTo>
                  <a:lnTo>
                    <a:pt x="2329" y="1544"/>
                  </a:lnTo>
                  <a:lnTo>
                    <a:pt x="1544" y="1544"/>
                  </a:lnTo>
                  <a:lnTo>
                    <a:pt x="15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3"/>
            <p:cNvSpPr/>
            <p:nvPr/>
          </p:nvSpPr>
          <p:spPr>
            <a:xfrm>
              <a:off x="-891486" y="1997912"/>
              <a:ext cx="97258" cy="169967"/>
            </a:xfrm>
            <a:custGeom>
              <a:rect b="b" l="l" r="r" t="t"/>
              <a:pathLst>
                <a:path extrusionOk="0" h="5442" w="3114">
                  <a:moveTo>
                    <a:pt x="1949" y="1"/>
                  </a:moveTo>
                  <a:cubicBezTo>
                    <a:pt x="886" y="1"/>
                    <a:pt x="1" y="886"/>
                    <a:pt x="1" y="1949"/>
                  </a:cubicBezTo>
                  <a:lnTo>
                    <a:pt x="1" y="3493"/>
                  </a:lnTo>
                  <a:cubicBezTo>
                    <a:pt x="1" y="4581"/>
                    <a:pt x="886" y="5442"/>
                    <a:pt x="1949" y="5442"/>
                  </a:cubicBezTo>
                  <a:lnTo>
                    <a:pt x="3113" y="5442"/>
                  </a:lnTo>
                  <a:lnTo>
                    <a:pt x="31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3"/>
            <p:cNvSpPr/>
            <p:nvPr/>
          </p:nvSpPr>
          <p:spPr>
            <a:xfrm>
              <a:off x="-769773" y="1961558"/>
              <a:ext cx="122556" cy="242708"/>
            </a:xfrm>
            <a:custGeom>
              <a:rect b="b" l="l" r="r" t="t"/>
              <a:pathLst>
                <a:path extrusionOk="0" h="7771" w="3924">
                  <a:moveTo>
                    <a:pt x="3924" y="1"/>
                  </a:moveTo>
                  <a:cubicBezTo>
                    <a:pt x="3924" y="659"/>
                    <a:pt x="3418" y="1165"/>
                    <a:pt x="2760" y="1165"/>
                  </a:cubicBezTo>
                  <a:lnTo>
                    <a:pt x="1" y="1165"/>
                  </a:lnTo>
                  <a:lnTo>
                    <a:pt x="1" y="6606"/>
                  </a:lnTo>
                  <a:lnTo>
                    <a:pt x="2760" y="6606"/>
                  </a:lnTo>
                  <a:cubicBezTo>
                    <a:pt x="3418" y="6606"/>
                    <a:pt x="3924" y="7137"/>
                    <a:pt x="3924" y="7770"/>
                  </a:cubicBezTo>
                  <a:lnTo>
                    <a:pt x="39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1" name="Google Shape;2091;p43"/>
          <p:cNvGrpSpPr/>
          <p:nvPr/>
        </p:nvGrpSpPr>
        <p:grpSpPr>
          <a:xfrm>
            <a:off x="6866914" y="1741791"/>
            <a:ext cx="727275" cy="722387"/>
            <a:chOff x="-1571262" y="3231752"/>
            <a:chExt cx="414237" cy="414237"/>
          </a:xfrm>
        </p:grpSpPr>
        <p:sp>
          <p:nvSpPr>
            <p:cNvPr id="2092" name="Google Shape;2092;p43"/>
            <p:cNvSpPr/>
            <p:nvPr/>
          </p:nvSpPr>
          <p:spPr>
            <a:xfrm>
              <a:off x="-1571262" y="3231752"/>
              <a:ext cx="414237" cy="414237"/>
            </a:xfrm>
            <a:custGeom>
              <a:rect b="b" l="l" r="r" t="t"/>
              <a:pathLst>
                <a:path extrusionOk="0" h="13263" w="13263">
                  <a:moveTo>
                    <a:pt x="6632" y="1"/>
                  </a:moveTo>
                  <a:cubicBezTo>
                    <a:pt x="3898" y="1"/>
                    <a:pt x="1646" y="2203"/>
                    <a:pt x="1595" y="4936"/>
                  </a:cubicBezTo>
                  <a:cubicBezTo>
                    <a:pt x="659" y="5366"/>
                    <a:pt x="1" y="6328"/>
                    <a:pt x="1" y="7391"/>
                  </a:cubicBezTo>
                  <a:cubicBezTo>
                    <a:pt x="1" y="8909"/>
                    <a:pt x="1241" y="10149"/>
                    <a:pt x="2734" y="10149"/>
                  </a:cubicBezTo>
                  <a:lnTo>
                    <a:pt x="3139" y="10149"/>
                  </a:lnTo>
                  <a:lnTo>
                    <a:pt x="3139" y="4658"/>
                  </a:lnTo>
                  <a:lnTo>
                    <a:pt x="2734" y="4658"/>
                  </a:lnTo>
                  <a:cubicBezTo>
                    <a:pt x="2608" y="4658"/>
                    <a:pt x="2506" y="4683"/>
                    <a:pt x="2380" y="4683"/>
                  </a:cubicBezTo>
                  <a:cubicBezTo>
                    <a:pt x="2557" y="2506"/>
                    <a:pt x="4379" y="786"/>
                    <a:pt x="6632" y="786"/>
                  </a:cubicBezTo>
                  <a:cubicBezTo>
                    <a:pt x="8859" y="786"/>
                    <a:pt x="10706" y="2506"/>
                    <a:pt x="10883" y="4683"/>
                  </a:cubicBezTo>
                  <a:cubicBezTo>
                    <a:pt x="10757" y="4683"/>
                    <a:pt x="10630" y="4658"/>
                    <a:pt x="10504" y="4658"/>
                  </a:cubicBezTo>
                  <a:lnTo>
                    <a:pt x="10124" y="4658"/>
                  </a:lnTo>
                  <a:lnTo>
                    <a:pt x="10124" y="10149"/>
                  </a:lnTo>
                  <a:lnTo>
                    <a:pt x="10504" y="10149"/>
                  </a:lnTo>
                  <a:cubicBezTo>
                    <a:pt x="10630" y="10149"/>
                    <a:pt x="10757" y="10124"/>
                    <a:pt x="10909" y="10099"/>
                  </a:cubicBezTo>
                  <a:lnTo>
                    <a:pt x="10909" y="11693"/>
                  </a:lnTo>
                  <a:lnTo>
                    <a:pt x="7796" y="11693"/>
                  </a:lnTo>
                  <a:lnTo>
                    <a:pt x="7796" y="10934"/>
                  </a:lnTo>
                  <a:lnTo>
                    <a:pt x="6632" y="10934"/>
                  </a:lnTo>
                  <a:cubicBezTo>
                    <a:pt x="5974" y="10934"/>
                    <a:pt x="5467" y="11440"/>
                    <a:pt x="5467" y="12098"/>
                  </a:cubicBezTo>
                  <a:cubicBezTo>
                    <a:pt x="5467" y="12731"/>
                    <a:pt x="5974" y="13262"/>
                    <a:pt x="6632" y="13262"/>
                  </a:cubicBezTo>
                  <a:lnTo>
                    <a:pt x="7796" y="13262"/>
                  </a:lnTo>
                  <a:lnTo>
                    <a:pt x="7796" y="12478"/>
                  </a:lnTo>
                  <a:lnTo>
                    <a:pt x="11668" y="12478"/>
                  </a:lnTo>
                  <a:lnTo>
                    <a:pt x="11668" y="9871"/>
                  </a:lnTo>
                  <a:cubicBezTo>
                    <a:pt x="12579" y="9441"/>
                    <a:pt x="13262" y="8479"/>
                    <a:pt x="13262" y="7391"/>
                  </a:cubicBezTo>
                  <a:cubicBezTo>
                    <a:pt x="13262" y="6328"/>
                    <a:pt x="12579" y="5366"/>
                    <a:pt x="11668" y="4936"/>
                  </a:cubicBezTo>
                  <a:cubicBezTo>
                    <a:pt x="11617" y="2203"/>
                    <a:pt x="9365" y="1"/>
                    <a:pt x="6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3"/>
            <p:cNvSpPr/>
            <p:nvPr/>
          </p:nvSpPr>
          <p:spPr>
            <a:xfrm>
              <a:off x="-1448737" y="3377202"/>
              <a:ext cx="169186" cy="171560"/>
            </a:xfrm>
            <a:custGeom>
              <a:rect b="b" l="l" r="r" t="t"/>
              <a:pathLst>
                <a:path extrusionOk="0" h="5493" w="5417">
                  <a:moveTo>
                    <a:pt x="3088" y="1570"/>
                  </a:moveTo>
                  <a:lnTo>
                    <a:pt x="3088" y="2354"/>
                  </a:lnTo>
                  <a:lnTo>
                    <a:pt x="3873" y="2354"/>
                  </a:lnTo>
                  <a:lnTo>
                    <a:pt x="3873" y="3139"/>
                  </a:lnTo>
                  <a:lnTo>
                    <a:pt x="2304" y="3139"/>
                  </a:lnTo>
                  <a:lnTo>
                    <a:pt x="2304" y="1570"/>
                  </a:lnTo>
                  <a:close/>
                  <a:moveTo>
                    <a:pt x="2709" y="1"/>
                  </a:moveTo>
                  <a:cubicBezTo>
                    <a:pt x="1215" y="1"/>
                    <a:pt x="1" y="1241"/>
                    <a:pt x="1" y="2734"/>
                  </a:cubicBezTo>
                  <a:cubicBezTo>
                    <a:pt x="1" y="4252"/>
                    <a:pt x="1215" y="5492"/>
                    <a:pt x="2709" y="5492"/>
                  </a:cubicBezTo>
                  <a:cubicBezTo>
                    <a:pt x="4202" y="5492"/>
                    <a:pt x="5416" y="4252"/>
                    <a:pt x="5416" y="2734"/>
                  </a:cubicBezTo>
                  <a:cubicBezTo>
                    <a:pt x="5416" y="1241"/>
                    <a:pt x="4202" y="1"/>
                    <a:pt x="27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Cost Analysis Blue variant by Slidesgo">
  <a:themeElements>
    <a:clrScheme name="Simple Light">
      <a:dk1>
        <a:srgbClr val="434343"/>
      </a:dk1>
      <a:lt1>
        <a:srgbClr val="EBF0FA"/>
      </a:lt1>
      <a:dk2>
        <a:srgbClr val="B7B7B7"/>
      </a:dk2>
      <a:lt2>
        <a:srgbClr val="234C8C"/>
      </a:lt2>
      <a:accent1>
        <a:srgbClr val="000000"/>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