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15059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714211" cy="1930479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39764" y="1446786"/>
            <a:ext cx="209550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Auto  Scaling group</a:t>
            </a:r>
          </a:p>
        </p:txBody>
      </p: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355574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352881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359101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674258" cy="1941260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81178" y="1407511"/>
            <a:ext cx="2095500" cy="896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Cloud LogStream Leader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390219"/>
            <a:ext cx="10371550" cy="931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139022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226340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7171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16256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2976746"/>
            <a:ext cx="3778244" cy="2059713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2976745"/>
            <a:ext cx="3818199" cy="2059713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11630" y="2544588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139</Words>
  <Application>Microsoft Macintosh PowerPoint</Application>
  <PresentationFormat>Widescreen</PresentationFormat>
  <Paragraphs>68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Calibri</vt:lpstr>
      <vt:lpstr>Arial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5</cp:revision>
  <dcterms:created xsi:type="dcterms:W3CDTF">2021-09-01T16:34:19Z</dcterms:created>
  <dcterms:modified xsi:type="dcterms:W3CDTF">2021-11-23T17:12:09Z</dcterms:modified>
</cp:coreProperties>
</file>