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75" r:id="rId3"/>
    <p:sldId id="277" r:id="rId4"/>
    <p:sldId id="276" r:id="rId5"/>
    <p:sldId id="274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0FF38B-707D-46DE-A41F-9DCB604C715B}">
  <a:tblStyle styleId="{5F0FF38B-707D-46DE-A41F-9DCB604C71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4"/>
    <p:restoredTop sz="96327"/>
  </p:normalViewPr>
  <p:slideViewPr>
    <p:cSldViewPr snapToGrid="0" snapToObjects="1">
      <p:cViewPr>
        <p:scale>
          <a:sx n="114" d="100"/>
          <a:sy n="114" d="100"/>
        </p:scale>
        <p:origin x="152" y="480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84ef43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484ef439d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a484ef439d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a484ef439d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a484ef439d_0_4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a484ef439d_0_4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hello@cribl.io" TargetMode="External"/><Relationship Id="rId7" Type="http://schemas.openxmlformats.org/officeDocument/2006/relationships/hyperlink" Target="https://www.cribl.io/community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cribl.io/" TargetMode="External"/><Relationship Id="rId5" Type="http://schemas.openxmlformats.org/officeDocument/2006/relationships/hyperlink" Target="mailto:jobs@cribl.io" TargetMode="External"/><Relationship Id="rId4" Type="http://schemas.openxmlformats.org/officeDocument/2006/relationships/hyperlink" Target="mailto:pr@cribl.io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6134100"/>
            <a:ext cx="12192000" cy="723900"/>
          </a:xfrm>
          <a:prstGeom prst="rect">
            <a:avLst/>
          </a:prstGeom>
          <a:gradFill>
            <a:gsLst>
              <a:gs pos="0">
                <a:srgbClr val="1A1A1A"/>
              </a:gs>
              <a:gs pos="97000">
                <a:srgbClr val="333333"/>
              </a:gs>
              <a:gs pos="100000">
                <a:srgbClr val="333333"/>
              </a:gs>
            </a:gsLst>
            <a:lin ang="540001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9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Blank">
  <p:cSld name="All 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9628415" y="121599"/>
            <a:ext cx="25635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130629" y="5861092"/>
            <a:ext cx="52578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8507186" y="5903646"/>
            <a:ext cx="36849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Title Slide">
  <p:cSld name="White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2" name="Google Shape;3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550" y="1285576"/>
            <a:ext cx="1568892" cy="4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04800" y="1290416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/>
        </p:nvSpPr>
        <p:spPr>
          <a:xfrm>
            <a:off x="397669" y="799169"/>
            <a:ext cx="9052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92"/>
              <a:buFont typeface="Source Sans Pro"/>
              <a:buNone/>
            </a:pPr>
            <a:r>
              <a:rPr lang="en-US" sz="1992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Divider_Slide">
  <p:cSld name="White_Divider_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355600" y="121599"/>
            <a:ext cx="118365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30627" y="5575300"/>
            <a:ext cx="10613700" cy="128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8507186" y="5903645"/>
            <a:ext cx="36849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0" y="2916712"/>
            <a:ext cx="121920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713" y="949138"/>
            <a:ext cx="630555" cy="73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ck_Divider_Slide">
  <p:cSld name="1_Black_Divider_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76181"/>
            <a:ext cx="12192000" cy="685793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/>
        </p:nvSpPr>
        <p:spPr>
          <a:xfrm>
            <a:off x="45716" y="2967334"/>
            <a:ext cx="117450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THANK YOU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7256796" y="4455103"/>
            <a:ext cx="4758900" cy="23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18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88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CONTACT US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Cribl, Inc. 44 Tehama St. San Francisco, CA 94105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Sales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hello@cribl.io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Media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Career Opportunities: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jobs@cribl.io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Visit us: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Source Sans Pro"/>
              <a:buNone/>
            </a:pPr>
            <a:r>
              <a:rPr lang="en-US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Join the Community: 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https://www.cribl.io/community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u="sng" dirty="0">
              <a:solidFill>
                <a:srgbClr val="6CFF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t="84460" b="8313"/>
          <a:stretch/>
        </p:blipFill>
        <p:spPr>
          <a:xfrm>
            <a:off x="0" y="5792325"/>
            <a:ext cx="12192000" cy="4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t="10714" b="83961"/>
          <a:stretch/>
        </p:blipFill>
        <p:spPr>
          <a:xfrm>
            <a:off x="0" y="734724"/>
            <a:ext cx="12192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t="10474" b="81961"/>
          <a:stretch/>
        </p:blipFill>
        <p:spPr>
          <a:xfrm>
            <a:off x="0" y="718350"/>
            <a:ext cx="12172950" cy="5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t="80582" b="8315"/>
          <a:stretch/>
        </p:blipFill>
        <p:spPr>
          <a:xfrm>
            <a:off x="9525" y="5526500"/>
            <a:ext cx="12172950" cy="7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Picture 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2" y="62654"/>
            <a:ext cx="12192003" cy="679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512328" y="6264345"/>
            <a:ext cx="29058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None/>
            </a:pPr>
            <a:r>
              <a:rPr lang="en-US" sz="1100" b="0" i="0" u="none" strike="noStrike" cap="none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Copyright © 2022 Cribl, Inc. All Rights Reserved.</a:t>
            </a:r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5854699"/>
            <a:ext cx="11760300" cy="40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77800" y="761999"/>
            <a:ext cx="11823600" cy="1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ource Sans Pro"/>
              <a:buNone/>
              <a:defRPr sz="36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svg"/><Relationship Id="rId9" Type="http://schemas.openxmlformats.org/officeDocument/2006/relationships/image" Target="../media/image19.png"/><Relationship Id="rId14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Fira Code"/>
                <a:sym typeface="Fira Code"/>
              </a:rPr>
              <a:t>Cribl LogStream on Amazon Web Services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cs typeface="Fira Code"/>
              <a:sym typeface="Fira Cod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B9F97-1ED0-AD4C-B0B4-24076AE21141}"/>
              </a:ext>
            </a:extLst>
          </p:cNvPr>
          <p:cNvSpPr txBox="1"/>
          <p:nvPr/>
        </p:nvSpPr>
        <p:spPr>
          <a:xfrm>
            <a:off x="0" y="464157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September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Distributed Deployment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BD3A11-0A53-5548-B23D-F0302A800AC4}"/>
              </a:ext>
            </a:extLst>
          </p:cNvPr>
          <p:cNvSpPr/>
          <p:nvPr/>
        </p:nvSpPr>
        <p:spPr bwMode="auto">
          <a:xfrm>
            <a:off x="909431" y="1159727"/>
            <a:ext cx="10371550" cy="501230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E5D898-20D0-8C46-8766-E15840912D76}"/>
              </a:ext>
            </a:extLst>
          </p:cNvPr>
          <p:cNvSpPr/>
          <p:nvPr/>
        </p:nvSpPr>
        <p:spPr bwMode="auto">
          <a:xfrm>
            <a:off x="528431" y="785446"/>
            <a:ext cx="11135138" cy="54364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46DD2E-1599-F849-8085-AC801BEA8C52}"/>
              </a:ext>
            </a:extLst>
          </p:cNvPr>
          <p:cNvSpPr/>
          <p:nvPr/>
        </p:nvSpPr>
        <p:spPr bwMode="auto">
          <a:xfrm>
            <a:off x="2950126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3AED54-4697-AB46-A7AC-32D5E0BD1607}"/>
              </a:ext>
            </a:extLst>
          </p:cNvPr>
          <p:cNvSpPr/>
          <p:nvPr/>
        </p:nvSpPr>
        <p:spPr bwMode="auto">
          <a:xfrm>
            <a:off x="7152238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9" name="Graphic 17">
            <a:extLst>
              <a:ext uri="{FF2B5EF4-FFF2-40B4-BE49-F238E27FC236}">
                <a16:creationId xmlns:a16="http://schemas.microsoft.com/office/drawing/2014/main" id="{B136E323-D761-6149-B4D3-81FD278E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1EC81558-889F-2F42-8968-6AA5D629C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71" name="Graphic 19">
            <a:extLst>
              <a:ext uri="{FF2B5EF4-FFF2-40B4-BE49-F238E27FC236}">
                <a16:creationId xmlns:a16="http://schemas.microsoft.com/office/drawing/2014/main" id="{06DA931F-6720-0247-935B-73590392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20">
            <a:extLst>
              <a:ext uri="{FF2B5EF4-FFF2-40B4-BE49-F238E27FC236}">
                <a16:creationId xmlns:a16="http://schemas.microsoft.com/office/drawing/2014/main" id="{6621EFC9-FDC1-8840-B9BB-C18CDAEC2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2EB2E6-6E0A-1247-806D-25EED0ACEE4A}"/>
              </a:ext>
            </a:extLst>
          </p:cNvPr>
          <p:cNvSpPr/>
          <p:nvPr/>
        </p:nvSpPr>
        <p:spPr>
          <a:xfrm>
            <a:off x="3035851" y="3485823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AFE8068F-3477-4E4D-8F82-C217F94C8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0154" y="788779"/>
            <a:ext cx="381000" cy="381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719918BF-A3AA-A142-B0CE-C4D7D6961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153" y="1155123"/>
            <a:ext cx="381000" cy="381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34137930-1CA6-8247-A253-D225729D4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3482761"/>
            <a:ext cx="381000" cy="381000"/>
          </a:xfrm>
          <a:prstGeom prst="rect">
            <a:avLst/>
          </a:prstGeom>
        </p:spPr>
      </p:pic>
      <p:pic>
        <p:nvPicPr>
          <p:cNvPr id="77" name="Graphic 17">
            <a:extLst>
              <a:ext uri="{FF2B5EF4-FFF2-40B4-BE49-F238E27FC236}">
                <a16:creationId xmlns:a16="http://schemas.microsoft.com/office/drawing/2014/main" id="{889BA0A1-8FB6-7E45-A7BA-9D42186C0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37" y="176493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A22AB4FB-41CB-2548-BD9C-B35D1B78A0AB}"/>
              </a:ext>
            </a:extLst>
          </p:cNvPr>
          <p:cNvGrpSpPr/>
          <p:nvPr/>
        </p:nvGrpSpPr>
        <p:grpSpPr>
          <a:xfrm>
            <a:off x="1270006" y="4711733"/>
            <a:ext cx="4871245" cy="1376276"/>
            <a:chOff x="1973386" y="4348320"/>
            <a:chExt cx="4871245" cy="137627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0C0FAC5-9DEF-8244-9840-C97698EE57A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6BE12C2-2DE2-CA4E-B016-9830A3E67C02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87" name="Graphic 64">
                <a:extLst>
                  <a:ext uri="{FF2B5EF4-FFF2-40B4-BE49-F238E27FC236}">
                    <a16:creationId xmlns:a16="http://schemas.microsoft.com/office/drawing/2014/main" id="{52CD8E3C-D63B-0444-B2CB-007B50B23C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9C76365-2B84-8A41-BFCD-CD2BFCA94EB0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244B772-D4BA-EF44-A623-2884F560AE68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85" name="Graphic 26">
                <a:extLst>
                  <a:ext uri="{FF2B5EF4-FFF2-40B4-BE49-F238E27FC236}">
                    <a16:creationId xmlns:a16="http://schemas.microsoft.com/office/drawing/2014/main" id="{337F4895-D8B4-454C-9E5F-F1D35E5430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ECF32A5-48B9-AD4A-ABE3-C8B49ADA7126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CA17424-C83D-E344-B6A5-B9346972233D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83" name="Graphic 24">
                <a:extLst>
                  <a:ext uri="{FF2B5EF4-FFF2-40B4-BE49-F238E27FC236}">
                    <a16:creationId xmlns:a16="http://schemas.microsoft.com/office/drawing/2014/main" id="{DDF65C1C-5D88-564D-82CC-25CC486782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TextBox 19">
                <a:extLst>
                  <a:ext uri="{FF2B5EF4-FFF2-40B4-BE49-F238E27FC236}">
                    <a16:creationId xmlns:a16="http://schemas.microsoft.com/office/drawing/2014/main" id="{C3B3CCA0-B8C9-494B-9089-5DD14EEDD2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6595C5E1-4570-674A-ADB2-353134846AC0}"/>
              </a:ext>
            </a:extLst>
          </p:cNvPr>
          <p:cNvSpPr/>
          <p:nvPr/>
        </p:nvSpPr>
        <p:spPr>
          <a:xfrm>
            <a:off x="6499083" y="4722514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C3ABC6F-7491-5D41-BA09-F52B896526F3}"/>
              </a:ext>
            </a:extLst>
          </p:cNvPr>
          <p:cNvGrpSpPr/>
          <p:nvPr/>
        </p:nvGrpSpPr>
        <p:grpSpPr>
          <a:xfrm>
            <a:off x="6684177" y="4959122"/>
            <a:ext cx="952505" cy="921352"/>
            <a:chOff x="1465018" y="4401122"/>
            <a:chExt cx="952505" cy="921352"/>
          </a:xfrm>
        </p:grpSpPr>
        <p:pic>
          <p:nvPicPr>
            <p:cNvPr id="91" name="Graphic 64">
              <a:extLst>
                <a:ext uri="{FF2B5EF4-FFF2-40B4-BE49-F238E27FC236}">
                  <a16:creationId xmlns:a16="http://schemas.microsoft.com/office/drawing/2014/main" id="{45A98955-D75C-A34C-9AD1-DA12081BD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60FFE-7914-2A47-9E1E-01BF3A6D788C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1AABF28-7F98-4440-8353-1F25E9B1C5D0}"/>
              </a:ext>
            </a:extLst>
          </p:cNvPr>
          <p:cNvGrpSpPr/>
          <p:nvPr/>
        </p:nvGrpSpPr>
        <p:grpSpPr>
          <a:xfrm>
            <a:off x="8154623" y="5002813"/>
            <a:ext cx="1166881" cy="768023"/>
            <a:chOff x="7583612" y="4627816"/>
            <a:chExt cx="1166881" cy="768023"/>
          </a:xfrm>
        </p:grpSpPr>
        <p:sp>
          <p:nvSpPr>
            <p:cNvPr id="94" name="TextBox 18">
              <a:extLst>
                <a:ext uri="{FF2B5EF4-FFF2-40B4-BE49-F238E27FC236}">
                  <a16:creationId xmlns:a16="http://schemas.microsoft.com/office/drawing/2014/main" id="{30E27A0F-6D83-1C4A-A4B3-1BA8B21F7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95" name="Graphic 6">
              <a:extLst>
                <a:ext uri="{FF2B5EF4-FFF2-40B4-BE49-F238E27FC236}">
                  <a16:creationId xmlns:a16="http://schemas.microsoft.com/office/drawing/2014/main" id="{7B6204B9-C2BD-9A49-91AF-9ADFF11FB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F3BDD97-9F2A-6744-9964-F2B6828CDC73}"/>
              </a:ext>
            </a:extLst>
          </p:cNvPr>
          <p:cNvGrpSpPr/>
          <p:nvPr/>
        </p:nvGrpSpPr>
        <p:grpSpPr>
          <a:xfrm>
            <a:off x="9541194" y="5004345"/>
            <a:ext cx="1300356" cy="750626"/>
            <a:chOff x="8974814" y="4645213"/>
            <a:chExt cx="1300356" cy="750626"/>
          </a:xfrm>
        </p:grpSpPr>
        <p:pic>
          <p:nvPicPr>
            <p:cNvPr id="97" name="Graphic 18">
              <a:extLst>
                <a:ext uri="{FF2B5EF4-FFF2-40B4-BE49-F238E27FC236}">
                  <a16:creationId xmlns:a16="http://schemas.microsoft.com/office/drawing/2014/main" id="{BF5BB52F-A027-C847-83BB-82E5331A5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77F90BD-401A-0E48-9851-5E08D53A7CC8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3A208D7F-ABE9-0F42-9A08-A67985DDE3BC}"/>
              </a:ext>
            </a:extLst>
          </p:cNvPr>
          <p:cNvCxnSpPr>
            <a:cxnSpLocks/>
            <a:stCxn id="79" idx="1"/>
            <a:endCxn id="67" idx="1"/>
          </p:cNvCxnSpPr>
          <p:nvPr/>
        </p:nvCxnSpPr>
        <p:spPr>
          <a:xfrm rot="10800000" flipH="1">
            <a:off x="1270006" y="3891421"/>
            <a:ext cx="1680120" cy="1508451"/>
          </a:xfrm>
          <a:prstGeom prst="bentConnector3">
            <a:avLst>
              <a:gd name="adj1" fmla="val -13606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B5FF2C87-9CA0-5143-B810-991EA44E2862}"/>
              </a:ext>
            </a:extLst>
          </p:cNvPr>
          <p:cNvCxnSpPr>
            <a:stCxn id="68" idx="3"/>
            <a:endCxn id="89" idx="3"/>
          </p:cNvCxnSpPr>
          <p:nvPr/>
        </p:nvCxnSpPr>
        <p:spPr>
          <a:xfrm>
            <a:off x="9247738" y="3891420"/>
            <a:ext cx="1674258" cy="1519232"/>
          </a:xfrm>
          <a:prstGeom prst="bentConnector3">
            <a:avLst>
              <a:gd name="adj1" fmla="val 11365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1D3100-0081-1048-918D-3C2C77AD393A}"/>
              </a:ext>
            </a:extLst>
          </p:cNvPr>
          <p:cNvGrpSpPr/>
          <p:nvPr/>
        </p:nvGrpSpPr>
        <p:grpSpPr>
          <a:xfrm>
            <a:off x="5064369" y="2706995"/>
            <a:ext cx="2051539" cy="733098"/>
            <a:chOff x="5064369" y="2425643"/>
            <a:chExt cx="2051539" cy="733098"/>
          </a:xfrm>
        </p:grpSpPr>
        <p:sp>
          <p:nvSpPr>
            <p:cNvPr id="104" name="TextBox 22">
              <a:extLst>
                <a:ext uri="{FF2B5EF4-FFF2-40B4-BE49-F238E27FC236}">
                  <a16:creationId xmlns:a16="http://schemas.microsoft.com/office/drawing/2014/main" id="{52DFED45-9142-4F4D-9AE0-254E7C9EA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369" y="2897131"/>
              <a:ext cx="20515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Balancer</a:t>
              </a:r>
            </a:p>
          </p:txBody>
        </p:sp>
        <p:pic>
          <p:nvPicPr>
            <p:cNvPr id="105" name="Graphic 24">
              <a:extLst>
                <a:ext uri="{FF2B5EF4-FFF2-40B4-BE49-F238E27FC236}">
                  <a16:creationId xmlns:a16="http://schemas.microsoft.com/office/drawing/2014/main" id="{1C273FCC-0D02-3340-B937-BC34066665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564" y="24256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B2017705-D923-B440-A2C3-1C035F4E6D35}"/>
              </a:ext>
            </a:extLst>
          </p:cNvPr>
          <p:cNvCxnSpPr>
            <a:cxnSpLocks/>
            <a:stCxn id="67" idx="0"/>
            <a:endCxn id="105" idx="1"/>
          </p:cNvCxnSpPr>
          <p:nvPr/>
        </p:nvCxnSpPr>
        <p:spPr>
          <a:xfrm rot="5400000" flipH="1" flipV="1">
            <a:off x="4825510" y="2107961"/>
            <a:ext cx="205420" cy="18606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66A7583-422B-644C-AA44-07DA61F9E8AF}"/>
              </a:ext>
            </a:extLst>
          </p:cNvPr>
          <p:cNvCxnSpPr>
            <a:stCxn id="105" idx="0"/>
            <a:endCxn id="77" idx="2"/>
          </p:cNvCxnSpPr>
          <p:nvPr/>
        </p:nvCxnSpPr>
        <p:spPr>
          <a:xfrm flipV="1">
            <a:off x="6087164" y="2234831"/>
            <a:ext cx="2723" cy="472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91BCE08C-1DC6-3644-B66D-ADA81F7A12EB}"/>
              </a:ext>
            </a:extLst>
          </p:cNvPr>
          <p:cNvCxnSpPr>
            <a:cxnSpLocks/>
            <a:stCxn id="68" idx="0"/>
            <a:endCxn id="105" idx="3"/>
          </p:cNvCxnSpPr>
          <p:nvPr/>
        </p:nvCxnSpPr>
        <p:spPr>
          <a:xfrm rot="16200000" flipV="1">
            <a:off x="7155166" y="2096193"/>
            <a:ext cx="205420" cy="188422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310104A-BA24-B447-A675-76707A65F7F1}"/>
              </a:ext>
            </a:extLst>
          </p:cNvPr>
          <p:cNvSpPr/>
          <p:nvPr/>
        </p:nvSpPr>
        <p:spPr>
          <a:xfrm>
            <a:off x="3047574" y="1504625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 LogStream Leader Auto Scale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5086B8AE-37A9-4943-AAE0-147C0FCDEA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4168" y="1513286"/>
            <a:ext cx="381000" cy="38100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A6F2AFC0-996C-BC4C-B2C1-08574B3B3BE8}"/>
              </a:ext>
            </a:extLst>
          </p:cNvPr>
          <p:cNvSpPr/>
          <p:nvPr/>
        </p:nvSpPr>
        <p:spPr bwMode="auto">
          <a:xfrm>
            <a:off x="2961849" y="1218430"/>
            <a:ext cx="6299382" cy="137237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6A98C6B-7936-7744-BC4D-76252A1A9189}"/>
              </a:ext>
            </a:extLst>
          </p:cNvPr>
          <p:cNvGrpSpPr/>
          <p:nvPr/>
        </p:nvGrpSpPr>
        <p:grpSpPr>
          <a:xfrm>
            <a:off x="3294183" y="1772389"/>
            <a:ext cx="2168769" cy="736272"/>
            <a:chOff x="3071446" y="1632804"/>
            <a:chExt cx="2168769" cy="736272"/>
          </a:xfrm>
        </p:grpSpPr>
        <p:sp>
          <p:nvSpPr>
            <p:cNvPr id="113" name="TextBox 19">
              <a:extLst>
                <a:ext uri="{FF2B5EF4-FFF2-40B4-BE49-F238E27FC236}">
                  <a16:creationId xmlns:a16="http://schemas.microsoft.com/office/drawing/2014/main" id="{56F2BDF1-F9A2-D54A-AFC1-58D34FE4A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446" y="2107466"/>
              <a:ext cx="216876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Balancer</a:t>
              </a:r>
            </a:p>
          </p:txBody>
        </p:sp>
        <p:pic>
          <p:nvPicPr>
            <p:cNvPr id="114" name="Graphic 8">
              <a:extLst>
                <a:ext uri="{FF2B5EF4-FFF2-40B4-BE49-F238E27FC236}">
                  <a16:creationId xmlns:a16="http://schemas.microsoft.com/office/drawing/2014/main" id="{4E8E2FCE-8C70-2D42-B954-6F3EAB5A4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807" y="163280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7EBFD2-E48C-B94C-AC42-DAC74CD40B30}"/>
              </a:ext>
            </a:extLst>
          </p:cNvPr>
          <p:cNvGrpSpPr/>
          <p:nvPr/>
        </p:nvGrpSpPr>
        <p:grpSpPr>
          <a:xfrm>
            <a:off x="1582616" y="1764695"/>
            <a:ext cx="978153" cy="888093"/>
            <a:chOff x="-257908" y="1625111"/>
            <a:chExt cx="978153" cy="888093"/>
          </a:xfrm>
        </p:grpSpPr>
        <p:pic>
          <p:nvPicPr>
            <p:cNvPr id="116" name="Graphic 6">
              <a:extLst>
                <a:ext uri="{FF2B5EF4-FFF2-40B4-BE49-F238E27FC236}">
                  <a16:creationId xmlns:a16="http://schemas.microsoft.com/office/drawing/2014/main" id="{CC15FC35-2C3D-0E40-9977-43C058215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 flipH="1">
              <a:off x="-12883" y="162511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B4DF9A9-A06C-C84A-881D-7488506713F9}"/>
                </a:ext>
              </a:extLst>
            </p:cNvPr>
            <p:cNvSpPr txBox="1"/>
            <p:nvPr/>
          </p:nvSpPr>
          <p:spPr>
            <a:xfrm>
              <a:off x="-257908" y="2051539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6251D5-831E-AB40-AD98-50C3B71F5FEC}"/>
              </a:ext>
            </a:extLst>
          </p:cNvPr>
          <p:cNvCxnSpPr>
            <a:stCxn id="116" idx="1"/>
            <a:endCxn id="114" idx="1"/>
          </p:cNvCxnSpPr>
          <p:nvPr/>
        </p:nvCxnSpPr>
        <p:spPr>
          <a:xfrm>
            <a:off x="2297541" y="1999645"/>
            <a:ext cx="1828003" cy="1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1B234DE-74C9-AD41-BA97-DF7A131E0A07}"/>
              </a:ext>
            </a:extLst>
          </p:cNvPr>
          <p:cNvCxnSpPr>
            <a:stCxn id="114" idx="3"/>
            <a:endCxn id="77" idx="1"/>
          </p:cNvCxnSpPr>
          <p:nvPr/>
        </p:nvCxnSpPr>
        <p:spPr>
          <a:xfrm flipV="1">
            <a:off x="4582744" y="1999881"/>
            <a:ext cx="1272193" cy="1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7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Workers (Cribl Cloud)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2718987"/>
            <a:ext cx="10371550" cy="345304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785446"/>
            <a:ext cx="11135138" cy="54364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2950126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CAD76-5FF1-DF46-BA67-0A768FD8A881}"/>
              </a:ext>
            </a:extLst>
          </p:cNvPr>
          <p:cNvSpPr/>
          <p:nvPr/>
        </p:nvSpPr>
        <p:spPr bwMode="auto">
          <a:xfrm>
            <a:off x="7152238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069C40FE-0F83-0C4C-8D1A-525D31F1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5C508E39-5BFC-2346-8F1B-6783D548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C85341-B100-7B4F-A9EE-0917F23970BB}"/>
              </a:ext>
            </a:extLst>
          </p:cNvPr>
          <p:cNvSpPr/>
          <p:nvPr/>
        </p:nvSpPr>
        <p:spPr>
          <a:xfrm>
            <a:off x="3035851" y="3485823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0154" y="788779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002" y="2716294"/>
            <a:ext cx="381000" cy="381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32C60DA-6286-1641-8411-A8B80488A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3482761"/>
            <a:ext cx="381000" cy="381000"/>
          </a:xfrm>
          <a:prstGeom prst="rect">
            <a:avLst/>
          </a:prstGeom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C8AE9927-409B-884E-837F-9AB72DF9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37" y="176493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711733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499083" y="4722514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959122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5002813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5004345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cxnSpLocks/>
            <a:stCxn id="34" idx="1"/>
            <a:endCxn id="9" idx="1"/>
          </p:cNvCxnSpPr>
          <p:nvPr/>
        </p:nvCxnSpPr>
        <p:spPr>
          <a:xfrm rot="10800000" flipH="1">
            <a:off x="1270006" y="3891421"/>
            <a:ext cx="1680120" cy="1508451"/>
          </a:xfrm>
          <a:prstGeom prst="bentConnector3">
            <a:avLst>
              <a:gd name="adj1" fmla="val -13606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stCxn id="10" idx="3"/>
            <a:endCxn id="43" idx="3"/>
          </p:cNvCxnSpPr>
          <p:nvPr/>
        </p:nvCxnSpPr>
        <p:spPr>
          <a:xfrm>
            <a:off x="9247738" y="3891420"/>
            <a:ext cx="1674258" cy="1519232"/>
          </a:xfrm>
          <a:prstGeom prst="bentConnector3">
            <a:avLst>
              <a:gd name="adj1" fmla="val 11365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8D01F34-8658-274D-B057-773FA0938A1A}"/>
              </a:ext>
            </a:extLst>
          </p:cNvPr>
          <p:cNvSpPr/>
          <p:nvPr/>
        </p:nvSpPr>
        <p:spPr bwMode="auto">
          <a:xfrm>
            <a:off x="909431" y="1172308"/>
            <a:ext cx="10371550" cy="150055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4A402A8-5EF5-1B4D-93F8-FDC0EDF22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0279" y="1179205"/>
            <a:ext cx="381000" cy="381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379572A-F4E9-A14B-86B8-FEC698DE273C}"/>
              </a:ext>
            </a:extLst>
          </p:cNvPr>
          <p:cNvGrpSpPr/>
          <p:nvPr/>
        </p:nvGrpSpPr>
        <p:grpSpPr>
          <a:xfrm>
            <a:off x="5064369" y="2706995"/>
            <a:ext cx="2051539" cy="733098"/>
            <a:chOff x="5064369" y="2425643"/>
            <a:chExt cx="2051539" cy="733098"/>
          </a:xfrm>
        </p:grpSpPr>
        <p:sp>
          <p:nvSpPr>
            <p:cNvPr id="65" name="TextBox 22">
              <a:extLst>
                <a:ext uri="{FF2B5EF4-FFF2-40B4-BE49-F238E27FC236}">
                  <a16:creationId xmlns:a16="http://schemas.microsoft.com/office/drawing/2014/main" id="{4F1EFD45-9A89-6643-8164-D55078DC0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369" y="2897131"/>
              <a:ext cx="20515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Balancer</a:t>
              </a:r>
            </a:p>
          </p:txBody>
        </p:sp>
        <p:pic>
          <p:nvPicPr>
            <p:cNvPr id="66" name="Graphic 24">
              <a:extLst>
                <a:ext uri="{FF2B5EF4-FFF2-40B4-BE49-F238E27FC236}">
                  <a16:creationId xmlns:a16="http://schemas.microsoft.com/office/drawing/2014/main" id="{070AE7D4-27F9-0045-80D4-6145489AD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564" y="24256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A3E0E42-BF0A-5D47-B6C3-88635581B769}"/>
              </a:ext>
            </a:extLst>
          </p:cNvPr>
          <p:cNvCxnSpPr>
            <a:cxnSpLocks/>
            <a:stCxn id="9" idx="0"/>
            <a:endCxn id="66" idx="1"/>
          </p:cNvCxnSpPr>
          <p:nvPr/>
        </p:nvCxnSpPr>
        <p:spPr>
          <a:xfrm rot="5400000" flipH="1" flipV="1">
            <a:off x="4825510" y="2107961"/>
            <a:ext cx="205420" cy="18606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FE384D-A498-1742-87E8-5CFCD50E6239}"/>
              </a:ext>
            </a:extLst>
          </p:cNvPr>
          <p:cNvCxnSpPr>
            <a:stCxn id="66" idx="0"/>
            <a:endCxn id="31" idx="2"/>
          </p:cNvCxnSpPr>
          <p:nvPr/>
        </p:nvCxnSpPr>
        <p:spPr>
          <a:xfrm flipV="1">
            <a:off x="6087164" y="2234831"/>
            <a:ext cx="2723" cy="472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C1F866B-46EF-E743-A33C-DC23558B5F6C}"/>
              </a:ext>
            </a:extLst>
          </p:cNvPr>
          <p:cNvCxnSpPr>
            <a:cxnSpLocks/>
            <a:stCxn id="10" idx="0"/>
            <a:endCxn id="66" idx="3"/>
          </p:cNvCxnSpPr>
          <p:nvPr/>
        </p:nvCxnSpPr>
        <p:spPr>
          <a:xfrm rot="16200000" flipV="1">
            <a:off x="7155166" y="2096193"/>
            <a:ext cx="205420" cy="188422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B85040A-1A8C-214D-884A-9825033A9212}"/>
              </a:ext>
            </a:extLst>
          </p:cNvPr>
          <p:cNvSpPr/>
          <p:nvPr/>
        </p:nvSpPr>
        <p:spPr>
          <a:xfrm>
            <a:off x="3047574" y="1504625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 LogStream Leader Auto Scale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52D6973D-D41D-A74F-B96F-6A12F5CE6A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4168" y="1513286"/>
            <a:ext cx="381000" cy="3810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F7017C9-7053-7040-8839-B1BEB7108359}"/>
              </a:ext>
            </a:extLst>
          </p:cNvPr>
          <p:cNvSpPr/>
          <p:nvPr/>
        </p:nvSpPr>
        <p:spPr bwMode="auto">
          <a:xfrm>
            <a:off x="2961849" y="1218430"/>
            <a:ext cx="6299382" cy="137237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CFE15BB-D238-CF4A-BFE4-89651FA0DCFF}"/>
              </a:ext>
            </a:extLst>
          </p:cNvPr>
          <p:cNvGrpSpPr/>
          <p:nvPr/>
        </p:nvGrpSpPr>
        <p:grpSpPr>
          <a:xfrm>
            <a:off x="3294183" y="1772389"/>
            <a:ext cx="2168769" cy="736272"/>
            <a:chOff x="3071446" y="1632804"/>
            <a:chExt cx="2168769" cy="736272"/>
          </a:xfrm>
        </p:grpSpPr>
        <p:sp>
          <p:nvSpPr>
            <p:cNvPr id="79" name="TextBox 19">
              <a:extLst>
                <a:ext uri="{FF2B5EF4-FFF2-40B4-BE49-F238E27FC236}">
                  <a16:creationId xmlns:a16="http://schemas.microsoft.com/office/drawing/2014/main" id="{EC6F4D28-C84F-8546-8440-F34D219A8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446" y="2107466"/>
              <a:ext cx="216876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Balancer</a:t>
              </a:r>
            </a:p>
          </p:txBody>
        </p:sp>
        <p:pic>
          <p:nvPicPr>
            <p:cNvPr id="80" name="Graphic 8">
              <a:extLst>
                <a:ext uri="{FF2B5EF4-FFF2-40B4-BE49-F238E27FC236}">
                  <a16:creationId xmlns:a16="http://schemas.microsoft.com/office/drawing/2014/main" id="{27003FD4-ADDF-264E-BD17-8C4722E76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807" y="163280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C28F057-C327-494A-956B-FDED23ACB81D}"/>
              </a:ext>
            </a:extLst>
          </p:cNvPr>
          <p:cNvGrpSpPr/>
          <p:nvPr/>
        </p:nvGrpSpPr>
        <p:grpSpPr>
          <a:xfrm>
            <a:off x="1582616" y="1764695"/>
            <a:ext cx="978153" cy="888093"/>
            <a:chOff x="-257908" y="1625111"/>
            <a:chExt cx="978153" cy="888093"/>
          </a:xfrm>
        </p:grpSpPr>
        <p:pic>
          <p:nvPicPr>
            <p:cNvPr id="75" name="Graphic 6">
              <a:extLst>
                <a:ext uri="{FF2B5EF4-FFF2-40B4-BE49-F238E27FC236}">
                  <a16:creationId xmlns:a16="http://schemas.microsoft.com/office/drawing/2014/main" id="{062D6712-62B6-E949-88EB-6EAE8D4B0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 flipH="1">
              <a:off x="-12883" y="162511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AD45BC0-67B8-5944-A074-77351ADB76B9}"/>
                </a:ext>
              </a:extLst>
            </p:cNvPr>
            <p:cNvSpPr txBox="1"/>
            <p:nvPr/>
          </p:nvSpPr>
          <p:spPr>
            <a:xfrm>
              <a:off x="-257908" y="2051539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B520E6E-9ECF-4E43-BB38-1C69BA310BFD}"/>
              </a:ext>
            </a:extLst>
          </p:cNvPr>
          <p:cNvCxnSpPr>
            <a:stCxn id="75" idx="1"/>
            <a:endCxn id="80" idx="1"/>
          </p:cNvCxnSpPr>
          <p:nvPr/>
        </p:nvCxnSpPr>
        <p:spPr>
          <a:xfrm>
            <a:off x="2297541" y="1999645"/>
            <a:ext cx="1828003" cy="1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0E8D219-B4C8-CF47-A654-D4A5227B04F4}"/>
              </a:ext>
            </a:extLst>
          </p:cNvPr>
          <p:cNvCxnSpPr>
            <a:stCxn id="80" idx="3"/>
            <a:endCxn id="31" idx="1"/>
          </p:cNvCxnSpPr>
          <p:nvPr/>
        </p:nvCxnSpPr>
        <p:spPr>
          <a:xfrm flipV="1">
            <a:off x="4582744" y="1999881"/>
            <a:ext cx="1272193" cy="1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7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Single Instance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1430382"/>
            <a:ext cx="10371550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5048250" y="2683565"/>
            <a:ext cx="2095500" cy="15306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32042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823" y="3649585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019" y="1427687"/>
            <a:ext cx="381000" cy="381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539036" y="4348320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cxnSpLocks/>
            <a:stCxn id="34" idx="1"/>
            <a:endCxn id="9" idx="1"/>
          </p:cNvCxnSpPr>
          <p:nvPr/>
        </p:nvCxnSpPr>
        <p:spPr>
          <a:xfrm rot="10800000" flipH="1">
            <a:off x="1270006" y="3448866"/>
            <a:ext cx="3778244" cy="1587592"/>
          </a:xfrm>
          <a:prstGeom prst="bentConnector3">
            <a:avLst>
              <a:gd name="adj1" fmla="val -605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cxnSpLocks/>
            <a:stCxn id="9" idx="3"/>
            <a:endCxn id="43" idx="3"/>
          </p:cNvCxnSpPr>
          <p:nvPr/>
        </p:nvCxnSpPr>
        <p:spPr>
          <a:xfrm>
            <a:off x="7143750" y="3448866"/>
            <a:ext cx="3818199" cy="1587592"/>
          </a:xfrm>
          <a:prstGeom prst="bentConnector3">
            <a:avLst>
              <a:gd name="adj1" fmla="val 10598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25E55C-DC76-004D-973E-52FCD8ED796E}"/>
              </a:ext>
            </a:extLst>
          </p:cNvPr>
          <p:cNvSpPr/>
          <p:nvPr/>
        </p:nvSpPr>
        <p:spPr>
          <a:xfrm>
            <a:off x="5211630" y="3031605"/>
            <a:ext cx="1767152" cy="11064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582E4A-6E83-A844-84FE-A74CF19D9D48}"/>
              </a:ext>
            </a:extLst>
          </p:cNvPr>
          <p:cNvGrpSpPr/>
          <p:nvPr/>
        </p:nvGrpSpPr>
        <p:grpSpPr>
          <a:xfrm>
            <a:off x="3821723" y="1539020"/>
            <a:ext cx="2941367" cy="1144545"/>
            <a:chOff x="3821723" y="1539020"/>
            <a:chExt cx="2941367" cy="11445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76597A-6FCC-7D47-A6C0-B2DC347B52D7}"/>
                </a:ext>
              </a:extLst>
            </p:cNvPr>
            <p:cNvGrpSpPr/>
            <p:nvPr/>
          </p:nvGrpSpPr>
          <p:grpSpPr>
            <a:xfrm>
              <a:off x="5423240" y="1539020"/>
              <a:ext cx="1339850" cy="905549"/>
              <a:chOff x="6865178" y="2805113"/>
              <a:chExt cx="1339850" cy="905549"/>
            </a:xfrm>
          </p:grpSpPr>
          <p:sp>
            <p:nvSpPr>
              <p:cNvPr id="55" name="TextBox 19">
                <a:extLst>
                  <a:ext uri="{FF2B5EF4-FFF2-40B4-BE49-F238E27FC236}">
                    <a16:creationId xmlns:a16="http://schemas.microsoft.com/office/drawing/2014/main" id="{7326EA55-2CAB-A742-93ED-43C7CF99BF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65178" y="3279775"/>
                <a:ext cx="133985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Application Load </a:t>
                </a:r>
                <a:b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Balancer</a:t>
                </a:r>
              </a:p>
            </p:txBody>
          </p:sp>
          <p:pic>
            <p:nvPicPr>
              <p:cNvPr id="57" name="Graphic 8">
                <a:extLst>
                  <a:ext uri="{FF2B5EF4-FFF2-40B4-BE49-F238E27FC236}">
                    <a16:creationId xmlns:a16="http://schemas.microsoft.com/office/drawing/2014/main" id="{7E439D0A-1295-F04A-ADF5-EFDBEAF7B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2500" y="280511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9" name="Graphic 6">
              <a:extLst>
                <a:ext uri="{FF2B5EF4-FFF2-40B4-BE49-F238E27FC236}">
                  <a16:creationId xmlns:a16="http://schemas.microsoft.com/office/drawing/2014/main" id="{CB729728-5AA5-2540-8851-8563280BA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 flipH="1">
              <a:off x="4066748" y="155477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DD54C9D-6F6F-9440-843F-BC81E3DB9CE3}"/>
                </a:ext>
              </a:extLst>
            </p:cNvPr>
            <p:cNvCxnSpPr>
              <a:cxnSpLocks/>
            </p:cNvCxnSpPr>
            <p:nvPr/>
          </p:nvCxnSpPr>
          <p:spPr>
            <a:xfrm>
              <a:off x="4670792" y="1853222"/>
              <a:ext cx="1046162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79C9231-3BBD-CF46-BCD0-395C833E6A20}"/>
                </a:ext>
              </a:extLst>
            </p:cNvPr>
            <p:cNvCxnSpPr>
              <a:stCxn id="55" idx="2"/>
              <a:endCxn id="9" idx="0"/>
            </p:cNvCxnSpPr>
            <p:nvPr/>
          </p:nvCxnSpPr>
          <p:spPr>
            <a:xfrm>
              <a:off x="6093165" y="2444569"/>
              <a:ext cx="2835" cy="2389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950511-41A9-E14D-801B-78B467A17C4A}"/>
                </a:ext>
              </a:extLst>
            </p:cNvPr>
            <p:cNvSpPr txBox="1"/>
            <p:nvPr/>
          </p:nvSpPr>
          <p:spPr>
            <a:xfrm>
              <a:off x="3821723" y="1981200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8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3CFCD"/>
      </a:accent1>
      <a:accent2>
        <a:srgbClr val="F55800"/>
      </a:accent2>
      <a:accent3>
        <a:srgbClr val="47D000"/>
      </a:accent3>
      <a:accent4>
        <a:srgbClr val="2C99D0"/>
      </a:accent4>
      <a:accent5>
        <a:srgbClr val="47D100"/>
      </a:accent5>
      <a:accent6>
        <a:srgbClr val="F41A1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ibl Partner Presentation v1.2" id="{8CFCCF00-E97F-C44D-8212-41B1543D2B79}" vid="{DC6B933B-FF84-A346-9DB6-AA9D879921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169</Words>
  <Application>Microsoft Macintosh PowerPoint</Application>
  <PresentationFormat>Widescreen</PresentationFormat>
  <Paragraphs>80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Source Sans Pro</vt:lpstr>
      <vt:lpstr>Office Theme</vt:lpstr>
      <vt:lpstr>Cribl LogStream on Amazon Web Services</vt:lpstr>
      <vt:lpstr>Cribl LogStream Distributed Deployment</vt:lpstr>
      <vt:lpstr>Cribl LogStream Workers (Cribl Cloud)</vt:lpstr>
      <vt:lpstr>Cribl LogStream Single Instance 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Cribl LogStream on Amazon Web Services</dc:title>
  <dc:creator>Kam Amir</dc:creator>
  <cp:lastModifiedBy>Kam Amir</cp:lastModifiedBy>
  <cp:revision>13</cp:revision>
  <dcterms:created xsi:type="dcterms:W3CDTF">2021-09-01T16:34:19Z</dcterms:created>
  <dcterms:modified xsi:type="dcterms:W3CDTF">2022-01-07T15:00:14Z</dcterms:modified>
</cp:coreProperties>
</file>