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6"/>
  </p:notesMasterIdLst>
  <p:sldIdLst>
    <p:sldId id="256" r:id="rId2"/>
    <p:sldId id="275" r:id="rId3"/>
    <p:sldId id="276" r:id="rId4"/>
    <p:sldId id="274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65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728" y="16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2021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270038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2697320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052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8">
            <a:extLst>
              <a:ext uri="{FF2B5EF4-FFF2-40B4-BE49-F238E27FC236}">
                <a16:creationId xmlns:a16="http://schemas.microsoft.com/office/drawing/2014/main" id="{C0F1847D-DBE4-CA49-B423-C3ADEABF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710" y="215059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Leader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3105980"/>
            <a:ext cx="1680120" cy="1930479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105979"/>
            <a:ext cx="1714211" cy="1930479"/>
          </a:xfrm>
          <a:prstGeom prst="bentConnector3">
            <a:avLst>
              <a:gd name="adj1" fmla="val 1133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stCxn id="31" idx="1"/>
            <a:endCxn id="9" idx="0"/>
          </p:cNvCxnSpPr>
          <p:nvPr/>
        </p:nvCxnSpPr>
        <p:spPr>
          <a:xfrm rot="10800000" flipV="1">
            <a:off x="3997877" y="1940176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stCxn id="31" idx="3"/>
            <a:endCxn id="10" idx="0"/>
          </p:cNvCxnSpPr>
          <p:nvPr/>
        </p:nvCxnSpPr>
        <p:spPr>
          <a:xfrm>
            <a:off x="6324837" y="1940176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3F02B-F3F7-1F40-AEC0-917366509B03}"/>
              </a:ext>
            </a:extLst>
          </p:cNvPr>
          <p:cNvSpPr/>
          <p:nvPr/>
        </p:nvSpPr>
        <p:spPr>
          <a:xfrm>
            <a:off x="5039764" y="1446786"/>
            <a:ext cx="2095500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Auto  Scaling group</a:t>
            </a:r>
          </a:p>
        </p:txBody>
      </p: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5048250" y="2226340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7171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823" y="3162568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2976746"/>
            <a:ext cx="3778244" cy="2059713"/>
          </a:xfrm>
          <a:prstGeom prst="bentConnector3">
            <a:avLst>
              <a:gd name="adj1" fmla="val -605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7143750" y="2976745"/>
            <a:ext cx="3818199" cy="2059713"/>
          </a:xfrm>
          <a:prstGeom prst="bentConnector3">
            <a:avLst>
              <a:gd name="adj1" fmla="val 1059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5231813" y="2548744"/>
            <a:ext cx="1767152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89</Words>
  <Application>Microsoft Macintosh PowerPoint</Application>
  <PresentationFormat>Widescreen</PresentationFormat>
  <Paragraphs>46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Source Sans Pro</vt:lpstr>
      <vt:lpstr>Arial</vt:lpstr>
      <vt:lpstr>Calibri</vt:lpstr>
      <vt:lpstr>Office Theme</vt:lpstr>
      <vt:lpstr>Cribl LogStream on Amazon Web Services</vt:lpstr>
      <vt:lpstr>Cribl LogStream Distributed Deployment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3</cp:revision>
  <dcterms:created xsi:type="dcterms:W3CDTF">2021-09-01T16:34:19Z</dcterms:created>
  <dcterms:modified xsi:type="dcterms:W3CDTF">2021-10-12T15:17:47Z</dcterms:modified>
</cp:coreProperties>
</file>