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6"/>
  </p:notesMasterIdLst>
  <p:sldIdLst>
    <p:sldId id="256" r:id="rId2"/>
    <p:sldId id="275" r:id="rId3"/>
    <p:sldId id="276" r:id="rId4"/>
    <p:sldId id="274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Source Sans Pro" panose="020B0503030403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0FF38B-707D-46DE-A41F-9DCB604C715B}">
  <a:tblStyle styleId="{5F0FF38B-707D-46DE-A41F-9DCB604C71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74"/>
    <p:restoredTop sz="96327"/>
  </p:normalViewPr>
  <p:slideViewPr>
    <p:cSldViewPr snapToGrid="0" snapToObjects="1">
      <p:cViewPr varScale="1">
        <p:scale>
          <a:sx n="113" d="100"/>
          <a:sy n="113" d="100"/>
        </p:scale>
        <p:origin x="200" y="504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484ef43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484ef439d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a484ef439d_0_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a484ef439d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a484ef439d_0_4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ga484ef439d_0_4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mailto:hello@cribl.io" TargetMode="External"/><Relationship Id="rId7" Type="http://schemas.openxmlformats.org/officeDocument/2006/relationships/hyperlink" Target="https://www.cribl.io/community" TargetMode="Externa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cribl.io/" TargetMode="External"/><Relationship Id="rId5" Type="http://schemas.openxmlformats.org/officeDocument/2006/relationships/hyperlink" Target="mailto:jobs@cribl.io" TargetMode="External"/><Relationship Id="rId4" Type="http://schemas.openxmlformats.org/officeDocument/2006/relationships/hyperlink" Target="mailto:pr@cribl.io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 descr="Pictur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 descr="Picture 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0" y="6134100"/>
            <a:ext cx="12192000" cy="723900"/>
          </a:xfrm>
          <a:prstGeom prst="rect">
            <a:avLst/>
          </a:prstGeom>
          <a:gradFill>
            <a:gsLst>
              <a:gs pos="0">
                <a:srgbClr val="1A1A1A"/>
              </a:gs>
              <a:gs pos="97000">
                <a:srgbClr val="333333"/>
              </a:gs>
              <a:gs pos="100000">
                <a:srgbClr val="333333"/>
              </a:gs>
            </a:gsLst>
            <a:lin ang="5400012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9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Blank">
  <p:cSld name="All 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ftr" idx="11"/>
          </p:nvPr>
        </p:nvSpPr>
        <p:spPr>
          <a:xfrm>
            <a:off x="838200" y="6371277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9143999" y="6371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9628415" y="121599"/>
            <a:ext cx="2563500" cy="89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130629" y="5861092"/>
            <a:ext cx="5257800" cy="89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8507186" y="5903646"/>
            <a:ext cx="3684900" cy="89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_Title Slide">
  <p:cSld name="White_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2" name="Google Shape;3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550" y="1285576"/>
            <a:ext cx="1568892" cy="4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304800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304800" y="991734"/>
            <a:ext cx="11049000" cy="51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304800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304800" y="1290416"/>
            <a:ext cx="11049000" cy="51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5"/>
          <p:cNvSpPr txBox="1"/>
          <p:nvPr/>
        </p:nvSpPr>
        <p:spPr>
          <a:xfrm>
            <a:off x="397669" y="799169"/>
            <a:ext cx="90525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92"/>
              <a:buFont typeface="Source Sans Pro"/>
              <a:buNone/>
            </a:pPr>
            <a:r>
              <a:rPr lang="en-US" sz="1992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Subtitle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_Divider_Slide">
  <p:cSld name="White_Divider_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/>
          <p:nvPr/>
        </p:nvSpPr>
        <p:spPr>
          <a:xfrm>
            <a:off x="355600" y="121599"/>
            <a:ext cx="11836500" cy="89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130627" y="5575300"/>
            <a:ext cx="10613700" cy="128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8507186" y="5903645"/>
            <a:ext cx="3684900" cy="89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0" y="2916712"/>
            <a:ext cx="121920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>
                <a:solidFill>
                  <a:schemeClr val="accent2"/>
                </a:solidFill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0713" y="949138"/>
            <a:ext cx="630555" cy="733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ck_Divider_Slide">
  <p:cSld name="1_Black_Divider_Slid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76181"/>
            <a:ext cx="12192000" cy="685793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/>
          <p:nvPr/>
        </p:nvSpPr>
        <p:spPr>
          <a:xfrm>
            <a:off x="45716" y="2967334"/>
            <a:ext cx="11745000" cy="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lang="en-US" sz="5400" b="0" i="0" u="none" strike="noStrike" cap="none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THANK YOU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8" name="Google Shape;58;p8"/>
          <p:cNvSpPr txBox="1"/>
          <p:nvPr/>
        </p:nvSpPr>
        <p:spPr>
          <a:xfrm>
            <a:off x="7256796" y="4455103"/>
            <a:ext cx="4758900" cy="23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1800"/>
              <a:buFont typeface="Source Sans Pro"/>
              <a:buNone/>
            </a:pPr>
            <a:r>
              <a:rPr lang="en-US" sz="1800" b="0" i="0" u="none" strike="noStrike" cap="none" dirty="0">
                <a:solidFill>
                  <a:srgbClr val="FF88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CONTACT US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Cribl, Inc. 44 Tehama St. San Francisco, CA 94105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D6ED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Sales Inquiries: </a:t>
            </a:r>
            <a:r>
              <a:rPr lang="en-US" sz="1400" b="0" i="0" u="sng" strike="noStrike" cap="none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hello@cribl.io</a:t>
            </a:r>
            <a:r>
              <a:rPr lang="en-US" sz="1400" b="0" i="0" u="none" strike="noStrike" cap="none" dirty="0">
                <a:solidFill>
                  <a:srgbClr val="00CDC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sz="1800" b="0" i="0" u="none" strike="noStrike" cap="none" dirty="0">
              <a:solidFill>
                <a:srgbClr val="F9F9F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  <a:sym typeface="Calibri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D6ED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Media Inquiries: </a:t>
            </a:r>
            <a:r>
              <a:rPr lang="en-US" sz="1400" b="0" i="0" u="sng" strike="noStrike" cap="none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media@cribl.io</a:t>
            </a:r>
            <a:r>
              <a:rPr lang="en-US" sz="1400" b="0" i="0" u="none" strike="noStrike" cap="none" dirty="0">
                <a:solidFill>
                  <a:srgbClr val="00CDC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sz="1800" b="0" i="0" u="none" strike="noStrike" cap="none" dirty="0">
              <a:solidFill>
                <a:srgbClr val="F9F9F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  <a:sym typeface="Calibri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D6ED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Career Opportunities: </a:t>
            </a:r>
            <a:r>
              <a:rPr lang="en-US" sz="1400" b="0" i="0" u="sng" strike="noStrike" cap="none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jobs@cribl.io</a:t>
            </a:r>
            <a:r>
              <a:rPr lang="en-US" sz="1400" b="0" i="0" u="none" strike="noStrike" cap="none" dirty="0">
                <a:solidFill>
                  <a:srgbClr val="00CDC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sz="1800" b="0" i="0" u="none" strike="noStrike" cap="none" dirty="0">
              <a:solidFill>
                <a:srgbClr val="F9F9F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  <a:sym typeface="Calibri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D6ED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Visit us: </a:t>
            </a:r>
            <a:r>
              <a:rPr lang="en-US" sz="1400" b="0" i="0" u="sng" strike="noStrike" cap="none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https://www.cribl.io</a:t>
            </a:r>
            <a:r>
              <a:rPr lang="en-US" sz="1400" b="0" i="0" u="none" strike="noStrike" cap="none" dirty="0">
                <a:solidFill>
                  <a:srgbClr val="00CDC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sz="1800" b="0" i="0" u="none" strike="noStrike" cap="none" dirty="0">
              <a:solidFill>
                <a:srgbClr val="F9F9F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400"/>
              <a:buFont typeface="Source Sans Pro"/>
              <a:buNone/>
            </a:pPr>
            <a:r>
              <a:rPr lang="en-US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Join the Community: </a:t>
            </a:r>
            <a:r>
              <a:rPr lang="en-US" u="sng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https://www.cribl.io/community</a:t>
            </a:r>
            <a:r>
              <a:rPr lang="en-US" u="sng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u="sng" dirty="0">
              <a:solidFill>
                <a:srgbClr val="6CFF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"/>
              <a:sym typeface="Source Sans Pro"/>
            </a:endParaRPr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9143999" y="6371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2">
            <a:alphaModFix/>
          </a:blip>
          <a:srcRect t="84460" b="8313"/>
          <a:stretch/>
        </p:blipFill>
        <p:spPr>
          <a:xfrm>
            <a:off x="0" y="5792325"/>
            <a:ext cx="12192000" cy="4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9"/>
          <p:cNvPicPr preferRelativeResize="0"/>
          <p:nvPr/>
        </p:nvPicPr>
        <p:blipFill rotWithShape="1">
          <a:blip r:embed="rId2">
            <a:alphaModFix/>
          </a:blip>
          <a:srcRect t="10714" b="83961"/>
          <a:stretch/>
        </p:blipFill>
        <p:spPr>
          <a:xfrm>
            <a:off x="0" y="734724"/>
            <a:ext cx="12192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2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304801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838200" y="6371277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9143999" y="6371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 1">
  <p:cSld name="TITLE_ONL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304801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9143999" y="6371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" name="Google Shape;72;p11"/>
          <p:cNvPicPr preferRelativeResize="0"/>
          <p:nvPr/>
        </p:nvPicPr>
        <p:blipFill rotWithShape="1">
          <a:blip r:embed="rId2">
            <a:alphaModFix/>
          </a:blip>
          <a:srcRect t="10474" b="81961"/>
          <a:stretch/>
        </p:blipFill>
        <p:spPr>
          <a:xfrm>
            <a:off x="0" y="718350"/>
            <a:ext cx="12172950" cy="51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1"/>
          <p:cNvPicPr preferRelativeResize="0"/>
          <p:nvPr/>
        </p:nvPicPr>
        <p:blipFill rotWithShape="1">
          <a:blip r:embed="rId2">
            <a:alphaModFix/>
          </a:blip>
          <a:srcRect t="80582" b="8315"/>
          <a:stretch/>
        </p:blipFill>
        <p:spPr>
          <a:xfrm>
            <a:off x="9525" y="5526500"/>
            <a:ext cx="12172950" cy="7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Picture 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-2" y="62654"/>
            <a:ext cx="12192003" cy="679534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/>
        </p:nvSpPr>
        <p:spPr>
          <a:xfrm>
            <a:off x="512328" y="6264345"/>
            <a:ext cx="29058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Source Sans Pro"/>
              <a:buNone/>
            </a:pPr>
            <a:r>
              <a:rPr lang="en-US" sz="1100" b="0" i="0" u="none" strike="noStrike" cap="none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Copyright © 2021 Cribl, Inc. All Rights Reserved.</a:t>
            </a:r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5854699"/>
            <a:ext cx="11760300" cy="40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77800" y="761999"/>
            <a:ext cx="11823600" cy="17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304800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ource Sans Pro"/>
              <a:buNone/>
              <a:defRPr sz="360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304800" y="991734"/>
            <a:ext cx="11049000" cy="51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0" Type="http://schemas.openxmlformats.org/officeDocument/2006/relationships/image" Target="../media/image20.png"/><Relationship Id="rId4" Type="http://schemas.openxmlformats.org/officeDocument/2006/relationships/image" Target="../media/image12.sv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Fira Code"/>
                <a:sym typeface="Fira Code"/>
              </a:rPr>
              <a:t>Cribl LogStream on Amazon Web Services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  <a:cs typeface="Fira Code"/>
              <a:sym typeface="Fira Cod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9B9F97-1ED0-AD4C-B0B4-24076AE21141}"/>
              </a:ext>
            </a:extLst>
          </p:cNvPr>
          <p:cNvSpPr txBox="1"/>
          <p:nvPr/>
        </p:nvSpPr>
        <p:spPr>
          <a:xfrm>
            <a:off x="0" y="4641574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September 2021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DAAE-910D-AD46-84A2-CD668D0D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Cribl LogStream Distributed Deployment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E1F782-3753-C94A-BC41-58F4543E5CFA}"/>
              </a:ext>
            </a:extLst>
          </p:cNvPr>
          <p:cNvSpPr/>
          <p:nvPr/>
        </p:nvSpPr>
        <p:spPr bwMode="auto">
          <a:xfrm>
            <a:off x="909431" y="1430382"/>
            <a:ext cx="10371550" cy="437823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AB4C6C-D2C7-7849-8A20-5D3F6918DD4B}"/>
              </a:ext>
            </a:extLst>
          </p:cNvPr>
          <p:cNvSpPr/>
          <p:nvPr/>
        </p:nvSpPr>
        <p:spPr bwMode="auto">
          <a:xfrm>
            <a:off x="528431" y="1049380"/>
            <a:ext cx="11135138" cy="51725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8BD5B1-1FCC-2443-9823-D0A2DACDBBB0}"/>
              </a:ext>
            </a:extLst>
          </p:cNvPr>
          <p:cNvSpPr/>
          <p:nvPr/>
        </p:nvSpPr>
        <p:spPr bwMode="auto">
          <a:xfrm>
            <a:off x="2950126" y="2355574"/>
            <a:ext cx="2095500" cy="15008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CAD76-5FF1-DF46-BA67-0A768FD8A881}"/>
              </a:ext>
            </a:extLst>
          </p:cNvPr>
          <p:cNvSpPr/>
          <p:nvPr/>
        </p:nvSpPr>
        <p:spPr bwMode="auto">
          <a:xfrm>
            <a:off x="7152238" y="2355574"/>
            <a:ext cx="2095500" cy="15008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5" name="Graphic 17">
            <a:extLst>
              <a:ext uri="{FF2B5EF4-FFF2-40B4-BE49-F238E27FC236}">
                <a16:creationId xmlns:a16="http://schemas.microsoft.com/office/drawing/2014/main" id="{9A7E4015-4497-584F-9D9C-26993736A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926" y="284643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8">
            <a:extLst>
              <a:ext uri="{FF2B5EF4-FFF2-40B4-BE49-F238E27FC236}">
                <a16:creationId xmlns:a16="http://schemas.microsoft.com/office/drawing/2014/main" id="{DDEA0899-FC07-CA42-997F-0DD775351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699" y="3291802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Worker(s)</a:t>
            </a:r>
          </a:p>
        </p:txBody>
      </p:sp>
      <p:pic>
        <p:nvPicPr>
          <p:cNvPr id="17" name="Graphic 19">
            <a:extLst>
              <a:ext uri="{FF2B5EF4-FFF2-40B4-BE49-F238E27FC236}">
                <a16:creationId xmlns:a16="http://schemas.microsoft.com/office/drawing/2014/main" id="{069C40FE-0F83-0C4C-8D1A-525D31F12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038" y="284643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20">
            <a:extLst>
              <a:ext uri="{FF2B5EF4-FFF2-40B4-BE49-F238E27FC236}">
                <a16:creationId xmlns:a16="http://schemas.microsoft.com/office/drawing/2014/main" id="{5C508E39-5BFC-2346-8F1B-6783D5483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6029" y="3291802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Worker(s)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C85341-B100-7B4F-A9EE-0917F23970BB}"/>
              </a:ext>
            </a:extLst>
          </p:cNvPr>
          <p:cNvSpPr/>
          <p:nvPr/>
        </p:nvSpPr>
        <p:spPr>
          <a:xfrm>
            <a:off x="3035851" y="2700382"/>
            <a:ext cx="6118225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1D10E49-1F57-CC41-9751-42D8C0FC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28431" y="1046687"/>
            <a:ext cx="381000" cy="381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BCE0EE9-90B5-2445-9B83-FE7EEC3C8A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1019" y="1427687"/>
            <a:ext cx="381000" cy="381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A32C60DA-6286-1641-8411-A8B80488A7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02876" y="2697320"/>
            <a:ext cx="381000" cy="381000"/>
          </a:xfrm>
          <a:prstGeom prst="rect">
            <a:avLst/>
          </a:prstGeom>
        </p:spPr>
      </p:pic>
      <p:pic>
        <p:nvPicPr>
          <p:cNvPr id="31" name="Graphic 17">
            <a:extLst>
              <a:ext uri="{FF2B5EF4-FFF2-40B4-BE49-F238E27FC236}">
                <a16:creationId xmlns:a16="http://schemas.microsoft.com/office/drawing/2014/main" id="{C8AE9927-409B-884E-837F-9AB72DF93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937" y="17052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8">
            <a:extLst>
              <a:ext uri="{FF2B5EF4-FFF2-40B4-BE49-F238E27FC236}">
                <a16:creationId xmlns:a16="http://schemas.microsoft.com/office/drawing/2014/main" id="{C0F1847D-DBE4-CA49-B423-C3ADEABFB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710" y="2150596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Leader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A888609-1B15-0B43-B244-18159CDA4DFC}"/>
              </a:ext>
            </a:extLst>
          </p:cNvPr>
          <p:cNvGrpSpPr/>
          <p:nvPr/>
        </p:nvGrpSpPr>
        <p:grpSpPr>
          <a:xfrm>
            <a:off x="1270006" y="4348320"/>
            <a:ext cx="4871245" cy="1376276"/>
            <a:chOff x="1973386" y="4348320"/>
            <a:chExt cx="4871245" cy="137627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FF835A2-34CA-8247-BE9B-0C9C4A4C0B66}"/>
                </a:ext>
              </a:extLst>
            </p:cNvPr>
            <p:cNvSpPr/>
            <p:nvPr/>
          </p:nvSpPr>
          <p:spPr>
            <a:xfrm>
              <a:off x="1973386" y="4348320"/>
              <a:ext cx="4422913" cy="1376276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Sources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E2E9154-BE20-DE46-98D9-04F379FE211E}"/>
                </a:ext>
              </a:extLst>
            </p:cNvPr>
            <p:cNvGrpSpPr/>
            <p:nvPr/>
          </p:nvGrpSpPr>
          <p:grpSpPr>
            <a:xfrm>
              <a:off x="2171294" y="4627816"/>
              <a:ext cx="952505" cy="921352"/>
              <a:chOff x="1465018" y="4401122"/>
              <a:chExt cx="952505" cy="921352"/>
            </a:xfrm>
          </p:grpSpPr>
          <p:pic>
            <p:nvPicPr>
              <p:cNvPr id="33" name="Graphic 64">
                <a:extLst>
                  <a:ext uri="{FF2B5EF4-FFF2-40B4-BE49-F238E27FC236}">
                    <a16:creationId xmlns:a16="http://schemas.microsoft.com/office/drawing/2014/main" id="{79BF47A4-08AE-8049-AC4D-E1D96A210A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2671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D8309E-22F4-C44F-81B4-86B0B2131B31}"/>
                  </a:ext>
                </a:extLst>
              </p:cNvPr>
              <p:cNvSpPr txBox="1"/>
              <p:nvPr/>
            </p:nvSpPr>
            <p:spPr>
              <a:xfrm>
                <a:off x="1465018" y="4891587"/>
                <a:ext cx="95250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S3 </a:t>
                </a:r>
              </a:p>
              <a:p>
                <a:pPr algn="ctr"/>
                <a:r>
                  <a:rPr lang="en-US" sz="1100" dirty="0"/>
                  <a:t>Bucket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0BE00D8-31BB-1246-A495-25FF63F5091D}"/>
                </a:ext>
              </a:extLst>
            </p:cNvPr>
            <p:cNvGrpSpPr/>
            <p:nvPr/>
          </p:nvGrpSpPr>
          <p:grpSpPr>
            <a:xfrm>
              <a:off x="3662859" y="4697042"/>
              <a:ext cx="1039067" cy="752709"/>
              <a:chOff x="2427626" y="4401122"/>
              <a:chExt cx="1039067" cy="752709"/>
            </a:xfrm>
          </p:grpSpPr>
          <p:pic>
            <p:nvPicPr>
              <p:cNvPr id="35" name="Graphic 26">
                <a:extLst>
                  <a:ext uri="{FF2B5EF4-FFF2-40B4-BE49-F238E27FC236}">
                    <a16:creationId xmlns:a16="http://schemas.microsoft.com/office/drawing/2014/main" id="{5A28506D-F10F-E74A-9376-0E76D49C89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8559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1B05E9-DAC9-D64C-8413-C9833BC8761A}"/>
                  </a:ext>
                </a:extLst>
              </p:cNvPr>
              <p:cNvSpPr txBox="1"/>
              <p:nvPr/>
            </p:nvSpPr>
            <p:spPr>
              <a:xfrm>
                <a:off x="2427626" y="4892221"/>
                <a:ext cx="10390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SQS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BD9EA3E-EA91-7E4F-BAFA-A0FCD90699D9}"/>
                </a:ext>
              </a:extLst>
            </p:cNvPr>
            <p:cNvGrpSpPr/>
            <p:nvPr/>
          </p:nvGrpSpPr>
          <p:grpSpPr>
            <a:xfrm>
              <a:off x="4564981" y="4721790"/>
              <a:ext cx="2279650" cy="727961"/>
              <a:chOff x="2875556" y="4410481"/>
              <a:chExt cx="2279650" cy="727961"/>
            </a:xfrm>
          </p:grpSpPr>
          <p:pic>
            <p:nvPicPr>
              <p:cNvPr id="38" name="Graphic 24">
                <a:extLst>
                  <a:ext uri="{FF2B5EF4-FFF2-40B4-BE49-F238E27FC236}">
                    <a16:creationId xmlns:a16="http://schemas.microsoft.com/office/drawing/2014/main" id="{1B70C626-1642-F143-AAE7-697AE9D78B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8568" y="441048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TextBox 19">
                <a:extLst>
                  <a:ext uri="{FF2B5EF4-FFF2-40B4-BE49-F238E27FC236}">
                    <a16:creationId xmlns:a16="http://schemas.microsoft.com/office/drawing/2014/main" id="{BC5DDDBB-A218-6A45-849A-CCFB91E061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5556" y="4876832"/>
                <a:ext cx="227965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Kinesis</a:t>
                </a:r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BDD466C-4694-FA4C-9C0A-F5F723F0D86B}"/>
              </a:ext>
            </a:extLst>
          </p:cNvPr>
          <p:cNvSpPr/>
          <p:nvPr/>
        </p:nvSpPr>
        <p:spPr>
          <a:xfrm>
            <a:off x="6539036" y="4348320"/>
            <a:ext cx="4422913" cy="137627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10373F-F5A7-3345-9EF5-C5FA70043564}"/>
              </a:ext>
            </a:extLst>
          </p:cNvPr>
          <p:cNvGrpSpPr/>
          <p:nvPr/>
        </p:nvGrpSpPr>
        <p:grpSpPr>
          <a:xfrm>
            <a:off x="6684177" y="4595709"/>
            <a:ext cx="952505" cy="921352"/>
            <a:chOff x="1465018" y="4401122"/>
            <a:chExt cx="952505" cy="921352"/>
          </a:xfrm>
        </p:grpSpPr>
        <p:pic>
          <p:nvPicPr>
            <p:cNvPr id="45" name="Graphic 64">
              <a:extLst>
                <a:ext uri="{FF2B5EF4-FFF2-40B4-BE49-F238E27FC236}">
                  <a16:creationId xmlns:a16="http://schemas.microsoft.com/office/drawing/2014/main" id="{B5A4F5C7-18BE-584C-8B14-9029107DF3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671" y="440112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0A764F-5BCF-5440-97BC-FF3A7CF43717}"/>
                </a:ext>
              </a:extLst>
            </p:cNvPr>
            <p:cNvSpPr txBox="1"/>
            <p:nvPr/>
          </p:nvSpPr>
          <p:spPr>
            <a:xfrm>
              <a:off x="1465018" y="4891587"/>
              <a:ext cx="9525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 S3 </a:t>
              </a:r>
            </a:p>
            <a:p>
              <a:pPr algn="ctr"/>
              <a:r>
                <a:rPr lang="en-US" sz="1100" dirty="0"/>
                <a:t>Bucket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A754C5-F069-CD49-8CDB-1ACE3AA6D905}"/>
              </a:ext>
            </a:extLst>
          </p:cNvPr>
          <p:cNvGrpSpPr/>
          <p:nvPr/>
        </p:nvGrpSpPr>
        <p:grpSpPr>
          <a:xfrm>
            <a:off x="8154623" y="4639400"/>
            <a:ext cx="1166881" cy="768023"/>
            <a:chOff x="7583612" y="4627816"/>
            <a:chExt cx="1166881" cy="768023"/>
          </a:xfrm>
        </p:grpSpPr>
        <p:sp>
          <p:nvSpPr>
            <p:cNvPr id="47" name="TextBox 18">
              <a:extLst>
                <a:ext uri="{FF2B5EF4-FFF2-40B4-BE49-F238E27FC236}">
                  <a16:creationId xmlns:a16="http://schemas.microsoft.com/office/drawing/2014/main" id="{A216F64F-B038-1045-8805-12B78C1D1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3612" y="5134229"/>
              <a:ext cx="116688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lake</a:t>
              </a:r>
            </a:p>
          </p:txBody>
        </p:sp>
        <p:pic>
          <p:nvPicPr>
            <p:cNvPr id="48" name="Graphic 6">
              <a:extLst>
                <a:ext uri="{FF2B5EF4-FFF2-40B4-BE49-F238E27FC236}">
                  <a16:creationId xmlns:a16="http://schemas.microsoft.com/office/drawing/2014/main" id="{61B0744B-5EB7-9748-9351-98175152A5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999" y="462781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EFB91F2-84CD-2748-BDE5-B99775AB5EEF}"/>
              </a:ext>
            </a:extLst>
          </p:cNvPr>
          <p:cNvGrpSpPr/>
          <p:nvPr/>
        </p:nvGrpSpPr>
        <p:grpSpPr>
          <a:xfrm>
            <a:off x="9541194" y="4640932"/>
            <a:ext cx="1300356" cy="750626"/>
            <a:chOff x="8974814" y="4645213"/>
            <a:chExt cx="1300356" cy="750626"/>
          </a:xfrm>
        </p:grpSpPr>
        <p:pic>
          <p:nvPicPr>
            <p:cNvPr id="50" name="Graphic 18">
              <a:extLst>
                <a:ext uri="{FF2B5EF4-FFF2-40B4-BE49-F238E27FC236}">
                  <a16:creationId xmlns:a16="http://schemas.microsoft.com/office/drawing/2014/main" id="{3FEC52B3-0F66-7A46-B6C9-7528B626E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0080" y="4645213"/>
              <a:ext cx="491239" cy="49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3BEEBC0-5F73-D641-9B8C-4803DB66AAE7}"/>
                </a:ext>
              </a:extLst>
            </p:cNvPr>
            <p:cNvSpPr txBox="1"/>
            <p:nvPr/>
          </p:nvSpPr>
          <p:spPr>
            <a:xfrm>
              <a:off x="8974814" y="5134229"/>
              <a:ext cx="13003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Analytics Solution</a:t>
              </a:r>
            </a:p>
          </p:txBody>
        </p:sp>
      </p:grp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AA1905B4-54AC-9141-B940-3CFD850152D8}"/>
              </a:ext>
            </a:extLst>
          </p:cNvPr>
          <p:cNvCxnSpPr>
            <a:stCxn id="34" idx="1"/>
            <a:endCxn id="9" idx="1"/>
          </p:cNvCxnSpPr>
          <p:nvPr/>
        </p:nvCxnSpPr>
        <p:spPr>
          <a:xfrm rot="10800000" flipH="1">
            <a:off x="1270006" y="3105980"/>
            <a:ext cx="1680120" cy="1930479"/>
          </a:xfrm>
          <a:prstGeom prst="bentConnector3">
            <a:avLst>
              <a:gd name="adj1" fmla="val -13606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DEE4B40E-E19E-1140-A9C5-A47BB1369F55}"/>
              </a:ext>
            </a:extLst>
          </p:cNvPr>
          <p:cNvCxnSpPr>
            <a:stCxn id="10" idx="3"/>
            <a:endCxn id="43" idx="3"/>
          </p:cNvCxnSpPr>
          <p:nvPr/>
        </p:nvCxnSpPr>
        <p:spPr>
          <a:xfrm>
            <a:off x="9247738" y="3105979"/>
            <a:ext cx="1714211" cy="1930479"/>
          </a:xfrm>
          <a:prstGeom prst="bentConnector3">
            <a:avLst>
              <a:gd name="adj1" fmla="val 11333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CC541B64-5BAC-904F-87C7-1DEC968B6A60}"/>
              </a:ext>
            </a:extLst>
          </p:cNvPr>
          <p:cNvCxnSpPr>
            <a:stCxn id="31" idx="1"/>
            <a:endCxn id="9" idx="0"/>
          </p:cNvCxnSpPr>
          <p:nvPr/>
        </p:nvCxnSpPr>
        <p:spPr>
          <a:xfrm rot="10800000" flipV="1">
            <a:off x="3997877" y="1940176"/>
            <a:ext cx="1857061" cy="41539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D381A7BD-33C7-C349-BC89-1045D2EC8E87}"/>
              </a:ext>
            </a:extLst>
          </p:cNvPr>
          <p:cNvCxnSpPr>
            <a:stCxn id="31" idx="3"/>
            <a:endCxn id="10" idx="0"/>
          </p:cNvCxnSpPr>
          <p:nvPr/>
        </p:nvCxnSpPr>
        <p:spPr>
          <a:xfrm>
            <a:off x="6324837" y="1940176"/>
            <a:ext cx="1875151" cy="41539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67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DAAE-910D-AD46-84A2-CD668D0D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Cribl LogStream Single Instance Deployment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E1F782-3753-C94A-BC41-58F4543E5CFA}"/>
              </a:ext>
            </a:extLst>
          </p:cNvPr>
          <p:cNvSpPr/>
          <p:nvPr/>
        </p:nvSpPr>
        <p:spPr bwMode="auto">
          <a:xfrm>
            <a:off x="909431" y="1430382"/>
            <a:ext cx="10371550" cy="437823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AB4C6C-D2C7-7849-8A20-5D3F6918DD4B}"/>
              </a:ext>
            </a:extLst>
          </p:cNvPr>
          <p:cNvSpPr/>
          <p:nvPr/>
        </p:nvSpPr>
        <p:spPr bwMode="auto">
          <a:xfrm>
            <a:off x="528431" y="1049380"/>
            <a:ext cx="11135138" cy="51725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8BD5B1-1FCC-2443-9823-D0A2DACDBBB0}"/>
              </a:ext>
            </a:extLst>
          </p:cNvPr>
          <p:cNvSpPr/>
          <p:nvPr/>
        </p:nvSpPr>
        <p:spPr bwMode="auto">
          <a:xfrm>
            <a:off x="5048250" y="2226340"/>
            <a:ext cx="2095500" cy="15008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15" name="Graphic 17">
            <a:extLst>
              <a:ext uri="{FF2B5EF4-FFF2-40B4-BE49-F238E27FC236}">
                <a16:creationId xmlns:a16="http://schemas.microsoft.com/office/drawing/2014/main" id="{9A7E4015-4497-584F-9D9C-26993736A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050" y="27171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8">
            <a:extLst>
              <a:ext uri="{FF2B5EF4-FFF2-40B4-BE49-F238E27FC236}">
                <a16:creationId xmlns:a16="http://schemas.microsoft.com/office/drawing/2014/main" id="{DDEA0899-FC07-CA42-997F-0DD775351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1823" y="3162568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1D10E49-1F57-CC41-9751-42D8C0FC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28431" y="1046687"/>
            <a:ext cx="381000" cy="381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BCE0EE9-90B5-2445-9B83-FE7EEC3C8A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1019" y="1427687"/>
            <a:ext cx="381000" cy="38100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7A888609-1B15-0B43-B244-18159CDA4DFC}"/>
              </a:ext>
            </a:extLst>
          </p:cNvPr>
          <p:cNvGrpSpPr/>
          <p:nvPr/>
        </p:nvGrpSpPr>
        <p:grpSpPr>
          <a:xfrm>
            <a:off x="1270006" y="4348320"/>
            <a:ext cx="4871245" cy="1376276"/>
            <a:chOff x="1973386" y="4348320"/>
            <a:chExt cx="4871245" cy="137627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FF835A2-34CA-8247-BE9B-0C9C4A4C0B66}"/>
                </a:ext>
              </a:extLst>
            </p:cNvPr>
            <p:cNvSpPr/>
            <p:nvPr/>
          </p:nvSpPr>
          <p:spPr>
            <a:xfrm>
              <a:off x="1973386" y="4348320"/>
              <a:ext cx="4422913" cy="1376276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Sources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E2E9154-BE20-DE46-98D9-04F379FE211E}"/>
                </a:ext>
              </a:extLst>
            </p:cNvPr>
            <p:cNvGrpSpPr/>
            <p:nvPr/>
          </p:nvGrpSpPr>
          <p:grpSpPr>
            <a:xfrm>
              <a:off x="2171294" y="4627816"/>
              <a:ext cx="952505" cy="921352"/>
              <a:chOff x="1465018" y="4401122"/>
              <a:chExt cx="952505" cy="921352"/>
            </a:xfrm>
          </p:grpSpPr>
          <p:pic>
            <p:nvPicPr>
              <p:cNvPr id="33" name="Graphic 64">
                <a:extLst>
                  <a:ext uri="{FF2B5EF4-FFF2-40B4-BE49-F238E27FC236}">
                    <a16:creationId xmlns:a16="http://schemas.microsoft.com/office/drawing/2014/main" id="{79BF47A4-08AE-8049-AC4D-E1D96A210A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2671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D8309E-22F4-C44F-81B4-86B0B2131B31}"/>
                  </a:ext>
                </a:extLst>
              </p:cNvPr>
              <p:cNvSpPr txBox="1"/>
              <p:nvPr/>
            </p:nvSpPr>
            <p:spPr>
              <a:xfrm>
                <a:off x="1465018" y="4891587"/>
                <a:ext cx="95250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S3 </a:t>
                </a:r>
              </a:p>
              <a:p>
                <a:pPr algn="ctr"/>
                <a:r>
                  <a:rPr lang="en-US" sz="1100" dirty="0"/>
                  <a:t>Bucket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0BE00D8-31BB-1246-A495-25FF63F5091D}"/>
                </a:ext>
              </a:extLst>
            </p:cNvPr>
            <p:cNvGrpSpPr/>
            <p:nvPr/>
          </p:nvGrpSpPr>
          <p:grpSpPr>
            <a:xfrm>
              <a:off x="3662859" y="4697042"/>
              <a:ext cx="1039067" cy="752709"/>
              <a:chOff x="2427626" y="4401122"/>
              <a:chExt cx="1039067" cy="752709"/>
            </a:xfrm>
          </p:grpSpPr>
          <p:pic>
            <p:nvPicPr>
              <p:cNvPr id="35" name="Graphic 26">
                <a:extLst>
                  <a:ext uri="{FF2B5EF4-FFF2-40B4-BE49-F238E27FC236}">
                    <a16:creationId xmlns:a16="http://schemas.microsoft.com/office/drawing/2014/main" id="{5A28506D-F10F-E74A-9376-0E76D49C89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8559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1B05E9-DAC9-D64C-8413-C9833BC8761A}"/>
                  </a:ext>
                </a:extLst>
              </p:cNvPr>
              <p:cNvSpPr txBox="1"/>
              <p:nvPr/>
            </p:nvSpPr>
            <p:spPr>
              <a:xfrm>
                <a:off x="2427626" y="4892221"/>
                <a:ext cx="10390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SQS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BD9EA3E-EA91-7E4F-BAFA-A0FCD90699D9}"/>
                </a:ext>
              </a:extLst>
            </p:cNvPr>
            <p:cNvGrpSpPr/>
            <p:nvPr/>
          </p:nvGrpSpPr>
          <p:grpSpPr>
            <a:xfrm>
              <a:off x="4564981" y="4721790"/>
              <a:ext cx="2279650" cy="727961"/>
              <a:chOff x="2875556" y="4410481"/>
              <a:chExt cx="2279650" cy="727961"/>
            </a:xfrm>
          </p:grpSpPr>
          <p:pic>
            <p:nvPicPr>
              <p:cNvPr id="38" name="Graphic 24">
                <a:extLst>
                  <a:ext uri="{FF2B5EF4-FFF2-40B4-BE49-F238E27FC236}">
                    <a16:creationId xmlns:a16="http://schemas.microsoft.com/office/drawing/2014/main" id="{1B70C626-1642-F143-AAE7-697AE9D78B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8568" y="441048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TextBox 19">
                <a:extLst>
                  <a:ext uri="{FF2B5EF4-FFF2-40B4-BE49-F238E27FC236}">
                    <a16:creationId xmlns:a16="http://schemas.microsoft.com/office/drawing/2014/main" id="{BC5DDDBB-A218-6A45-849A-CCFB91E061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5556" y="4876832"/>
                <a:ext cx="227965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Kinesis</a:t>
                </a:r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BDD466C-4694-FA4C-9C0A-F5F723F0D86B}"/>
              </a:ext>
            </a:extLst>
          </p:cNvPr>
          <p:cNvSpPr/>
          <p:nvPr/>
        </p:nvSpPr>
        <p:spPr>
          <a:xfrm>
            <a:off x="6539036" y="4348320"/>
            <a:ext cx="4422913" cy="137627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10373F-F5A7-3345-9EF5-C5FA70043564}"/>
              </a:ext>
            </a:extLst>
          </p:cNvPr>
          <p:cNvGrpSpPr/>
          <p:nvPr/>
        </p:nvGrpSpPr>
        <p:grpSpPr>
          <a:xfrm>
            <a:off x="6684177" y="4595709"/>
            <a:ext cx="952505" cy="921352"/>
            <a:chOff x="1465018" y="4401122"/>
            <a:chExt cx="952505" cy="921352"/>
          </a:xfrm>
        </p:grpSpPr>
        <p:pic>
          <p:nvPicPr>
            <p:cNvPr id="45" name="Graphic 64">
              <a:extLst>
                <a:ext uri="{FF2B5EF4-FFF2-40B4-BE49-F238E27FC236}">
                  <a16:creationId xmlns:a16="http://schemas.microsoft.com/office/drawing/2014/main" id="{B5A4F5C7-18BE-584C-8B14-9029107DF3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671" y="440112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0A764F-5BCF-5440-97BC-FF3A7CF43717}"/>
                </a:ext>
              </a:extLst>
            </p:cNvPr>
            <p:cNvSpPr txBox="1"/>
            <p:nvPr/>
          </p:nvSpPr>
          <p:spPr>
            <a:xfrm>
              <a:off x="1465018" y="4891587"/>
              <a:ext cx="9525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 S3 </a:t>
              </a:r>
            </a:p>
            <a:p>
              <a:pPr algn="ctr"/>
              <a:r>
                <a:rPr lang="en-US" sz="1100" dirty="0"/>
                <a:t>Bucket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A754C5-F069-CD49-8CDB-1ACE3AA6D905}"/>
              </a:ext>
            </a:extLst>
          </p:cNvPr>
          <p:cNvGrpSpPr/>
          <p:nvPr/>
        </p:nvGrpSpPr>
        <p:grpSpPr>
          <a:xfrm>
            <a:off x="8154623" y="4639400"/>
            <a:ext cx="1166881" cy="768023"/>
            <a:chOff x="7583612" y="4627816"/>
            <a:chExt cx="1166881" cy="768023"/>
          </a:xfrm>
        </p:grpSpPr>
        <p:sp>
          <p:nvSpPr>
            <p:cNvPr id="47" name="TextBox 18">
              <a:extLst>
                <a:ext uri="{FF2B5EF4-FFF2-40B4-BE49-F238E27FC236}">
                  <a16:creationId xmlns:a16="http://schemas.microsoft.com/office/drawing/2014/main" id="{A216F64F-B038-1045-8805-12B78C1D1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3612" y="5134229"/>
              <a:ext cx="116688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lake</a:t>
              </a:r>
            </a:p>
          </p:txBody>
        </p:sp>
        <p:pic>
          <p:nvPicPr>
            <p:cNvPr id="48" name="Graphic 6">
              <a:extLst>
                <a:ext uri="{FF2B5EF4-FFF2-40B4-BE49-F238E27FC236}">
                  <a16:creationId xmlns:a16="http://schemas.microsoft.com/office/drawing/2014/main" id="{61B0744B-5EB7-9748-9351-98175152A5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999" y="462781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EFB91F2-84CD-2748-BDE5-B99775AB5EEF}"/>
              </a:ext>
            </a:extLst>
          </p:cNvPr>
          <p:cNvGrpSpPr/>
          <p:nvPr/>
        </p:nvGrpSpPr>
        <p:grpSpPr>
          <a:xfrm>
            <a:off x="9541194" y="4640932"/>
            <a:ext cx="1300356" cy="750626"/>
            <a:chOff x="8974814" y="4645213"/>
            <a:chExt cx="1300356" cy="750626"/>
          </a:xfrm>
        </p:grpSpPr>
        <p:pic>
          <p:nvPicPr>
            <p:cNvPr id="50" name="Graphic 18">
              <a:extLst>
                <a:ext uri="{FF2B5EF4-FFF2-40B4-BE49-F238E27FC236}">
                  <a16:creationId xmlns:a16="http://schemas.microsoft.com/office/drawing/2014/main" id="{3FEC52B3-0F66-7A46-B6C9-7528B626E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0080" y="4645213"/>
              <a:ext cx="491239" cy="49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3BEEBC0-5F73-D641-9B8C-4803DB66AAE7}"/>
                </a:ext>
              </a:extLst>
            </p:cNvPr>
            <p:cNvSpPr txBox="1"/>
            <p:nvPr/>
          </p:nvSpPr>
          <p:spPr>
            <a:xfrm>
              <a:off x="8974814" y="5134229"/>
              <a:ext cx="13003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Analytics Solution</a:t>
              </a:r>
            </a:p>
          </p:txBody>
        </p:sp>
      </p:grp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AA1905B4-54AC-9141-B940-3CFD850152D8}"/>
              </a:ext>
            </a:extLst>
          </p:cNvPr>
          <p:cNvCxnSpPr>
            <a:stCxn id="34" idx="1"/>
            <a:endCxn id="9" idx="1"/>
          </p:cNvCxnSpPr>
          <p:nvPr/>
        </p:nvCxnSpPr>
        <p:spPr>
          <a:xfrm rot="10800000" flipH="1">
            <a:off x="1270006" y="2976746"/>
            <a:ext cx="3778244" cy="2059713"/>
          </a:xfrm>
          <a:prstGeom prst="bentConnector3">
            <a:avLst>
              <a:gd name="adj1" fmla="val -6050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DEE4B40E-E19E-1140-A9C5-A47BB1369F55}"/>
              </a:ext>
            </a:extLst>
          </p:cNvPr>
          <p:cNvCxnSpPr>
            <a:cxnSpLocks/>
            <a:stCxn id="9" idx="3"/>
            <a:endCxn id="43" idx="3"/>
          </p:cNvCxnSpPr>
          <p:nvPr/>
        </p:nvCxnSpPr>
        <p:spPr>
          <a:xfrm>
            <a:off x="7143750" y="2976745"/>
            <a:ext cx="3818199" cy="2059713"/>
          </a:xfrm>
          <a:prstGeom prst="bentConnector3">
            <a:avLst>
              <a:gd name="adj1" fmla="val 105987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8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3CFCD"/>
      </a:accent1>
      <a:accent2>
        <a:srgbClr val="F55800"/>
      </a:accent2>
      <a:accent3>
        <a:srgbClr val="47D000"/>
      </a:accent3>
      <a:accent4>
        <a:srgbClr val="2C99D0"/>
      </a:accent4>
      <a:accent5>
        <a:srgbClr val="47D100"/>
      </a:accent5>
      <a:accent6>
        <a:srgbClr val="F41A1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ibl Partner Presentation v1.2" id="{8CFCCF00-E97F-C44D-8212-41B1543D2B79}" vid="{DC6B933B-FF84-A346-9DB6-AA9D879921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82</Words>
  <Application>Microsoft Macintosh PowerPoint</Application>
  <PresentationFormat>Widescreen</PresentationFormat>
  <Paragraphs>40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Source Sans Pro</vt:lpstr>
      <vt:lpstr>Calibri</vt:lpstr>
      <vt:lpstr>Arial</vt:lpstr>
      <vt:lpstr>Office Theme</vt:lpstr>
      <vt:lpstr>Cribl LogStream on Amazon Web Services</vt:lpstr>
      <vt:lpstr>Cribl LogStream Distributed Deployment</vt:lpstr>
      <vt:lpstr>Cribl LogStream Single Instance Deployment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Cribl LogStream on Amazon Web Services</dc:title>
  <dc:creator>Kam Amir</dc:creator>
  <cp:lastModifiedBy>Kam Amir</cp:lastModifiedBy>
  <cp:revision>2</cp:revision>
  <dcterms:created xsi:type="dcterms:W3CDTF">2021-09-01T16:34:19Z</dcterms:created>
  <dcterms:modified xsi:type="dcterms:W3CDTF">2021-09-01T17:05:11Z</dcterms:modified>
</cp:coreProperties>
</file>