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4"/>
    <p:restoredTop sz="96327"/>
  </p:normalViewPr>
  <p:slideViewPr>
    <p:cSldViewPr snapToGrid="0" snapToObjects="1">
      <p:cViewPr>
        <p:scale>
          <a:sx n="114" d="100"/>
          <a:sy n="114" d="100"/>
        </p:scale>
        <p:origin x="152" y="48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2022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Relationship Id="rId1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B136E323-D761-6149-B4D3-81FD278E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06DA931F-6720-0247-935B-7359039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153" y="1155123"/>
            <a:ext cx="381000" cy="381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137930-1CA6-8247-A253-D225729D4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889BA0A1-8FB6-7E45-A7BA-9D42186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22AB4FB-41CB-2548-BD9C-B35D1B78A0AB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C0FAC5-9DEF-8244-9840-C97698EE57A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6BE12C2-2DE2-CA4E-B016-9830A3E67C02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87" name="Graphic 64">
                <a:extLst>
                  <a:ext uri="{FF2B5EF4-FFF2-40B4-BE49-F238E27FC236}">
                    <a16:creationId xmlns:a16="http://schemas.microsoft.com/office/drawing/2014/main" id="{52CD8E3C-D63B-0444-B2CB-007B50B23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C76365-2B84-8A41-BFCD-CD2BFCA94EB0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244B772-D4BA-EF44-A623-2884F560AE68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85" name="Graphic 26">
                <a:extLst>
                  <a:ext uri="{FF2B5EF4-FFF2-40B4-BE49-F238E27FC236}">
                    <a16:creationId xmlns:a16="http://schemas.microsoft.com/office/drawing/2014/main" id="{337F4895-D8B4-454C-9E5F-F1D35E5430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ECF32A5-48B9-AD4A-ABE3-C8B49ADA7126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A17424-C83D-E344-B6A5-B9346972233D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83" name="Graphic 24">
                <a:extLst>
                  <a:ext uri="{FF2B5EF4-FFF2-40B4-BE49-F238E27FC236}">
                    <a16:creationId xmlns:a16="http://schemas.microsoft.com/office/drawing/2014/main" id="{DDF65C1C-5D88-564D-82CC-25CC486782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19">
                <a:extLst>
                  <a:ext uri="{FF2B5EF4-FFF2-40B4-BE49-F238E27FC236}">
                    <a16:creationId xmlns:a16="http://schemas.microsoft.com/office/drawing/2014/main" id="{C3B3CCA0-B8C9-494B-9089-5DD14EEDD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67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stCxn id="68" idx="3"/>
            <a:endCxn id="89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B2017705-D923-B440-A2C3-1C035F4E6D35}"/>
              </a:ext>
            </a:extLst>
          </p:cNvPr>
          <p:cNvCxnSpPr>
            <a:cxnSpLocks/>
            <a:stCxn id="67" idx="0"/>
            <a:endCxn id="105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66A7583-422B-644C-AA44-07DA61F9E8AF}"/>
              </a:ext>
            </a:extLst>
          </p:cNvPr>
          <p:cNvCxnSpPr>
            <a:stCxn id="105" idx="0"/>
            <a:endCxn id="77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1BCE08C-1DC6-3644-B66D-ADA81F7A12EB}"/>
              </a:ext>
            </a:extLst>
          </p:cNvPr>
          <p:cNvCxnSpPr>
            <a:cxnSpLocks/>
            <a:stCxn id="68" idx="0"/>
            <a:endCxn id="105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10104A-BA24-B447-A675-76707A65F7F1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086B8AE-37A9-4943-AAE0-147C0FCD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6F2AFC0-996C-BC4C-B2C1-08574B3B3BE8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6251D5-831E-AB40-AD98-50C3B71F5FEC}"/>
              </a:ext>
            </a:extLst>
          </p:cNvPr>
          <p:cNvCxnSpPr>
            <a:stCxn id="116" idx="1"/>
            <a:endCxn id="114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B234DE-74C9-AD41-BA97-DF7A131E0A07}"/>
              </a:ext>
            </a:extLst>
          </p:cNvPr>
          <p:cNvCxnSpPr>
            <a:stCxn id="114" idx="3"/>
            <a:endCxn id="77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718987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716294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172308"/>
            <a:ext cx="10371550" cy="15005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279" y="1179205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9572A-F4E9-A14B-86B8-FEC698DE273C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4F1EFD45-9A89-6643-8164-D55078DC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6" name="Graphic 24">
              <a:extLst>
                <a:ext uri="{FF2B5EF4-FFF2-40B4-BE49-F238E27FC236}">
                  <a16:creationId xmlns:a16="http://schemas.microsoft.com/office/drawing/2014/main" id="{070AE7D4-27F9-0045-80D4-6145489AD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A3E0E42-BF0A-5D47-B6C3-88635581B769}"/>
              </a:ext>
            </a:extLst>
          </p:cNvPr>
          <p:cNvCxnSpPr>
            <a:cxnSpLocks/>
            <a:stCxn id="9" idx="0"/>
            <a:endCxn id="66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FE384D-A498-1742-87E8-5CFCD50E6239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1F866B-46EF-E743-A33C-DC23558B5F6C}"/>
              </a:ext>
            </a:extLst>
          </p:cNvPr>
          <p:cNvCxnSpPr>
            <a:cxnSpLocks/>
            <a:stCxn id="10" idx="0"/>
            <a:endCxn id="66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85040A-1A8C-214D-884A-9825033A9212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2D6973D-D41D-A74F-B96F-6A12F5CE6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F7017C9-7053-7040-8839-B1BEB7108359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FE15BB-D238-CF4A-BFE4-89651FA0DCFF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EC6F4D28-C84F-8546-8440-F34D219A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80" name="Graphic 8">
              <a:extLst>
                <a:ext uri="{FF2B5EF4-FFF2-40B4-BE49-F238E27FC236}">
                  <a16:creationId xmlns:a16="http://schemas.microsoft.com/office/drawing/2014/main" id="{27003FD4-ADDF-264E-BD17-8C4722E76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28F057-C327-494A-956B-FDED23ACB81D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062D6712-62B6-E949-88EB-6EAE8D4B0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D45BC0-67B8-5944-A074-77351ADB76B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520E6E-9ECF-4E43-BB38-1C69BA310BFD}"/>
              </a:ext>
            </a:extLst>
          </p:cNvPr>
          <p:cNvCxnSpPr>
            <a:stCxn id="75" idx="1"/>
            <a:endCxn id="80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E8D219-B4C8-CF47-A654-D4A5227B04F4}"/>
              </a:ext>
            </a:extLst>
          </p:cNvPr>
          <p:cNvCxnSpPr>
            <a:stCxn id="80" idx="3"/>
            <a:endCxn id="31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683565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3204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649585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448866"/>
            <a:ext cx="3778244" cy="1587592"/>
          </a:xfrm>
          <a:prstGeom prst="bentConnector3">
            <a:avLst>
              <a:gd name="adj1" fmla="val -605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3448866"/>
            <a:ext cx="3818199" cy="1587592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5211630" y="3031605"/>
            <a:ext cx="1767152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82E4A-6E83-A844-84FE-A74CF19D9D48}"/>
              </a:ext>
            </a:extLst>
          </p:cNvPr>
          <p:cNvGrpSpPr/>
          <p:nvPr/>
        </p:nvGrpSpPr>
        <p:grpSpPr>
          <a:xfrm>
            <a:off x="3821723" y="1539020"/>
            <a:ext cx="2941367" cy="1144545"/>
            <a:chOff x="3821723" y="1539020"/>
            <a:chExt cx="2941367" cy="1144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76597A-6FCC-7D47-A6C0-B2DC347B52D7}"/>
                </a:ext>
              </a:extLst>
            </p:cNvPr>
            <p:cNvGrpSpPr/>
            <p:nvPr/>
          </p:nvGrpSpPr>
          <p:grpSpPr>
            <a:xfrm>
              <a:off x="5423240" y="1539020"/>
              <a:ext cx="1339850" cy="905549"/>
              <a:chOff x="6865178" y="2805113"/>
              <a:chExt cx="1339850" cy="905549"/>
            </a:xfrm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326EA55-2CAB-A742-93ED-43C7CF99B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178" y="3279775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7E439D0A-1295-F04A-ADF5-EFDBEAF7B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2500" y="28051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54C9D-6F6F-9440-843F-BC81E3D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670792" y="1853222"/>
              <a:ext cx="104616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9C9231-3BBD-CF46-BCD0-395C833E6A20}"/>
                </a:ext>
              </a:extLst>
            </p:cNvPr>
            <p:cNvCxnSpPr>
              <a:stCxn id="55" idx="2"/>
              <a:endCxn id="9" idx="0"/>
            </p:cNvCxnSpPr>
            <p:nvPr/>
          </p:nvCxnSpPr>
          <p:spPr>
            <a:xfrm>
              <a:off x="6093165" y="2444569"/>
              <a:ext cx="2835" cy="2389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169</Words>
  <Application>Microsoft Macintosh PowerPoint</Application>
  <PresentationFormat>Widescreen</PresentationFormat>
  <Paragraphs>80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Source Sans Pro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13</cp:revision>
  <dcterms:created xsi:type="dcterms:W3CDTF">2021-09-01T16:34:19Z</dcterms:created>
  <dcterms:modified xsi:type="dcterms:W3CDTF">2022-01-07T15:03:12Z</dcterms:modified>
</cp:coreProperties>
</file>