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28" y="16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2021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0F1847D-DBE4-CA49-B423-C3ADEABF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710" y="215059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714211" cy="1930479"/>
          </a:xfrm>
          <a:prstGeom prst="bentConnector3">
            <a:avLst>
              <a:gd name="adj1" fmla="val 1133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39764" y="1446786"/>
            <a:ext cx="2095500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Auto  Scaling group</a:t>
            </a:r>
          </a:p>
        </p:txBody>
      </p: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355574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352881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359101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674258" cy="1941260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81178" y="1407511"/>
            <a:ext cx="2095500" cy="896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Cloud LogStream Leader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390219"/>
            <a:ext cx="10371550" cy="931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139022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226340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7171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162568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2976746"/>
            <a:ext cx="3778244" cy="2059713"/>
          </a:xfrm>
          <a:prstGeom prst="bentConnector3">
            <a:avLst>
              <a:gd name="adj1" fmla="val -605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2976745"/>
            <a:ext cx="3818199" cy="2059713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5231813" y="2548744"/>
            <a:ext cx="1767152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139</Words>
  <Application>Microsoft Macintosh PowerPoint</Application>
  <PresentationFormat>Widescreen</PresentationFormat>
  <Paragraphs>68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Source Sans Pro</vt:lpstr>
      <vt:lpstr>Calibri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4</cp:revision>
  <dcterms:created xsi:type="dcterms:W3CDTF">2021-09-01T16:34:19Z</dcterms:created>
  <dcterms:modified xsi:type="dcterms:W3CDTF">2021-11-15T14:56:13Z</dcterms:modified>
</cp:coreProperties>
</file>