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60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2021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912162"/>
            <a:ext cx="2095500" cy="1381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912162"/>
            <a:ext cx="2095500" cy="13815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4030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84839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4030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84839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256970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253908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22618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8">
            <a:extLst>
              <a:ext uri="{FF2B5EF4-FFF2-40B4-BE49-F238E27FC236}">
                <a16:creationId xmlns:a16="http://schemas.microsoft.com/office/drawing/2014/main" id="{C0F1847D-DBE4-CA49-B423-C3ADEABF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710" y="2707184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Leader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602934"/>
            <a:ext cx="1680120" cy="1433525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10" idx="3"/>
            <a:endCxn id="43" idx="3"/>
          </p:cNvCxnSpPr>
          <p:nvPr/>
        </p:nvCxnSpPr>
        <p:spPr>
          <a:xfrm>
            <a:off x="9247738" y="3602933"/>
            <a:ext cx="1714211" cy="1433525"/>
          </a:xfrm>
          <a:prstGeom prst="bentConnector3">
            <a:avLst>
              <a:gd name="adj1" fmla="val 1133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cxnSpLocks/>
            <a:stCxn id="31" idx="1"/>
            <a:endCxn id="9" idx="0"/>
          </p:cNvCxnSpPr>
          <p:nvPr/>
        </p:nvCxnSpPr>
        <p:spPr>
          <a:xfrm rot="10800000" flipV="1">
            <a:off x="3997877" y="2496764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>
            <a:off x="6324837" y="2496764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39764" y="2003374"/>
            <a:ext cx="2095500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Auto  Scaling group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991C53-623C-D047-83CA-88C552FAAE97}"/>
              </a:ext>
            </a:extLst>
          </p:cNvPr>
          <p:cNvGrpSpPr/>
          <p:nvPr/>
        </p:nvGrpSpPr>
        <p:grpSpPr>
          <a:xfrm>
            <a:off x="3365840" y="1500811"/>
            <a:ext cx="1339850" cy="905549"/>
            <a:chOff x="6865178" y="2805113"/>
            <a:chExt cx="1339850" cy="905549"/>
          </a:xfrm>
        </p:grpSpPr>
        <p:sp>
          <p:nvSpPr>
            <p:cNvPr id="65" name="TextBox 19">
              <a:extLst>
                <a:ext uri="{FF2B5EF4-FFF2-40B4-BE49-F238E27FC236}">
                  <a16:creationId xmlns:a16="http://schemas.microsoft.com/office/drawing/2014/main" id="{225210F9-D466-254B-BE05-FACD1FBCA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66" name="Graphic 8">
              <a:extLst>
                <a:ext uri="{FF2B5EF4-FFF2-40B4-BE49-F238E27FC236}">
                  <a16:creationId xmlns:a16="http://schemas.microsoft.com/office/drawing/2014/main" id="{F5BBF940-5BD6-1D40-8338-2EA314C61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" name="Graphic 6">
            <a:extLst>
              <a:ext uri="{FF2B5EF4-FFF2-40B4-BE49-F238E27FC236}">
                <a16:creationId xmlns:a16="http://schemas.microsoft.com/office/drawing/2014/main" id="{FD09D296-81B4-C24A-B398-48B00831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2009348" y="15165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D47A3B-DEEF-8947-91F7-2CCCA43F921A}"/>
              </a:ext>
            </a:extLst>
          </p:cNvPr>
          <p:cNvCxnSpPr>
            <a:cxnSpLocks/>
          </p:cNvCxnSpPr>
          <p:nvPr/>
        </p:nvCxnSpPr>
        <p:spPr>
          <a:xfrm>
            <a:off x="2613392" y="1815013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B9C1F2-BE05-C749-B527-03F300E41019}"/>
              </a:ext>
            </a:extLst>
          </p:cNvPr>
          <p:cNvSpPr txBox="1"/>
          <p:nvPr/>
        </p:nvSpPr>
        <p:spPr>
          <a:xfrm>
            <a:off x="1764323" y="19429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LogStream </a:t>
            </a:r>
          </a:p>
          <a:p>
            <a:pPr algn="ctr"/>
            <a:r>
              <a:rPr lang="en-US" sz="1200" dirty="0"/>
              <a:t>Users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E4051A7-3317-5B45-8007-ED1EFE80709E}"/>
              </a:ext>
            </a:extLst>
          </p:cNvPr>
          <p:cNvCxnSpPr>
            <a:stCxn id="66" idx="3"/>
            <a:endCxn id="53" idx="0"/>
          </p:cNvCxnSpPr>
          <p:nvPr/>
        </p:nvCxnSpPr>
        <p:spPr>
          <a:xfrm>
            <a:off x="4260362" y="1729411"/>
            <a:ext cx="1827152" cy="2739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355574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2355574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28464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3291802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2700382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352881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2697320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052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359101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stCxn id="34" idx="1"/>
            <a:endCxn id="9" idx="1"/>
          </p:cNvCxnSpPr>
          <p:nvPr/>
        </p:nvCxnSpPr>
        <p:spPr>
          <a:xfrm rot="10800000" flipH="1">
            <a:off x="1270006" y="3105980"/>
            <a:ext cx="1680120" cy="1930479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105979"/>
            <a:ext cx="1674258" cy="1941260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C541B64-5BAC-904F-87C7-1DEC968B6A60}"/>
              </a:ext>
            </a:extLst>
          </p:cNvPr>
          <p:cNvCxnSpPr>
            <a:stCxn id="31" idx="1"/>
            <a:endCxn id="9" idx="0"/>
          </p:cNvCxnSpPr>
          <p:nvPr/>
        </p:nvCxnSpPr>
        <p:spPr>
          <a:xfrm rot="10800000" flipV="1">
            <a:off x="3997877" y="1940176"/>
            <a:ext cx="185706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81A7BD-33C7-C349-BC89-1045D2EC8E87}"/>
              </a:ext>
            </a:extLst>
          </p:cNvPr>
          <p:cNvCxnSpPr>
            <a:stCxn id="31" idx="3"/>
            <a:endCxn id="10" idx="0"/>
          </p:cNvCxnSpPr>
          <p:nvPr/>
        </p:nvCxnSpPr>
        <p:spPr>
          <a:xfrm>
            <a:off x="6324837" y="1940176"/>
            <a:ext cx="1875151" cy="4153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923F02B-F3F7-1F40-AEC0-917366509B03}"/>
              </a:ext>
            </a:extLst>
          </p:cNvPr>
          <p:cNvSpPr/>
          <p:nvPr/>
        </p:nvSpPr>
        <p:spPr>
          <a:xfrm>
            <a:off x="5081178" y="1407511"/>
            <a:ext cx="2095500" cy="896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Cloud LogStream Leader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390219"/>
            <a:ext cx="10371550" cy="931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139022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5048250" y="2683565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32042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823" y="3649585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448866"/>
            <a:ext cx="3778244" cy="1587592"/>
          </a:xfrm>
          <a:prstGeom prst="bentConnector3">
            <a:avLst>
              <a:gd name="adj1" fmla="val -605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7143750" y="3448866"/>
            <a:ext cx="3818199" cy="1587592"/>
          </a:xfrm>
          <a:prstGeom prst="bentConnector3">
            <a:avLst>
              <a:gd name="adj1" fmla="val 10598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5211630" y="3031605"/>
            <a:ext cx="1767152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1144545"/>
            <a:chOff x="3821723" y="1539020"/>
            <a:chExt cx="2941367" cy="1144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9C9231-3BBD-CF46-BCD0-395C833E6A20}"/>
                </a:ext>
              </a:extLst>
            </p:cNvPr>
            <p:cNvCxnSpPr>
              <a:stCxn id="55" idx="2"/>
              <a:endCxn id="9" idx="0"/>
            </p:cNvCxnSpPr>
            <p:nvPr/>
          </p:nvCxnSpPr>
          <p:spPr>
            <a:xfrm>
              <a:off x="6093165" y="2444569"/>
              <a:ext cx="2835" cy="2389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151</Words>
  <Application>Microsoft Macintosh PowerPoint</Application>
  <PresentationFormat>Widescreen</PresentationFormat>
  <Paragraphs>74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Source Sans Pro</vt:lpstr>
      <vt:lpstr>Arial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7</cp:revision>
  <dcterms:created xsi:type="dcterms:W3CDTF">2021-09-01T16:34:19Z</dcterms:created>
  <dcterms:modified xsi:type="dcterms:W3CDTF">2021-12-08T22:34:41Z</dcterms:modified>
</cp:coreProperties>
</file>