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75" r:id="rId3"/>
    <p:sldId id="278" r:id="rId4"/>
    <p:sldId id="277" r:id="rId5"/>
    <p:sldId id="276" r:id="rId6"/>
    <p:sldId id="27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552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svg"/><Relationship Id="rId21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1.png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svg"/><Relationship Id="rId15" Type="http://schemas.openxmlformats.org/officeDocument/2006/relationships/image" Target="../media/image26.png"/><Relationship Id="rId23" Type="http://schemas.openxmlformats.org/officeDocument/2006/relationships/image" Target="../media/image16.sv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1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C270C72-3D6E-954C-BFF2-6C498F610FCF}"/>
              </a:ext>
            </a:extLst>
          </p:cNvPr>
          <p:cNvSpPr/>
          <p:nvPr/>
        </p:nvSpPr>
        <p:spPr>
          <a:xfrm>
            <a:off x="2471341" y="1342186"/>
            <a:ext cx="7248681" cy="1749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1559003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1559003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9896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43504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9896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43504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843627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2405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404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840565"/>
            <a:ext cx="381000" cy="381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0C0FAC5-9DEF-8244-9840-C97698EE57A6}"/>
              </a:ext>
            </a:extLst>
          </p:cNvPr>
          <p:cNvSpPr/>
          <p:nvPr/>
        </p:nvSpPr>
        <p:spPr>
          <a:xfrm>
            <a:off x="1270006" y="4943979"/>
            <a:ext cx="4422913" cy="116390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BE12C2-2DE2-CA4E-B016-9830A3E67C02}"/>
              </a:ext>
            </a:extLst>
          </p:cNvPr>
          <p:cNvGrpSpPr/>
          <p:nvPr/>
        </p:nvGrpSpPr>
        <p:grpSpPr>
          <a:xfrm>
            <a:off x="1467914" y="5209887"/>
            <a:ext cx="952505" cy="921352"/>
            <a:chOff x="1465018" y="4580024"/>
            <a:chExt cx="952505" cy="921352"/>
          </a:xfrm>
        </p:grpSpPr>
        <p:pic>
          <p:nvPicPr>
            <p:cNvPr id="87" name="Graphic 64">
              <a:extLst>
                <a:ext uri="{FF2B5EF4-FFF2-40B4-BE49-F238E27FC236}">
                  <a16:creationId xmlns:a16="http://schemas.microsoft.com/office/drawing/2014/main" id="{52CD8E3C-D63B-0444-B2CB-007B50B23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5800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9C76365-2B84-8A41-BFCD-CD2BFCA94EB0}"/>
                </a:ext>
              </a:extLst>
            </p:cNvPr>
            <p:cNvSpPr txBox="1"/>
            <p:nvPr/>
          </p:nvSpPr>
          <p:spPr>
            <a:xfrm>
              <a:off x="1465018" y="5070489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244B772-D4BA-EF44-A623-2884F560AE68}"/>
              </a:ext>
            </a:extLst>
          </p:cNvPr>
          <p:cNvGrpSpPr/>
          <p:nvPr/>
        </p:nvGrpSpPr>
        <p:grpSpPr>
          <a:xfrm>
            <a:off x="2959479" y="5279113"/>
            <a:ext cx="1039067" cy="752709"/>
            <a:chOff x="2427626" y="4580024"/>
            <a:chExt cx="1039067" cy="752709"/>
          </a:xfrm>
        </p:grpSpPr>
        <p:pic>
          <p:nvPicPr>
            <p:cNvPr id="85" name="Graphic 26">
              <a:extLst>
                <a:ext uri="{FF2B5EF4-FFF2-40B4-BE49-F238E27FC236}">
                  <a16:creationId xmlns:a16="http://schemas.microsoft.com/office/drawing/2014/main" id="{337F4895-D8B4-454C-9E5F-F1D35E543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559" y="45800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CF32A5-48B9-AD4A-ABE3-C8B49ADA7126}"/>
                </a:ext>
              </a:extLst>
            </p:cNvPr>
            <p:cNvSpPr txBox="1"/>
            <p:nvPr/>
          </p:nvSpPr>
          <p:spPr>
            <a:xfrm>
              <a:off x="2427626" y="5071123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SQS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CA17424-C83D-E344-B6A5-B9346972233D}"/>
              </a:ext>
            </a:extLst>
          </p:cNvPr>
          <p:cNvGrpSpPr/>
          <p:nvPr/>
        </p:nvGrpSpPr>
        <p:grpSpPr>
          <a:xfrm>
            <a:off x="3861601" y="5303861"/>
            <a:ext cx="2279650" cy="727961"/>
            <a:chOff x="2875556" y="4589383"/>
            <a:chExt cx="2279650" cy="727961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DDF65C1C-5D88-564D-82CC-25CC48678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68" y="458938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9">
              <a:extLst>
                <a:ext uri="{FF2B5EF4-FFF2-40B4-BE49-F238E27FC236}">
                  <a16:creationId xmlns:a16="http://schemas.microsoft.com/office/drawing/2014/main" id="{C3B3CCA0-B8C9-494B-9089-5DD14EED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556" y="5055734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963857"/>
            <a:ext cx="4422913" cy="113493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5217536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261227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262759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125" idx="1"/>
          </p:cNvCxnSpPr>
          <p:nvPr/>
        </p:nvCxnSpPr>
        <p:spPr>
          <a:xfrm rot="10800000" flipH="1">
            <a:off x="1270006" y="4364891"/>
            <a:ext cx="1201336" cy="1161042"/>
          </a:xfrm>
          <a:prstGeom prst="bentConnector3">
            <a:avLst>
              <a:gd name="adj1" fmla="val -19029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cxnSpLocks/>
            <a:stCxn id="125" idx="3"/>
            <a:endCxn id="89" idx="3"/>
          </p:cNvCxnSpPr>
          <p:nvPr/>
        </p:nvCxnSpPr>
        <p:spPr>
          <a:xfrm>
            <a:off x="9710186" y="4364891"/>
            <a:ext cx="1211810" cy="1166432"/>
          </a:xfrm>
          <a:prstGeom prst="bentConnector3">
            <a:avLst>
              <a:gd name="adj1" fmla="val 1188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3144311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5037372" y="1409627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496515" y="1536007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38" y="23708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35853" y="2120844"/>
            <a:ext cx="6112514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5851" y="2130784"/>
            <a:ext cx="381000" cy="381000"/>
          </a:xfrm>
          <a:prstGeom prst="rect">
            <a:avLst/>
          </a:prstGeom>
        </p:spPr>
      </p:pic>
      <p:sp>
        <p:nvSpPr>
          <p:cNvPr id="58" name="TextBox 18">
            <a:extLst>
              <a:ext uri="{FF2B5EF4-FFF2-40B4-BE49-F238E27FC236}">
                <a16:creationId xmlns:a16="http://schemas.microsoft.com/office/drawing/2014/main" id="{80F6902C-BBB5-3144-8705-BB7F8559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712" y="2807818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9D3A834-FA44-1245-8624-BA2F60C0FC3E}"/>
              </a:ext>
            </a:extLst>
          </p:cNvPr>
          <p:cNvCxnSpPr>
            <a:stCxn id="116" idx="0"/>
            <a:endCxn id="114" idx="0"/>
          </p:cNvCxnSpPr>
          <p:nvPr/>
        </p:nvCxnSpPr>
        <p:spPr>
          <a:xfrm rot="5400000" flipH="1" flipV="1">
            <a:off x="3973721" y="-587604"/>
            <a:ext cx="126380" cy="4120843"/>
          </a:xfrm>
          <a:prstGeom prst="bentConnector3">
            <a:avLst>
              <a:gd name="adj1" fmla="val 1973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C7B782-2BF0-D24F-8C25-72353CC491AE}"/>
              </a:ext>
            </a:extLst>
          </p:cNvPr>
          <p:cNvCxnSpPr>
            <a:cxnSpLocks/>
            <a:stCxn id="114" idx="0"/>
            <a:endCxn id="67" idx="0"/>
          </p:cNvCxnSpPr>
          <p:nvPr/>
        </p:nvCxnSpPr>
        <p:spPr>
          <a:xfrm rot="16200000" flipH="1" flipV="1">
            <a:off x="4972917" y="434586"/>
            <a:ext cx="149376" cy="2099457"/>
          </a:xfrm>
          <a:prstGeom prst="bentConnector3">
            <a:avLst>
              <a:gd name="adj1" fmla="val 117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3448179-BACB-A441-9FF3-0DF3D9CECFF0}"/>
              </a:ext>
            </a:extLst>
          </p:cNvPr>
          <p:cNvCxnSpPr>
            <a:stCxn id="114" idx="0"/>
            <a:endCxn id="68" idx="0"/>
          </p:cNvCxnSpPr>
          <p:nvPr/>
        </p:nvCxnSpPr>
        <p:spPr>
          <a:xfrm rot="16200000" flipH="1">
            <a:off x="7073972" y="432988"/>
            <a:ext cx="149376" cy="2102655"/>
          </a:xfrm>
          <a:prstGeom prst="bentConnector3">
            <a:avLst>
              <a:gd name="adj1" fmla="val 39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749F87E-5950-3D43-90A2-A5EB7611BC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3449" y="2771480"/>
            <a:ext cx="437994" cy="19691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F52C2D8-8BCD-9443-8E4A-FA323045C747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V="1">
            <a:off x="6977789" y="2767478"/>
            <a:ext cx="446377" cy="19980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CE1DC25-B118-EC42-9520-4A5C23A8D2B6}"/>
              </a:ext>
            </a:extLst>
          </p:cNvPr>
          <p:cNvCxnSpPr>
            <a:stCxn id="105" idx="1"/>
            <a:endCxn id="58" idx="2"/>
          </p:cNvCxnSpPr>
          <p:nvPr/>
        </p:nvCxnSpPr>
        <p:spPr>
          <a:xfrm rot="10800000">
            <a:off x="3996288" y="3069429"/>
            <a:ext cx="1862276" cy="30348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843C74-A49F-DD41-9C05-DEA8FA30079C}"/>
              </a:ext>
            </a:extLst>
          </p:cNvPr>
          <p:cNvSpPr/>
          <p:nvPr/>
        </p:nvSpPr>
        <p:spPr>
          <a:xfrm>
            <a:off x="2471341" y="3099958"/>
            <a:ext cx="7247843" cy="740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4BA29772-1BDD-B74F-8C50-D94E3EB221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2815" y="3099958"/>
            <a:ext cx="381000" cy="381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BCE50F0-2E6F-9940-AA29-36A4601A7E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71977" y="1343775"/>
            <a:ext cx="381000" cy="3810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89BF95F-B6CF-A940-969A-EAFF0B199B00}"/>
              </a:ext>
            </a:extLst>
          </p:cNvPr>
          <p:cNvSpPr/>
          <p:nvPr/>
        </p:nvSpPr>
        <p:spPr>
          <a:xfrm>
            <a:off x="2471342" y="3847017"/>
            <a:ext cx="7238844" cy="10357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8B6440A9-4468-DD4B-A283-022A9409DB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81814" y="384782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F89BF95F-B6CF-A940-969A-EAFF0B199B00}"/>
              </a:ext>
            </a:extLst>
          </p:cNvPr>
          <p:cNvSpPr/>
          <p:nvPr/>
        </p:nvSpPr>
        <p:spPr>
          <a:xfrm>
            <a:off x="2471342" y="3847017"/>
            <a:ext cx="7238844" cy="103574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270C72-3D6E-954C-BFF2-6C498F610FCF}"/>
              </a:ext>
            </a:extLst>
          </p:cNvPr>
          <p:cNvSpPr/>
          <p:nvPr/>
        </p:nvSpPr>
        <p:spPr>
          <a:xfrm>
            <a:off x="2471341" y="1342186"/>
            <a:ext cx="7248681" cy="1749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 (ECS)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1559003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1559003"/>
            <a:ext cx="2095500" cy="33014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43504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435047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843627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2405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04" y="1155123"/>
            <a:ext cx="381000" cy="381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0C0FAC5-9DEF-8244-9840-C97698EE57A6}"/>
              </a:ext>
            </a:extLst>
          </p:cNvPr>
          <p:cNvSpPr/>
          <p:nvPr/>
        </p:nvSpPr>
        <p:spPr>
          <a:xfrm>
            <a:off x="1270006" y="4943979"/>
            <a:ext cx="4422913" cy="116390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BE12C2-2DE2-CA4E-B016-9830A3E67C02}"/>
              </a:ext>
            </a:extLst>
          </p:cNvPr>
          <p:cNvGrpSpPr/>
          <p:nvPr/>
        </p:nvGrpSpPr>
        <p:grpSpPr>
          <a:xfrm>
            <a:off x="1467914" y="5209887"/>
            <a:ext cx="952505" cy="921352"/>
            <a:chOff x="1465018" y="4580024"/>
            <a:chExt cx="952505" cy="921352"/>
          </a:xfrm>
        </p:grpSpPr>
        <p:pic>
          <p:nvPicPr>
            <p:cNvPr id="87" name="Graphic 64">
              <a:extLst>
                <a:ext uri="{FF2B5EF4-FFF2-40B4-BE49-F238E27FC236}">
                  <a16:creationId xmlns:a16="http://schemas.microsoft.com/office/drawing/2014/main" id="{52CD8E3C-D63B-0444-B2CB-007B50B23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5800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9C76365-2B84-8A41-BFCD-CD2BFCA94EB0}"/>
                </a:ext>
              </a:extLst>
            </p:cNvPr>
            <p:cNvSpPr txBox="1"/>
            <p:nvPr/>
          </p:nvSpPr>
          <p:spPr>
            <a:xfrm>
              <a:off x="1465018" y="5070489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244B772-D4BA-EF44-A623-2884F560AE68}"/>
              </a:ext>
            </a:extLst>
          </p:cNvPr>
          <p:cNvGrpSpPr/>
          <p:nvPr/>
        </p:nvGrpSpPr>
        <p:grpSpPr>
          <a:xfrm>
            <a:off x="2959479" y="5279113"/>
            <a:ext cx="1039067" cy="752709"/>
            <a:chOff x="2427626" y="4580024"/>
            <a:chExt cx="1039067" cy="752709"/>
          </a:xfrm>
        </p:grpSpPr>
        <p:pic>
          <p:nvPicPr>
            <p:cNvPr id="85" name="Graphic 26">
              <a:extLst>
                <a:ext uri="{FF2B5EF4-FFF2-40B4-BE49-F238E27FC236}">
                  <a16:creationId xmlns:a16="http://schemas.microsoft.com/office/drawing/2014/main" id="{337F4895-D8B4-454C-9E5F-F1D35E543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559" y="458002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CF32A5-48B9-AD4A-ABE3-C8B49ADA7126}"/>
                </a:ext>
              </a:extLst>
            </p:cNvPr>
            <p:cNvSpPr txBox="1"/>
            <p:nvPr/>
          </p:nvSpPr>
          <p:spPr>
            <a:xfrm>
              <a:off x="2427626" y="5071123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SQS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CA17424-C83D-E344-B6A5-B9346972233D}"/>
              </a:ext>
            </a:extLst>
          </p:cNvPr>
          <p:cNvGrpSpPr/>
          <p:nvPr/>
        </p:nvGrpSpPr>
        <p:grpSpPr>
          <a:xfrm>
            <a:off x="3861601" y="5303861"/>
            <a:ext cx="2279650" cy="727961"/>
            <a:chOff x="2875556" y="4589383"/>
            <a:chExt cx="2279650" cy="727961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DDF65C1C-5D88-564D-82CC-25CC48678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68" y="458938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9">
              <a:extLst>
                <a:ext uri="{FF2B5EF4-FFF2-40B4-BE49-F238E27FC236}">
                  <a16:creationId xmlns:a16="http://schemas.microsoft.com/office/drawing/2014/main" id="{C3B3CCA0-B8C9-494B-9089-5DD14EED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556" y="5055734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963857"/>
            <a:ext cx="4422913" cy="113493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5217536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261227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262759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125" idx="1"/>
          </p:cNvCxnSpPr>
          <p:nvPr/>
        </p:nvCxnSpPr>
        <p:spPr>
          <a:xfrm rot="10800000" flipH="1">
            <a:off x="1270006" y="4364891"/>
            <a:ext cx="1201336" cy="1161042"/>
          </a:xfrm>
          <a:prstGeom prst="bentConnector3">
            <a:avLst>
              <a:gd name="adj1" fmla="val -19029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cxnSpLocks/>
            <a:stCxn id="125" idx="3"/>
            <a:endCxn id="89" idx="3"/>
          </p:cNvCxnSpPr>
          <p:nvPr/>
        </p:nvCxnSpPr>
        <p:spPr>
          <a:xfrm>
            <a:off x="9710186" y="4364891"/>
            <a:ext cx="1211810" cy="1166432"/>
          </a:xfrm>
          <a:prstGeom prst="bentConnector3">
            <a:avLst>
              <a:gd name="adj1" fmla="val 1188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3144311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5037372" y="1409627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496515" y="1536007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sp>
        <p:nvSpPr>
          <p:cNvPr id="58" name="TextBox 18">
            <a:extLst>
              <a:ext uri="{FF2B5EF4-FFF2-40B4-BE49-F238E27FC236}">
                <a16:creationId xmlns:a16="http://schemas.microsoft.com/office/drawing/2014/main" id="{80F6902C-BBB5-3144-8705-BB7F8559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712" y="2688601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9D3A834-FA44-1245-8624-BA2F60C0FC3E}"/>
              </a:ext>
            </a:extLst>
          </p:cNvPr>
          <p:cNvCxnSpPr>
            <a:stCxn id="116" idx="0"/>
            <a:endCxn id="114" idx="0"/>
          </p:cNvCxnSpPr>
          <p:nvPr/>
        </p:nvCxnSpPr>
        <p:spPr>
          <a:xfrm rot="5400000" flipH="1" flipV="1">
            <a:off x="3973721" y="-587604"/>
            <a:ext cx="126380" cy="4120843"/>
          </a:xfrm>
          <a:prstGeom prst="bentConnector3">
            <a:avLst>
              <a:gd name="adj1" fmla="val 1973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C7B782-2BF0-D24F-8C25-72353CC491AE}"/>
              </a:ext>
            </a:extLst>
          </p:cNvPr>
          <p:cNvCxnSpPr>
            <a:cxnSpLocks/>
            <a:stCxn id="114" idx="0"/>
            <a:endCxn id="67" idx="0"/>
          </p:cNvCxnSpPr>
          <p:nvPr/>
        </p:nvCxnSpPr>
        <p:spPr>
          <a:xfrm rot="16200000" flipH="1" flipV="1">
            <a:off x="4972917" y="434586"/>
            <a:ext cx="149376" cy="2099457"/>
          </a:xfrm>
          <a:prstGeom prst="bentConnector3">
            <a:avLst>
              <a:gd name="adj1" fmla="val 117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3448179-BACB-A441-9FF3-0DF3D9CECFF0}"/>
              </a:ext>
            </a:extLst>
          </p:cNvPr>
          <p:cNvCxnSpPr>
            <a:stCxn id="114" idx="0"/>
            <a:endCxn id="68" idx="0"/>
          </p:cNvCxnSpPr>
          <p:nvPr/>
        </p:nvCxnSpPr>
        <p:spPr>
          <a:xfrm rot="16200000" flipH="1">
            <a:off x="7073972" y="432988"/>
            <a:ext cx="149376" cy="2102655"/>
          </a:xfrm>
          <a:prstGeom prst="bentConnector3">
            <a:avLst>
              <a:gd name="adj1" fmla="val 39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749F87E-5950-3D43-90A2-A5EB7611BC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3449" y="2771480"/>
            <a:ext cx="437994" cy="19691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F52C2D8-8BCD-9443-8E4A-FA323045C7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77789" y="2767478"/>
            <a:ext cx="446377" cy="19980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CE1DC25-B118-EC42-9520-4A5C23A8D2B6}"/>
              </a:ext>
            </a:extLst>
          </p:cNvPr>
          <p:cNvCxnSpPr>
            <a:stCxn id="105" idx="1"/>
            <a:endCxn id="58" idx="2"/>
          </p:cNvCxnSpPr>
          <p:nvPr/>
        </p:nvCxnSpPr>
        <p:spPr>
          <a:xfrm rot="10800000">
            <a:off x="3996288" y="2950211"/>
            <a:ext cx="1862276" cy="42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843C74-A49F-DD41-9C05-DEA8FA30079C}"/>
              </a:ext>
            </a:extLst>
          </p:cNvPr>
          <p:cNvSpPr/>
          <p:nvPr/>
        </p:nvSpPr>
        <p:spPr>
          <a:xfrm>
            <a:off x="2471341" y="3099958"/>
            <a:ext cx="7247843" cy="740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4BA29772-1BDD-B74F-8C50-D94E3EB221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72815" y="3099958"/>
            <a:ext cx="381000" cy="381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BCE50F0-2E6F-9940-AA29-36A4601A7E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1977" y="1343775"/>
            <a:ext cx="381000" cy="3810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8B6440A9-4468-DD4B-A283-022A9409DB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1814" y="3847822"/>
            <a:ext cx="381000" cy="381000"/>
          </a:xfrm>
          <a:prstGeom prst="rect">
            <a:avLst/>
          </a:prstGeom>
        </p:spPr>
      </p:pic>
      <p:pic>
        <p:nvPicPr>
          <p:cNvPr id="63" name="Graphic 18">
            <a:extLst>
              <a:ext uri="{FF2B5EF4-FFF2-40B4-BE49-F238E27FC236}">
                <a16:creationId xmlns:a16="http://schemas.microsoft.com/office/drawing/2014/main" id="{4FDE6E94-15E0-D146-B304-92307124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49" y="3840565"/>
            <a:ext cx="388405" cy="38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34">
            <a:extLst>
              <a:ext uri="{FF2B5EF4-FFF2-40B4-BE49-F238E27FC236}">
                <a16:creationId xmlns:a16="http://schemas.microsoft.com/office/drawing/2014/main" id="{EDC128B2-A47D-2344-BA82-264ACAAE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28" y="3995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34">
            <a:extLst>
              <a:ext uri="{FF2B5EF4-FFF2-40B4-BE49-F238E27FC236}">
                <a16:creationId xmlns:a16="http://schemas.microsoft.com/office/drawing/2014/main" id="{E8067845-0636-E84B-A632-52483B74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05" y="3995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ADE8A4A-BF49-3B4E-81B8-C17078BCC0CD}"/>
              </a:ext>
            </a:extLst>
          </p:cNvPr>
          <p:cNvSpPr/>
          <p:nvPr/>
        </p:nvSpPr>
        <p:spPr>
          <a:xfrm>
            <a:off x="3046923" y="2115096"/>
            <a:ext cx="6107153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1" name="Graphic 17">
            <a:extLst>
              <a:ext uri="{FF2B5EF4-FFF2-40B4-BE49-F238E27FC236}">
                <a16:creationId xmlns:a16="http://schemas.microsoft.com/office/drawing/2014/main" id="{A54402CE-E9DC-994D-A992-49C91997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38" y="22815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89FEE60C-45AD-B54A-9056-9E68E47CE2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54139" y="212164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5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901F567-AB1C-1B45-8EB3-34648FAAD0D7}"/>
              </a:ext>
            </a:extLst>
          </p:cNvPr>
          <p:cNvSpPr/>
          <p:nvPr/>
        </p:nvSpPr>
        <p:spPr>
          <a:xfrm>
            <a:off x="2530599" y="2739810"/>
            <a:ext cx="7248681" cy="19444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2405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6333C1D7-F206-4A4D-8CCA-08BAFE2F27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31235" y="274139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8B43D79-75D0-2649-AB49-C4BFB80E4131}"/>
              </a:ext>
            </a:extLst>
          </p:cNvPr>
          <p:cNvSpPr/>
          <p:nvPr/>
        </p:nvSpPr>
        <p:spPr>
          <a:xfrm>
            <a:off x="2471341" y="1503059"/>
            <a:ext cx="7248681" cy="28178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33775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6597A-6FCC-7D47-A6C0-B2DC347B52D7}"/>
              </a:ext>
            </a:extLst>
          </p:cNvPr>
          <p:cNvGrpSpPr/>
          <p:nvPr/>
        </p:nvGrpSpPr>
        <p:grpSpPr>
          <a:xfrm>
            <a:off x="5423240" y="1708353"/>
            <a:ext cx="1339850" cy="905549"/>
            <a:chOff x="6865178" y="2805113"/>
            <a:chExt cx="1339850" cy="905549"/>
          </a:xfrm>
        </p:grpSpPr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7326EA55-2CAB-A742-93ED-43C7CF99B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57" name="Graphic 8">
              <a:extLst>
                <a:ext uri="{FF2B5EF4-FFF2-40B4-BE49-F238E27FC236}">
                  <a16:creationId xmlns:a16="http://schemas.microsoft.com/office/drawing/2014/main" id="{7E439D0A-1295-F04A-ADF5-EFDBEAF7B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54C9D-6F6F-9440-843F-BC81E3DB9CE3}"/>
              </a:ext>
            </a:extLst>
          </p:cNvPr>
          <p:cNvCxnSpPr>
            <a:cxnSpLocks/>
            <a:stCxn id="59" idx="1"/>
            <a:endCxn id="57" idx="1"/>
          </p:cNvCxnSpPr>
          <p:nvPr/>
        </p:nvCxnSpPr>
        <p:spPr>
          <a:xfrm flipV="1">
            <a:off x="2213947" y="1936953"/>
            <a:ext cx="3646615" cy="3159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0C93CD1-E3ED-AB4A-ACD3-C2FB5AA8A1E8}"/>
              </a:ext>
            </a:extLst>
          </p:cNvPr>
          <p:cNvGrpSpPr/>
          <p:nvPr/>
        </p:nvGrpSpPr>
        <p:grpSpPr>
          <a:xfrm>
            <a:off x="1499022" y="1705162"/>
            <a:ext cx="978153" cy="888093"/>
            <a:chOff x="3821723" y="1554772"/>
            <a:chExt cx="978153" cy="888093"/>
          </a:xfrm>
        </p:grpSpPr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399076"/>
            <a:ext cx="2327413" cy="1637382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761496" y="2987385"/>
            <a:ext cx="4696704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Auto Scaling group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539036" y="2650783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</p:cNvCxnSpPr>
          <p:nvPr/>
        </p:nvCxnSpPr>
        <p:spPr>
          <a:xfrm>
            <a:off x="8634536" y="3399150"/>
            <a:ext cx="2327413" cy="1620374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17">
            <a:extLst>
              <a:ext uri="{FF2B5EF4-FFF2-40B4-BE49-F238E27FC236}">
                <a16:creationId xmlns:a16="http://schemas.microsoft.com/office/drawing/2014/main" id="{3EF33E54-385C-334A-86D2-C76C7FE0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18" y="33459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93ABAF57-2FBF-684E-9958-F8351095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494" y="3785319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49334" y="3000402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0F2A958-1136-F149-8168-66E7D0E09C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1977" y="1504648"/>
            <a:ext cx="381000" cy="381000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366C1A0-258A-1644-BEA6-8A8290320E9F}"/>
              </a:ext>
            </a:extLst>
          </p:cNvPr>
          <p:cNvCxnSpPr>
            <a:stCxn id="55" idx="1"/>
            <a:endCxn id="9" idx="0"/>
          </p:cNvCxnSpPr>
          <p:nvPr/>
        </p:nvCxnSpPr>
        <p:spPr>
          <a:xfrm rot="10800000" flipV="1">
            <a:off x="4645170" y="2398459"/>
            <a:ext cx="778071" cy="2353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7767B1E-0632-8D42-BB52-BF92E5B2E9F7}"/>
              </a:ext>
            </a:extLst>
          </p:cNvPr>
          <p:cNvCxnSpPr>
            <a:stCxn id="55" idx="3"/>
            <a:endCxn id="54" idx="0"/>
          </p:cNvCxnSpPr>
          <p:nvPr/>
        </p:nvCxnSpPr>
        <p:spPr>
          <a:xfrm>
            <a:off x="6763090" y="2398459"/>
            <a:ext cx="823696" cy="252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236</Words>
  <Application>Microsoft Macintosh PowerPoint</Application>
  <PresentationFormat>Widescreen</PresentationFormat>
  <Paragraphs>106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Source Sans Pro</vt:lpstr>
      <vt:lpstr>Arial</vt:lpstr>
      <vt:lpstr>Office Theme</vt:lpstr>
      <vt:lpstr>Cribl LogStream on Amazon Web Services</vt:lpstr>
      <vt:lpstr>Cribl LogStream Distributed Deployment</vt:lpstr>
      <vt:lpstr>Cribl LogStream Distributed Deployment (ECS)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</cp:lastModifiedBy>
  <cp:revision>23</cp:revision>
  <dcterms:created xsi:type="dcterms:W3CDTF">2021-09-01T16:34:19Z</dcterms:created>
  <dcterms:modified xsi:type="dcterms:W3CDTF">2022-04-06T16:21:25Z</dcterms:modified>
</cp:coreProperties>
</file>