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 Mirroring Workflow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CRM Claim Details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Preamble: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non-transitory computer-readable medium storing one or more instructions for wireless communication, the one or more instructions comprising: one or more instructions that, when executed by one or more processors of a device, cause the one or more processors to: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will mirror the exact same formatting as the highlighted text except for the following changes: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Erase the first word and replace it with the entered word on the add-in</a:t>
            </a:r>
          </a:p>
          <a:p>
            <a:pPr indent="-127000" lvl="0" marL="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Placing Claims in Document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generate button has been clicked, the claims will be placed at the end of the document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ordering will be Device, Apparatus, then CRM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Changes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entering the verb, can it be generated?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in Scope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device name to apparatus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Dependent Claims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Claim Breakdown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0" cy="5002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Method Claim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will enter the entire Method Claim into word as normal.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Formatting and wording will be taken from this claim</a:t>
            </a:r>
          </a:p>
          <a:p>
            <a:pPr indent="-203200" lvl="0" marL="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thod Claim Mirroring.png"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671" y="2706490"/>
            <a:ext cx="6678064" cy="37564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Preamble - Claim Mirroring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130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will highlight their preamble then click the “Preamble” button highlighted below.</a:t>
            </a:r>
          </a:p>
        </p:txBody>
      </p:sp>
      <p:sp>
        <p:nvSpPr>
          <p:cNvPr id="98" name="Shape 98"/>
          <p:cNvSpPr/>
          <p:nvPr/>
        </p:nvSpPr>
        <p:spPr>
          <a:xfrm>
            <a:off x="6606592" y="3470438"/>
            <a:ext cx="967699" cy="332601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– Claim Mirroring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will then highlight each step, being sure to include any spaces or tabs included, then click the “Step” button on next slide. </a:t>
            </a: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will also enter the verb that is needed for the other claims. </a:t>
            </a:r>
            <a:r>
              <a:rPr b="0" i="0" lang="en-US" sz="11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(this is not optimal but will work for MVP)</a:t>
            </a: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store the formatting and text into the program so it can produce the other claims</a:t>
            </a:r>
          </a:p>
          <a:p>
            <a:pPr indent="-342900" lvl="0" marL="342900" marR="0" rtl="0" algn="l">
              <a:spcBef>
                <a:spcPts val="592"/>
              </a:spcBef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highlighting, clicking, and verb entry will have to be completed for each step in the claim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thod Claim Mirroring.png"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940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7642916" y="2737929"/>
            <a:ext cx="1406115" cy="623713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978082" y="2589088"/>
            <a:ext cx="3442265" cy="850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5635800" y="4263915"/>
            <a:ext cx="1644247" cy="941239"/>
          </a:xfrm>
          <a:prstGeom prst="wedgeRectCallout">
            <a:avLst>
              <a:gd fmla="val 85374" name="adj1"/>
              <a:gd fmla="val -161597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user would enter “assign” in this field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– Claim Mirroring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Claims – Claim Mirroring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will check each claim type they would like to generate (see on next slide)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claims have been selected click “Generate”.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produce the claims with the agreed upon language and format (discussed further in document)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thod Claim Mirroring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940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Claims – Claim Mirroring</a:t>
            </a:r>
          </a:p>
        </p:txBody>
      </p:sp>
      <p:sp>
        <p:nvSpPr>
          <p:cNvPr id="126" name="Shape 126"/>
          <p:cNvSpPr/>
          <p:nvPr/>
        </p:nvSpPr>
        <p:spPr>
          <a:xfrm>
            <a:off x="7558095" y="5079543"/>
            <a:ext cx="1491891" cy="122057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Claim Details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Preamble: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device for wireless communication, comprising: memory; and one or more processors coupled to the memory, the memory and the one or more processors configured to: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will mirror the exact same formatting as the highlighted text except for the following changes: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Erase the first word and replace it with the entered word on the add-in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Apparatus Claim Details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Preamble: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apparatus for wireless communication, comprising: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will mirror the exact same formatting as the highlighted text except for the following changes: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text “means for” before each step</a:t>
            </a:r>
          </a:p>
          <a:p>
            <a:pPr indent="-127000" lvl="0" marL="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