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94BCF-DDE8-BE5B-4D7D-706BDD03B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8B02FF-8442-449D-7EEA-A7EA2A0F0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E50D3-B715-BC81-902B-A8090FEA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2862E9-97F6-1732-9EDB-501D44F5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1BF6B-BF95-7E51-042C-D8D17CDF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19758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AB825-F52E-7D1C-F13B-50C85945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0B15C7-49A9-CF6E-ADC0-88C699CD7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74F6B-84AB-B8DD-E43C-5772EC92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D75518-689F-419B-8002-DBC56611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E0170A-FD1B-0698-DE3D-675937AD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8561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0F51FA-98CE-9062-4715-28CE2E0FD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4B5C1-5B18-07DB-3C78-273C1D692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EDE5A-D811-F342-4DED-7141903D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4713E-3AE4-4451-A07A-73D526FB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D20356-63AE-0495-E564-D7C92029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32850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71EEA-81F0-4F8A-421B-CF2C3A5C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DC919-6826-A083-5B28-6CA620AB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39CAD-A486-5B90-7D9C-A6D95538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7066CF-7386-00B3-2AF5-E119DE67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1C46F-979B-88B7-A806-1A9FA3FC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60207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0A414-5ACE-24F6-CD1D-E0BFB4EB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3C219D-801C-B66D-5693-AA875F370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E5275-43A2-F7C0-7F36-EBC34D82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826663-A800-0521-D9BB-224BDA1C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81924-A8A3-304F-D7CA-FAE34EA3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49349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C0E1E-20EF-965A-13AE-E6C7B403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FDDBC-65EF-EC4D-0135-221008C7E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2719C-948F-D8AF-B622-5FCEFC72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EBE858-E57E-46DF-3270-28C9672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D80219-B8E4-BE74-F725-3F8DC7FC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EE8BE-EDE2-7491-1437-FB0C095E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90995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423C8-EA72-9785-DA36-47209654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3CB9D5-FADC-086B-E433-497411E1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321A85-9AA5-AD4C-71C9-8961C3D77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ECBC89-2504-B120-BEDC-414CD2818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12BF1E-9AD9-4711-6A50-83C11AF34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B3AC3A-CC00-A432-31B2-B4ABE6B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161893-F616-4DC5-6436-F9CD7C12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2FEC3B-DEE4-76EE-A9F1-677F2954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77952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F312B-2638-5388-B7BD-D38ADA16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08A001-5E79-4CD7-1E69-AE892208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2064CF-9F54-D7D4-5D46-293F5BF9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85D703-4DD6-3B5A-AF5C-9EED971F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5183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56FAED-CFE3-B3A4-B286-EBA8EDB2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ABEAD1-8A40-3F1A-7638-B083269E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9D8295-3499-079A-6A16-82709EDD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96650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C3094-A5DB-F7C4-8C06-6FBEFE6F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C8F22B-226C-7A4F-2AE6-9A1922E5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116951-77CA-54F1-77C4-1A60383E5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0F1D31-6033-C357-FC60-C1B59ED7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045078-8380-15BC-C400-DEF3D1CF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717EA-D4CB-DA7F-A1E9-52A57D73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8773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9017F-86BD-A4E8-3F33-0DF9DBD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4BAEC3-CA72-A766-546B-4D0A7389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49DB9A-ABDA-1E55-50BB-8B206ED5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1A9507-500F-B14E-C4B1-C9497736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10DA28-349F-368C-94C3-B43EF4BC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505B2C-FF79-BE6F-1C9D-DEC635EE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48527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F55993-1B06-8B57-15F3-EA0BFE4F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1647EE-38D2-0FE5-0C9F-F3971A14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A8EE3-CD29-BF32-812C-AF1410F8F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4DC7-4EF6-CC4F-B9CF-04F1B4EBDC29}" type="datetimeFigureOut">
              <a:rPr lang="" smtClean="0"/>
              <a:t>07/17/2022</a:t>
            </a:fld>
            <a:endParaRPr lang="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AE28A-34BE-3822-47D4-600C30C0A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58356-ED09-1004-7A7D-CA6E9C37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58BF5-CE50-C649-80D2-0AF078746BB0}" type="slidenum">
              <a:rPr lang="" smtClean="0"/>
              <a:t>‹N°›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5081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E19D3-3CCA-710B-940A-BD2E9CBA9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Checkpoint project</a:t>
            </a:r>
            <a:endParaRPr lang="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C21E63-4F55-71AA-034E-B858242BE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In this project we will use all we have learnd in the previous chapters.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HTML for the webpage crousel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CSS to add some style and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/>
              <a:t>Dom and JS for making it more dynamic</a:t>
            </a:r>
            <a:endParaRPr lang=""/>
          </a:p>
        </p:txBody>
      </p:sp>
    </p:spTree>
    <p:extLst>
      <p:ext uri="{BB962C8B-B14F-4D97-AF65-F5344CB8AC3E}">
        <p14:creationId xmlns:p14="http://schemas.microsoft.com/office/powerpoint/2010/main" val="233512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0A433-4DAA-22EE-F8A4-26837C1A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Some specifications :</a:t>
            </a:r>
            <a:endParaRPr lang="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EAD12B-F802-8B07-0994-016013A0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Css for background color and more</a:t>
            </a:r>
          </a:p>
          <a:p>
            <a:r>
              <a:rPr lang="fr-FR"/>
              <a:t>JS for making the page more interactive like having a search bar active whenever you type and desactivated when not. </a:t>
            </a:r>
          </a:p>
          <a:p>
            <a:r>
              <a:rPr lang="fr-FR"/>
              <a:t>JS for having exemple a validing form of input we made.</a:t>
            </a:r>
          </a:p>
          <a:p>
            <a:r>
              <a:rPr lang="fr-FR"/>
              <a:t>Html for creating the webpage i want « lost &amp; found </a:t>
            </a:r>
          </a:p>
          <a:p>
            <a:r>
              <a:rPr lang="fr-FR"/>
              <a:t>This project is for people who have lost something and want to find it and for people who have found something and wanted back to their owners.</a:t>
            </a:r>
            <a:endParaRPr lang=""/>
          </a:p>
        </p:txBody>
      </p:sp>
    </p:spTree>
    <p:extLst>
      <p:ext uri="{BB962C8B-B14F-4D97-AF65-F5344CB8AC3E}">
        <p14:creationId xmlns:p14="http://schemas.microsoft.com/office/powerpoint/2010/main" val="123154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Checkpoint project</vt:lpstr>
      <vt:lpstr>Some specifications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project</dc:title>
  <dc:creator>Elf A.</dc:creator>
  <cp:lastModifiedBy>Elf A.</cp:lastModifiedBy>
  <cp:revision>1</cp:revision>
  <dcterms:created xsi:type="dcterms:W3CDTF">2022-07-17T09:43:50Z</dcterms:created>
  <dcterms:modified xsi:type="dcterms:W3CDTF">2022-07-17T09:50:17Z</dcterms:modified>
</cp:coreProperties>
</file>