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70179280902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12B90A0-5584-47FF-B29F-B31E3AB53A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385065-EE9B-486E-AA0D-5EBA96CFA0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2/10/2024 12:43:36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6570209-7CB3-4926-8585-C304199F1F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16"/>
            <a:ext cx="12192000" cy="65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2B76DFE1-20E0-4BF7-A6B6-C58B1BC4CD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940"/>
            <a:ext cx="12192000" cy="59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CBA7EC5-3921-40A4-8210-804B814B85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16"/>
            <a:ext cx="12192000" cy="65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ACA98594-F428-4AA9-8895-02A5372231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16"/>
            <a:ext cx="12192000" cy="65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CD7B9E65-93A7-4B08-A5D0-2658B4CC27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16"/>
            <a:ext cx="12192000" cy="65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D89E2866-2CFB-4D9E-8097-7DFFAA27CB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2552700"/>
            <a:ext cx="692658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B5A5514F-5CEC-4D2E-8230-B04CA3F55F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647950"/>
            <a:ext cx="5448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2024-02-10T12:43:37Z</dcterms:created>
  <dcterms:modified xsi:type="dcterms:W3CDTF">2024-02-10T12:43:37Z</dcterms:modified>
</cp:coreProperties>
</file>