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_1701792809022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0ABD726-BADE-4691-B152-CFEC2B0C545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A186186-F7E9-4AFD-9CFB-B42A0024758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2/11/2024 1:23:47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264AAB4-F8E6-4B11-8D61-EA23373E7D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391"/>
            <a:ext cx="12192000" cy="621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2024-02-11T01:23:48Z</dcterms:created>
  <dcterms:modified xsi:type="dcterms:W3CDTF">2024-02-11T01:23:48Z</dcterms:modified>
</cp:coreProperties>
</file>