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259" r:id="rId3"/>
    <p:sldId id="257" r:id="rId4"/>
    <p:sldId id="263" r:id="rId5"/>
    <p:sldId id="280" r:id="rId6"/>
    <p:sldId id="262" r:id="rId7"/>
    <p:sldId id="277" r:id="rId8"/>
    <p:sldId id="269" r:id="rId9"/>
    <p:sldId id="316" r:id="rId10"/>
    <p:sldId id="260" r:id="rId11"/>
    <p:sldId id="289" r:id="rId12"/>
    <p:sldId id="274" r:id="rId13"/>
  </p:sldIdLst>
  <p:sldSz cx="9144000" cy="5143500" type="screen16x9"/>
  <p:notesSz cx="6858000" cy="9144000"/>
  <p:embeddedFontLst>
    <p:embeddedFont>
      <p:font typeface="Aldhabi" panose="01000000000000000000" pitchFamily="2" charset="-78"/>
      <p:regular r:id="rId15"/>
    </p:embeddedFont>
    <p:embeddedFont>
      <p:font typeface="DM Sans" panose="020B0604020202020204" charset="0"/>
      <p:regular r:id="rId16"/>
      <p:bold r:id="rId17"/>
      <p:italic r:id="rId18"/>
      <p:boldItalic r:id="rId19"/>
    </p:embeddedFont>
    <p:embeddedFont>
      <p:font typeface="Franklin Gothic Demi Cond" panose="020B0706030402020204" pitchFamily="34" charset="0"/>
      <p:regular r:id="rId20"/>
    </p:embeddedFont>
    <p:embeddedFont>
      <p:font typeface="Playfair Display" panose="00000500000000000000" pitchFamily="2" charset="0"/>
      <p:regular r:id="rId21"/>
      <p:bold r:id="rId22"/>
      <p:italic r:id="rId23"/>
      <p:boldItalic r:id="rId24"/>
    </p:embeddedFont>
    <p:embeddedFont>
      <p:font typeface="Poppins" panose="00000500000000000000" pitchFamily="2" charset="0"/>
      <p:regular r:id="rId25"/>
      <p:bold r:id="rId26"/>
      <p:italic r:id="rId27"/>
      <p:boldItalic r:id="rId28"/>
    </p:embeddedFont>
    <p:embeddedFont>
      <p:font typeface="Roboto Condensed Light" panose="02000000000000000000"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AA995-FB38-4246-96FA-936F7AE3E3E8}" v="1" dt="2021-10-03T08:44:12.680"/>
  </p1510:revLst>
</p1510:revInfo>
</file>

<file path=ppt/tableStyles.xml><?xml version="1.0" encoding="utf-8"?>
<a:tblStyleLst xmlns:a="http://schemas.openxmlformats.org/drawingml/2006/main" def="{C935517A-D7B7-4887-94A6-A7D27B56A6F0}">
  <a:tblStyle styleId="{C935517A-D7B7-4887-94A6-A7D27B56A6F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1"/>
        <p:cNvGrpSpPr/>
        <p:nvPr/>
      </p:nvGrpSpPr>
      <p:grpSpPr>
        <a:xfrm>
          <a:off x="0" y="0"/>
          <a:ext cx="0" cy="0"/>
          <a:chOff x="0" y="0"/>
          <a:chExt cx="0" cy="0"/>
        </a:xfrm>
      </p:grpSpPr>
      <p:sp>
        <p:nvSpPr>
          <p:cNvPr id="982" name="Google Shape;982;gb7ccfad7d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3" name="Google Shape;983;gb7ccfad7d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b9c6b21b78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b9c6b21b78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0"/>
        <p:cNvGrpSpPr/>
        <p:nvPr/>
      </p:nvGrpSpPr>
      <p:grpSpPr>
        <a:xfrm>
          <a:off x="0" y="0"/>
          <a:ext cx="0" cy="0"/>
          <a:chOff x="0" y="0"/>
          <a:chExt cx="0" cy="0"/>
        </a:xfrm>
      </p:grpSpPr>
      <p:sp>
        <p:nvSpPr>
          <p:cNvPr id="3801" name="Google Shape;3801;gbb008f99d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2" name="Google Shape;3802;gbb008f99d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2"/>
        <p:cNvGrpSpPr/>
        <p:nvPr/>
      </p:nvGrpSpPr>
      <p:grpSpPr>
        <a:xfrm>
          <a:off x="0" y="0"/>
          <a:ext cx="0" cy="0"/>
          <a:chOff x="0" y="0"/>
          <a:chExt cx="0" cy="0"/>
        </a:xfrm>
      </p:grpSpPr>
      <p:sp>
        <p:nvSpPr>
          <p:cNvPr id="2513" name="Google Shape;2513;gba873b9e31_0_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4" name="Google Shape;2514;gba873b9e31_0_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b7ccfad7d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b7ccfad7d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b7ccfad7d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b7ccfad7d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8"/>
        <p:cNvGrpSpPr/>
        <p:nvPr/>
      </p:nvGrpSpPr>
      <p:grpSpPr>
        <a:xfrm>
          <a:off x="0" y="0"/>
          <a:ext cx="0" cy="0"/>
          <a:chOff x="0" y="0"/>
          <a:chExt cx="0" cy="0"/>
        </a:xfrm>
      </p:grpSpPr>
      <p:sp>
        <p:nvSpPr>
          <p:cNvPr id="1689" name="Google Shape;1689;gb7ccfad7d9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0" name="Google Shape;1690;gb7ccfad7d9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4"/>
        <p:cNvGrpSpPr/>
        <p:nvPr/>
      </p:nvGrpSpPr>
      <p:grpSpPr>
        <a:xfrm>
          <a:off x="0" y="0"/>
          <a:ext cx="0" cy="0"/>
          <a:chOff x="0" y="0"/>
          <a:chExt cx="0" cy="0"/>
        </a:xfrm>
      </p:grpSpPr>
      <p:sp>
        <p:nvSpPr>
          <p:cNvPr id="3125" name="Google Shape;3125;gb9c6b21b78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6" name="Google Shape;3126;gb9c6b21b78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0"/>
        <p:cNvGrpSpPr/>
        <p:nvPr/>
      </p:nvGrpSpPr>
      <p:grpSpPr>
        <a:xfrm>
          <a:off x="0" y="0"/>
          <a:ext cx="0" cy="0"/>
          <a:chOff x="0" y="0"/>
          <a:chExt cx="0" cy="0"/>
        </a:xfrm>
      </p:grpSpPr>
      <p:sp>
        <p:nvSpPr>
          <p:cNvPr id="1661" name="Google Shape;1661;gb7ccfad7d9_0_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2" name="Google Shape;1662;gb7ccfad7d9_0_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0"/>
        <p:cNvGrpSpPr/>
        <p:nvPr/>
      </p:nvGrpSpPr>
      <p:grpSpPr>
        <a:xfrm>
          <a:off x="0" y="0"/>
          <a:ext cx="0" cy="0"/>
          <a:chOff x="0" y="0"/>
          <a:chExt cx="0" cy="0"/>
        </a:xfrm>
      </p:grpSpPr>
      <p:sp>
        <p:nvSpPr>
          <p:cNvPr id="2631" name="Google Shape;2631;gbbc7776a8f_3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2" name="Google Shape;2632;gbbc7776a8f_3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0"/>
        <p:cNvGrpSpPr/>
        <p:nvPr/>
      </p:nvGrpSpPr>
      <p:grpSpPr>
        <a:xfrm>
          <a:off x="0" y="0"/>
          <a:ext cx="0" cy="0"/>
          <a:chOff x="0" y="0"/>
          <a:chExt cx="0" cy="0"/>
        </a:xfrm>
      </p:grpSpPr>
      <p:sp>
        <p:nvSpPr>
          <p:cNvPr id="2201" name="Google Shape;2201;gb7ccfad7d9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b7ccfad7d9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b9c6b21b78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b9c6b21b78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251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01200" y="1699225"/>
            <a:ext cx="7141200" cy="13689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341225" y="3220725"/>
            <a:ext cx="4461600" cy="39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rot="10800000" flipH="1">
            <a:off x="6650774" y="-10"/>
            <a:ext cx="2493226" cy="1130185"/>
          </a:xfrm>
          <a:custGeom>
            <a:avLst/>
            <a:gdLst/>
            <a:ahLst/>
            <a:cxnLst/>
            <a:rect l="l" t="t" r="r" b="b"/>
            <a:pathLst>
              <a:path w="68665" h="31126" extrusionOk="0">
                <a:moveTo>
                  <a:pt x="68664" y="1"/>
                </a:moveTo>
                <a:cubicBezTo>
                  <a:pt x="59029" y="700"/>
                  <a:pt x="49302" y="8177"/>
                  <a:pt x="42129" y="9454"/>
                </a:cubicBezTo>
                <a:cubicBezTo>
                  <a:pt x="41023" y="9648"/>
                  <a:pt x="39889" y="9731"/>
                  <a:pt x="38732" y="9731"/>
                </a:cubicBezTo>
                <a:cubicBezTo>
                  <a:pt x="32089" y="9731"/>
                  <a:pt x="24713" y="7000"/>
                  <a:pt x="17940" y="7000"/>
                </a:cubicBezTo>
                <a:cubicBezTo>
                  <a:pt x="13179" y="7000"/>
                  <a:pt x="8716" y="8350"/>
                  <a:pt x="5016" y="12949"/>
                </a:cubicBezTo>
                <a:cubicBezTo>
                  <a:pt x="1" y="19150"/>
                  <a:pt x="1642" y="25716"/>
                  <a:pt x="5077" y="31126"/>
                </a:cubicBezTo>
                <a:lnTo>
                  <a:pt x="68664" y="31126"/>
                </a:lnTo>
                <a:lnTo>
                  <a:pt x="6866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0" y="3529200"/>
            <a:ext cx="2421836" cy="1636420"/>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722150" y="3123351"/>
            <a:ext cx="2421889" cy="2042267"/>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44" y="-45"/>
            <a:ext cx="3668123" cy="691988"/>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rot="10800000">
            <a:off x="7415759" y="539497"/>
            <a:ext cx="1034683" cy="426696"/>
            <a:chOff x="6041400" y="2991975"/>
            <a:chExt cx="528925" cy="218125"/>
          </a:xfrm>
        </p:grpSpPr>
        <p:sp>
          <p:nvSpPr>
            <p:cNvPr id="16" name="Google Shape;16;p2"/>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rot="1037729">
            <a:off x="318374" y="4005578"/>
            <a:ext cx="1296266" cy="895517"/>
            <a:chOff x="5513275" y="3438450"/>
            <a:chExt cx="768300" cy="530775"/>
          </a:xfrm>
        </p:grpSpPr>
        <p:sp>
          <p:nvSpPr>
            <p:cNvPr id="30" name="Google Shape;30;p2"/>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466"/>
        <p:cNvGrpSpPr/>
        <p:nvPr/>
      </p:nvGrpSpPr>
      <p:grpSpPr>
        <a:xfrm>
          <a:off x="0" y="0"/>
          <a:ext cx="0" cy="0"/>
          <a:chOff x="0" y="0"/>
          <a:chExt cx="0" cy="0"/>
        </a:xfrm>
      </p:grpSpPr>
      <p:sp>
        <p:nvSpPr>
          <p:cNvPr id="467" name="Google Shape;467;p1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8" name="Google Shape;468;p15"/>
          <p:cNvSpPr/>
          <p:nvPr/>
        </p:nvSpPr>
        <p:spPr>
          <a:xfrm rot="10800000" flipH="1">
            <a:off x="6256199" y="-23"/>
            <a:ext cx="2881511" cy="543628"/>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5"/>
          <p:cNvSpPr/>
          <p:nvPr/>
        </p:nvSpPr>
        <p:spPr>
          <a:xfrm rot="10800000">
            <a:off x="-1" y="-23"/>
            <a:ext cx="2881511" cy="543628"/>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5"/>
          <p:cNvSpPr/>
          <p:nvPr/>
        </p:nvSpPr>
        <p:spPr>
          <a:xfrm>
            <a:off x="7258798" y="35591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5"/>
          <p:cNvSpPr/>
          <p:nvPr/>
        </p:nvSpPr>
        <p:spPr>
          <a:xfrm flipH="1">
            <a:off x="-2" y="35591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5"/>
          <p:cNvGrpSpPr/>
          <p:nvPr/>
        </p:nvGrpSpPr>
        <p:grpSpPr>
          <a:xfrm rot="9882799">
            <a:off x="7085660" y="-184501"/>
            <a:ext cx="1320963" cy="912579"/>
            <a:chOff x="5513275" y="3438450"/>
            <a:chExt cx="768300" cy="530775"/>
          </a:xfrm>
        </p:grpSpPr>
        <p:sp>
          <p:nvSpPr>
            <p:cNvPr id="473" name="Google Shape;473;p15"/>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5"/>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5"/>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5"/>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5"/>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5"/>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5"/>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5"/>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5"/>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5"/>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5"/>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5"/>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5"/>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5"/>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5"/>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5"/>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5"/>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5"/>
          <p:cNvGrpSpPr/>
          <p:nvPr/>
        </p:nvGrpSpPr>
        <p:grpSpPr>
          <a:xfrm>
            <a:off x="657446" y="170822"/>
            <a:ext cx="1034683" cy="426696"/>
            <a:chOff x="6041400" y="2991975"/>
            <a:chExt cx="528925" cy="218125"/>
          </a:xfrm>
        </p:grpSpPr>
        <p:sp>
          <p:nvSpPr>
            <p:cNvPr id="491" name="Google Shape;491;p15"/>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5"/>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5"/>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5"/>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5"/>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5"/>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5"/>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5"/>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5"/>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5"/>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5"/>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5"/>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5"/>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 1">
  <p:cSld name="CUSTOM">
    <p:spTree>
      <p:nvGrpSpPr>
        <p:cNvPr id="1" name="Shape 544"/>
        <p:cNvGrpSpPr/>
        <p:nvPr/>
      </p:nvGrpSpPr>
      <p:grpSpPr>
        <a:xfrm>
          <a:off x="0" y="0"/>
          <a:ext cx="0" cy="0"/>
          <a:chOff x="0" y="0"/>
          <a:chExt cx="0" cy="0"/>
        </a:xfrm>
      </p:grpSpPr>
      <p:sp>
        <p:nvSpPr>
          <p:cNvPr id="545" name="Google Shape;545;p1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46" name="Google Shape;546;p17"/>
          <p:cNvSpPr txBox="1">
            <a:spLocks noGrp="1"/>
          </p:cNvSpPr>
          <p:nvPr>
            <p:ph type="subTitle" idx="1"/>
          </p:nvPr>
        </p:nvSpPr>
        <p:spPr>
          <a:xfrm>
            <a:off x="801425" y="3234700"/>
            <a:ext cx="23961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7" name="Google Shape;547;p17"/>
          <p:cNvSpPr txBox="1">
            <a:spLocks noGrp="1"/>
          </p:cNvSpPr>
          <p:nvPr>
            <p:ph type="subTitle" idx="2"/>
          </p:nvPr>
        </p:nvSpPr>
        <p:spPr>
          <a:xfrm>
            <a:off x="801425" y="2758925"/>
            <a:ext cx="23961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b="1"/>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548" name="Google Shape;548;p17"/>
          <p:cNvSpPr txBox="1">
            <a:spLocks noGrp="1"/>
          </p:cNvSpPr>
          <p:nvPr>
            <p:ph type="subTitle" idx="3"/>
          </p:nvPr>
        </p:nvSpPr>
        <p:spPr>
          <a:xfrm>
            <a:off x="3373925" y="3234700"/>
            <a:ext cx="23961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7"/>
          <p:cNvSpPr txBox="1">
            <a:spLocks noGrp="1"/>
          </p:cNvSpPr>
          <p:nvPr>
            <p:ph type="subTitle" idx="4"/>
          </p:nvPr>
        </p:nvSpPr>
        <p:spPr>
          <a:xfrm>
            <a:off x="3373950" y="2758925"/>
            <a:ext cx="23961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b="1"/>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550" name="Google Shape;550;p17"/>
          <p:cNvSpPr txBox="1">
            <a:spLocks noGrp="1"/>
          </p:cNvSpPr>
          <p:nvPr>
            <p:ph type="subTitle" idx="5"/>
          </p:nvPr>
        </p:nvSpPr>
        <p:spPr>
          <a:xfrm>
            <a:off x="5946475" y="3234700"/>
            <a:ext cx="2396100" cy="45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1" name="Google Shape;551;p17"/>
          <p:cNvSpPr txBox="1">
            <a:spLocks noGrp="1"/>
          </p:cNvSpPr>
          <p:nvPr>
            <p:ph type="subTitle" idx="6"/>
          </p:nvPr>
        </p:nvSpPr>
        <p:spPr>
          <a:xfrm>
            <a:off x="5946475" y="2758925"/>
            <a:ext cx="23961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b="1"/>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552" name="Google Shape;552;p17"/>
          <p:cNvSpPr/>
          <p:nvPr/>
        </p:nvSpPr>
        <p:spPr>
          <a:xfrm>
            <a:off x="4682175" y="4301775"/>
            <a:ext cx="4461742" cy="841725"/>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rot="10800000">
            <a:off x="-2094003" y="-76195"/>
            <a:ext cx="4768276" cy="899522"/>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rot="-8220321" flipH="1">
            <a:off x="8033964" y="-80036"/>
            <a:ext cx="1890250" cy="902945"/>
          </a:xfrm>
          <a:custGeom>
            <a:avLst/>
            <a:gdLst/>
            <a:ahLst/>
            <a:cxnLst/>
            <a:rect l="l" t="t" r="r" b="b"/>
            <a:pathLst>
              <a:path w="40983" h="19577" extrusionOk="0">
                <a:moveTo>
                  <a:pt x="33541" y="0"/>
                </a:moveTo>
                <a:cubicBezTo>
                  <a:pt x="30954" y="0"/>
                  <a:pt x="27503" y="1435"/>
                  <a:pt x="23901" y="4819"/>
                </a:cubicBezTo>
                <a:cubicBezTo>
                  <a:pt x="21304" y="7266"/>
                  <a:pt x="16820" y="7732"/>
                  <a:pt x="13781" y="7732"/>
                </a:cubicBezTo>
                <a:cubicBezTo>
                  <a:pt x="11911" y="7732"/>
                  <a:pt x="10587" y="7555"/>
                  <a:pt x="10587" y="7555"/>
                </a:cubicBezTo>
                <a:cubicBezTo>
                  <a:pt x="9488" y="7423"/>
                  <a:pt x="8493" y="7361"/>
                  <a:pt x="7597" y="7361"/>
                </a:cubicBezTo>
                <a:cubicBezTo>
                  <a:pt x="1675" y="7361"/>
                  <a:pt x="1" y="10063"/>
                  <a:pt x="344" y="13178"/>
                </a:cubicBezTo>
                <a:cubicBezTo>
                  <a:pt x="645" y="16160"/>
                  <a:pt x="6731" y="19577"/>
                  <a:pt x="14957" y="19577"/>
                </a:cubicBezTo>
                <a:cubicBezTo>
                  <a:pt x="16708" y="19577"/>
                  <a:pt x="18556" y="19422"/>
                  <a:pt x="20466" y="19075"/>
                </a:cubicBezTo>
                <a:cubicBezTo>
                  <a:pt x="33019" y="16795"/>
                  <a:pt x="40983" y="7312"/>
                  <a:pt x="37366" y="1780"/>
                </a:cubicBezTo>
                <a:cubicBezTo>
                  <a:pt x="36622" y="645"/>
                  <a:pt x="35275" y="0"/>
                  <a:pt x="33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rot="1800053" flipH="1">
            <a:off x="-720049" y="4405373"/>
            <a:ext cx="2255439" cy="1077391"/>
          </a:xfrm>
          <a:custGeom>
            <a:avLst/>
            <a:gdLst/>
            <a:ahLst/>
            <a:cxnLst/>
            <a:rect l="l" t="t" r="r" b="b"/>
            <a:pathLst>
              <a:path w="40983" h="19577" extrusionOk="0">
                <a:moveTo>
                  <a:pt x="33541" y="0"/>
                </a:moveTo>
                <a:cubicBezTo>
                  <a:pt x="30954" y="0"/>
                  <a:pt x="27503" y="1435"/>
                  <a:pt x="23901" y="4819"/>
                </a:cubicBezTo>
                <a:cubicBezTo>
                  <a:pt x="21304" y="7266"/>
                  <a:pt x="16820" y="7732"/>
                  <a:pt x="13781" y="7732"/>
                </a:cubicBezTo>
                <a:cubicBezTo>
                  <a:pt x="11911" y="7732"/>
                  <a:pt x="10587" y="7555"/>
                  <a:pt x="10587" y="7555"/>
                </a:cubicBezTo>
                <a:cubicBezTo>
                  <a:pt x="9488" y="7423"/>
                  <a:pt x="8493" y="7361"/>
                  <a:pt x="7597" y="7361"/>
                </a:cubicBezTo>
                <a:cubicBezTo>
                  <a:pt x="1675" y="7361"/>
                  <a:pt x="1" y="10063"/>
                  <a:pt x="344" y="13178"/>
                </a:cubicBezTo>
                <a:cubicBezTo>
                  <a:pt x="645" y="16160"/>
                  <a:pt x="6731" y="19577"/>
                  <a:pt x="14957" y="19577"/>
                </a:cubicBezTo>
                <a:cubicBezTo>
                  <a:pt x="16708" y="19577"/>
                  <a:pt x="18556" y="19422"/>
                  <a:pt x="20466" y="19075"/>
                </a:cubicBezTo>
                <a:cubicBezTo>
                  <a:pt x="33019" y="16795"/>
                  <a:pt x="40983" y="7312"/>
                  <a:pt x="37366" y="1780"/>
                </a:cubicBezTo>
                <a:cubicBezTo>
                  <a:pt x="36622" y="645"/>
                  <a:pt x="35275" y="0"/>
                  <a:pt x="33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6" name="Google Shape;556;p17"/>
          <p:cNvGrpSpPr/>
          <p:nvPr/>
        </p:nvGrpSpPr>
        <p:grpSpPr>
          <a:xfrm rot="-2870363">
            <a:off x="6901371" y="4129766"/>
            <a:ext cx="1296313" cy="895549"/>
            <a:chOff x="5513275" y="3438450"/>
            <a:chExt cx="768300" cy="530775"/>
          </a:xfrm>
        </p:grpSpPr>
        <p:sp>
          <p:nvSpPr>
            <p:cNvPr id="557" name="Google Shape;557;p17"/>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7"/>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7"/>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7"/>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7"/>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7"/>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7"/>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7"/>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7"/>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7"/>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7"/>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7"/>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7"/>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7"/>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7"/>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7"/>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7"/>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7"/>
          <p:cNvGrpSpPr/>
          <p:nvPr/>
        </p:nvGrpSpPr>
        <p:grpSpPr>
          <a:xfrm rot="10800000">
            <a:off x="390646" y="326147"/>
            <a:ext cx="1034683" cy="426696"/>
            <a:chOff x="6041400" y="2991975"/>
            <a:chExt cx="528925" cy="218125"/>
          </a:xfrm>
        </p:grpSpPr>
        <p:sp>
          <p:nvSpPr>
            <p:cNvPr id="575" name="Google Shape;575;p17"/>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7"/>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7"/>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7"/>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7"/>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7"/>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7"/>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7"/>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7"/>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7"/>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7"/>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7"/>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7"/>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2">
    <p:spTree>
      <p:nvGrpSpPr>
        <p:cNvPr id="1" name="Shape 899"/>
        <p:cNvGrpSpPr/>
        <p:nvPr/>
      </p:nvGrpSpPr>
      <p:grpSpPr>
        <a:xfrm>
          <a:off x="0" y="0"/>
          <a:ext cx="0" cy="0"/>
          <a:chOff x="0" y="0"/>
          <a:chExt cx="0" cy="0"/>
        </a:xfrm>
      </p:grpSpPr>
      <p:sp>
        <p:nvSpPr>
          <p:cNvPr id="900" name="Google Shape;900;p25"/>
          <p:cNvSpPr/>
          <p:nvPr/>
        </p:nvSpPr>
        <p:spPr>
          <a:xfrm rot="10800000">
            <a:off x="666915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5"/>
          <p:cNvSpPr/>
          <p:nvPr/>
        </p:nvSpPr>
        <p:spPr>
          <a:xfrm rot="10800000" flipH="1">
            <a:off x="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 name="Google Shape;902;p25"/>
          <p:cNvGrpSpPr/>
          <p:nvPr/>
        </p:nvGrpSpPr>
        <p:grpSpPr>
          <a:xfrm rot="-9721219">
            <a:off x="7540341" y="327690"/>
            <a:ext cx="1320906" cy="912539"/>
            <a:chOff x="5513275" y="3438450"/>
            <a:chExt cx="768300" cy="530775"/>
          </a:xfrm>
        </p:grpSpPr>
        <p:sp>
          <p:nvSpPr>
            <p:cNvPr id="903" name="Google Shape;903;p25"/>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5"/>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5"/>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5"/>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5"/>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5"/>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5"/>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5"/>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5"/>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5"/>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5"/>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5"/>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5"/>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5"/>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5"/>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5"/>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5"/>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25"/>
          <p:cNvGrpSpPr/>
          <p:nvPr/>
        </p:nvGrpSpPr>
        <p:grpSpPr>
          <a:xfrm rot="10800000">
            <a:off x="570096" y="326147"/>
            <a:ext cx="1034683" cy="426696"/>
            <a:chOff x="6041400" y="2991975"/>
            <a:chExt cx="528925" cy="218125"/>
          </a:xfrm>
        </p:grpSpPr>
        <p:sp>
          <p:nvSpPr>
            <p:cNvPr id="921" name="Google Shape;921;p25"/>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5"/>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5"/>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5"/>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5"/>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5"/>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5"/>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5"/>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5"/>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5"/>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5"/>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5"/>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5"/>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25"/>
          <p:cNvSpPr/>
          <p:nvPr/>
        </p:nvSpPr>
        <p:spPr>
          <a:xfrm>
            <a:off x="7258798" y="35591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5"/>
          <p:cNvSpPr/>
          <p:nvPr/>
        </p:nvSpPr>
        <p:spPr>
          <a:xfrm flipH="1">
            <a:off x="-2" y="35591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12_1">
    <p:spTree>
      <p:nvGrpSpPr>
        <p:cNvPr id="1" name="Shape 936"/>
        <p:cNvGrpSpPr/>
        <p:nvPr/>
      </p:nvGrpSpPr>
      <p:grpSpPr>
        <a:xfrm>
          <a:off x="0" y="0"/>
          <a:ext cx="0" cy="0"/>
          <a:chOff x="0" y="0"/>
          <a:chExt cx="0" cy="0"/>
        </a:xfrm>
      </p:grpSpPr>
      <p:sp>
        <p:nvSpPr>
          <p:cNvPr id="937" name="Google Shape;937;p26"/>
          <p:cNvSpPr/>
          <p:nvPr/>
        </p:nvSpPr>
        <p:spPr>
          <a:xfrm rot="10800000">
            <a:off x="666915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6"/>
          <p:cNvSpPr/>
          <p:nvPr/>
        </p:nvSpPr>
        <p:spPr>
          <a:xfrm rot="10800000" flipH="1">
            <a:off x="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9" name="Google Shape;939;p26"/>
          <p:cNvGrpSpPr/>
          <p:nvPr/>
        </p:nvGrpSpPr>
        <p:grpSpPr>
          <a:xfrm rot="-9721219">
            <a:off x="7540341" y="327690"/>
            <a:ext cx="1320906" cy="912539"/>
            <a:chOff x="5513275" y="3438450"/>
            <a:chExt cx="768300" cy="530775"/>
          </a:xfrm>
        </p:grpSpPr>
        <p:sp>
          <p:nvSpPr>
            <p:cNvPr id="940" name="Google Shape;940;p26"/>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6"/>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6"/>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6"/>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6"/>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6"/>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6"/>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6"/>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6"/>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6"/>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6"/>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6"/>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6"/>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6"/>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6"/>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6"/>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6"/>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26"/>
          <p:cNvGrpSpPr/>
          <p:nvPr/>
        </p:nvGrpSpPr>
        <p:grpSpPr>
          <a:xfrm rot="10800000">
            <a:off x="570096" y="326147"/>
            <a:ext cx="1034683" cy="426696"/>
            <a:chOff x="6041400" y="2991975"/>
            <a:chExt cx="528925" cy="218125"/>
          </a:xfrm>
        </p:grpSpPr>
        <p:sp>
          <p:nvSpPr>
            <p:cNvPr id="958" name="Google Shape;958;p26"/>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6"/>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6"/>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6"/>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6"/>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6"/>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6"/>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6"/>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6"/>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6"/>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6"/>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6"/>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6"/>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1" name="Google Shape;971;p26"/>
          <p:cNvSpPr/>
          <p:nvPr/>
        </p:nvSpPr>
        <p:spPr>
          <a:xfrm>
            <a:off x="6262499" y="4599877"/>
            <a:ext cx="2881511" cy="543628"/>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6"/>
          <p:cNvSpPr/>
          <p:nvPr/>
        </p:nvSpPr>
        <p:spPr>
          <a:xfrm flipH="1">
            <a:off x="-1" y="4599877"/>
            <a:ext cx="2881511" cy="543628"/>
          </a:xfrm>
          <a:custGeom>
            <a:avLst/>
            <a:gdLst/>
            <a:ahLst/>
            <a:cxnLst/>
            <a:rect l="l" t="t" r="r" b="b"/>
            <a:pathLst>
              <a:path w="59637" h="11250" extrusionOk="0">
                <a:moveTo>
                  <a:pt x="53092" y="0"/>
                </a:moveTo>
                <a:cubicBezTo>
                  <a:pt x="44729" y="0"/>
                  <a:pt x="38310" y="8264"/>
                  <a:pt x="29366" y="8264"/>
                </a:cubicBezTo>
                <a:cubicBezTo>
                  <a:pt x="28290" y="8264"/>
                  <a:pt x="27176" y="8144"/>
                  <a:pt x="26019" y="7876"/>
                </a:cubicBezTo>
                <a:cubicBezTo>
                  <a:pt x="19807" y="6423"/>
                  <a:pt x="14177" y="3669"/>
                  <a:pt x="9452" y="3669"/>
                </a:cubicBezTo>
                <a:cubicBezTo>
                  <a:pt x="5878" y="3669"/>
                  <a:pt x="2822" y="5246"/>
                  <a:pt x="426" y="10156"/>
                </a:cubicBezTo>
                <a:cubicBezTo>
                  <a:pt x="243" y="10520"/>
                  <a:pt x="122" y="10885"/>
                  <a:pt x="0" y="11250"/>
                </a:cubicBezTo>
                <a:lnTo>
                  <a:pt x="59636" y="11250"/>
                </a:lnTo>
                <a:lnTo>
                  <a:pt x="59636" y="1189"/>
                </a:lnTo>
                <a:cubicBezTo>
                  <a:pt x="57813" y="520"/>
                  <a:pt x="55746" y="64"/>
                  <a:pt x="53375" y="4"/>
                </a:cubicBezTo>
                <a:cubicBezTo>
                  <a:pt x="53280" y="1"/>
                  <a:pt x="53186" y="0"/>
                  <a:pt x="53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1419750" y="2511050"/>
            <a:ext cx="3414600" cy="639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3"/>
          <p:cNvSpPr txBox="1">
            <a:spLocks noGrp="1"/>
          </p:cNvSpPr>
          <p:nvPr>
            <p:ph type="subTitle" idx="1"/>
          </p:nvPr>
        </p:nvSpPr>
        <p:spPr>
          <a:xfrm>
            <a:off x="1419750" y="3150613"/>
            <a:ext cx="3047400" cy="568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p3"/>
          <p:cNvSpPr txBox="1">
            <a:spLocks noGrp="1"/>
          </p:cNvSpPr>
          <p:nvPr>
            <p:ph type="title" idx="2" hasCustomPrompt="1"/>
          </p:nvPr>
        </p:nvSpPr>
        <p:spPr>
          <a:xfrm>
            <a:off x="1419750" y="1759400"/>
            <a:ext cx="3598500" cy="7518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atin typeface="DM Sans"/>
                <a:ea typeface="DM Sans"/>
                <a:cs typeface="DM Sans"/>
                <a:sym typeface="DM Sans"/>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r>
              <a:t>xx%</a:t>
            </a:r>
          </a:p>
        </p:txBody>
      </p:sp>
      <p:sp>
        <p:nvSpPr>
          <p:cNvPr id="51" name="Google Shape;51;p3"/>
          <p:cNvSpPr/>
          <p:nvPr/>
        </p:nvSpPr>
        <p:spPr>
          <a:xfrm>
            <a:off x="3908" y="3419099"/>
            <a:ext cx="2630227" cy="1777230"/>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3"/>
          <p:cNvGrpSpPr/>
          <p:nvPr/>
        </p:nvGrpSpPr>
        <p:grpSpPr>
          <a:xfrm>
            <a:off x="684183" y="4359586"/>
            <a:ext cx="1056475" cy="435683"/>
            <a:chOff x="6041400" y="2991975"/>
            <a:chExt cx="528925" cy="218125"/>
          </a:xfrm>
        </p:grpSpPr>
        <p:sp>
          <p:nvSpPr>
            <p:cNvPr id="53" name="Google Shape;53;p3"/>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p:nvPr/>
        </p:nvSpPr>
        <p:spPr>
          <a:xfrm rot="10800000">
            <a:off x="3964" y="51"/>
            <a:ext cx="2416919" cy="2038076"/>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3"/>
          <p:cNvGrpSpPr/>
          <p:nvPr/>
        </p:nvGrpSpPr>
        <p:grpSpPr>
          <a:xfrm rot="10001034" flipH="1">
            <a:off x="-105895" y="1229390"/>
            <a:ext cx="1177185" cy="813250"/>
            <a:chOff x="5513275" y="3438450"/>
            <a:chExt cx="768300" cy="530775"/>
          </a:xfrm>
        </p:grpSpPr>
        <p:sp>
          <p:nvSpPr>
            <p:cNvPr id="68" name="Google Shape;68;p3"/>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5"/>
        <p:cNvGrpSpPr/>
        <p:nvPr/>
      </p:nvGrpSpPr>
      <p:grpSpPr>
        <a:xfrm>
          <a:off x="0" y="0"/>
          <a:ext cx="0" cy="0"/>
          <a:chOff x="0" y="0"/>
          <a:chExt cx="0" cy="0"/>
        </a:xfrm>
      </p:grpSpPr>
      <p:sp>
        <p:nvSpPr>
          <p:cNvPr id="86" name="Google Shape;86;p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7" name="Google Shape;87;p4"/>
          <p:cNvSpPr txBox="1">
            <a:spLocks noGrp="1"/>
          </p:cNvSpPr>
          <p:nvPr>
            <p:ph type="subTitle" idx="1"/>
          </p:nvPr>
        </p:nvSpPr>
        <p:spPr>
          <a:xfrm>
            <a:off x="713225" y="1152475"/>
            <a:ext cx="7717800" cy="342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a:lvl2pPr>
            <a:lvl3pPr lvl="2" rtl="0">
              <a:lnSpc>
                <a:spcPct val="100000"/>
              </a:lnSpc>
              <a:spcBef>
                <a:spcPts val="0"/>
              </a:spcBef>
              <a:spcAft>
                <a:spcPts val="0"/>
              </a:spcAft>
              <a:buClr>
                <a:srgbClr val="434343"/>
              </a:buClr>
              <a:buSzPts val="1200"/>
              <a:buFont typeface="Roboto Condensed Light"/>
              <a:buAutoNum type="romanLcPeriod"/>
              <a:defRPr/>
            </a:lvl3pPr>
            <a:lvl4pPr lvl="3" rtl="0">
              <a:lnSpc>
                <a:spcPct val="100000"/>
              </a:lnSpc>
              <a:spcBef>
                <a:spcPts val="0"/>
              </a:spcBef>
              <a:spcAft>
                <a:spcPts val="0"/>
              </a:spcAft>
              <a:buClr>
                <a:srgbClr val="434343"/>
              </a:buClr>
              <a:buSzPts val="1200"/>
              <a:buFont typeface="Roboto Condensed Light"/>
              <a:buAutoNum type="arabicPeriod"/>
              <a:defRPr/>
            </a:lvl4pPr>
            <a:lvl5pPr lvl="4" rtl="0">
              <a:lnSpc>
                <a:spcPct val="100000"/>
              </a:lnSpc>
              <a:spcBef>
                <a:spcPts val="0"/>
              </a:spcBef>
              <a:spcAft>
                <a:spcPts val="0"/>
              </a:spcAft>
              <a:buClr>
                <a:srgbClr val="434343"/>
              </a:buClr>
              <a:buSzPts val="1200"/>
              <a:buFont typeface="Roboto Condensed Light"/>
              <a:buAutoNum type="alphaLcPeriod"/>
              <a:defRPr/>
            </a:lvl5pPr>
            <a:lvl6pPr lvl="5" rtl="0">
              <a:lnSpc>
                <a:spcPct val="100000"/>
              </a:lnSpc>
              <a:spcBef>
                <a:spcPts val="0"/>
              </a:spcBef>
              <a:spcAft>
                <a:spcPts val="0"/>
              </a:spcAft>
              <a:buClr>
                <a:srgbClr val="434343"/>
              </a:buClr>
              <a:buSzPts val="1200"/>
              <a:buFont typeface="Roboto Condensed Light"/>
              <a:buAutoNum type="romanLcPeriod"/>
              <a:defRPr/>
            </a:lvl6pPr>
            <a:lvl7pPr lvl="6" rtl="0">
              <a:lnSpc>
                <a:spcPct val="100000"/>
              </a:lnSpc>
              <a:spcBef>
                <a:spcPts val="0"/>
              </a:spcBef>
              <a:spcAft>
                <a:spcPts val="0"/>
              </a:spcAft>
              <a:buClr>
                <a:srgbClr val="434343"/>
              </a:buClr>
              <a:buSzPts val="1200"/>
              <a:buFont typeface="Roboto Condensed Light"/>
              <a:buAutoNum type="arabicPeriod"/>
              <a:defRPr/>
            </a:lvl7pPr>
            <a:lvl8pPr lvl="7" rtl="0">
              <a:lnSpc>
                <a:spcPct val="100000"/>
              </a:lnSpc>
              <a:spcBef>
                <a:spcPts val="0"/>
              </a:spcBef>
              <a:spcAft>
                <a:spcPts val="0"/>
              </a:spcAft>
              <a:buClr>
                <a:srgbClr val="434343"/>
              </a:buClr>
              <a:buSzPts val="1200"/>
              <a:buFont typeface="Roboto Condensed Light"/>
              <a:buAutoNum type="alphaLcPeriod"/>
              <a:defRPr/>
            </a:lvl8pPr>
            <a:lvl9pPr lvl="8" rtl="0">
              <a:lnSpc>
                <a:spcPct val="100000"/>
              </a:lnSpc>
              <a:spcBef>
                <a:spcPts val="0"/>
              </a:spcBef>
              <a:spcAft>
                <a:spcPts val="0"/>
              </a:spcAft>
              <a:buClr>
                <a:srgbClr val="434343"/>
              </a:buClr>
              <a:buSzPts val="1200"/>
              <a:buFont typeface="Roboto Condensed Light"/>
              <a:buAutoNum type="romanLcPeriod"/>
              <a:defRPr/>
            </a:lvl9pPr>
          </a:lstStyle>
          <a:p>
            <a:endParaRPr/>
          </a:p>
        </p:txBody>
      </p:sp>
      <p:sp>
        <p:nvSpPr>
          <p:cNvPr id="88" name="Google Shape;88;p4"/>
          <p:cNvSpPr/>
          <p:nvPr/>
        </p:nvSpPr>
        <p:spPr>
          <a:xfrm>
            <a:off x="0" y="3690650"/>
            <a:ext cx="2182977" cy="147502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a:off x="6722175" y="-37388"/>
            <a:ext cx="2421836" cy="1636420"/>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4"/>
          <p:cNvGrpSpPr/>
          <p:nvPr/>
        </p:nvGrpSpPr>
        <p:grpSpPr>
          <a:xfrm rot="-9386691">
            <a:off x="7415347" y="267414"/>
            <a:ext cx="1324424" cy="914970"/>
            <a:chOff x="5513275" y="3438450"/>
            <a:chExt cx="768300" cy="530775"/>
          </a:xfrm>
        </p:grpSpPr>
        <p:sp>
          <p:nvSpPr>
            <p:cNvPr id="91" name="Google Shape;91;p4"/>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108;p4"/>
          <p:cNvGrpSpPr/>
          <p:nvPr/>
        </p:nvGrpSpPr>
        <p:grpSpPr>
          <a:xfrm>
            <a:off x="-321454" y="4929384"/>
            <a:ext cx="1034683" cy="426696"/>
            <a:chOff x="6041400" y="2991975"/>
            <a:chExt cx="528925" cy="218125"/>
          </a:xfrm>
        </p:grpSpPr>
        <p:sp>
          <p:nvSpPr>
            <p:cNvPr id="109" name="Google Shape;109;p4"/>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5"/>
          <p:cNvSpPr txBox="1">
            <a:spLocks noGrp="1"/>
          </p:cNvSpPr>
          <p:nvPr>
            <p:ph type="subTitle" idx="1"/>
          </p:nvPr>
        </p:nvSpPr>
        <p:spPr>
          <a:xfrm>
            <a:off x="1854300" y="3104779"/>
            <a:ext cx="24768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5" name="Google Shape;125;p5"/>
          <p:cNvSpPr txBox="1">
            <a:spLocks noGrp="1"/>
          </p:cNvSpPr>
          <p:nvPr>
            <p:ph type="subTitle" idx="2"/>
          </p:nvPr>
        </p:nvSpPr>
        <p:spPr>
          <a:xfrm>
            <a:off x="1854300" y="2660213"/>
            <a:ext cx="24768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b="1"/>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26" name="Google Shape;126;p5"/>
          <p:cNvSpPr txBox="1">
            <a:spLocks noGrp="1"/>
          </p:cNvSpPr>
          <p:nvPr>
            <p:ph type="subTitle" idx="3"/>
          </p:nvPr>
        </p:nvSpPr>
        <p:spPr>
          <a:xfrm>
            <a:off x="4813174" y="3104779"/>
            <a:ext cx="2476800" cy="56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400">
                <a:solidFill>
                  <a:srgbClr val="33333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7" name="Google Shape;127;p5"/>
          <p:cNvSpPr txBox="1">
            <a:spLocks noGrp="1"/>
          </p:cNvSpPr>
          <p:nvPr>
            <p:ph type="subTitle" idx="4"/>
          </p:nvPr>
        </p:nvSpPr>
        <p:spPr>
          <a:xfrm>
            <a:off x="4813173" y="2660213"/>
            <a:ext cx="2476800" cy="370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00" b="1"/>
            </a:lvl1pPr>
            <a:lvl2pPr lvl="1" algn="ctr" rtl="0">
              <a:lnSpc>
                <a:spcPct val="100000"/>
              </a:lnSpc>
              <a:spcBef>
                <a:spcPts val="0"/>
              </a:spcBef>
              <a:spcAft>
                <a:spcPts val="0"/>
              </a:spcAft>
              <a:buSzPts val="1800"/>
              <a:buNone/>
              <a:defRPr sz="1800" b="1"/>
            </a:lvl2pPr>
            <a:lvl3pPr lvl="2" algn="ctr" rtl="0">
              <a:lnSpc>
                <a:spcPct val="100000"/>
              </a:lnSpc>
              <a:spcBef>
                <a:spcPts val="0"/>
              </a:spcBef>
              <a:spcAft>
                <a:spcPts val="0"/>
              </a:spcAft>
              <a:buSzPts val="1800"/>
              <a:buNone/>
              <a:defRPr sz="1800" b="1"/>
            </a:lvl3pPr>
            <a:lvl4pPr lvl="3" algn="ctr" rtl="0">
              <a:lnSpc>
                <a:spcPct val="100000"/>
              </a:lnSpc>
              <a:spcBef>
                <a:spcPts val="0"/>
              </a:spcBef>
              <a:spcAft>
                <a:spcPts val="0"/>
              </a:spcAft>
              <a:buSzPts val="1800"/>
              <a:buNone/>
              <a:defRPr sz="1800" b="1"/>
            </a:lvl4pPr>
            <a:lvl5pPr lvl="4" algn="ctr" rtl="0">
              <a:lnSpc>
                <a:spcPct val="100000"/>
              </a:lnSpc>
              <a:spcBef>
                <a:spcPts val="0"/>
              </a:spcBef>
              <a:spcAft>
                <a:spcPts val="0"/>
              </a:spcAft>
              <a:buSzPts val="1800"/>
              <a:buNone/>
              <a:defRPr sz="1800" b="1"/>
            </a:lvl5pPr>
            <a:lvl6pPr lvl="5" algn="ctr" rtl="0">
              <a:lnSpc>
                <a:spcPct val="100000"/>
              </a:lnSpc>
              <a:spcBef>
                <a:spcPts val="0"/>
              </a:spcBef>
              <a:spcAft>
                <a:spcPts val="0"/>
              </a:spcAft>
              <a:buSzPts val="1800"/>
              <a:buNone/>
              <a:defRPr sz="1800" b="1"/>
            </a:lvl6pPr>
            <a:lvl7pPr lvl="6" algn="ctr" rtl="0">
              <a:lnSpc>
                <a:spcPct val="100000"/>
              </a:lnSpc>
              <a:spcBef>
                <a:spcPts val="0"/>
              </a:spcBef>
              <a:spcAft>
                <a:spcPts val="0"/>
              </a:spcAft>
              <a:buSzPts val="1800"/>
              <a:buNone/>
              <a:defRPr sz="1800" b="1"/>
            </a:lvl7pPr>
            <a:lvl8pPr lvl="7" algn="ctr" rtl="0">
              <a:lnSpc>
                <a:spcPct val="100000"/>
              </a:lnSpc>
              <a:spcBef>
                <a:spcPts val="0"/>
              </a:spcBef>
              <a:spcAft>
                <a:spcPts val="0"/>
              </a:spcAft>
              <a:buSzPts val="1800"/>
              <a:buNone/>
              <a:defRPr sz="1800" b="1"/>
            </a:lvl8pPr>
            <a:lvl9pPr lvl="8" algn="ctr" rtl="0">
              <a:lnSpc>
                <a:spcPct val="100000"/>
              </a:lnSpc>
              <a:spcBef>
                <a:spcPts val="0"/>
              </a:spcBef>
              <a:spcAft>
                <a:spcPts val="0"/>
              </a:spcAft>
              <a:buSzPts val="1800"/>
              <a:buNone/>
              <a:defRPr sz="1800" b="1"/>
            </a:lvl9pPr>
          </a:lstStyle>
          <a:p>
            <a:endParaRPr/>
          </a:p>
        </p:txBody>
      </p:sp>
      <p:sp>
        <p:nvSpPr>
          <p:cNvPr id="128" name="Google Shape;128;p5"/>
          <p:cNvSpPr/>
          <p:nvPr/>
        </p:nvSpPr>
        <p:spPr>
          <a:xfrm rot="-2450620" flipH="1">
            <a:off x="7253486" y="4378630"/>
            <a:ext cx="1024579" cy="489427"/>
          </a:xfrm>
          <a:custGeom>
            <a:avLst/>
            <a:gdLst/>
            <a:ahLst/>
            <a:cxnLst/>
            <a:rect l="l" t="t" r="r" b="b"/>
            <a:pathLst>
              <a:path w="40983" h="19577" extrusionOk="0">
                <a:moveTo>
                  <a:pt x="33541" y="0"/>
                </a:moveTo>
                <a:cubicBezTo>
                  <a:pt x="30954" y="0"/>
                  <a:pt x="27503" y="1435"/>
                  <a:pt x="23901" y="4819"/>
                </a:cubicBezTo>
                <a:cubicBezTo>
                  <a:pt x="21304" y="7266"/>
                  <a:pt x="16820" y="7732"/>
                  <a:pt x="13781" y="7732"/>
                </a:cubicBezTo>
                <a:cubicBezTo>
                  <a:pt x="11911" y="7732"/>
                  <a:pt x="10587" y="7555"/>
                  <a:pt x="10587" y="7555"/>
                </a:cubicBezTo>
                <a:cubicBezTo>
                  <a:pt x="9488" y="7423"/>
                  <a:pt x="8493" y="7361"/>
                  <a:pt x="7597" y="7361"/>
                </a:cubicBezTo>
                <a:cubicBezTo>
                  <a:pt x="1675" y="7361"/>
                  <a:pt x="1" y="10063"/>
                  <a:pt x="344" y="13178"/>
                </a:cubicBezTo>
                <a:cubicBezTo>
                  <a:pt x="645" y="16160"/>
                  <a:pt x="6731" y="19577"/>
                  <a:pt x="14957" y="19577"/>
                </a:cubicBezTo>
                <a:cubicBezTo>
                  <a:pt x="16708" y="19577"/>
                  <a:pt x="18556" y="19422"/>
                  <a:pt x="20466" y="19075"/>
                </a:cubicBezTo>
                <a:cubicBezTo>
                  <a:pt x="33019" y="16795"/>
                  <a:pt x="40983" y="7312"/>
                  <a:pt x="37366" y="1780"/>
                </a:cubicBezTo>
                <a:cubicBezTo>
                  <a:pt x="36622" y="645"/>
                  <a:pt x="35275" y="0"/>
                  <a:pt x="33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6115701" flipH="1">
            <a:off x="8038878" y="3893142"/>
            <a:ext cx="360661" cy="252440"/>
          </a:xfrm>
          <a:custGeom>
            <a:avLst/>
            <a:gdLst/>
            <a:ahLst/>
            <a:cxnLst/>
            <a:rect l="l" t="t" r="r" b="b"/>
            <a:pathLst>
              <a:path w="11151" h="7805" extrusionOk="0">
                <a:moveTo>
                  <a:pt x="7797" y="0"/>
                </a:moveTo>
                <a:cubicBezTo>
                  <a:pt x="7039" y="0"/>
                  <a:pt x="6109" y="226"/>
                  <a:pt x="4986" y="759"/>
                </a:cubicBezTo>
                <a:cubicBezTo>
                  <a:pt x="4986" y="759"/>
                  <a:pt x="1" y="3343"/>
                  <a:pt x="669" y="6018"/>
                </a:cubicBezTo>
                <a:cubicBezTo>
                  <a:pt x="981" y="7276"/>
                  <a:pt x="2608" y="7805"/>
                  <a:pt x="4430" y="7805"/>
                </a:cubicBezTo>
                <a:cubicBezTo>
                  <a:pt x="6525" y="7805"/>
                  <a:pt x="8878" y="7107"/>
                  <a:pt x="9788" y="6018"/>
                </a:cubicBezTo>
                <a:cubicBezTo>
                  <a:pt x="11151" y="4382"/>
                  <a:pt x="11140" y="0"/>
                  <a:pt x="7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2450620">
            <a:off x="762210" y="4378630"/>
            <a:ext cx="1024579" cy="489427"/>
          </a:xfrm>
          <a:custGeom>
            <a:avLst/>
            <a:gdLst/>
            <a:ahLst/>
            <a:cxnLst/>
            <a:rect l="l" t="t" r="r" b="b"/>
            <a:pathLst>
              <a:path w="40983" h="19577" extrusionOk="0">
                <a:moveTo>
                  <a:pt x="33541" y="0"/>
                </a:moveTo>
                <a:cubicBezTo>
                  <a:pt x="30954" y="0"/>
                  <a:pt x="27503" y="1435"/>
                  <a:pt x="23901" y="4819"/>
                </a:cubicBezTo>
                <a:cubicBezTo>
                  <a:pt x="21304" y="7266"/>
                  <a:pt x="16820" y="7732"/>
                  <a:pt x="13781" y="7732"/>
                </a:cubicBezTo>
                <a:cubicBezTo>
                  <a:pt x="11911" y="7732"/>
                  <a:pt x="10587" y="7555"/>
                  <a:pt x="10587" y="7555"/>
                </a:cubicBezTo>
                <a:cubicBezTo>
                  <a:pt x="9488" y="7423"/>
                  <a:pt x="8493" y="7361"/>
                  <a:pt x="7597" y="7361"/>
                </a:cubicBezTo>
                <a:cubicBezTo>
                  <a:pt x="1675" y="7361"/>
                  <a:pt x="1" y="10063"/>
                  <a:pt x="344" y="13178"/>
                </a:cubicBezTo>
                <a:cubicBezTo>
                  <a:pt x="645" y="16160"/>
                  <a:pt x="6731" y="19577"/>
                  <a:pt x="14957" y="19577"/>
                </a:cubicBezTo>
                <a:cubicBezTo>
                  <a:pt x="16708" y="19577"/>
                  <a:pt x="18556" y="19422"/>
                  <a:pt x="20466" y="19075"/>
                </a:cubicBezTo>
                <a:cubicBezTo>
                  <a:pt x="33019" y="16795"/>
                  <a:pt x="40983" y="7312"/>
                  <a:pt x="37366" y="1780"/>
                </a:cubicBezTo>
                <a:cubicBezTo>
                  <a:pt x="36622" y="645"/>
                  <a:pt x="35275" y="0"/>
                  <a:pt x="33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rot="6115701">
            <a:off x="640737" y="3893142"/>
            <a:ext cx="360661" cy="252440"/>
          </a:xfrm>
          <a:custGeom>
            <a:avLst/>
            <a:gdLst/>
            <a:ahLst/>
            <a:cxnLst/>
            <a:rect l="l" t="t" r="r" b="b"/>
            <a:pathLst>
              <a:path w="11151" h="7805" extrusionOk="0">
                <a:moveTo>
                  <a:pt x="7797" y="0"/>
                </a:moveTo>
                <a:cubicBezTo>
                  <a:pt x="7039" y="0"/>
                  <a:pt x="6109" y="226"/>
                  <a:pt x="4986" y="759"/>
                </a:cubicBezTo>
                <a:cubicBezTo>
                  <a:pt x="4986" y="759"/>
                  <a:pt x="1" y="3343"/>
                  <a:pt x="669" y="6018"/>
                </a:cubicBezTo>
                <a:cubicBezTo>
                  <a:pt x="981" y="7276"/>
                  <a:pt x="2608" y="7805"/>
                  <a:pt x="4430" y="7805"/>
                </a:cubicBezTo>
                <a:cubicBezTo>
                  <a:pt x="6525" y="7805"/>
                  <a:pt x="8878" y="7107"/>
                  <a:pt x="9788" y="6018"/>
                </a:cubicBezTo>
                <a:cubicBezTo>
                  <a:pt x="11151" y="4382"/>
                  <a:pt x="11140" y="0"/>
                  <a:pt x="7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10800000">
            <a:off x="666915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10800000" flipH="1">
            <a:off x="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5"/>
          <p:cNvGrpSpPr/>
          <p:nvPr/>
        </p:nvGrpSpPr>
        <p:grpSpPr>
          <a:xfrm rot="-9721219">
            <a:off x="7540341" y="327690"/>
            <a:ext cx="1320906" cy="912539"/>
            <a:chOff x="5513275" y="3438450"/>
            <a:chExt cx="768300" cy="530775"/>
          </a:xfrm>
        </p:grpSpPr>
        <p:sp>
          <p:nvSpPr>
            <p:cNvPr id="135" name="Google Shape;135;p5"/>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5"/>
          <p:cNvGrpSpPr/>
          <p:nvPr/>
        </p:nvGrpSpPr>
        <p:grpSpPr>
          <a:xfrm rot="10800000">
            <a:off x="570096" y="326147"/>
            <a:ext cx="1034683" cy="426696"/>
            <a:chOff x="6041400" y="2991975"/>
            <a:chExt cx="528925" cy="218125"/>
          </a:xfrm>
        </p:grpSpPr>
        <p:sp>
          <p:nvSpPr>
            <p:cNvPr id="153" name="Google Shape;153;p5"/>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2"/>
        <p:cNvGrpSpPr/>
        <p:nvPr/>
      </p:nvGrpSpPr>
      <p:grpSpPr>
        <a:xfrm>
          <a:off x="0" y="0"/>
          <a:ext cx="0" cy="0"/>
          <a:chOff x="0" y="0"/>
          <a:chExt cx="0" cy="0"/>
        </a:xfrm>
      </p:grpSpPr>
      <p:sp>
        <p:nvSpPr>
          <p:cNvPr id="203" name="Google Shape;203;p7"/>
          <p:cNvSpPr/>
          <p:nvPr/>
        </p:nvSpPr>
        <p:spPr>
          <a:xfrm rot="10800000" flipH="1">
            <a:off x="6318564" y="-10"/>
            <a:ext cx="2825438" cy="2382561"/>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0" y="3869841"/>
            <a:ext cx="1960484" cy="1324688"/>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7"/>
          <p:cNvGrpSpPr/>
          <p:nvPr/>
        </p:nvGrpSpPr>
        <p:grpSpPr>
          <a:xfrm rot="10800000">
            <a:off x="7128096" y="404772"/>
            <a:ext cx="1034683" cy="426696"/>
            <a:chOff x="6041400" y="2991975"/>
            <a:chExt cx="528925" cy="218125"/>
          </a:xfrm>
        </p:grpSpPr>
        <p:sp>
          <p:nvSpPr>
            <p:cNvPr id="206" name="Google Shape;206;p7"/>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7"/>
          <p:cNvGrpSpPr/>
          <p:nvPr/>
        </p:nvGrpSpPr>
        <p:grpSpPr>
          <a:xfrm>
            <a:off x="209826" y="4240302"/>
            <a:ext cx="1320938" cy="912561"/>
            <a:chOff x="5513275" y="3438450"/>
            <a:chExt cx="768300" cy="530775"/>
          </a:xfrm>
        </p:grpSpPr>
        <p:sp>
          <p:nvSpPr>
            <p:cNvPr id="220" name="Google Shape;220;p7"/>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 name="Google Shape;237;p7"/>
          <p:cNvSpPr txBox="1">
            <a:spLocks noGrp="1"/>
          </p:cNvSpPr>
          <p:nvPr>
            <p:ph type="subTitle" idx="1"/>
          </p:nvPr>
        </p:nvSpPr>
        <p:spPr>
          <a:xfrm>
            <a:off x="713225" y="1263750"/>
            <a:ext cx="3858900" cy="302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Clr>
                <a:srgbClr val="184480"/>
              </a:buClr>
              <a:buSzPts val="1400"/>
              <a:buFont typeface="Poppins"/>
              <a:buChar char="○"/>
              <a:defRPr/>
            </a:lvl2pPr>
            <a:lvl3pPr lvl="2" rtl="0">
              <a:lnSpc>
                <a:spcPct val="100000"/>
              </a:lnSpc>
              <a:spcBef>
                <a:spcPts val="0"/>
              </a:spcBef>
              <a:spcAft>
                <a:spcPts val="0"/>
              </a:spcAft>
              <a:buClr>
                <a:srgbClr val="184480"/>
              </a:buClr>
              <a:buSzPts val="1400"/>
              <a:buFont typeface="Poppins"/>
              <a:buChar char="■"/>
              <a:defRPr/>
            </a:lvl3pPr>
            <a:lvl4pPr lvl="3" rtl="0">
              <a:lnSpc>
                <a:spcPct val="100000"/>
              </a:lnSpc>
              <a:spcBef>
                <a:spcPts val="0"/>
              </a:spcBef>
              <a:spcAft>
                <a:spcPts val="0"/>
              </a:spcAft>
              <a:buClr>
                <a:srgbClr val="184480"/>
              </a:buClr>
              <a:buSzPts val="1400"/>
              <a:buFont typeface="Poppins"/>
              <a:buChar char="●"/>
              <a:defRPr/>
            </a:lvl4pPr>
            <a:lvl5pPr lvl="4" rtl="0">
              <a:lnSpc>
                <a:spcPct val="100000"/>
              </a:lnSpc>
              <a:spcBef>
                <a:spcPts val="0"/>
              </a:spcBef>
              <a:spcAft>
                <a:spcPts val="0"/>
              </a:spcAft>
              <a:buClr>
                <a:srgbClr val="184480"/>
              </a:buClr>
              <a:buSzPts val="1400"/>
              <a:buFont typeface="Poppins"/>
              <a:buChar char="○"/>
              <a:defRPr/>
            </a:lvl5pPr>
            <a:lvl6pPr lvl="5" rtl="0">
              <a:lnSpc>
                <a:spcPct val="100000"/>
              </a:lnSpc>
              <a:spcBef>
                <a:spcPts val="0"/>
              </a:spcBef>
              <a:spcAft>
                <a:spcPts val="0"/>
              </a:spcAft>
              <a:buClr>
                <a:srgbClr val="184480"/>
              </a:buClr>
              <a:buSzPts val="1400"/>
              <a:buFont typeface="Poppins"/>
              <a:buChar char="■"/>
              <a:defRPr/>
            </a:lvl6pPr>
            <a:lvl7pPr lvl="6" rtl="0">
              <a:lnSpc>
                <a:spcPct val="100000"/>
              </a:lnSpc>
              <a:spcBef>
                <a:spcPts val="0"/>
              </a:spcBef>
              <a:spcAft>
                <a:spcPts val="0"/>
              </a:spcAft>
              <a:buClr>
                <a:srgbClr val="184480"/>
              </a:buClr>
              <a:buSzPts val="1400"/>
              <a:buFont typeface="Poppins"/>
              <a:buChar char="●"/>
              <a:defRPr/>
            </a:lvl7pPr>
            <a:lvl8pPr lvl="7" rtl="0">
              <a:lnSpc>
                <a:spcPct val="100000"/>
              </a:lnSpc>
              <a:spcBef>
                <a:spcPts val="0"/>
              </a:spcBef>
              <a:spcAft>
                <a:spcPts val="0"/>
              </a:spcAft>
              <a:buClr>
                <a:srgbClr val="184480"/>
              </a:buClr>
              <a:buSzPts val="1400"/>
              <a:buFont typeface="Poppins"/>
              <a:buChar char="○"/>
              <a:defRPr/>
            </a:lvl8pPr>
            <a:lvl9pPr lvl="8" rtl="0">
              <a:lnSpc>
                <a:spcPct val="100000"/>
              </a:lnSpc>
              <a:spcBef>
                <a:spcPts val="0"/>
              </a:spcBef>
              <a:spcAft>
                <a:spcPts val="0"/>
              </a:spcAft>
              <a:buClr>
                <a:srgbClr val="184480"/>
              </a:buClr>
              <a:buSzPts val="1400"/>
              <a:buFont typeface="Poppins"/>
              <a:buChar char="■"/>
              <a:defRPr/>
            </a:lvl9pPr>
          </a:lstStyle>
          <a:p>
            <a:endParaRPr/>
          </a:p>
        </p:txBody>
      </p:sp>
      <p:sp>
        <p:nvSpPr>
          <p:cNvPr id="238" name="Google Shape;238;p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3"/>
        <p:cNvGrpSpPr/>
        <p:nvPr/>
      </p:nvGrpSpPr>
      <p:grpSpPr>
        <a:xfrm>
          <a:off x="0" y="0"/>
          <a:ext cx="0" cy="0"/>
          <a:chOff x="0" y="0"/>
          <a:chExt cx="0" cy="0"/>
        </a:xfrm>
      </p:grpSpPr>
      <p:sp>
        <p:nvSpPr>
          <p:cNvPr id="274" name="Google Shape;274;p9"/>
          <p:cNvSpPr txBox="1">
            <a:spLocks noGrp="1"/>
          </p:cNvSpPr>
          <p:nvPr>
            <p:ph type="title"/>
          </p:nvPr>
        </p:nvSpPr>
        <p:spPr>
          <a:xfrm>
            <a:off x="5053975" y="2419838"/>
            <a:ext cx="2761800" cy="7281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275" name="Google Shape;275;p9"/>
          <p:cNvSpPr txBox="1">
            <a:spLocks noGrp="1"/>
          </p:cNvSpPr>
          <p:nvPr>
            <p:ph type="subTitle" idx="1"/>
          </p:nvPr>
        </p:nvSpPr>
        <p:spPr>
          <a:xfrm>
            <a:off x="5053975" y="3147863"/>
            <a:ext cx="2761800" cy="466200"/>
          </a:xfrm>
          <a:prstGeom prst="rect">
            <a:avLst/>
          </a:prstGeom>
        </p:spPr>
        <p:txBody>
          <a:bodyPr spcFirstLastPara="1" wrap="square" lIns="91425" tIns="91425" rIns="91425" bIns="91425" anchor="ctr" anchorCtr="0">
            <a:noAutofit/>
          </a:bodyPr>
          <a:lstStyle>
            <a:lvl1pPr lvl="0" rtl="0">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76" name="Google Shape;276;p9"/>
          <p:cNvSpPr txBox="1">
            <a:spLocks noGrp="1"/>
          </p:cNvSpPr>
          <p:nvPr>
            <p:ph type="title" idx="2" hasCustomPrompt="1"/>
          </p:nvPr>
        </p:nvSpPr>
        <p:spPr>
          <a:xfrm>
            <a:off x="5054021" y="1529438"/>
            <a:ext cx="1393800" cy="890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atin typeface="DM Sans"/>
                <a:ea typeface="DM Sans"/>
                <a:cs typeface="DM Sans"/>
                <a:sym typeface="DM Sans"/>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77" name="Google Shape;277;p9"/>
          <p:cNvSpPr/>
          <p:nvPr/>
        </p:nvSpPr>
        <p:spPr>
          <a:xfrm flipH="1">
            <a:off x="6513775" y="3419099"/>
            <a:ext cx="2630227" cy="1777230"/>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9"/>
          <p:cNvGrpSpPr/>
          <p:nvPr/>
        </p:nvGrpSpPr>
        <p:grpSpPr>
          <a:xfrm flipH="1">
            <a:off x="7407251" y="4359586"/>
            <a:ext cx="1056475" cy="435683"/>
            <a:chOff x="6041400" y="2991975"/>
            <a:chExt cx="528925" cy="218125"/>
          </a:xfrm>
        </p:grpSpPr>
        <p:sp>
          <p:nvSpPr>
            <p:cNvPr id="279" name="Google Shape;279;p9"/>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9"/>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9"/>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9"/>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9"/>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9"/>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9"/>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9"/>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9"/>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9"/>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9"/>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9"/>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9"/>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9"/>
          <p:cNvSpPr/>
          <p:nvPr/>
        </p:nvSpPr>
        <p:spPr>
          <a:xfrm rot="10800000" flipH="1">
            <a:off x="6727026" y="51"/>
            <a:ext cx="2416919" cy="2038076"/>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3" name="Google Shape;293;p9"/>
          <p:cNvGrpSpPr/>
          <p:nvPr/>
        </p:nvGrpSpPr>
        <p:grpSpPr>
          <a:xfrm rot="-10001034">
            <a:off x="8076620" y="1229390"/>
            <a:ext cx="1177185" cy="813250"/>
            <a:chOff x="5513275" y="3438450"/>
            <a:chExt cx="768300" cy="530775"/>
          </a:xfrm>
        </p:grpSpPr>
        <p:sp>
          <p:nvSpPr>
            <p:cNvPr id="294" name="Google Shape;294;p9"/>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9"/>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9"/>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9"/>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9"/>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9"/>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9"/>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9"/>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9"/>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9"/>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9"/>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9"/>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9"/>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9"/>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9"/>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9"/>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9"/>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8"/>
        <p:cNvGrpSpPr/>
        <p:nvPr/>
      </p:nvGrpSpPr>
      <p:grpSpPr>
        <a:xfrm>
          <a:off x="0" y="0"/>
          <a:ext cx="0" cy="0"/>
          <a:chOff x="0" y="0"/>
          <a:chExt cx="0" cy="0"/>
        </a:xfrm>
      </p:grpSpPr>
      <p:sp>
        <p:nvSpPr>
          <p:cNvPr id="349" name="Google Shape;349;p11"/>
          <p:cNvSpPr txBox="1">
            <a:spLocks noGrp="1"/>
          </p:cNvSpPr>
          <p:nvPr>
            <p:ph type="title" hasCustomPrompt="1"/>
          </p:nvPr>
        </p:nvSpPr>
        <p:spPr>
          <a:xfrm>
            <a:off x="713263" y="1316350"/>
            <a:ext cx="7717500" cy="15432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50" name="Google Shape;350;p11"/>
          <p:cNvSpPr txBox="1">
            <a:spLocks noGrp="1"/>
          </p:cNvSpPr>
          <p:nvPr>
            <p:ph type="subTitle" idx="1"/>
          </p:nvPr>
        </p:nvSpPr>
        <p:spPr>
          <a:xfrm>
            <a:off x="713238" y="2859550"/>
            <a:ext cx="7717500" cy="54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11"/>
          <p:cNvSpPr/>
          <p:nvPr/>
        </p:nvSpPr>
        <p:spPr>
          <a:xfrm rot="10800000">
            <a:off x="-2" y="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1"/>
          <p:cNvSpPr/>
          <p:nvPr/>
        </p:nvSpPr>
        <p:spPr>
          <a:xfrm>
            <a:off x="7258798" y="3559110"/>
            <a:ext cx="1878987" cy="1584462"/>
          </a:xfrm>
          <a:custGeom>
            <a:avLst/>
            <a:gdLst/>
            <a:ahLst/>
            <a:cxnLst/>
            <a:rect l="l" t="t" r="r" b="b"/>
            <a:pathLst>
              <a:path w="79517" h="67053" extrusionOk="0">
                <a:moveTo>
                  <a:pt x="79516" y="0"/>
                </a:moveTo>
                <a:cubicBezTo>
                  <a:pt x="79516" y="0"/>
                  <a:pt x="73862" y="9544"/>
                  <a:pt x="69516" y="13891"/>
                </a:cubicBezTo>
                <a:cubicBezTo>
                  <a:pt x="59272" y="24165"/>
                  <a:pt x="45138" y="25715"/>
                  <a:pt x="47479" y="34408"/>
                </a:cubicBezTo>
                <a:cubicBezTo>
                  <a:pt x="48224" y="37158"/>
                  <a:pt x="50290" y="37998"/>
                  <a:pt x="52901" y="37998"/>
                </a:cubicBezTo>
                <a:cubicBezTo>
                  <a:pt x="56995" y="37998"/>
                  <a:pt x="62429" y="35934"/>
                  <a:pt x="66210" y="35934"/>
                </a:cubicBezTo>
                <a:cubicBezTo>
                  <a:pt x="68681" y="35934"/>
                  <a:pt x="70446" y="36815"/>
                  <a:pt x="70671" y="39727"/>
                </a:cubicBezTo>
                <a:cubicBezTo>
                  <a:pt x="71796" y="54925"/>
                  <a:pt x="6080" y="45047"/>
                  <a:pt x="1" y="67053"/>
                </a:cubicBezTo>
                <a:lnTo>
                  <a:pt x="79516" y="67053"/>
                </a:lnTo>
                <a:lnTo>
                  <a:pt x="795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 name="Google Shape;353;p11"/>
          <p:cNvGrpSpPr/>
          <p:nvPr/>
        </p:nvGrpSpPr>
        <p:grpSpPr>
          <a:xfrm>
            <a:off x="713271" y="229747"/>
            <a:ext cx="1034683" cy="426696"/>
            <a:chOff x="6041400" y="2991975"/>
            <a:chExt cx="528925" cy="218125"/>
          </a:xfrm>
        </p:grpSpPr>
        <p:sp>
          <p:nvSpPr>
            <p:cNvPr id="354" name="Google Shape;354;p11"/>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1"/>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1"/>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1"/>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1"/>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1"/>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1"/>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1"/>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1"/>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1"/>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1"/>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1"/>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1"/>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11"/>
          <p:cNvGrpSpPr/>
          <p:nvPr/>
        </p:nvGrpSpPr>
        <p:grpSpPr>
          <a:xfrm rot="-2062193" flipH="1">
            <a:off x="7646497" y="4018564"/>
            <a:ext cx="1103596" cy="665529"/>
            <a:chOff x="4269350" y="1728275"/>
            <a:chExt cx="800175" cy="482550"/>
          </a:xfrm>
        </p:grpSpPr>
        <p:sp>
          <p:nvSpPr>
            <p:cNvPr id="368" name="Google Shape;368;p11"/>
            <p:cNvSpPr/>
            <p:nvPr/>
          </p:nvSpPr>
          <p:spPr>
            <a:xfrm>
              <a:off x="4269350" y="2007150"/>
              <a:ext cx="34225" cy="92750"/>
            </a:xfrm>
            <a:custGeom>
              <a:avLst/>
              <a:gdLst/>
              <a:ahLst/>
              <a:cxnLst/>
              <a:rect l="l" t="t" r="r" b="b"/>
              <a:pathLst>
                <a:path w="1369" h="3710" extrusionOk="0">
                  <a:moveTo>
                    <a:pt x="1368" y="1"/>
                  </a:moveTo>
                  <a:lnTo>
                    <a:pt x="1368" y="1"/>
                  </a:lnTo>
                  <a:cubicBezTo>
                    <a:pt x="517" y="1095"/>
                    <a:pt x="0" y="2372"/>
                    <a:pt x="91" y="3709"/>
                  </a:cubicBezTo>
                  <a:lnTo>
                    <a:pt x="1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1"/>
            <p:cNvSpPr/>
            <p:nvPr/>
          </p:nvSpPr>
          <p:spPr>
            <a:xfrm>
              <a:off x="4289850" y="1941800"/>
              <a:ext cx="88175" cy="231050"/>
            </a:xfrm>
            <a:custGeom>
              <a:avLst/>
              <a:gdLst/>
              <a:ahLst/>
              <a:cxnLst/>
              <a:rect l="l" t="t" r="r" b="b"/>
              <a:pathLst>
                <a:path w="3527" h="9242" extrusionOk="0">
                  <a:moveTo>
                    <a:pt x="3527" y="1"/>
                  </a:moveTo>
                  <a:cubicBezTo>
                    <a:pt x="3284" y="153"/>
                    <a:pt x="3040" y="305"/>
                    <a:pt x="2797" y="487"/>
                  </a:cubicBezTo>
                  <a:lnTo>
                    <a:pt x="1" y="8664"/>
                  </a:lnTo>
                  <a:cubicBezTo>
                    <a:pt x="92" y="8785"/>
                    <a:pt x="153" y="8907"/>
                    <a:pt x="244" y="9028"/>
                  </a:cubicBezTo>
                  <a:cubicBezTo>
                    <a:pt x="274" y="9089"/>
                    <a:pt x="335" y="9150"/>
                    <a:pt x="396" y="9241"/>
                  </a:cubicBezTo>
                  <a:lnTo>
                    <a:pt x="3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1"/>
            <p:cNvSpPr/>
            <p:nvPr/>
          </p:nvSpPr>
          <p:spPr>
            <a:xfrm>
              <a:off x="4329375" y="1912175"/>
              <a:ext cx="112500" cy="291825"/>
            </a:xfrm>
            <a:custGeom>
              <a:avLst/>
              <a:gdLst/>
              <a:ahLst/>
              <a:cxnLst/>
              <a:rect l="l" t="t" r="r" b="b"/>
              <a:pathLst>
                <a:path w="4500" h="11673" extrusionOk="0">
                  <a:moveTo>
                    <a:pt x="4499" y="0"/>
                  </a:moveTo>
                  <a:lnTo>
                    <a:pt x="4499" y="0"/>
                  </a:lnTo>
                  <a:cubicBezTo>
                    <a:pt x="4286" y="92"/>
                    <a:pt x="4043" y="152"/>
                    <a:pt x="3830" y="244"/>
                  </a:cubicBezTo>
                  <a:lnTo>
                    <a:pt x="0" y="11460"/>
                  </a:lnTo>
                  <a:cubicBezTo>
                    <a:pt x="152" y="11551"/>
                    <a:pt x="335" y="11612"/>
                    <a:pt x="487" y="11672"/>
                  </a:cubicBezTo>
                  <a:lnTo>
                    <a:pt x="4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1"/>
            <p:cNvSpPr/>
            <p:nvPr/>
          </p:nvSpPr>
          <p:spPr>
            <a:xfrm>
              <a:off x="4378000" y="1897725"/>
              <a:ext cx="121625" cy="313100"/>
            </a:xfrm>
            <a:custGeom>
              <a:avLst/>
              <a:gdLst/>
              <a:ahLst/>
              <a:cxnLst/>
              <a:rect l="l" t="t" r="r" b="b"/>
              <a:pathLst>
                <a:path w="4865" h="12524" extrusionOk="0">
                  <a:moveTo>
                    <a:pt x="4864" y="1"/>
                  </a:moveTo>
                  <a:lnTo>
                    <a:pt x="4864" y="1"/>
                  </a:lnTo>
                  <a:cubicBezTo>
                    <a:pt x="4651" y="31"/>
                    <a:pt x="4469" y="62"/>
                    <a:pt x="4256" y="92"/>
                  </a:cubicBezTo>
                  <a:lnTo>
                    <a:pt x="1" y="12524"/>
                  </a:lnTo>
                  <a:lnTo>
                    <a:pt x="578" y="12524"/>
                  </a:lnTo>
                  <a:lnTo>
                    <a:pt x="48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1"/>
            <p:cNvSpPr/>
            <p:nvPr/>
          </p:nvSpPr>
          <p:spPr>
            <a:xfrm>
              <a:off x="4432725" y="1890125"/>
              <a:ext cx="122350" cy="316150"/>
            </a:xfrm>
            <a:custGeom>
              <a:avLst/>
              <a:gdLst/>
              <a:ahLst/>
              <a:cxnLst/>
              <a:rect l="l" t="t" r="r" b="b"/>
              <a:pathLst>
                <a:path w="4894" h="12646" extrusionOk="0">
                  <a:moveTo>
                    <a:pt x="4894" y="1"/>
                  </a:moveTo>
                  <a:lnTo>
                    <a:pt x="4894" y="1"/>
                  </a:lnTo>
                  <a:cubicBezTo>
                    <a:pt x="4712" y="31"/>
                    <a:pt x="4499" y="62"/>
                    <a:pt x="4286" y="92"/>
                  </a:cubicBezTo>
                  <a:lnTo>
                    <a:pt x="0" y="12645"/>
                  </a:lnTo>
                  <a:cubicBezTo>
                    <a:pt x="183" y="12615"/>
                    <a:pt x="395" y="12585"/>
                    <a:pt x="608" y="12524"/>
                  </a:cubicBezTo>
                  <a:lnTo>
                    <a:pt x="48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1"/>
            <p:cNvSpPr/>
            <p:nvPr/>
          </p:nvSpPr>
          <p:spPr>
            <a:xfrm>
              <a:off x="4489700" y="1872650"/>
              <a:ext cx="124650" cy="322225"/>
            </a:xfrm>
            <a:custGeom>
              <a:avLst/>
              <a:gdLst/>
              <a:ahLst/>
              <a:cxnLst/>
              <a:rect l="l" t="t" r="r" b="b"/>
              <a:pathLst>
                <a:path w="4986" h="12889" extrusionOk="0">
                  <a:moveTo>
                    <a:pt x="4986" y="1"/>
                  </a:moveTo>
                  <a:lnTo>
                    <a:pt x="4986" y="1"/>
                  </a:lnTo>
                  <a:cubicBezTo>
                    <a:pt x="4773" y="92"/>
                    <a:pt x="4530" y="153"/>
                    <a:pt x="4317" y="244"/>
                  </a:cubicBezTo>
                  <a:lnTo>
                    <a:pt x="1" y="12889"/>
                  </a:lnTo>
                  <a:cubicBezTo>
                    <a:pt x="214" y="12828"/>
                    <a:pt x="396" y="12797"/>
                    <a:pt x="609" y="12767"/>
                  </a:cubicBezTo>
                  <a:lnTo>
                    <a:pt x="4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1"/>
            <p:cNvSpPr/>
            <p:nvPr/>
          </p:nvSpPr>
          <p:spPr>
            <a:xfrm>
              <a:off x="4546700" y="1844550"/>
              <a:ext cx="129975" cy="338175"/>
            </a:xfrm>
            <a:custGeom>
              <a:avLst/>
              <a:gdLst/>
              <a:ahLst/>
              <a:cxnLst/>
              <a:rect l="l" t="t" r="r" b="b"/>
              <a:pathLst>
                <a:path w="5199" h="13527" extrusionOk="0">
                  <a:moveTo>
                    <a:pt x="5198" y="0"/>
                  </a:moveTo>
                  <a:lnTo>
                    <a:pt x="5198" y="0"/>
                  </a:lnTo>
                  <a:cubicBezTo>
                    <a:pt x="4986" y="122"/>
                    <a:pt x="4742" y="243"/>
                    <a:pt x="4499" y="365"/>
                  </a:cubicBezTo>
                  <a:lnTo>
                    <a:pt x="1" y="13526"/>
                  </a:lnTo>
                  <a:cubicBezTo>
                    <a:pt x="183" y="13496"/>
                    <a:pt x="396" y="13465"/>
                    <a:pt x="609" y="13435"/>
                  </a:cubicBezTo>
                  <a:lnTo>
                    <a:pt x="51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1"/>
            <p:cNvSpPr/>
            <p:nvPr/>
          </p:nvSpPr>
          <p:spPr>
            <a:xfrm>
              <a:off x="4602175" y="1802750"/>
              <a:ext cx="142125" cy="371600"/>
            </a:xfrm>
            <a:custGeom>
              <a:avLst/>
              <a:gdLst/>
              <a:ahLst/>
              <a:cxnLst/>
              <a:rect l="l" t="t" r="r" b="b"/>
              <a:pathLst>
                <a:path w="5685" h="14864" extrusionOk="0">
                  <a:moveTo>
                    <a:pt x="5685" y="0"/>
                  </a:moveTo>
                  <a:lnTo>
                    <a:pt x="5685" y="0"/>
                  </a:lnTo>
                  <a:cubicBezTo>
                    <a:pt x="5441" y="152"/>
                    <a:pt x="5198" y="335"/>
                    <a:pt x="4925" y="517"/>
                  </a:cubicBezTo>
                  <a:lnTo>
                    <a:pt x="1" y="14864"/>
                  </a:lnTo>
                  <a:cubicBezTo>
                    <a:pt x="213" y="14833"/>
                    <a:pt x="426" y="14803"/>
                    <a:pt x="608" y="14803"/>
                  </a:cubicBezTo>
                  <a:lnTo>
                    <a:pt x="56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1"/>
            <p:cNvSpPr/>
            <p:nvPr/>
          </p:nvSpPr>
          <p:spPr>
            <a:xfrm>
              <a:off x="4656900" y="1755625"/>
              <a:ext cx="155800" cy="415700"/>
            </a:xfrm>
            <a:custGeom>
              <a:avLst/>
              <a:gdLst/>
              <a:ahLst/>
              <a:cxnLst/>
              <a:rect l="l" t="t" r="r" b="b"/>
              <a:pathLst>
                <a:path w="6232" h="16628" extrusionOk="0">
                  <a:moveTo>
                    <a:pt x="6231" y="1"/>
                  </a:moveTo>
                  <a:lnTo>
                    <a:pt x="6231" y="1"/>
                  </a:lnTo>
                  <a:cubicBezTo>
                    <a:pt x="6018" y="123"/>
                    <a:pt x="5775" y="274"/>
                    <a:pt x="5532" y="396"/>
                  </a:cubicBezTo>
                  <a:lnTo>
                    <a:pt x="0" y="16597"/>
                  </a:lnTo>
                  <a:cubicBezTo>
                    <a:pt x="182" y="16597"/>
                    <a:pt x="365" y="16597"/>
                    <a:pt x="547" y="16627"/>
                  </a:cubicBezTo>
                  <a:lnTo>
                    <a:pt x="62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1"/>
            <p:cNvSpPr/>
            <p:nvPr/>
          </p:nvSpPr>
          <p:spPr>
            <a:xfrm>
              <a:off x="4708550" y="1732850"/>
              <a:ext cx="164925" cy="441500"/>
            </a:xfrm>
            <a:custGeom>
              <a:avLst/>
              <a:gdLst/>
              <a:ahLst/>
              <a:cxnLst/>
              <a:rect l="l" t="t" r="r" b="b"/>
              <a:pathLst>
                <a:path w="6597" h="17660" extrusionOk="0">
                  <a:moveTo>
                    <a:pt x="6597" y="0"/>
                  </a:moveTo>
                  <a:lnTo>
                    <a:pt x="6597" y="0"/>
                  </a:lnTo>
                  <a:cubicBezTo>
                    <a:pt x="6384" y="61"/>
                    <a:pt x="6202" y="91"/>
                    <a:pt x="5989" y="182"/>
                  </a:cubicBezTo>
                  <a:lnTo>
                    <a:pt x="1" y="17629"/>
                  </a:lnTo>
                  <a:cubicBezTo>
                    <a:pt x="183" y="17660"/>
                    <a:pt x="366" y="17660"/>
                    <a:pt x="548" y="17660"/>
                  </a:cubicBezTo>
                  <a:lnTo>
                    <a:pt x="6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1"/>
            <p:cNvSpPr/>
            <p:nvPr/>
          </p:nvSpPr>
          <p:spPr>
            <a:xfrm>
              <a:off x="4761000" y="1728275"/>
              <a:ext cx="167200" cy="448375"/>
            </a:xfrm>
            <a:custGeom>
              <a:avLst/>
              <a:gdLst/>
              <a:ahLst/>
              <a:cxnLst/>
              <a:rect l="l" t="t" r="r" b="b"/>
              <a:pathLst>
                <a:path w="6688" h="17935" extrusionOk="0">
                  <a:moveTo>
                    <a:pt x="6110" y="1"/>
                  </a:moveTo>
                  <a:lnTo>
                    <a:pt x="0" y="17934"/>
                  </a:lnTo>
                  <a:cubicBezTo>
                    <a:pt x="183" y="17934"/>
                    <a:pt x="365" y="17934"/>
                    <a:pt x="578" y="17904"/>
                  </a:cubicBezTo>
                  <a:lnTo>
                    <a:pt x="6687" y="31"/>
                  </a:lnTo>
                  <a:cubicBezTo>
                    <a:pt x="6505" y="31"/>
                    <a:pt x="6323" y="1"/>
                    <a:pt x="61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1"/>
            <p:cNvSpPr/>
            <p:nvPr/>
          </p:nvSpPr>
          <p:spPr>
            <a:xfrm>
              <a:off x="4814950" y="1738150"/>
              <a:ext cx="161125" cy="434700"/>
            </a:xfrm>
            <a:custGeom>
              <a:avLst/>
              <a:gdLst/>
              <a:ahLst/>
              <a:cxnLst/>
              <a:rect l="l" t="t" r="r" b="b"/>
              <a:pathLst>
                <a:path w="6445" h="17388" extrusionOk="0">
                  <a:moveTo>
                    <a:pt x="5958" y="1"/>
                  </a:moveTo>
                  <a:lnTo>
                    <a:pt x="0" y="17387"/>
                  </a:lnTo>
                  <a:cubicBezTo>
                    <a:pt x="183" y="17387"/>
                    <a:pt x="395" y="17357"/>
                    <a:pt x="608" y="17326"/>
                  </a:cubicBezTo>
                  <a:lnTo>
                    <a:pt x="6444" y="214"/>
                  </a:lnTo>
                  <a:cubicBezTo>
                    <a:pt x="6292" y="122"/>
                    <a:pt x="6110" y="62"/>
                    <a:pt x="5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1"/>
            <p:cNvSpPr/>
            <p:nvPr/>
          </p:nvSpPr>
          <p:spPr>
            <a:xfrm>
              <a:off x="4871175" y="1765525"/>
              <a:ext cx="146675" cy="396675"/>
            </a:xfrm>
            <a:custGeom>
              <a:avLst/>
              <a:gdLst/>
              <a:ahLst/>
              <a:cxnLst/>
              <a:rect l="l" t="t" r="r" b="b"/>
              <a:pathLst>
                <a:path w="5867" h="15867" extrusionOk="0">
                  <a:moveTo>
                    <a:pt x="5441" y="0"/>
                  </a:moveTo>
                  <a:lnTo>
                    <a:pt x="1" y="15867"/>
                  </a:lnTo>
                  <a:cubicBezTo>
                    <a:pt x="244" y="15806"/>
                    <a:pt x="457" y="15715"/>
                    <a:pt x="639" y="15654"/>
                  </a:cubicBezTo>
                  <a:lnTo>
                    <a:pt x="5867" y="426"/>
                  </a:lnTo>
                  <a:cubicBezTo>
                    <a:pt x="5745" y="274"/>
                    <a:pt x="5593" y="122"/>
                    <a:pt x="54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1"/>
            <p:cNvSpPr/>
            <p:nvPr/>
          </p:nvSpPr>
          <p:spPr>
            <a:xfrm>
              <a:off x="4932725" y="1814900"/>
              <a:ext cx="118575" cy="323750"/>
            </a:xfrm>
            <a:custGeom>
              <a:avLst/>
              <a:gdLst/>
              <a:ahLst/>
              <a:cxnLst/>
              <a:rect l="l" t="t" r="r" b="b"/>
              <a:pathLst>
                <a:path w="4743" h="12950" extrusionOk="0">
                  <a:moveTo>
                    <a:pt x="4438" y="1"/>
                  </a:moveTo>
                  <a:lnTo>
                    <a:pt x="1" y="12949"/>
                  </a:lnTo>
                  <a:cubicBezTo>
                    <a:pt x="244" y="12828"/>
                    <a:pt x="457" y="12706"/>
                    <a:pt x="700" y="12554"/>
                  </a:cubicBezTo>
                  <a:lnTo>
                    <a:pt x="4742" y="730"/>
                  </a:lnTo>
                  <a:cubicBezTo>
                    <a:pt x="4651" y="487"/>
                    <a:pt x="4530" y="244"/>
                    <a:pt x="44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1"/>
            <p:cNvSpPr/>
            <p:nvPr/>
          </p:nvSpPr>
          <p:spPr>
            <a:xfrm>
              <a:off x="5002650" y="1899250"/>
              <a:ext cx="66875" cy="190000"/>
            </a:xfrm>
            <a:custGeom>
              <a:avLst/>
              <a:gdLst/>
              <a:ahLst/>
              <a:cxnLst/>
              <a:rect l="l" t="t" r="r" b="b"/>
              <a:pathLst>
                <a:path w="2675" h="7600" extrusionOk="0">
                  <a:moveTo>
                    <a:pt x="2584" y="1"/>
                  </a:moveTo>
                  <a:lnTo>
                    <a:pt x="0" y="7600"/>
                  </a:lnTo>
                  <a:cubicBezTo>
                    <a:pt x="334" y="7265"/>
                    <a:pt x="638" y="6900"/>
                    <a:pt x="942" y="6536"/>
                  </a:cubicBezTo>
                  <a:lnTo>
                    <a:pt x="2675" y="1429"/>
                  </a:lnTo>
                  <a:cubicBezTo>
                    <a:pt x="2675" y="1034"/>
                    <a:pt x="2675" y="639"/>
                    <a:pt x="2614" y="244"/>
                  </a:cubicBezTo>
                  <a:cubicBezTo>
                    <a:pt x="2614" y="153"/>
                    <a:pt x="2614" y="61"/>
                    <a:pt x="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5">
    <p:spTree>
      <p:nvGrpSpPr>
        <p:cNvPr id="1" name="Shape 430"/>
        <p:cNvGrpSpPr/>
        <p:nvPr/>
      </p:nvGrpSpPr>
      <p:grpSpPr>
        <a:xfrm>
          <a:off x="0" y="0"/>
          <a:ext cx="0" cy="0"/>
          <a:chOff x="0" y="0"/>
          <a:chExt cx="0" cy="0"/>
        </a:xfrm>
      </p:grpSpPr>
      <p:sp>
        <p:nvSpPr>
          <p:cNvPr id="431" name="Google Shape;431;p1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2" name="Google Shape;432;p14"/>
          <p:cNvSpPr/>
          <p:nvPr/>
        </p:nvSpPr>
        <p:spPr>
          <a:xfrm rot="10800000">
            <a:off x="666915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rot="10800000" flipH="1">
            <a:off x="0" y="-1"/>
            <a:ext cx="2502442" cy="1690885"/>
          </a:xfrm>
          <a:custGeom>
            <a:avLst/>
            <a:gdLst/>
            <a:ahLst/>
            <a:cxnLst/>
            <a:rect l="l" t="t" r="r" b="b"/>
            <a:pathLst>
              <a:path w="69638" h="47054" extrusionOk="0">
                <a:moveTo>
                  <a:pt x="1586" y="1"/>
                </a:moveTo>
                <a:cubicBezTo>
                  <a:pt x="1018" y="1"/>
                  <a:pt x="484" y="70"/>
                  <a:pt x="1" y="214"/>
                </a:cubicBezTo>
                <a:lnTo>
                  <a:pt x="1" y="47054"/>
                </a:lnTo>
                <a:lnTo>
                  <a:pt x="69637" y="47054"/>
                </a:lnTo>
                <a:cubicBezTo>
                  <a:pt x="66715" y="36595"/>
                  <a:pt x="54912" y="34870"/>
                  <a:pt x="41787" y="34870"/>
                </a:cubicBezTo>
                <a:cubicBezTo>
                  <a:pt x="40303" y="34870"/>
                  <a:pt x="38803" y="34892"/>
                  <a:pt x="37296" y="34926"/>
                </a:cubicBezTo>
                <a:cubicBezTo>
                  <a:pt x="37133" y="34930"/>
                  <a:pt x="36972" y="34932"/>
                  <a:pt x="36812" y="34932"/>
                </a:cubicBezTo>
                <a:cubicBezTo>
                  <a:pt x="19925" y="34932"/>
                  <a:pt x="17471" y="14438"/>
                  <a:pt x="10305" y="4652"/>
                </a:cubicBezTo>
                <a:cubicBezTo>
                  <a:pt x="8221" y="1806"/>
                  <a:pt x="4479" y="1"/>
                  <a:pt x="1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4"/>
          <p:cNvGrpSpPr/>
          <p:nvPr/>
        </p:nvGrpSpPr>
        <p:grpSpPr>
          <a:xfrm rot="-9721219">
            <a:off x="7540341" y="327690"/>
            <a:ext cx="1320906" cy="912539"/>
            <a:chOff x="5513275" y="3438450"/>
            <a:chExt cx="768300" cy="530775"/>
          </a:xfrm>
        </p:grpSpPr>
        <p:sp>
          <p:nvSpPr>
            <p:cNvPr id="435" name="Google Shape;435;p14"/>
            <p:cNvSpPr/>
            <p:nvPr/>
          </p:nvSpPr>
          <p:spPr>
            <a:xfrm>
              <a:off x="5513275" y="3451700"/>
              <a:ext cx="54750" cy="127700"/>
            </a:xfrm>
            <a:custGeom>
              <a:avLst/>
              <a:gdLst/>
              <a:ahLst/>
              <a:cxnLst/>
              <a:rect l="l" t="t" r="r" b="b"/>
              <a:pathLst>
                <a:path w="2190" h="5108" extrusionOk="0">
                  <a:moveTo>
                    <a:pt x="2189" y="1"/>
                  </a:moveTo>
                  <a:lnTo>
                    <a:pt x="2189" y="1"/>
                  </a:lnTo>
                  <a:cubicBezTo>
                    <a:pt x="1916" y="183"/>
                    <a:pt x="1642" y="366"/>
                    <a:pt x="1369" y="609"/>
                  </a:cubicBezTo>
                  <a:lnTo>
                    <a:pt x="1" y="4165"/>
                  </a:lnTo>
                  <a:cubicBezTo>
                    <a:pt x="62" y="4439"/>
                    <a:pt x="123" y="4773"/>
                    <a:pt x="214" y="5107"/>
                  </a:cubicBez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5537600" y="3438450"/>
              <a:ext cx="88925" cy="211625"/>
            </a:xfrm>
            <a:custGeom>
              <a:avLst/>
              <a:gdLst/>
              <a:ahLst/>
              <a:cxnLst/>
              <a:rect l="l" t="t" r="r" b="b"/>
              <a:pathLst>
                <a:path w="3557" h="8465" extrusionOk="0">
                  <a:moveTo>
                    <a:pt x="3183" y="1"/>
                  </a:moveTo>
                  <a:cubicBezTo>
                    <a:pt x="3118" y="1"/>
                    <a:pt x="3050" y="4"/>
                    <a:pt x="2979" y="14"/>
                  </a:cubicBezTo>
                  <a:lnTo>
                    <a:pt x="1" y="7765"/>
                  </a:lnTo>
                  <a:cubicBezTo>
                    <a:pt x="92" y="8008"/>
                    <a:pt x="183" y="8221"/>
                    <a:pt x="305" y="8464"/>
                  </a:cubicBezTo>
                  <a:lnTo>
                    <a:pt x="3557" y="14"/>
                  </a:lnTo>
                  <a:cubicBezTo>
                    <a:pt x="3435" y="14"/>
                    <a:pt x="3314" y="1"/>
                    <a:pt x="31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5567250" y="3447900"/>
              <a:ext cx="107925" cy="260675"/>
            </a:xfrm>
            <a:custGeom>
              <a:avLst/>
              <a:gdLst/>
              <a:ahLst/>
              <a:cxnLst/>
              <a:rect l="l" t="t" r="r" b="b"/>
              <a:pathLst>
                <a:path w="4317" h="10427" extrusionOk="0">
                  <a:moveTo>
                    <a:pt x="3800" y="1"/>
                  </a:moveTo>
                  <a:lnTo>
                    <a:pt x="0" y="9849"/>
                  </a:lnTo>
                  <a:cubicBezTo>
                    <a:pt x="122" y="10031"/>
                    <a:pt x="243" y="10244"/>
                    <a:pt x="365" y="10427"/>
                  </a:cubicBezTo>
                  <a:lnTo>
                    <a:pt x="4316" y="214"/>
                  </a:lnTo>
                  <a:cubicBezTo>
                    <a:pt x="4134" y="122"/>
                    <a:pt x="3982" y="62"/>
                    <a:pt x="3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5600675" y="3472225"/>
              <a:ext cx="117050" cy="287275"/>
            </a:xfrm>
            <a:custGeom>
              <a:avLst/>
              <a:gdLst/>
              <a:ahLst/>
              <a:cxnLst/>
              <a:rect l="l" t="t" r="r" b="b"/>
              <a:pathLst>
                <a:path w="4682" h="11491" extrusionOk="0">
                  <a:moveTo>
                    <a:pt x="4225" y="1"/>
                  </a:moveTo>
                  <a:lnTo>
                    <a:pt x="0" y="10973"/>
                  </a:lnTo>
                  <a:cubicBezTo>
                    <a:pt x="152" y="11125"/>
                    <a:pt x="274" y="11308"/>
                    <a:pt x="396" y="11490"/>
                  </a:cubicBezTo>
                  <a:lnTo>
                    <a:pt x="4681" y="365"/>
                  </a:lnTo>
                  <a:cubicBezTo>
                    <a:pt x="4529" y="244"/>
                    <a:pt x="4377" y="122"/>
                    <a:pt x="4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5637150" y="3507175"/>
              <a:ext cx="120075" cy="296375"/>
            </a:xfrm>
            <a:custGeom>
              <a:avLst/>
              <a:gdLst/>
              <a:ahLst/>
              <a:cxnLst/>
              <a:rect l="l" t="t" r="r" b="b"/>
              <a:pathLst>
                <a:path w="4803" h="11855" extrusionOk="0">
                  <a:moveTo>
                    <a:pt x="4377" y="1"/>
                  </a:moveTo>
                  <a:lnTo>
                    <a:pt x="0" y="11399"/>
                  </a:lnTo>
                  <a:cubicBezTo>
                    <a:pt x="122" y="11551"/>
                    <a:pt x="274" y="11703"/>
                    <a:pt x="396" y="11855"/>
                  </a:cubicBezTo>
                  <a:lnTo>
                    <a:pt x="4803" y="457"/>
                  </a:lnTo>
                  <a:cubicBezTo>
                    <a:pt x="4651" y="305"/>
                    <a:pt x="4529" y="153"/>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5675150" y="3552025"/>
              <a:ext cx="117800" cy="290300"/>
            </a:xfrm>
            <a:custGeom>
              <a:avLst/>
              <a:gdLst/>
              <a:ahLst/>
              <a:cxnLst/>
              <a:rect l="l" t="t" r="r" b="b"/>
              <a:pathLst>
                <a:path w="4712" h="11612" extrusionOk="0">
                  <a:moveTo>
                    <a:pt x="4316" y="0"/>
                  </a:moveTo>
                  <a:lnTo>
                    <a:pt x="0" y="11216"/>
                  </a:lnTo>
                  <a:cubicBezTo>
                    <a:pt x="152" y="11338"/>
                    <a:pt x="304" y="11490"/>
                    <a:pt x="426" y="11611"/>
                  </a:cubicBezTo>
                  <a:lnTo>
                    <a:pt x="4712" y="517"/>
                  </a:lnTo>
                  <a:cubicBezTo>
                    <a:pt x="4529" y="304"/>
                    <a:pt x="4408" y="122"/>
                    <a:pt x="43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5715425" y="3593050"/>
              <a:ext cx="116275" cy="281950"/>
            </a:xfrm>
            <a:custGeom>
              <a:avLst/>
              <a:gdLst/>
              <a:ahLst/>
              <a:cxnLst/>
              <a:rect l="l" t="t" r="r" b="b"/>
              <a:pathLst>
                <a:path w="4651" h="11278" extrusionOk="0">
                  <a:moveTo>
                    <a:pt x="4225" y="0"/>
                  </a:moveTo>
                  <a:lnTo>
                    <a:pt x="0" y="10943"/>
                  </a:lnTo>
                  <a:cubicBezTo>
                    <a:pt x="152" y="11064"/>
                    <a:pt x="304" y="11186"/>
                    <a:pt x="456" y="11277"/>
                  </a:cubicBezTo>
                  <a:lnTo>
                    <a:pt x="4651" y="365"/>
                  </a:lnTo>
                  <a:cubicBezTo>
                    <a:pt x="4499" y="244"/>
                    <a:pt x="4377" y="122"/>
                    <a:pt x="4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5757975" y="3624200"/>
              <a:ext cx="117050" cy="278900"/>
            </a:xfrm>
            <a:custGeom>
              <a:avLst/>
              <a:gdLst/>
              <a:ahLst/>
              <a:cxnLst/>
              <a:rect l="l" t="t" r="r" b="b"/>
              <a:pathLst>
                <a:path w="4682" h="11156" extrusionOk="0">
                  <a:moveTo>
                    <a:pt x="4195" y="1"/>
                  </a:moveTo>
                  <a:lnTo>
                    <a:pt x="0" y="10882"/>
                  </a:lnTo>
                  <a:cubicBezTo>
                    <a:pt x="152" y="10973"/>
                    <a:pt x="335" y="11065"/>
                    <a:pt x="487" y="11156"/>
                  </a:cubicBezTo>
                  <a:lnTo>
                    <a:pt x="4681" y="274"/>
                  </a:lnTo>
                  <a:cubicBezTo>
                    <a:pt x="4499" y="183"/>
                    <a:pt x="4347"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5802800" y="3647000"/>
              <a:ext cx="117825" cy="278900"/>
            </a:xfrm>
            <a:custGeom>
              <a:avLst/>
              <a:gdLst/>
              <a:ahLst/>
              <a:cxnLst/>
              <a:rect l="l" t="t" r="r" b="b"/>
              <a:pathLst>
                <a:path w="4713" h="11156" extrusionOk="0">
                  <a:moveTo>
                    <a:pt x="4195" y="1"/>
                  </a:moveTo>
                  <a:lnTo>
                    <a:pt x="1" y="10913"/>
                  </a:lnTo>
                  <a:cubicBezTo>
                    <a:pt x="153" y="11004"/>
                    <a:pt x="335" y="11064"/>
                    <a:pt x="487" y="11156"/>
                  </a:cubicBezTo>
                  <a:lnTo>
                    <a:pt x="4712" y="213"/>
                  </a:lnTo>
                  <a:cubicBezTo>
                    <a:pt x="4530" y="152"/>
                    <a:pt x="4378" y="92"/>
                    <a:pt x="419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5849150" y="3663725"/>
              <a:ext cx="119325" cy="279650"/>
            </a:xfrm>
            <a:custGeom>
              <a:avLst/>
              <a:gdLst/>
              <a:ahLst/>
              <a:cxnLst/>
              <a:rect l="l" t="t" r="r" b="b"/>
              <a:pathLst>
                <a:path w="4773" h="11186" extrusionOk="0">
                  <a:moveTo>
                    <a:pt x="4226" y="0"/>
                  </a:moveTo>
                  <a:lnTo>
                    <a:pt x="1" y="11003"/>
                  </a:lnTo>
                  <a:cubicBezTo>
                    <a:pt x="153" y="11064"/>
                    <a:pt x="335" y="11125"/>
                    <a:pt x="518" y="11186"/>
                  </a:cubicBezTo>
                  <a:lnTo>
                    <a:pt x="4773" y="122"/>
                  </a:lnTo>
                  <a:cubicBezTo>
                    <a:pt x="4591" y="91"/>
                    <a:pt x="4408" y="61"/>
                    <a:pt x="42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5897025" y="3674350"/>
              <a:ext cx="121625" cy="282700"/>
            </a:xfrm>
            <a:custGeom>
              <a:avLst/>
              <a:gdLst/>
              <a:ahLst/>
              <a:cxnLst/>
              <a:rect l="l" t="t" r="r" b="b"/>
              <a:pathLst>
                <a:path w="4865" h="11308" extrusionOk="0">
                  <a:moveTo>
                    <a:pt x="4317" y="1"/>
                  </a:moveTo>
                  <a:lnTo>
                    <a:pt x="1" y="11186"/>
                  </a:lnTo>
                  <a:cubicBezTo>
                    <a:pt x="183" y="11217"/>
                    <a:pt x="366" y="11278"/>
                    <a:pt x="548" y="11308"/>
                  </a:cubicBezTo>
                  <a:lnTo>
                    <a:pt x="4864" y="92"/>
                  </a:lnTo>
                  <a:cubicBezTo>
                    <a:pt x="4682" y="62"/>
                    <a:pt x="4499" y="31"/>
                    <a:pt x="43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5947175" y="3683475"/>
              <a:ext cx="121625" cy="281950"/>
            </a:xfrm>
            <a:custGeom>
              <a:avLst/>
              <a:gdLst/>
              <a:ahLst/>
              <a:cxnLst/>
              <a:rect l="l" t="t" r="r" b="b"/>
              <a:pathLst>
                <a:path w="4865" h="11278" extrusionOk="0">
                  <a:moveTo>
                    <a:pt x="4317" y="0"/>
                  </a:moveTo>
                  <a:lnTo>
                    <a:pt x="1" y="11216"/>
                  </a:lnTo>
                  <a:cubicBezTo>
                    <a:pt x="183" y="11247"/>
                    <a:pt x="366" y="11277"/>
                    <a:pt x="548" y="11277"/>
                  </a:cubicBezTo>
                  <a:lnTo>
                    <a:pt x="4864" y="92"/>
                  </a:lnTo>
                  <a:cubicBezTo>
                    <a:pt x="4682" y="61"/>
                    <a:pt x="4499" y="31"/>
                    <a:pt x="43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5998850" y="3692600"/>
              <a:ext cx="119325" cy="276625"/>
            </a:xfrm>
            <a:custGeom>
              <a:avLst/>
              <a:gdLst/>
              <a:ahLst/>
              <a:cxnLst/>
              <a:rect l="l" t="t" r="r" b="b"/>
              <a:pathLst>
                <a:path w="4773" h="11065" extrusionOk="0">
                  <a:moveTo>
                    <a:pt x="4256" y="0"/>
                  </a:moveTo>
                  <a:lnTo>
                    <a:pt x="1" y="11034"/>
                  </a:lnTo>
                  <a:cubicBezTo>
                    <a:pt x="183" y="11064"/>
                    <a:pt x="366" y="11064"/>
                    <a:pt x="578" y="11064"/>
                  </a:cubicBezTo>
                  <a:lnTo>
                    <a:pt x="4773" y="12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6052800" y="3704750"/>
              <a:ext cx="114775" cy="263700"/>
            </a:xfrm>
            <a:custGeom>
              <a:avLst/>
              <a:gdLst/>
              <a:ahLst/>
              <a:cxnLst/>
              <a:rect l="l" t="t" r="r" b="b"/>
              <a:pathLst>
                <a:path w="4591" h="10548" extrusionOk="0">
                  <a:moveTo>
                    <a:pt x="4074" y="1"/>
                  </a:moveTo>
                  <a:lnTo>
                    <a:pt x="1" y="10548"/>
                  </a:lnTo>
                  <a:cubicBezTo>
                    <a:pt x="183" y="10517"/>
                    <a:pt x="396" y="10517"/>
                    <a:pt x="609" y="10487"/>
                  </a:cubicBezTo>
                  <a:lnTo>
                    <a:pt x="4591" y="122"/>
                  </a:lnTo>
                  <a:cubicBezTo>
                    <a:pt x="4408" y="92"/>
                    <a:pt x="4226" y="31"/>
                    <a:pt x="407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6109050" y="3719950"/>
              <a:ext cx="105650" cy="240900"/>
            </a:xfrm>
            <a:custGeom>
              <a:avLst/>
              <a:gdLst/>
              <a:ahLst/>
              <a:cxnLst/>
              <a:rect l="l" t="t" r="r" b="b"/>
              <a:pathLst>
                <a:path w="4226" h="9636" extrusionOk="0">
                  <a:moveTo>
                    <a:pt x="3708" y="0"/>
                  </a:moveTo>
                  <a:lnTo>
                    <a:pt x="0" y="9636"/>
                  </a:lnTo>
                  <a:cubicBezTo>
                    <a:pt x="213" y="9575"/>
                    <a:pt x="426" y="9545"/>
                    <a:pt x="639" y="9484"/>
                  </a:cubicBezTo>
                  <a:lnTo>
                    <a:pt x="4225" y="213"/>
                  </a:lnTo>
                  <a:cubicBezTo>
                    <a:pt x="4043" y="152"/>
                    <a:pt x="3891" y="61"/>
                    <a:pt x="37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6169825" y="3745025"/>
              <a:ext cx="87425" cy="197600"/>
            </a:xfrm>
            <a:custGeom>
              <a:avLst/>
              <a:gdLst/>
              <a:ahLst/>
              <a:cxnLst/>
              <a:rect l="l" t="t" r="r" b="b"/>
              <a:pathLst>
                <a:path w="3497" h="7904" extrusionOk="0">
                  <a:moveTo>
                    <a:pt x="3040" y="1"/>
                  </a:moveTo>
                  <a:lnTo>
                    <a:pt x="1" y="7903"/>
                  </a:lnTo>
                  <a:cubicBezTo>
                    <a:pt x="244" y="7812"/>
                    <a:pt x="487" y="7721"/>
                    <a:pt x="700" y="7599"/>
                  </a:cubicBezTo>
                  <a:lnTo>
                    <a:pt x="3496" y="365"/>
                  </a:lnTo>
                  <a:cubicBezTo>
                    <a:pt x="3344" y="244"/>
                    <a:pt x="3192" y="122"/>
                    <a:pt x="30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6239750" y="3798225"/>
              <a:ext cx="41825" cy="102600"/>
            </a:xfrm>
            <a:custGeom>
              <a:avLst/>
              <a:gdLst/>
              <a:ahLst/>
              <a:cxnLst/>
              <a:rect l="l" t="t" r="r" b="b"/>
              <a:pathLst>
                <a:path w="1673" h="4104" extrusionOk="0">
                  <a:moveTo>
                    <a:pt x="1581" y="0"/>
                  </a:moveTo>
                  <a:lnTo>
                    <a:pt x="0" y="4104"/>
                  </a:lnTo>
                  <a:cubicBezTo>
                    <a:pt x="456" y="3678"/>
                    <a:pt x="821" y="3222"/>
                    <a:pt x="1095" y="2736"/>
                  </a:cubicBezTo>
                  <a:lnTo>
                    <a:pt x="1520" y="1642"/>
                  </a:lnTo>
                  <a:cubicBezTo>
                    <a:pt x="1550" y="1550"/>
                    <a:pt x="1581" y="1459"/>
                    <a:pt x="1581" y="1398"/>
                  </a:cubicBezTo>
                  <a:cubicBezTo>
                    <a:pt x="1672" y="882"/>
                    <a:pt x="1672" y="426"/>
                    <a:pt x="15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14"/>
          <p:cNvGrpSpPr/>
          <p:nvPr/>
        </p:nvGrpSpPr>
        <p:grpSpPr>
          <a:xfrm rot="10800000">
            <a:off x="570096" y="326147"/>
            <a:ext cx="1034683" cy="426696"/>
            <a:chOff x="6041400" y="2991975"/>
            <a:chExt cx="528925" cy="218125"/>
          </a:xfrm>
        </p:grpSpPr>
        <p:sp>
          <p:nvSpPr>
            <p:cNvPr id="453" name="Google Shape;453;p14"/>
            <p:cNvSpPr/>
            <p:nvPr/>
          </p:nvSpPr>
          <p:spPr>
            <a:xfrm>
              <a:off x="6041400" y="2991975"/>
              <a:ext cx="29675" cy="29650"/>
            </a:xfrm>
            <a:custGeom>
              <a:avLst/>
              <a:gdLst/>
              <a:ahLst/>
              <a:cxnLst/>
              <a:rect l="l" t="t" r="r" b="b"/>
              <a:pathLst>
                <a:path w="1187" h="1186" extrusionOk="0">
                  <a:moveTo>
                    <a:pt x="579" y="1"/>
                  </a:moveTo>
                  <a:cubicBezTo>
                    <a:pt x="244" y="1"/>
                    <a:pt x="1" y="274"/>
                    <a:pt x="1" y="608"/>
                  </a:cubicBezTo>
                  <a:cubicBezTo>
                    <a:pt x="1" y="912"/>
                    <a:pt x="244" y="1186"/>
                    <a:pt x="579" y="1186"/>
                  </a:cubicBezTo>
                  <a:cubicBezTo>
                    <a:pt x="913" y="1186"/>
                    <a:pt x="1186" y="912"/>
                    <a:pt x="1186" y="608"/>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6207825" y="2991975"/>
              <a:ext cx="29675" cy="29650"/>
            </a:xfrm>
            <a:custGeom>
              <a:avLst/>
              <a:gdLst/>
              <a:ahLst/>
              <a:cxnLst/>
              <a:rect l="l" t="t" r="r" b="b"/>
              <a:pathLst>
                <a:path w="1187" h="1186" extrusionOk="0">
                  <a:moveTo>
                    <a:pt x="578" y="1"/>
                  </a:moveTo>
                  <a:cubicBezTo>
                    <a:pt x="274" y="1"/>
                    <a:pt x="1" y="274"/>
                    <a:pt x="1" y="608"/>
                  </a:cubicBezTo>
                  <a:cubicBezTo>
                    <a:pt x="1" y="912"/>
                    <a:pt x="274" y="1186"/>
                    <a:pt x="578" y="1186"/>
                  </a:cubicBezTo>
                  <a:cubicBezTo>
                    <a:pt x="913" y="1186"/>
                    <a:pt x="1186" y="912"/>
                    <a:pt x="1186" y="608"/>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6374250" y="2991975"/>
              <a:ext cx="29650" cy="29650"/>
            </a:xfrm>
            <a:custGeom>
              <a:avLst/>
              <a:gdLst/>
              <a:ahLst/>
              <a:cxnLst/>
              <a:rect l="l" t="t" r="r" b="b"/>
              <a:pathLst>
                <a:path w="1186" h="1186" extrusionOk="0">
                  <a:moveTo>
                    <a:pt x="608" y="1"/>
                  </a:moveTo>
                  <a:cubicBezTo>
                    <a:pt x="274" y="1"/>
                    <a:pt x="0" y="274"/>
                    <a:pt x="0" y="608"/>
                  </a:cubicBezTo>
                  <a:cubicBezTo>
                    <a:pt x="0" y="912"/>
                    <a:pt x="274" y="1186"/>
                    <a:pt x="608" y="1186"/>
                  </a:cubicBezTo>
                  <a:cubicBezTo>
                    <a:pt x="912" y="1186"/>
                    <a:pt x="1186" y="912"/>
                    <a:pt x="1186" y="608"/>
                  </a:cubicBezTo>
                  <a:cubicBezTo>
                    <a:pt x="1186" y="274"/>
                    <a:pt x="912" y="1"/>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6540650" y="2991975"/>
              <a:ext cx="29675" cy="29650"/>
            </a:xfrm>
            <a:custGeom>
              <a:avLst/>
              <a:gdLst/>
              <a:ahLst/>
              <a:cxnLst/>
              <a:rect l="l" t="t" r="r" b="b"/>
              <a:pathLst>
                <a:path w="1187" h="1186" extrusionOk="0">
                  <a:moveTo>
                    <a:pt x="609" y="1"/>
                  </a:moveTo>
                  <a:cubicBezTo>
                    <a:pt x="275" y="1"/>
                    <a:pt x="1" y="274"/>
                    <a:pt x="1" y="608"/>
                  </a:cubicBezTo>
                  <a:cubicBezTo>
                    <a:pt x="1" y="912"/>
                    <a:pt x="275" y="1186"/>
                    <a:pt x="609" y="1186"/>
                  </a:cubicBezTo>
                  <a:cubicBezTo>
                    <a:pt x="913" y="1186"/>
                    <a:pt x="1186" y="912"/>
                    <a:pt x="1186" y="608"/>
                  </a:cubicBezTo>
                  <a:cubicBezTo>
                    <a:pt x="1186" y="274"/>
                    <a:pt x="913" y="1"/>
                    <a:pt x="6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6131075" y="3052000"/>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6297500" y="3052000"/>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6463900" y="3052000"/>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6207825" y="3120400"/>
              <a:ext cx="29675" cy="29650"/>
            </a:xfrm>
            <a:custGeom>
              <a:avLst/>
              <a:gdLst/>
              <a:ahLst/>
              <a:cxnLst/>
              <a:rect l="l" t="t" r="r" b="b"/>
              <a:pathLst>
                <a:path w="1187" h="1186" extrusionOk="0">
                  <a:moveTo>
                    <a:pt x="578" y="0"/>
                  </a:moveTo>
                  <a:cubicBezTo>
                    <a:pt x="274" y="0"/>
                    <a:pt x="1" y="274"/>
                    <a:pt x="1" y="608"/>
                  </a:cubicBezTo>
                  <a:cubicBezTo>
                    <a:pt x="1" y="912"/>
                    <a:pt x="274" y="1186"/>
                    <a:pt x="578" y="1186"/>
                  </a:cubicBezTo>
                  <a:cubicBezTo>
                    <a:pt x="913" y="1186"/>
                    <a:pt x="1186" y="912"/>
                    <a:pt x="1186" y="608"/>
                  </a:cubicBezTo>
                  <a:cubicBezTo>
                    <a:pt x="1186" y="274"/>
                    <a:pt x="913" y="0"/>
                    <a:pt x="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6374250" y="3120400"/>
              <a:ext cx="29650" cy="29650"/>
            </a:xfrm>
            <a:custGeom>
              <a:avLst/>
              <a:gdLst/>
              <a:ahLst/>
              <a:cxnLst/>
              <a:rect l="l" t="t" r="r" b="b"/>
              <a:pathLst>
                <a:path w="1186" h="1186" extrusionOk="0">
                  <a:moveTo>
                    <a:pt x="608" y="0"/>
                  </a:moveTo>
                  <a:cubicBezTo>
                    <a:pt x="274" y="0"/>
                    <a:pt x="0" y="274"/>
                    <a:pt x="0" y="608"/>
                  </a:cubicBezTo>
                  <a:cubicBezTo>
                    <a:pt x="0" y="912"/>
                    <a:pt x="274" y="1186"/>
                    <a:pt x="608" y="1186"/>
                  </a:cubicBezTo>
                  <a:cubicBezTo>
                    <a:pt x="912" y="1186"/>
                    <a:pt x="1186" y="912"/>
                    <a:pt x="1186" y="608"/>
                  </a:cubicBezTo>
                  <a:cubicBezTo>
                    <a:pt x="1186" y="274"/>
                    <a:pt x="912" y="0"/>
                    <a:pt x="6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6540650" y="3120400"/>
              <a:ext cx="29675" cy="29650"/>
            </a:xfrm>
            <a:custGeom>
              <a:avLst/>
              <a:gdLst/>
              <a:ahLst/>
              <a:cxnLst/>
              <a:rect l="l" t="t" r="r" b="b"/>
              <a:pathLst>
                <a:path w="1187" h="1186" extrusionOk="0">
                  <a:moveTo>
                    <a:pt x="609" y="0"/>
                  </a:moveTo>
                  <a:cubicBezTo>
                    <a:pt x="275" y="0"/>
                    <a:pt x="1" y="274"/>
                    <a:pt x="1" y="608"/>
                  </a:cubicBezTo>
                  <a:cubicBezTo>
                    <a:pt x="1" y="912"/>
                    <a:pt x="275" y="1186"/>
                    <a:pt x="609" y="1186"/>
                  </a:cubicBezTo>
                  <a:cubicBezTo>
                    <a:pt x="913" y="1186"/>
                    <a:pt x="1186" y="912"/>
                    <a:pt x="1186" y="608"/>
                  </a:cubicBezTo>
                  <a:cubicBezTo>
                    <a:pt x="1186" y="274"/>
                    <a:pt x="913" y="0"/>
                    <a:pt x="6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6131075" y="3180425"/>
              <a:ext cx="29675" cy="29675"/>
            </a:xfrm>
            <a:custGeom>
              <a:avLst/>
              <a:gdLst/>
              <a:ahLst/>
              <a:cxnLst/>
              <a:rect l="l" t="t" r="r" b="b"/>
              <a:pathLst>
                <a:path w="1187" h="1187" extrusionOk="0">
                  <a:moveTo>
                    <a:pt x="578" y="1"/>
                  </a:moveTo>
                  <a:cubicBezTo>
                    <a:pt x="244" y="1"/>
                    <a:pt x="1" y="274"/>
                    <a:pt x="1" y="609"/>
                  </a:cubicBezTo>
                  <a:cubicBezTo>
                    <a:pt x="1" y="943"/>
                    <a:pt x="244" y="1186"/>
                    <a:pt x="578" y="1186"/>
                  </a:cubicBezTo>
                  <a:cubicBezTo>
                    <a:pt x="913" y="1186"/>
                    <a:pt x="1186" y="943"/>
                    <a:pt x="1186" y="609"/>
                  </a:cubicBezTo>
                  <a:cubicBezTo>
                    <a:pt x="1186" y="274"/>
                    <a:pt x="913"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4"/>
            <p:cNvSpPr/>
            <p:nvPr/>
          </p:nvSpPr>
          <p:spPr>
            <a:xfrm>
              <a:off x="6297500" y="3180425"/>
              <a:ext cx="29650" cy="29675"/>
            </a:xfrm>
            <a:custGeom>
              <a:avLst/>
              <a:gdLst/>
              <a:ahLst/>
              <a:cxnLst/>
              <a:rect l="l" t="t" r="r" b="b"/>
              <a:pathLst>
                <a:path w="1186" h="1187" extrusionOk="0">
                  <a:moveTo>
                    <a:pt x="578" y="1"/>
                  </a:moveTo>
                  <a:cubicBezTo>
                    <a:pt x="244" y="1"/>
                    <a:pt x="0" y="274"/>
                    <a:pt x="0" y="609"/>
                  </a:cubicBezTo>
                  <a:cubicBezTo>
                    <a:pt x="0" y="943"/>
                    <a:pt x="244" y="1186"/>
                    <a:pt x="578" y="1186"/>
                  </a:cubicBezTo>
                  <a:cubicBezTo>
                    <a:pt x="912" y="1186"/>
                    <a:pt x="1186" y="943"/>
                    <a:pt x="1186" y="609"/>
                  </a:cubicBezTo>
                  <a:cubicBezTo>
                    <a:pt x="1186" y="274"/>
                    <a:pt x="912" y="1"/>
                    <a:pt x="5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4"/>
            <p:cNvSpPr/>
            <p:nvPr/>
          </p:nvSpPr>
          <p:spPr>
            <a:xfrm>
              <a:off x="6463900" y="3180425"/>
              <a:ext cx="29675" cy="29675"/>
            </a:xfrm>
            <a:custGeom>
              <a:avLst/>
              <a:gdLst/>
              <a:ahLst/>
              <a:cxnLst/>
              <a:rect l="l" t="t" r="r" b="b"/>
              <a:pathLst>
                <a:path w="1187" h="1187" extrusionOk="0">
                  <a:moveTo>
                    <a:pt x="579" y="1"/>
                  </a:moveTo>
                  <a:cubicBezTo>
                    <a:pt x="275" y="1"/>
                    <a:pt x="1" y="274"/>
                    <a:pt x="1" y="609"/>
                  </a:cubicBezTo>
                  <a:cubicBezTo>
                    <a:pt x="1" y="943"/>
                    <a:pt x="275" y="1186"/>
                    <a:pt x="579" y="1186"/>
                  </a:cubicBezTo>
                  <a:cubicBezTo>
                    <a:pt x="913" y="1186"/>
                    <a:pt x="1186" y="943"/>
                    <a:pt x="1186" y="609"/>
                  </a:cubicBezTo>
                  <a:cubicBezTo>
                    <a:pt x="1186" y="274"/>
                    <a:pt x="913" y="1"/>
                    <a:pt x="5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8119200" cy="478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Playfair Display"/>
              <a:buNone/>
              <a:defRPr sz="2800" b="1">
                <a:solidFill>
                  <a:schemeClr val="dk2"/>
                </a:solidFill>
                <a:latin typeface="Playfair Display"/>
                <a:ea typeface="Playfair Display"/>
                <a:cs typeface="Playfair Display"/>
                <a:sym typeface="Playfair Display"/>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lt2"/>
              </a:buClr>
              <a:buSzPts val="1400"/>
              <a:buFont typeface="DM Sans"/>
              <a:buChar char="●"/>
              <a:defRPr>
                <a:solidFill>
                  <a:schemeClr val="lt2"/>
                </a:solidFill>
                <a:latin typeface="DM Sans"/>
                <a:ea typeface="DM Sans"/>
                <a:cs typeface="DM Sans"/>
                <a:sym typeface="DM Sans"/>
              </a:defRPr>
            </a:lvl1pPr>
            <a:lvl2pPr marL="914400" lvl="1"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a:lnSpc>
                <a:spcPct val="115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a:lnSpc>
                <a:spcPct val="115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5" r:id="rId6"/>
    <p:sldLayoutId id="2147483657" r:id="rId7"/>
    <p:sldLayoutId id="2147483658" r:id="rId8"/>
    <p:sldLayoutId id="2147483660" r:id="rId9"/>
    <p:sldLayoutId id="2147483661" r:id="rId10"/>
    <p:sldLayoutId id="2147483663"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web.mta.info/developers/turnstile.html"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4"/>
        <p:cNvGrpSpPr/>
        <p:nvPr/>
      </p:nvGrpSpPr>
      <p:grpSpPr>
        <a:xfrm>
          <a:off x="0" y="0"/>
          <a:ext cx="0" cy="0"/>
          <a:chOff x="0" y="0"/>
          <a:chExt cx="0" cy="0"/>
        </a:xfrm>
      </p:grpSpPr>
      <p:sp>
        <p:nvSpPr>
          <p:cNvPr id="985" name="Google Shape;985;p31"/>
          <p:cNvSpPr txBox="1">
            <a:spLocks noGrp="1"/>
          </p:cNvSpPr>
          <p:nvPr>
            <p:ph type="ctrTitle"/>
          </p:nvPr>
        </p:nvSpPr>
        <p:spPr>
          <a:xfrm>
            <a:off x="743035" y="1675666"/>
            <a:ext cx="7141200" cy="13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MTA analysis </a:t>
            </a:r>
            <a:br>
              <a:rPr lang="en" dirty="0"/>
            </a:br>
            <a:r>
              <a:rPr lang="en" dirty="0"/>
              <a:t>for kids safety event</a:t>
            </a:r>
            <a:endParaRPr dirty="0"/>
          </a:p>
        </p:txBody>
      </p:sp>
      <p:sp>
        <p:nvSpPr>
          <p:cNvPr id="986" name="Google Shape;986;p31"/>
          <p:cNvSpPr txBox="1">
            <a:spLocks noGrp="1"/>
          </p:cNvSpPr>
          <p:nvPr>
            <p:ph type="subTitle" idx="1"/>
          </p:nvPr>
        </p:nvSpPr>
        <p:spPr>
          <a:xfrm>
            <a:off x="216078" y="4191012"/>
            <a:ext cx="4461600" cy="39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solidFill>
                <a:latin typeface="Franklin Gothic Demi Cond" panose="020B0706030402020204" pitchFamily="34" charset="0"/>
              </a:rPr>
              <a:t>Amirah Alotaibi</a:t>
            </a:r>
            <a:endParaRPr dirty="0">
              <a:solidFill>
                <a:schemeClr val="tx1"/>
              </a:solidFill>
              <a:latin typeface="Franklin Gothic Demi Cond" panose="020B0706030402020204" pitchFamily="34" charset="0"/>
            </a:endParaRPr>
          </a:p>
        </p:txBody>
      </p:sp>
      <p:sp>
        <p:nvSpPr>
          <p:cNvPr id="987" name="Google Shape;987;p31"/>
          <p:cNvSpPr/>
          <p:nvPr/>
        </p:nvSpPr>
        <p:spPr>
          <a:xfrm rot="678739">
            <a:off x="6762223" y="3372212"/>
            <a:ext cx="1034680" cy="992895"/>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1"/>
          <p:cNvSpPr/>
          <p:nvPr/>
        </p:nvSpPr>
        <p:spPr>
          <a:xfrm rot="571665">
            <a:off x="975051" y="1299727"/>
            <a:ext cx="1149290" cy="810196"/>
          </a:xfrm>
          <a:custGeom>
            <a:avLst/>
            <a:gdLst/>
            <a:ahLst/>
            <a:cxnLst/>
            <a:rect l="l" t="t" r="r" b="b"/>
            <a:pathLst>
              <a:path w="25962" h="18302" extrusionOk="0">
                <a:moveTo>
                  <a:pt x="1065" y="0"/>
                </a:moveTo>
                <a:cubicBezTo>
                  <a:pt x="1008" y="0"/>
                  <a:pt x="953" y="28"/>
                  <a:pt x="916" y="95"/>
                </a:cubicBezTo>
                <a:cubicBezTo>
                  <a:pt x="874" y="220"/>
                  <a:pt x="811" y="325"/>
                  <a:pt x="748" y="450"/>
                </a:cubicBezTo>
                <a:cubicBezTo>
                  <a:pt x="706" y="471"/>
                  <a:pt x="686" y="492"/>
                  <a:pt x="686" y="555"/>
                </a:cubicBezTo>
                <a:lnTo>
                  <a:pt x="686" y="576"/>
                </a:lnTo>
                <a:cubicBezTo>
                  <a:pt x="476" y="994"/>
                  <a:pt x="246" y="1413"/>
                  <a:pt x="58" y="1831"/>
                </a:cubicBezTo>
                <a:cubicBezTo>
                  <a:pt x="1" y="1931"/>
                  <a:pt x="80" y="2031"/>
                  <a:pt x="170" y="2031"/>
                </a:cubicBezTo>
                <a:cubicBezTo>
                  <a:pt x="211" y="2031"/>
                  <a:pt x="255" y="2010"/>
                  <a:pt x="288" y="1957"/>
                </a:cubicBezTo>
                <a:cubicBezTo>
                  <a:pt x="434" y="1747"/>
                  <a:pt x="560" y="1517"/>
                  <a:pt x="686" y="1287"/>
                </a:cubicBezTo>
                <a:lnTo>
                  <a:pt x="686" y="1287"/>
                </a:lnTo>
                <a:cubicBezTo>
                  <a:pt x="727" y="5828"/>
                  <a:pt x="706" y="10368"/>
                  <a:pt x="539" y="14929"/>
                </a:cubicBezTo>
                <a:cubicBezTo>
                  <a:pt x="518" y="14929"/>
                  <a:pt x="518" y="14950"/>
                  <a:pt x="497" y="14950"/>
                </a:cubicBezTo>
                <a:cubicBezTo>
                  <a:pt x="455" y="14992"/>
                  <a:pt x="476" y="15076"/>
                  <a:pt x="518" y="15097"/>
                </a:cubicBezTo>
                <a:cubicBezTo>
                  <a:pt x="497" y="15829"/>
                  <a:pt x="476" y="16561"/>
                  <a:pt x="434" y="17294"/>
                </a:cubicBezTo>
                <a:cubicBezTo>
                  <a:pt x="414" y="17398"/>
                  <a:pt x="518" y="17503"/>
                  <a:pt x="644" y="17503"/>
                </a:cubicBezTo>
                <a:cubicBezTo>
                  <a:pt x="2059" y="17488"/>
                  <a:pt x="3475" y="17481"/>
                  <a:pt x="4892" y="17481"/>
                </a:cubicBezTo>
                <a:cubicBezTo>
                  <a:pt x="7474" y="17481"/>
                  <a:pt x="10060" y="17504"/>
                  <a:pt x="12654" y="17545"/>
                </a:cubicBezTo>
                <a:cubicBezTo>
                  <a:pt x="14621" y="17566"/>
                  <a:pt x="16587" y="17608"/>
                  <a:pt x="18575" y="17670"/>
                </a:cubicBezTo>
                <a:cubicBezTo>
                  <a:pt x="20080" y="17705"/>
                  <a:pt x="21642" y="17857"/>
                  <a:pt x="23190" y="17857"/>
                </a:cubicBezTo>
                <a:cubicBezTo>
                  <a:pt x="23494" y="17857"/>
                  <a:pt x="23797" y="17851"/>
                  <a:pt x="24099" y="17838"/>
                </a:cubicBezTo>
                <a:lnTo>
                  <a:pt x="24099" y="17838"/>
                </a:lnTo>
                <a:cubicBezTo>
                  <a:pt x="23953" y="17880"/>
                  <a:pt x="23827" y="17921"/>
                  <a:pt x="23681" y="17963"/>
                </a:cubicBezTo>
                <a:cubicBezTo>
                  <a:pt x="23504" y="18022"/>
                  <a:pt x="23567" y="18302"/>
                  <a:pt x="23748" y="18302"/>
                </a:cubicBezTo>
                <a:cubicBezTo>
                  <a:pt x="23760" y="18302"/>
                  <a:pt x="23772" y="18301"/>
                  <a:pt x="23785" y="18298"/>
                </a:cubicBezTo>
                <a:cubicBezTo>
                  <a:pt x="24434" y="18131"/>
                  <a:pt x="25082" y="17942"/>
                  <a:pt x="25752" y="17796"/>
                </a:cubicBezTo>
                <a:cubicBezTo>
                  <a:pt x="25898" y="17754"/>
                  <a:pt x="25961" y="17503"/>
                  <a:pt x="25794" y="17440"/>
                </a:cubicBezTo>
                <a:cubicBezTo>
                  <a:pt x="25229" y="17189"/>
                  <a:pt x="24727" y="16917"/>
                  <a:pt x="24266" y="16499"/>
                </a:cubicBezTo>
                <a:cubicBezTo>
                  <a:pt x="24219" y="16456"/>
                  <a:pt x="24167" y="16438"/>
                  <a:pt x="24118" y="16438"/>
                </a:cubicBezTo>
                <a:cubicBezTo>
                  <a:pt x="23949" y="16438"/>
                  <a:pt x="23807" y="16646"/>
                  <a:pt x="23953" y="16792"/>
                </a:cubicBezTo>
                <a:cubicBezTo>
                  <a:pt x="24287" y="17105"/>
                  <a:pt x="24664" y="17377"/>
                  <a:pt x="25082" y="17587"/>
                </a:cubicBezTo>
                <a:cubicBezTo>
                  <a:pt x="24999" y="17608"/>
                  <a:pt x="24915" y="17629"/>
                  <a:pt x="24831" y="17649"/>
                </a:cubicBezTo>
                <a:cubicBezTo>
                  <a:pt x="24831" y="17566"/>
                  <a:pt x="24790" y="17503"/>
                  <a:pt x="24706" y="17482"/>
                </a:cubicBezTo>
                <a:cubicBezTo>
                  <a:pt x="22802" y="17189"/>
                  <a:pt x="20814" y="17294"/>
                  <a:pt x="18910" y="17231"/>
                </a:cubicBezTo>
                <a:cubicBezTo>
                  <a:pt x="16880" y="17189"/>
                  <a:pt x="14851" y="17147"/>
                  <a:pt x="12821" y="17105"/>
                </a:cubicBezTo>
                <a:cubicBezTo>
                  <a:pt x="11017" y="17077"/>
                  <a:pt x="9213" y="17066"/>
                  <a:pt x="7411" y="17066"/>
                </a:cubicBezTo>
                <a:cubicBezTo>
                  <a:pt x="5221" y="17066"/>
                  <a:pt x="3034" y="17082"/>
                  <a:pt x="853" y="17105"/>
                </a:cubicBezTo>
                <a:cubicBezTo>
                  <a:pt x="895" y="16352"/>
                  <a:pt x="916" y="15620"/>
                  <a:pt x="958" y="14888"/>
                </a:cubicBezTo>
                <a:cubicBezTo>
                  <a:pt x="1125" y="14762"/>
                  <a:pt x="1313" y="14636"/>
                  <a:pt x="1481" y="14490"/>
                </a:cubicBezTo>
                <a:cubicBezTo>
                  <a:pt x="1543" y="14427"/>
                  <a:pt x="1522" y="14323"/>
                  <a:pt x="1460" y="14281"/>
                </a:cubicBezTo>
                <a:cubicBezTo>
                  <a:pt x="2087" y="13423"/>
                  <a:pt x="2757" y="12586"/>
                  <a:pt x="3468" y="11791"/>
                </a:cubicBezTo>
                <a:cubicBezTo>
                  <a:pt x="3517" y="11805"/>
                  <a:pt x="3564" y="11812"/>
                  <a:pt x="3609" y="11812"/>
                </a:cubicBezTo>
                <a:cubicBezTo>
                  <a:pt x="3699" y="11812"/>
                  <a:pt x="3782" y="11784"/>
                  <a:pt x="3866" y="11728"/>
                </a:cubicBezTo>
                <a:cubicBezTo>
                  <a:pt x="4431" y="12921"/>
                  <a:pt x="5017" y="14113"/>
                  <a:pt x="5582" y="15306"/>
                </a:cubicBezTo>
                <a:cubicBezTo>
                  <a:pt x="5582" y="15327"/>
                  <a:pt x="5561" y="15369"/>
                  <a:pt x="5540" y="15411"/>
                </a:cubicBezTo>
                <a:cubicBezTo>
                  <a:pt x="5414" y="15536"/>
                  <a:pt x="5331" y="15724"/>
                  <a:pt x="5351" y="15892"/>
                </a:cubicBezTo>
                <a:cubicBezTo>
                  <a:pt x="5382" y="16213"/>
                  <a:pt x="5670" y="16378"/>
                  <a:pt x="5961" y="16378"/>
                </a:cubicBezTo>
                <a:cubicBezTo>
                  <a:pt x="6069" y="16378"/>
                  <a:pt x="6176" y="16355"/>
                  <a:pt x="6272" y="16310"/>
                </a:cubicBezTo>
                <a:cubicBezTo>
                  <a:pt x="6607" y="16143"/>
                  <a:pt x="6670" y="15766"/>
                  <a:pt x="6544" y="15452"/>
                </a:cubicBezTo>
                <a:cubicBezTo>
                  <a:pt x="8134" y="12816"/>
                  <a:pt x="9662" y="10117"/>
                  <a:pt x="11085" y="7376"/>
                </a:cubicBezTo>
                <a:cubicBezTo>
                  <a:pt x="11126" y="7376"/>
                  <a:pt x="11189" y="7355"/>
                  <a:pt x="11231" y="7355"/>
                </a:cubicBezTo>
                <a:cubicBezTo>
                  <a:pt x="12005" y="8610"/>
                  <a:pt x="12675" y="9929"/>
                  <a:pt x="13282" y="11268"/>
                </a:cubicBezTo>
                <a:cubicBezTo>
                  <a:pt x="13240" y="11289"/>
                  <a:pt x="13198" y="11310"/>
                  <a:pt x="13177" y="11351"/>
                </a:cubicBezTo>
                <a:cubicBezTo>
                  <a:pt x="12989" y="11561"/>
                  <a:pt x="13072" y="11875"/>
                  <a:pt x="13261" y="12063"/>
                </a:cubicBezTo>
                <a:cubicBezTo>
                  <a:pt x="13392" y="12195"/>
                  <a:pt x="13565" y="12268"/>
                  <a:pt x="13743" y="12268"/>
                </a:cubicBezTo>
                <a:cubicBezTo>
                  <a:pt x="13848" y="12268"/>
                  <a:pt x="13955" y="12243"/>
                  <a:pt x="14056" y="12188"/>
                </a:cubicBezTo>
                <a:cubicBezTo>
                  <a:pt x="14349" y="12021"/>
                  <a:pt x="14474" y="11686"/>
                  <a:pt x="14390" y="11414"/>
                </a:cubicBezTo>
                <a:cubicBezTo>
                  <a:pt x="16295" y="9531"/>
                  <a:pt x="18031" y="7460"/>
                  <a:pt x="19559" y="5263"/>
                </a:cubicBezTo>
                <a:cubicBezTo>
                  <a:pt x="19621" y="5263"/>
                  <a:pt x="19684" y="5263"/>
                  <a:pt x="19747" y="5242"/>
                </a:cubicBezTo>
                <a:cubicBezTo>
                  <a:pt x="20124" y="6141"/>
                  <a:pt x="20500" y="7041"/>
                  <a:pt x="20877" y="7920"/>
                </a:cubicBezTo>
                <a:cubicBezTo>
                  <a:pt x="20856" y="7962"/>
                  <a:pt x="20814" y="7983"/>
                  <a:pt x="20793" y="8025"/>
                </a:cubicBezTo>
                <a:cubicBezTo>
                  <a:pt x="20555" y="8462"/>
                  <a:pt x="20958" y="9013"/>
                  <a:pt x="21430" y="9013"/>
                </a:cubicBezTo>
                <a:cubicBezTo>
                  <a:pt x="21455" y="9013"/>
                  <a:pt x="21479" y="9011"/>
                  <a:pt x="21505" y="9008"/>
                </a:cubicBezTo>
                <a:cubicBezTo>
                  <a:pt x="21965" y="8945"/>
                  <a:pt x="22216" y="8380"/>
                  <a:pt x="22007" y="7962"/>
                </a:cubicBezTo>
                <a:cubicBezTo>
                  <a:pt x="22823" y="6644"/>
                  <a:pt x="23639" y="5346"/>
                  <a:pt x="24476" y="4049"/>
                </a:cubicBezTo>
                <a:cubicBezTo>
                  <a:pt x="24497" y="4007"/>
                  <a:pt x="24518" y="3965"/>
                  <a:pt x="24497" y="3924"/>
                </a:cubicBezTo>
                <a:cubicBezTo>
                  <a:pt x="24538" y="3903"/>
                  <a:pt x="24580" y="3882"/>
                  <a:pt x="24622" y="3861"/>
                </a:cubicBezTo>
                <a:lnTo>
                  <a:pt x="24622" y="3861"/>
                </a:lnTo>
                <a:cubicBezTo>
                  <a:pt x="24538" y="4321"/>
                  <a:pt x="24434" y="4781"/>
                  <a:pt x="24413" y="5242"/>
                </a:cubicBezTo>
                <a:cubicBezTo>
                  <a:pt x="24413" y="5370"/>
                  <a:pt x="24518" y="5440"/>
                  <a:pt x="24621" y="5440"/>
                </a:cubicBezTo>
                <a:cubicBezTo>
                  <a:pt x="24702" y="5440"/>
                  <a:pt x="24783" y="5397"/>
                  <a:pt x="24810" y="5304"/>
                </a:cubicBezTo>
                <a:cubicBezTo>
                  <a:pt x="24978" y="4740"/>
                  <a:pt x="25020" y="4133"/>
                  <a:pt x="25103" y="3547"/>
                </a:cubicBezTo>
                <a:cubicBezTo>
                  <a:pt x="25120" y="3430"/>
                  <a:pt x="25017" y="3286"/>
                  <a:pt x="24889" y="3286"/>
                </a:cubicBezTo>
                <a:cubicBezTo>
                  <a:pt x="24857" y="3286"/>
                  <a:pt x="24823" y="3296"/>
                  <a:pt x="24790" y="3317"/>
                </a:cubicBezTo>
                <a:cubicBezTo>
                  <a:pt x="24308" y="3672"/>
                  <a:pt x="23743" y="3882"/>
                  <a:pt x="23157" y="3986"/>
                </a:cubicBezTo>
                <a:cubicBezTo>
                  <a:pt x="22997" y="4026"/>
                  <a:pt x="23029" y="4260"/>
                  <a:pt x="23161" y="4260"/>
                </a:cubicBezTo>
                <a:cubicBezTo>
                  <a:pt x="23167" y="4260"/>
                  <a:pt x="23173" y="4259"/>
                  <a:pt x="23178" y="4258"/>
                </a:cubicBezTo>
                <a:cubicBezTo>
                  <a:pt x="23429" y="4237"/>
                  <a:pt x="23681" y="4196"/>
                  <a:pt x="23911" y="4133"/>
                </a:cubicBezTo>
                <a:lnTo>
                  <a:pt x="23911" y="4133"/>
                </a:lnTo>
                <a:lnTo>
                  <a:pt x="21672" y="7690"/>
                </a:lnTo>
                <a:cubicBezTo>
                  <a:pt x="21591" y="7655"/>
                  <a:pt x="21511" y="7640"/>
                  <a:pt x="21430" y="7640"/>
                </a:cubicBezTo>
                <a:cubicBezTo>
                  <a:pt x="21364" y="7640"/>
                  <a:pt x="21298" y="7650"/>
                  <a:pt x="21233" y="7669"/>
                </a:cubicBezTo>
                <a:cubicBezTo>
                  <a:pt x="20877" y="6790"/>
                  <a:pt x="20500" y="5932"/>
                  <a:pt x="20124" y="5053"/>
                </a:cubicBezTo>
                <a:cubicBezTo>
                  <a:pt x="20396" y="4760"/>
                  <a:pt x="20249" y="4363"/>
                  <a:pt x="19956" y="4175"/>
                </a:cubicBezTo>
                <a:cubicBezTo>
                  <a:pt x="19977" y="4112"/>
                  <a:pt x="19956" y="4049"/>
                  <a:pt x="19893" y="4028"/>
                </a:cubicBezTo>
                <a:cubicBezTo>
                  <a:pt x="19813" y="3990"/>
                  <a:pt x="19729" y="3972"/>
                  <a:pt x="19644" y="3972"/>
                </a:cubicBezTo>
                <a:cubicBezTo>
                  <a:pt x="19220" y="3972"/>
                  <a:pt x="18798" y="4412"/>
                  <a:pt x="18973" y="4865"/>
                </a:cubicBezTo>
                <a:cubicBezTo>
                  <a:pt x="19015" y="4970"/>
                  <a:pt x="19077" y="5053"/>
                  <a:pt x="19161" y="5116"/>
                </a:cubicBezTo>
                <a:cubicBezTo>
                  <a:pt x="17675" y="7250"/>
                  <a:pt x="16002" y="9238"/>
                  <a:pt x="14139" y="11058"/>
                </a:cubicBezTo>
                <a:cubicBezTo>
                  <a:pt x="14077" y="11017"/>
                  <a:pt x="13993" y="10975"/>
                  <a:pt x="13888" y="10975"/>
                </a:cubicBezTo>
                <a:cubicBezTo>
                  <a:pt x="13845" y="10966"/>
                  <a:pt x="13802" y="10961"/>
                  <a:pt x="13760" y="10961"/>
                </a:cubicBezTo>
                <a:cubicBezTo>
                  <a:pt x="13701" y="10961"/>
                  <a:pt x="13644" y="10971"/>
                  <a:pt x="13595" y="10996"/>
                </a:cubicBezTo>
                <a:cubicBezTo>
                  <a:pt x="13010" y="9678"/>
                  <a:pt x="12340" y="8380"/>
                  <a:pt x="11608" y="7146"/>
                </a:cubicBezTo>
                <a:cubicBezTo>
                  <a:pt x="11754" y="6978"/>
                  <a:pt x="11838" y="6727"/>
                  <a:pt x="11712" y="6497"/>
                </a:cubicBezTo>
                <a:cubicBezTo>
                  <a:pt x="11619" y="6280"/>
                  <a:pt x="11365" y="6120"/>
                  <a:pt x="11121" y="6120"/>
                </a:cubicBezTo>
                <a:cubicBezTo>
                  <a:pt x="11035" y="6120"/>
                  <a:pt x="10951" y="6140"/>
                  <a:pt x="10875" y="6183"/>
                </a:cubicBezTo>
                <a:cubicBezTo>
                  <a:pt x="10666" y="6288"/>
                  <a:pt x="10499" y="6518"/>
                  <a:pt x="10478" y="6748"/>
                </a:cubicBezTo>
                <a:cubicBezTo>
                  <a:pt x="10457" y="6957"/>
                  <a:pt x="10541" y="7125"/>
                  <a:pt x="10666" y="7229"/>
                </a:cubicBezTo>
                <a:cubicBezTo>
                  <a:pt x="9285" y="9908"/>
                  <a:pt x="7820" y="12523"/>
                  <a:pt x="6251" y="15097"/>
                </a:cubicBezTo>
                <a:cubicBezTo>
                  <a:pt x="6166" y="15063"/>
                  <a:pt x="6080" y="15028"/>
                  <a:pt x="5995" y="15028"/>
                </a:cubicBezTo>
                <a:cubicBezTo>
                  <a:pt x="5976" y="15028"/>
                  <a:pt x="5957" y="15030"/>
                  <a:pt x="5937" y="15034"/>
                </a:cubicBezTo>
                <a:cubicBezTo>
                  <a:pt x="5331" y="13779"/>
                  <a:pt x="4724" y="12523"/>
                  <a:pt x="4096" y="11289"/>
                </a:cubicBezTo>
                <a:cubicBezTo>
                  <a:pt x="4096" y="11226"/>
                  <a:pt x="4096" y="11184"/>
                  <a:pt x="4096" y="11142"/>
                </a:cubicBezTo>
                <a:cubicBezTo>
                  <a:pt x="4096" y="11058"/>
                  <a:pt x="4075" y="10975"/>
                  <a:pt x="4012" y="10912"/>
                </a:cubicBezTo>
                <a:cubicBezTo>
                  <a:pt x="3991" y="10912"/>
                  <a:pt x="3991" y="10891"/>
                  <a:pt x="3991" y="10870"/>
                </a:cubicBezTo>
                <a:cubicBezTo>
                  <a:pt x="3908" y="10786"/>
                  <a:pt x="3803" y="10703"/>
                  <a:pt x="3678" y="10703"/>
                </a:cubicBezTo>
                <a:cubicBezTo>
                  <a:pt x="3636" y="10703"/>
                  <a:pt x="3594" y="10724"/>
                  <a:pt x="3552" y="10724"/>
                </a:cubicBezTo>
                <a:cubicBezTo>
                  <a:pt x="3489" y="10724"/>
                  <a:pt x="3406" y="10724"/>
                  <a:pt x="3322" y="10766"/>
                </a:cubicBezTo>
                <a:cubicBezTo>
                  <a:pt x="3092" y="10849"/>
                  <a:pt x="2966" y="11079"/>
                  <a:pt x="3008" y="11330"/>
                </a:cubicBezTo>
                <a:cubicBezTo>
                  <a:pt x="3029" y="11435"/>
                  <a:pt x="3071" y="11519"/>
                  <a:pt x="3134" y="11603"/>
                </a:cubicBezTo>
                <a:cubicBezTo>
                  <a:pt x="2380" y="12481"/>
                  <a:pt x="1669" y="13402"/>
                  <a:pt x="1041" y="14364"/>
                </a:cubicBezTo>
                <a:cubicBezTo>
                  <a:pt x="1020" y="14406"/>
                  <a:pt x="1020" y="14448"/>
                  <a:pt x="1041" y="14490"/>
                </a:cubicBezTo>
                <a:cubicBezTo>
                  <a:pt x="1020" y="14511"/>
                  <a:pt x="978" y="14511"/>
                  <a:pt x="958" y="14532"/>
                </a:cubicBezTo>
                <a:cubicBezTo>
                  <a:pt x="1146" y="9991"/>
                  <a:pt x="1167" y="5451"/>
                  <a:pt x="958" y="911"/>
                </a:cubicBezTo>
                <a:lnTo>
                  <a:pt x="958" y="911"/>
                </a:lnTo>
                <a:cubicBezTo>
                  <a:pt x="1041" y="1580"/>
                  <a:pt x="1209" y="2312"/>
                  <a:pt x="1585" y="2794"/>
                </a:cubicBezTo>
                <a:cubicBezTo>
                  <a:pt x="1622" y="2852"/>
                  <a:pt x="1671" y="2878"/>
                  <a:pt x="1719" y="2878"/>
                </a:cubicBezTo>
                <a:cubicBezTo>
                  <a:pt x="1808" y="2878"/>
                  <a:pt x="1892" y="2790"/>
                  <a:pt x="1878" y="2668"/>
                </a:cubicBezTo>
                <a:cubicBezTo>
                  <a:pt x="1815" y="2291"/>
                  <a:pt x="1627" y="1915"/>
                  <a:pt x="1543" y="1517"/>
                </a:cubicBezTo>
                <a:cubicBezTo>
                  <a:pt x="1418" y="1078"/>
                  <a:pt x="1355" y="659"/>
                  <a:pt x="1292" y="199"/>
                </a:cubicBezTo>
                <a:cubicBezTo>
                  <a:pt x="1279" y="91"/>
                  <a:pt x="1169"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9" name="Google Shape;989;p31"/>
          <p:cNvGrpSpPr/>
          <p:nvPr/>
        </p:nvGrpSpPr>
        <p:grpSpPr>
          <a:xfrm rot="-711237">
            <a:off x="1336027" y="3218251"/>
            <a:ext cx="1034662" cy="1065485"/>
            <a:chOff x="5196450" y="3475325"/>
            <a:chExt cx="672375" cy="692450"/>
          </a:xfrm>
        </p:grpSpPr>
        <p:sp>
          <p:nvSpPr>
            <p:cNvPr id="990" name="Google Shape;990;p31"/>
            <p:cNvSpPr/>
            <p:nvPr/>
          </p:nvSpPr>
          <p:spPr>
            <a:xfrm>
              <a:off x="5196450" y="3475325"/>
              <a:ext cx="672375" cy="692450"/>
            </a:xfrm>
            <a:custGeom>
              <a:avLst/>
              <a:gdLst/>
              <a:ahLst/>
              <a:cxnLst/>
              <a:rect l="l" t="t" r="r" b="b"/>
              <a:pathLst>
                <a:path w="26895" h="27698" extrusionOk="0">
                  <a:moveTo>
                    <a:pt x="13496" y="238"/>
                  </a:moveTo>
                  <a:cubicBezTo>
                    <a:pt x="13496" y="301"/>
                    <a:pt x="13538" y="385"/>
                    <a:pt x="13621" y="406"/>
                  </a:cubicBezTo>
                  <a:cubicBezTo>
                    <a:pt x="15170" y="782"/>
                    <a:pt x="16362" y="2122"/>
                    <a:pt x="16237" y="3775"/>
                  </a:cubicBezTo>
                  <a:cubicBezTo>
                    <a:pt x="16096" y="5335"/>
                    <a:pt x="14825" y="6602"/>
                    <a:pt x="13308" y="6602"/>
                  </a:cubicBezTo>
                  <a:cubicBezTo>
                    <a:pt x="13015" y="6602"/>
                    <a:pt x="12713" y="6554"/>
                    <a:pt x="12408" y="6453"/>
                  </a:cubicBezTo>
                  <a:cubicBezTo>
                    <a:pt x="10880" y="5930"/>
                    <a:pt x="9897" y="4151"/>
                    <a:pt x="10336" y="2561"/>
                  </a:cubicBezTo>
                  <a:cubicBezTo>
                    <a:pt x="10713" y="1159"/>
                    <a:pt x="12094" y="280"/>
                    <a:pt x="13496" y="238"/>
                  </a:cubicBezTo>
                  <a:close/>
                  <a:moveTo>
                    <a:pt x="23452" y="10254"/>
                  </a:moveTo>
                  <a:cubicBezTo>
                    <a:pt x="23576" y="10254"/>
                    <a:pt x="23703" y="10270"/>
                    <a:pt x="23832" y="10303"/>
                  </a:cubicBezTo>
                  <a:cubicBezTo>
                    <a:pt x="23813" y="10399"/>
                    <a:pt x="23865" y="10514"/>
                    <a:pt x="23972" y="10514"/>
                  </a:cubicBezTo>
                  <a:cubicBezTo>
                    <a:pt x="23981" y="10514"/>
                    <a:pt x="23990" y="10513"/>
                    <a:pt x="23999" y="10512"/>
                  </a:cubicBezTo>
                  <a:cubicBezTo>
                    <a:pt x="24082" y="10503"/>
                    <a:pt x="24162" y="10498"/>
                    <a:pt x="24240" y="10498"/>
                  </a:cubicBezTo>
                  <a:cubicBezTo>
                    <a:pt x="26074" y="10498"/>
                    <a:pt x="26582" y="13023"/>
                    <a:pt x="26301" y="14508"/>
                  </a:cubicBezTo>
                  <a:cubicBezTo>
                    <a:pt x="26008" y="15973"/>
                    <a:pt x="24815" y="17228"/>
                    <a:pt x="23246" y="17228"/>
                  </a:cubicBezTo>
                  <a:cubicBezTo>
                    <a:pt x="21384" y="17228"/>
                    <a:pt x="20442" y="15324"/>
                    <a:pt x="20714" y="13671"/>
                  </a:cubicBezTo>
                  <a:cubicBezTo>
                    <a:pt x="20907" y="12398"/>
                    <a:pt x="21989" y="10254"/>
                    <a:pt x="23452" y="10254"/>
                  </a:cubicBezTo>
                  <a:close/>
                  <a:moveTo>
                    <a:pt x="3489" y="10696"/>
                  </a:moveTo>
                  <a:cubicBezTo>
                    <a:pt x="3659" y="10696"/>
                    <a:pt x="3836" y="10717"/>
                    <a:pt x="4017" y="10763"/>
                  </a:cubicBezTo>
                  <a:cubicBezTo>
                    <a:pt x="3996" y="10847"/>
                    <a:pt x="4017" y="10909"/>
                    <a:pt x="4122" y="10951"/>
                  </a:cubicBezTo>
                  <a:cubicBezTo>
                    <a:pt x="4289" y="10993"/>
                    <a:pt x="4478" y="11056"/>
                    <a:pt x="4645" y="11119"/>
                  </a:cubicBezTo>
                  <a:cubicBezTo>
                    <a:pt x="4666" y="11161"/>
                    <a:pt x="4729" y="11181"/>
                    <a:pt x="4792" y="11181"/>
                  </a:cubicBezTo>
                  <a:cubicBezTo>
                    <a:pt x="6047" y="11767"/>
                    <a:pt x="7009" y="13002"/>
                    <a:pt x="7009" y="14425"/>
                  </a:cubicBezTo>
                  <a:cubicBezTo>
                    <a:pt x="6989" y="16161"/>
                    <a:pt x="5566" y="17772"/>
                    <a:pt x="3787" y="17772"/>
                  </a:cubicBezTo>
                  <a:cubicBezTo>
                    <a:pt x="2030" y="17772"/>
                    <a:pt x="607" y="16412"/>
                    <a:pt x="565" y="14655"/>
                  </a:cubicBezTo>
                  <a:cubicBezTo>
                    <a:pt x="546" y="13032"/>
                    <a:pt x="1711" y="10696"/>
                    <a:pt x="3489" y="10696"/>
                  </a:cubicBezTo>
                  <a:close/>
                  <a:moveTo>
                    <a:pt x="16572" y="4214"/>
                  </a:moveTo>
                  <a:cubicBezTo>
                    <a:pt x="16697" y="4360"/>
                    <a:pt x="16823" y="4507"/>
                    <a:pt x="16969" y="4632"/>
                  </a:cubicBezTo>
                  <a:cubicBezTo>
                    <a:pt x="17116" y="4758"/>
                    <a:pt x="17262" y="4863"/>
                    <a:pt x="17429" y="4946"/>
                  </a:cubicBezTo>
                  <a:cubicBezTo>
                    <a:pt x="17465" y="4967"/>
                    <a:pt x="17500" y="4977"/>
                    <a:pt x="17532" y="4977"/>
                  </a:cubicBezTo>
                  <a:cubicBezTo>
                    <a:pt x="17693" y="4977"/>
                    <a:pt x="17802" y="4754"/>
                    <a:pt x="17681" y="4632"/>
                  </a:cubicBezTo>
                  <a:lnTo>
                    <a:pt x="17681" y="4632"/>
                  </a:lnTo>
                  <a:cubicBezTo>
                    <a:pt x="18748" y="5009"/>
                    <a:pt x="19815" y="5427"/>
                    <a:pt x="20756" y="6055"/>
                  </a:cubicBezTo>
                  <a:cubicBezTo>
                    <a:pt x="22179" y="7018"/>
                    <a:pt x="22932" y="8357"/>
                    <a:pt x="23393" y="9968"/>
                  </a:cubicBezTo>
                  <a:cubicBezTo>
                    <a:pt x="23358" y="9965"/>
                    <a:pt x="23324" y="9964"/>
                    <a:pt x="23290" y="9964"/>
                  </a:cubicBezTo>
                  <a:cubicBezTo>
                    <a:pt x="21973" y="9964"/>
                    <a:pt x="20831" y="11900"/>
                    <a:pt x="20484" y="13002"/>
                  </a:cubicBezTo>
                  <a:cubicBezTo>
                    <a:pt x="19940" y="14864"/>
                    <a:pt x="20714" y="17312"/>
                    <a:pt x="22890" y="17584"/>
                  </a:cubicBezTo>
                  <a:cubicBezTo>
                    <a:pt x="22932" y="17584"/>
                    <a:pt x="22974" y="17584"/>
                    <a:pt x="23037" y="17605"/>
                  </a:cubicBezTo>
                  <a:cubicBezTo>
                    <a:pt x="23016" y="17605"/>
                    <a:pt x="23016" y="17605"/>
                    <a:pt x="23016" y="17626"/>
                  </a:cubicBezTo>
                  <a:cubicBezTo>
                    <a:pt x="22723" y="18086"/>
                    <a:pt x="22388" y="18505"/>
                    <a:pt x="22033" y="18881"/>
                  </a:cubicBezTo>
                  <a:cubicBezTo>
                    <a:pt x="21889" y="19025"/>
                    <a:pt x="22013" y="19217"/>
                    <a:pt x="22163" y="19217"/>
                  </a:cubicBezTo>
                  <a:cubicBezTo>
                    <a:pt x="22210" y="19217"/>
                    <a:pt x="22260" y="19198"/>
                    <a:pt x="22305" y="19153"/>
                  </a:cubicBezTo>
                  <a:cubicBezTo>
                    <a:pt x="22556" y="18902"/>
                    <a:pt x="22786" y="18630"/>
                    <a:pt x="22995" y="18337"/>
                  </a:cubicBezTo>
                  <a:lnTo>
                    <a:pt x="22995" y="18337"/>
                  </a:lnTo>
                  <a:cubicBezTo>
                    <a:pt x="22765" y="20367"/>
                    <a:pt x="21154" y="22020"/>
                    <a:pt x="19124" y="22417"/>
                  </a:cubicBezTo>
                  <a:cubicBezTo>
                    <a:pt x="19103" y="22417"/>
                    <a:pt x="19082" y="22417"/>
                    <a:pt x="19082" y="22438"/>
                  </a:cubicBezTo>
                  <a:cubicBezTo>
                    <a:pt x="18613" y="21031"/>
                    <a:pt x="17368" y="19842"/>
                    <a:pt x="15812" y="19842"/>
                  </a:cubicBezTo>
                  <a:cubicBezTo>
                    <a:pt x="15773" y="19842"/>
                    <a:pt x="15733" y="19842"/>
                    <a:pt x="15693" y="19844"/>
                  </a:cubicBezTo>
                  <a:cubicBezTo>
                    <a:pt x="15672" y="19844"/>
                    <a:pt x="15630" y="19844"/>
                    <a:pt x="15609" y="19865"/>
                  </a:cubicBezTo>
                  <a:cubicBezTo>
                    <a:pt x="15426" y="19834"/>
                    <a:pt x="15244" y="19820"/>
                    <a:pt x="15065" y="19820"/>
                  </a:cubicBezTo>
                  <a:cubicBezTo>
                    <a:pt x="13650" y="19820"/>
                    <a:pt x="12398" y="20741"/>
                    <a:pt x="11822" y="22041"/>
                  </a:cubicBezTo>
                  <a:cubicBezTo>
                    <a:pt x="11822" y="21957"/>
                    <a:pt x="11780" y="21894"/>
                    <a:pt x="11696" y="21873"/>
                  </a:cubicBezTo>
                  <a:cubicBezTo>
                    <a:pt x="11403" y="21539"/>
                    <a:pt x="11173" y="21204"/>
                    <a:pt x="10943" y="20827"/>
                  </a:cubicBezTo>
                  <a:cubicBezTo>
                    <a:pt x="10905" y="20764"/>
                    <a:pt x="10847" y="20737"/>
                    <a:pt x="10789" y="20737"/>
                  </a:cubicBezTo>
                  <a:cubicBezTo>
                    <a:pt x="10656" y="20737"/>
                    <a:pt x="10521" y="20876"/>
                    <a:pt x="10608" y="21036"/>
                  </a:cubicBezTo>
                  <a:cubicBezTo>
                    <a:pt x="10755" y="21288"/>
                    <a:pt x="10901" y="21539"/>
                    <a:pt x="11090" y="21769"/>
                  </a:cubicBezTo>
                  <a:cubicBezTo>
                    <a:pt x="10043" y="21560"/>
                    <a:pt x="9060" y="21183"/>
                    <a:pt x="8118" y="20660"/>
                  </a:cubicBezTo>
                  <a:cubicBezTo>
                    <a:pt x="7198" y="20116"/>
                    <a:pt x="5440" y="18986"/>
                    <a:pt x="5273" y="17772"/>
                  </a:cubicBezTo>
                  <a:cubicBezTo>
                    <a:pt x="6382" y="17228"/>
                    <a:pt x="7177" y="16119"/>
                    <a:pt x="7344" y="14843"/>
                  </a:cubicBezTo>
                  <a:cubicBezTo>
                    <a:pt x="7533" y="13211"/>
                    <a:pt x="6591" y="11725"/>
                    <a:pt x="5210" y="10993"/>
                  </a:cubicBezTo>
                  <a:cubicBezTo>
                    <a:pt x="5649" y="10763"/>
                    <a:pt x="6089" y="10533"/>
                    <a:pt x="6507" y="10303"/>
                  </a:cubicBezTo>
                  <a:cubicBezTo>
                    <a:pt x="6705" y="10195"/>
                    <a:pt x="6593" y="9947"/>
                    <a:pt x="6412" y="9947"/>
                  </a:cubicBezTo>
                  <a:cubicBezTo>
                    <a:pt x="6382" y="9947"/>
                    <a:pt x="6351" y="9953"/>
                    <a:pt x="6319" y="9968"/>
                  </a:cubicBezTo>
                  <a:cubicBezTo>
                    <a:pt x="6026" y="10114"/>
                    <a:pt x="5733" y="10282"/>
                    <a:pt x="5440" y="10428"/>
                  </a:cubicBezTo>
                  <a:cubicBezTo>
                    <a:pt x="6256" y="7959"/>
                    <a:pt x="8014" y="6285"/>
                    <a:pt x="10232" y="4967"/>
                  </a:cubicBezTo>
                  <a:cubicBezTo>
                    <a:pt x="10671" y="5867"/>
                    <a:pt x="11466" y="6599"/>
                    <a:pt x="12450" y="6871"/>
                  </a:cubicBezTo>
                  <a:cubicBezTo>
                    <a:pt x="12749" y="6960"/>
                    <a:pt x="13047" y="7002"/>
                    <a:pt x="13337" y="7002"/>
                  </a:cubicBezTo>
                  <a:cubicBezTo>
                    <a:pt x="14896" y="7002"/>
                    <a:pt x="16254" y="5801"/>
                    <a:pt x="16572" y="4214"/>
                  </a:cubicBezTo>
                  <a:close/>
                  <a:moveTo>
                    <a:pt x="15268" y="20104"/>
                  </a:moveTo>
                  <a:cubicBezTo>
                    <a:pt x="15421" y="20104"/>
                    <a:pt x="15577" y="20114"/>
                    <a:pt x="15735" y="20137"/>
                  </a:cubicBezTo>
                  <a:cubicBezTo>
                    <a:pt x="17492" y="20472"/>
                    <a:pt x="18978" y="21727"/>
                    <a:pt x="18894" y="23673"/>
                  </a:cubicBezTo>
                  <a:cubicBezTo>
                    <a:pt x="18789" y="25723"/>
                    <a:pt x="17136" y="27251"/>
                    <a:pt x="15128" y="27314"/>
                  </a:cubicBezTo>
                  <a:cubicBezTo>
                    <a:pt x="15095" y="27314"/>
                    <a:pt x="15061" y="27315"/>
                    <a:pt x="15028" y="27315"/>
                  </a:cubicBezTo>
                  <a:cubicBezTo>
                    <a:pt x="14115" y="27315"/>
                    <a:pt x="13141" y="27035"/>
                    <a:pt x="12596" y="26288"/>
                  </a:cubicBezTo>
                  <a:cubicBezTo>
                    <a:pt x="12031" y="25535"/>
                    <a:pt x="11801" y="24510"/>
                    <a:pt x="11843" y="23568"/>
                  </a:cubicBezTo>
                  <a:cubicBezTo>
                    <a:pt x="11939" y="21693"/>
                    <a:pt x="13411" y="20104"/>
                    <a:pt x="15268" y="20104"/>
                  </a:cubicBezTo>
                  <a:close/>
                  <a:moveTo>
                    <a:pt x="13274" y="1"/>
                  </a:moveTo>
                  <a:cubicBezTo>
                    <a:pt x="11705" y="1"/>
                    <a:pt x="10226" y="1096"/>
                    <a:pt x="9897" y="2686"/>
                  </a:cubicBezTo>
                  <a:cubicBezTo>
                    <a:pt x="9771" y="3398"/>
                    <a:pt x="9855" y="4130"/>
                    <a:pt x="10148" y="4779"/>
                  </a:cubicBezTo>
                  <a:cubicBezTo>
                    <a:pt x="7742" y="5616"/>
                    <a:pt x="5942" y="7855"/>
                    <a:pt x="5126" y="10219"/>
                  </a:cubicBezTo>
                  <a:lnTo>
                    <a:pt x="4896" y="9403"/>
                  </a:lnTo>
                  <a:cubicBezTo>
                    <a:pt x="4868" y="9309"/>
                    <a:pt x="4797" y="9265"/>
                    <a:pt x="4726" y="9265"/>
                  </a:cubicBezTo>
                  <a:cubicBezTo>
                    <a:pt x="4639" y="9265"/>
                    <a:pt x="4552" y="9330"/>
                    <a:pt x="4540" y="9445"/>
                  </a:cubicBezTo>
                  <a:cubicBezTo>
                    <a:pt x="4499" y="9884"/>
                    <a:pt x="4499" y="10303"/>
                    <a:pt x="4561" y="10721"/>
                  </a:cubicBezTo>
                  <a:cubicBezTo>
                    <a:pt x="4436" y="10679"/>
                    <a:pt x="4310" y="10658"/>
                    <a:pt x="4206" y="10637"/>
                  </a:cubicBezTo>
                  <a:cubicBezTo>
                    <a:pt x="4185" y="10627"/>
                    <a:pt x="4169" y="10622"/>
                    <a:pt x="4156" y="10622"/>
                  </a:cubicBezTo>
                  <a:cubicBezTo>
                    <a:pt x="4143" y="10622"/>
                    <a:pt x="4132" y="10627"/>
                    <a:pt x="4122" y="10637"/>
                  </a:cubicBezTo>
                  <a:cubicBezTo>
                    <a:pt x="3819" y="10492"/>
                    <a:pt x="3524" y="10427"/>
                    <a:pt x="3242" y="10427"/>
                  </a:cubicBezTo>
                  <a:cubicBezTo>
                    <a:pt x="1620" y="10427"/>
                    <a:pt x="408" y="12592"/>
                    <a:pt x="230" y="14090"/>
                  </a:cubicBezTo>
                  <a:cubicBezTo>
                    <a:pt x="0" y="16057"/>
                    <a:pt x="1255" y="17793"/>
                    <a:pt x="3222" y="18107"/>
                  </a:cubicBezTo>
                  <a:cubicBezTo>
                    <a:pt x="3387" y="18128"/>
                    <a:pt x="3549" y="18139"/>
                    <a:pt x="3709" y="18139"/>
                  </a:cubicBezTo>
                  <a:cubicBezTo>
                    <a:pt x="4177" y="18139"/>
                    <a:pt x="4621" y="18049"/>
                    <a:pt x="5043" y="17877"/>
                  </a:cubicBezTo>
                  <a:cubicBezTo>
                    <a:pt x="5105" y="19007"/>
                    <a:pt x="6424" y="19948"/>
                    <a:pt x="7261" y="20534"/>
                  </a:cubicBezTo>
                  <a:cubicBezTo>
                    <a:pt x="8286" y="21267"/>
                    <a:pt x="9437" y="21769"/>
                    <a:pt x="10650" y="22062"/>
                  </a:cubicBezTo>
                  <a:cubicBezTo>
                    <a:pt x="10441" y="22104"/>
                    <a:pt x="10232" y="22145"/>
                    <a:pt x="10022" y="22166"/>
                  </a:cubicBezTo>
                  <a:cubicBezTo>
                    <a:pt x="9792" y="22208"/>
                    <a:pt x="9876" y="22543"/>
                    <a:pt x="10085" y="22564"/>
                  </a:cubicBezTo>
                  <a:cubicBezTo>
                    <a:pt x="10182" y="22571"/>
                    <a:pt x="10276" y="22574"/>
                    <a:pt x="10368" y="22574"/>
                  </a:cubicBezTo>
                  <a:cubicBezTo>
                    <a:pt x="10837" y="22574"/>
                    <a:pt x="11263" y="22484"/>
                    <a:pt x="11717" y="22292"/>
                  </a:cubicBezTo>
                  <a:lnTo>
                    <a:pt x="11717" y="22292"/>
                  </a:lnTo>
                  <a:cubicBezTo>
                    <a:pt x="11613" y="22564"/>
                    <a:pt x="11529" y="22836"/>
                    <a:pt x="11487" y="23129"/>
                  </a:cubicBezTo>
                  <a:cubicBezTo>
                    <a:pt x="11173" y="25368"/>
                    <a:pt x="12366" y="27544"/>
                    <a:pt x="14751" y="27690"/>
                  </a:cubicBezTo>
                  <a:cubicBezTo>
                    <a:pt x="14836" y="27695"/>
                    <a:pt x="14920" y="27697"/>
                    <a:pt x="15003" y="27697"/>
                  </a:cubicBezTo>
                  <a:cubicBezTo>
                    <a:pt x="17100" y="27697"/>
                    <a:pt x="18967" y="26203"/>
                    <a:pt x="19229" y="24070"/>
                  </a:cubicBezTo>
                  <a:cubicBezTo>
                    <a:pt x="19292" y="23610"/>
                    <a:pt x="19250" y="23129"/>
                    <a:pt x="19145" y="22689"/>
                  </a:cubicBezTo>
                  <a:lnTo>
                    <a:pt x="19166" y="22689"/>
                  </a:lnTo>
                  <a:cubicBezTo>
                    <a:pt x="21321" y="22438"/>
                    <a:pt x="23016" y="20660"/>
                    <a:pt x="23351" y="18588"/>
                  </a:cubicBezTo>
                  <a:cubicBezTo>
                    <a:pt x="23372" y="18651"/>
                    <a:pt x="23414" y="18714"/>
                    <a:pt x="23434" y="18798"/>
                  </a:cubicBezTo>
                  <a:cubicBezTo>
                    <a:pt x="23463" y="18864"/>
                    <a:pt x="23535" y="18901"/>
                    <a:pt x="23603" y="18901"/>
                  </a:cubicBezTo>
                  <a:cubicBezTo>
                    <a:pt x="23684" y="18901"/>
                    <a:pt x="23760" y="18849"/>
                    <a:pt x="23748" y="18735"/>
                  </a:cubicBezTo>
                  <a:cubicBezTo>
                    <a:pt x="23707" y="18358"/>
                    <a:pt x="23602" y="18065"/>
                    <a:pt x="23414" y="17751"/>
                  </a:cubicBezTo>
                  <a:lnTo>
                    <a:pt x="23414" y="17710"/>
                  </a:lnTo>
                  <a:cubicBezTo>
                    <a:pt x="23414" y="17668"/>
                    <a:pt x="23393" y="17626"/>
                    <a:pt x="23372" y="17605"/>
                  </a:cubicBezTo>
                  <a:cubicBezTo>
                    <a:pt x="25129" y="17542"/>
                    <a:pt x="26468" y="16036"/>
                    <a:pt x="26699" y="14320"/>
                  </a:cubicBezTo>
                  <a:cubicBezTo>
                    <a:pt x="26894" y="12833"/>
                    <a:pt x="26266" y="10137"/>
                    <a:pt x="24438" y="10137"/>
                  </a:cubicBezTo>
                  <a:cubicBezTo>
                    <a:pt x="24311" y="10137"/>
                    <a:pt x="24179" y="10150"/>
                    <a:pt x="24041" y="10177"/>
                  </a:cubicBezTo>
                  <a:cubicBezTo>
                    <a:pt x="23895" y="10093"/>
                    <a:pt x="23748" y="10031"/>
                    <a:pt x="23602" y="10010"/>
                  </a:cubicBezTo>
                  <a:cubicBezTo>
                    <a:pt x="23476" y="6578"/>
                    <a:pt x="20129" y="5030"/>
                    <a:pt x="17283" y="4067"/>
                  </a:cubicBezTo>
                  <a:cubicBezTo>
                    <a:pt x="17618" y="4026"/>
                    <a:pt x="17953" y="3984"/>
                    <a:pt x="18266" y="3942"/>
                  </a:cubicBezTo>
                  <a:cubicBezTo>
                    <a:pt x="18525" y="3902"/>
                    <a:pt x="18424" y="3541"/>
                    <a:pt x="18198" y="3541"/>
                  </a:cubicBezTo>
                  <a:cubicBezTo>
                    <a:pt x="18186" y="3541"/>
                    <a:pt x="18174" y="3542"/>
                    <a:pt x="18162" y="3544"/>
                  </a:cubicBezTo>
                  <a:cubicBezTo>
                    <a:pt x="17660" y="3607"/>
                    <a:pt x="17136" y="3691"/>
                    <a:pt x="16613" y="3754"/>
                  </a:cubicBezTo>
                  <a:cubicBezTo>
                    <a:pt x="16739" y="2101"/>
                    <a:pt x="15609" y="573"/>
                    <a:pt x="14019" y="134"/>
                  </a:cubicBezTo>
                  <a:cubicBezTo>
                    <a:pt x="13998" y="113"/>
                    <a:pt x="13977" y="92"/>
                    <a:pt x="13956" y="71"/>
                  </a:cubicBezTo>
                  <a:cubicBezTo>
                    <a:pt x="13729" y="23"/>
                    <a:pt x="13500" y="1"/>
                    <a:pt x="13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5510125" y="3521825"/>
              <a:ext cx="35250" cy="64975"/>
            </a:xfrm>
            <a:custGeom>
              <a:avLst/>
              <a:gdLst/>
              <a:ahLst/>
              <a:cxnLst/>
              <a:rect l="l" t="t" r="r" b="b"/>
              <a:pathLst>
                <a:path w="1410" h="2599" extrusionOk="0">
                  <a:moveTo>
                    <a:pt x="571" y="0"/>
                  </a:moveTo>
                  <a:cubicBezTo>
                    <a:pt x="468" y="0"/>
                    <a:pt x="363" y="70"/>
                    <a:pt x="363" y="199"/>
                  </a:cubicBezTo>
                  <a:cubicBezTo>
                    <a:pt x="363" y="806"/>
                    <a:pt x="216" y="1391"/>
                    <a:pt x="28" y="1977"/>
                  </a:cubicBezTo>
                  <a:cubicBezTo>
                    <a:pt x="0" y="2089"/>
                    <a:pt x="103" y="2173"/>
                    <a:pt x="192" y="2173"/>
                  </a:cubicBezTo>
                  <a:cubicBezTo>
                    <a:pt x="237" y="2173"/>
                    <a:pt x="279" y="2152"/>
                    <a:pt x="300" y="2103"/>
                  </a:cubicBezTo>
                  <a:cubicBezTo>
                    <a:pt x="447" y="1789"/>
                    <a:pt x="530" y="1475"/>
                    <a:pt x="614" y="1161"/>
                  </a:cubicBezTo>
                  <a:cubicBezTo>
                    <a:pt x="635" y="1287"/>
                    <a:pt x="677" y="1412"/>
                    <a:pt x="719" y="1538"/>
                  </a:cubicBezTo>
                  <a:cubicBezTo>
                    <a:pt x="823" y="1894"/>
                    <a:pt x="886" y="2270"/>
                    <a:pt x="1116" y="2542"/>
                  </a:cubicBezTo>
                  <a:cubicBezTo>
                    <a:pt x="1150" y="2582"/>
                    <a:pt x="1191" y="2599"/>
                    <a:pt x="1233" y="2599"/>
                  </a:cubicBezTo>
                  <a:cubicBezTo>
                    <a:pt x="1322" y="2599"/>
                    <a:pt x="1409" y="2523"/>
                    <a:pt x="1409" y="2438"/>
                  </a:cubicBezTo>
                  <a:cubicBezTo>
                    <a:pt x="1409" y="2061"/>
                    <a:pt x="1221" y="1684"/>
                    <a:pt x="1116" y="1350"/>
                  </a:cubicBezTo>
                  <a:cubicBezTo>
                    <a:pt x="991" y="952"/>
                    <a:pt x="865" y="554"/>
                    <a:pt x="760" y="136"/>
                  </a:cubicBezTo>
                  <a:cubicBezTo>
                    <a:pt x="733" y="44"/>
                    <a:pt x="652"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5248750" y="3787700"/>
              <a:ext cx="58600" cy="77575"/>
            </a:xfrm>
            <a:custGeom>
              <a:avLst/>
              <a:gdLst/>
              <a:ahLst/>
              <a:cxnLst/>
              <a:rect l="l" t="t" r="r" b="b"/>
              <a:pathLst>
                <a:path w="2344" h="3103" extrusionOk="0">
                  <a:moveTo>
                    <a:pt x="1081" y="1"/>
                  </a:moveTo>
                  <a:cubicBezTo>
                    <a:pt x="1069" y="1"/>
                    <a:pt x="1057" y="2"/>
                    <a:pt x="1047" y="5"/>
                  </a:cubicBezTo>
                  <a:cubicBezTo>
                    <a:pt x="691" y="130"/>
                    <a:pt x="272" y="277"/>
                    <a:pt x="126" y="653"/>
                  </a:cubicBezTo>
                  <a:cubicBezTo>
                    <a:pt x="0" y="967"/>
                    <a:pt x="105" y="1260"/>
                    <a:pt x="377" y="1448"/>
                  </a:cubicBezTo>
                  <a:cubicBezTo>
                    <a:pt x="395" y="1463"/>
                    <a:pt x="415" y="1469"/>
                    <a:pt x="434" y="1469"/>
                  </a:cubicBezTo>
                  <a:cubicBezTo>
                    <a:pt x="525" y="1469"/>
                    <a:pt x="610" y="1329"/>
                    <a:pt x="524" y="1260"/>
                  </a:cubicBezTo>
                  <a:cubicBezTo>
                    <a:pt x="482" y="1135"/>
                    <a:pt x="440" y="1009"/>
                    <a:pt x="398" y="863"/>
                  </a:cubicBezTo>
                  <a:cubicBezTo>
                    <a:pt x="482" y="695"/>
                    <a:pt x="586" y="591"/>
                    <a:pt x="754" y="528"/>
                  </a:cubicBezTo>
                  <a:cubicBezTo>
                    <a:pt x="816" y="507"/>
                    <a:pt x="858" y="486"/>
                    <a:pt x="921" y="465"/>
                  </a:cubicBezTo>
                  <a:lnTo>
                    <a:pt x="921" y="465"/>
                  </a:lnTo>
                  <a:cubicBezTo>
                    <a:pt x="984" y="1302"/>
                    <a:pt x="733" y="2097"/>
                    <a:pt x="189" y="2725"/>
                  </a:cubicBezTo>
                  <a:cubicBezTo>
                    <a:pt x="68" y="2865"/>
                    <a:pt x="141" y="3103"/>
                    <a:pt x="313" y="3103"/>
                  </a:cubicBezTo>
                  <a:cubicBezTo>
                    <a:pt x="320" y="3103"/>
                    <a:pt x="328" y="3102"/>
                    <a:pt x="335" y="3101"/>
                  </a:cubicBezTo>
                  <a:cubicBezTo>
                    <a:pt x="921" y="3060"/>
                    <a:pt x="1549" y="3080"/>
                    <a:pt x="2114" y="2934"/>
                  </a:cubicBezTo>
                  <a:cubicBezTo>
                    <a:pt x="2344" y="2871"/>
                    <a:pt x="2281" y="2557"/>
                    <a:pt x="2072" y="2536"/>
                  </a:cubicBezTo>
                  <a:cubicBezTo>
                    <a:pt x="1998" y="2533"/>
                    <a:pt x="1924" y="2531"/>
                    <a:pt x="1849" y="2531"/>
                  </a:cubicBezTo>
                  <a:cubicBezTo>
                    <a:pt x="1505" y="2531"/>
                    <a:pt x="1161" y="2568"/>
                    <a:pt x="816" y="2620"/>
                  </a:cubicBezTo>
                  <a:cubicBezTo>
                    <a:pt x="1277" y="1888"/>
                    <a:pt x="1444" y="1030"/>
                    <a:pt x="1277" y="151"/>
                  </a:cubicBezTo>
                  <a:cubicBezTo>
                    <a:pt x="1259" y="60"/>
                    <a:pt x="1161" y="1"/>
                    <a:pt x="10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5551100" y="4013575"/>
              <a:ext cx="64350" cy="94300"/>
            </a:xfrm>
            <a:custGeom>
              <a:avLst/>
              <a:gdLst/>
              <a:ahLst/>
              <a:cxnLst/>
              <a:rect l="l" t="t" r="r" b="b"/>
              <a:pathLst>
                <a:path w="2574" h="3772" extrusionOk="0">
                  <a:moveTo>
                    <a:pt x="309" y="0"/>
                  </a:moveTo>
                  <a:cubicBezTo>
                    <a:pt x="262" y="0"/>
                    <a:pt x="214" y="3"/>
                    <a:pt x="168" y="9"/>
                  </a:cubicBezTo>
                  <a:cubicBezTo>
                    <a:pt x="84" y="9"/>
                    <a:pt x="0" y="71"/>
                    <a:pt x="0" y="176"/>
                  </a:cubicBezTo>
                  <a:cubicBezTo>
                    <a:pt x="21" y="427"/>
                    <a:pt x="42" y="699"/>
                    <a:pt x="63" y="971"/>
                  </a:cubicBezTo>
                  <a:cubicBezTo>
                    <a:pt x="63" y="1034"/>
                    <a:pt x="110" y="1065"/>
                    <a:pt x="157" y="1065"/>
                  </a:cubicBezTo>
                  <a:cubicBezTo>
                    <a:pt x="204" y="1065"/>
                    <a:pt x="251" y="1034"/>
                    <a:pt x="251" y="971"/>
                  </a:cubicBezTo>
                  <a:cubicBezTo>
                    <a:pt x="272" y="741"/>
                    <a:pt x="293" y="532"/>
                    <a:pt x="314" y="323"/>
                  </a:cubicBezTo>
                  <a:cubicBezTo>
                    <a:pt x="691" y="323"/>
                    <a:pt x="754" y="636"/>
                    <a:pt x="502" y="1264"/>
                  </a:cubicBezTo>
                  <a:cubicBezTo>
                    <a:pt x="482" y="1285"/>
                    <a:pt x="461" y="1285"/>
                    <a:pt x="440" y="1285"/>
                  </a:cubicBezTo>
                  <a:cubicBezTo>
                    <a:pt x="230" y="1369"/>
                    <a:pt x="251" y="1703"/>
                    <a:pt x="482" y="1703"/>
                  </a:cubicBezTo>
                  <a:cubicBezTo>
                    <a:pt x="607" y="1703"/>
                    <a:pt x="733" y="1683"/>
                    <a:pt x="837" y="1641"/>
                  </a:cubicBezTo>
                  <a:cubicBezTo>
                    <a:pt x="873" y="1637"/>
                    <a:pt x="910" y="1635"/>
                    <a:pt x="946" y="1635"/>
                  </a:cubicBezTo>
                  <a:cubicBezTo>
                    <a:pt x="1308" y="1635"/>
                    <a:pt x="1665" y="1825"/>
                    <a:pt x="1779" y="2206"/>
                  </a:cubicBezTo>
                  <a:cubicBezTo>
                    <a:pt x="1842" y="2415"/>
                    <a:pt x="1800" y="2666"/>
                    <a:pt x="1695" y="2854"/>
                  </a:cubicBezTo>
                  <a:cubicBezTo>
                    <a:pt x="1632" y="3001"/>
                    <a:pt x="1507" y="3105"/>
                    <a:pt x="1360" y="3189"/>
                  </a:cubicBezTo>
                  <a:cubicBezTo>
                    <a:pt x="1280" y="3262"/>
                    <a:pt x="1200" y="3299"/>
                    <a:pt x="1121" y="3299"/>
                  </a:cubicBezTo>
                  <a:cubicBezTo>
                    <a:pt x="972" y="3299"/>
                    <a:pt x="827" y="3169"/>
                    <a:pt x="691" y="2896"/>
                  </a:cubicBezTo>
                  <a:cubicBezTo>
                    <a:pt x="776" y="2760"/>
                    <a:pt x="695" y="2569"/>
                    <a:pt x="561" y="2569"/>
                  </a:cubicBezTo>
                  <a:cubicBezTo>
                    <a:pt x="530" y="2569"/>
                    <a:pt x="496" y="2580"/>
                    <a:pt x="461" y="2603"/>
                  </a:cubicBezTo>
                  <a:cubicBezTo>
                    <a:pt x="63" y="2854"/>
                    <a:pt x="84" y="3398"/>
                    <a:pt x="502" y="3649"/>
                  </a:cubicBezTo>
                  <a:cubicBezTo>
                    <a:pt x="642" y="3734"/>
                    <a:pt x="796" y="3772"/>
                    <a:pt x="952" y="3772"/>
                  </a:cubicBezTo>
                  <a:cubicBezTo>
                    <a:pt x="1332" y="3772"/>
                    <a:pt x="1723" y="3549"/>
                    <a:pt x="1946" y="3252"/>
                  </a:cubicBezTo>
                  <a:cubicBezTo>
                    <a:pt x="2574" y="2457"/>
                    <a:pt x="2072" y="1473"/>
                    <a:pt x="1277" y="1243"/>
                  </a:cubicBezTo>
                  <a:cubicBezTo>
                    <a:pt x="1318" y="1118"/>
                    <a:pt x="1360" y="992"/>
                    <a:pt x="1339" y="825"/>
                  </a:cubicBezTo>
                  <a:cubicBezTo>
                    <a:pt x="1320" y="291"/>
                    <a:pt x="798"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5761900" y="3776625"/>
              <a:ext cx="50000" cy="85000"/>
            </a:xfrm>
            <a:custGeom>
              <a:avLst/>
              <a:gdLst/>
              <a:ahLst/>
              <a:cxnLst/>
              <a:rect l="l" t="t" r="r" b="b"/>
              <a:pathLst>
                <a:path w="2000" h="3400" extrusionOk="0">
                  <a:moveTo>
                    <a:pt x="425" y="1"/>
                  </a:moveTo>
                  <a:cubicBezTo>
                    <a:pt x="368" y="1"/>
                    <a:pt x="311" y="29"/>
                    <a:pt x="293" y="92"/>
                  </a:cubicBezTo>
                  <a:cubicBezTo>
                    <a:pt x="189" y="573"/>
                    <a:pt x="105" y="1034"/>
                    <a:pt x="0" y="1515"/>
                  </a:cubicBezTo>
                  <a:cubicBezTo>
                    <a:pt x="0" y="1598"/>
                    <a:pt x="21" y="1682"/>
                    <a:pt x="105" y="1724"/>
                  </a:cubicBezTo>
                  <a:cubicBezTo>
                    <a:pt x="292" y="1840"/>
                    <a:pt x="482" y="1891"/>
                    <a:pt x="662" y="1891"/>
                  </a:cubicBezTo>
                  <a:cubicBezTo>
                    <a:pt x="905" y="1891"/>
                    <a:pt x="1129" y="1797"/>
                    <a:pt x="1298" y="1640"/>
                  </a:cubicBezTo>
                  <a:cubicBezTo>
                    <a:pt x="1381" y="2163"/>
                    <a:pt x="1465" y="2707"/>
                    <a:pt x="1549" y="3230"/>
                  </a:cubicBezTo>
                  <a:cubicBezTo>
                    <a:pt x="1568" y="3346"/>
                    <a:pt x="1666" y="3399"/>
                    <a:pt x="1765" y="3399"/>
                  </a:cubicBezTo>
                  <a:cubicBezTo>
                    <a:pt x="1882" y="3399"/>
                    <a:pt x="2000" y="3325"/>
                    <a:pt x="1988" y="3189"/>
                  </a:cubicBezTo>
                  <a:cubicBezTo>
                    <a:pt x="1967" y="3063"/>
                    <a:pt x="1967" y="2938"/>
                    <a:pt x="1967" y="2812"/>
                  </a:cubicBezTo>
                  <a:cubicBezTo>
                    <a:pt x="1967" y="2749"/>
                    <a:pt x="1925" y="2707"/>
                    <a:pt x="1905" y="2666"/>
                  </a:cubicBezTo>
                  <a:cubicBezTo>
                    <a:pt x="1800" y="1996"/>
                    <a:pt x="1674" y="1326"/>
                    <a:pt x="1570" y="657"/>
                  </a:cubicBezTo>
                  <a:cubicBezTo>
                    <a:pt x="1544" y="546"/>
                    <a:pt x="1463" y="498"/>
                    <a:pt x="1379" y="498"/>
                  </a:cubicBezTo>
                  <a:cubicBezTo>
                    <a:pt x="1256" y="498"/>
                    <a:pt x="1126" y="600"/>
                    <a:pt x="1151" y="762"/>
                  </a:cubicBezTo>
                  <a:cubicBezTo>
                    <a:pt x="1235" y="1180"/>
                    <a:pt x="1068" y="1431"/>
                    <a:pt x="628" y="1515"/>
                  </a:cubicBezTo>
                  <a:cubicBezTo>
                    <a:pt x="440" y="1326"/>
                    <a:pt x="377" y="1117"/>
                    <a:pt x="461" y="887"/>
                  </a:cubicBezTo>
                  <a:cubicBezTo>
                    <a:pt x="461" y="657"/>
                    <a:pt x="544" y="385"/>
                    <a:pt x="565" y="134"/>
                  </a:cubicBezTo>
                  <a:cubicBezTo>
                    <a:pt x="577" y="50"/>
                    <a:pt x="501"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31"/>
          <p:cNvGrpSpPr/>
          <p:nvPr/>
        </p:nvGrpSpPr>
        <p:grpSpPr>
          <a:xfrm rot="244624" flipH="1">
            <a:off x="4172124" y="3963523"/>
            <a:ext cx="968615" cy="767787"/>
            <a:chOff x="1734200" y="1497450"/>
            <a:chExt cx="483275" cy="383075"/>
          </a:xfrm>
        </p:grpSpPr>
        <p:sp>
          <p:nvSpPr>
            <p:cNvPr id="996" name="Google Shape;996;p31"/>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0" name="Google Shape;1000;p31"/>
          <p:cNvGrpSpPr/>
          <p:nvPr/>
        </p:nvGrpSpPr>
        <p:grpSpPr>
          <a:xfrm rot="576010">
            <a:off x="3956255" y="371517"/>
            <a:ext cx="1231489" cy="1205009"/>
            <a:chOff x="4351125" y="2102500"/>
            <a:chExt cx="760375" cy="744025"/>
          </a:xfrm>
        </p:grpSpPr>
        <p:sp>
          <p:nvSpPr>
            <p:cNvPr id="1001" name="Google Shape;1001;p31"/>
            <p:cNvSpPr/>
            <p:nvPr/>
          </p:nvSpPr>
          <p:spPr>
            <a:xfrm>
              <a:off x="4630450" y="2354400"/>
              <a:ext cx="179750" cy="226050"/>
            </a:xfrm>
            <a:custGeom>
              <a:avLst/>
              <a:gdLst/>
              <a:ahLst/>
              <a:cxnLst/>
              <a:rect l="l" t="t" r="r" b="b"/>
              <a:pathLst>
                <a:path w="7190" h="9042" extrusionOk="0">
                  <a:moveTo>
                    <a:pt x="3579" y="4358"/>
                  </a:moveTo>
                  <a:cubicBezTo>
                    <a:pt x="3725" y="4358"/>
                    <a:pt x="3872" y="4379"/>
                    <a:pt x="4018" y="4379"/>
                  </a:cubicBezTo>
                  <a:cubicBezTo>
                    <a:pt x="3788" y="5300"/>
                    <a:pt x="3788" y="6325"/>
                    <a:pt x="3997" y="7204"/>
                  </a:cubicBezTo>
                  <a:lnTo>
                    <a:pt x="3830" y="7204"/>
                  </a:lnTo>
                  <a:cubicBezTo>
                    <a:pt x="3641" y="6304"/>
                    <a:pt x="3453" y="5300"/>
                    <a:pt x="3160" y="4400"/>
                  </a:cubicBezTo>
                  <a:cubicBezTo>
                    <a:pt x="3307" y="4379"/>
                    <a:pt x="3453" y="4358"/>
                    <a:pt x="3579" y="4358"/>
                  </a:cubicBezTo>
                  <a:close/>
                  <a:moveTo>
                    <a:pt x="2825" y="4505"/>
                  </a:moveTo>
                  <a:cubicBezTo>
                    <a:pt x="2993" y="5404"/>
                    <a:pt x="3328" y="6346"/>
                    <a:pt x="3620" y="7204"/>
                  </a:cubicBezTo>
                  <a:cubicBezTo>
                    <a:pt x="3411" y="7225"/>
                    <a:pt x="3223" y="7266"/>
                    <a:pt x="3056" y="7392"/>
                  </a:cubicBezTo>
                  <a:cubicBezTo>
                    <a:pt x="3118" y="6848"/>
                    <a:pt x="3286" y="5969"/>
                    <a:pt x="3035" y="5551"/>
                  </a:cubicBezTo>
                  <a:cubicBezTo>
                    <a:pt x="2888" y="5321"/>
                    <a:pt x="2616" y="5195"/>
                    <a:pt x="2344" y="5069"/>
                  </a:cubicBezTo>
                  <a:cubicBezTo>
                    <a:pt x="2344" y="4797"/>
                    <a:pt x="2553" y="4609"/>
                    <a:pt x="2825" y="4505"/>
                  </a:cubicBezTo>
                  <a:close/>
                  <a:moveTo>
                    <a:pt x="3362" y="1"/>
                  </a:moveTo>
                  <a:cubicBezTo>
                    <a:pt x="3295" y="1"/>
                    <a:pt x="3227" y="3"/>
                    <a:pt x="3160" y="6"/>
                  </a:cubicBezTo>
                  <a:cubicBezTo>
                    <a:pt x="1696" y="90"/>
                    <a:pt x="1" y="1094"/>
                    <a:pt x="147" y="2747"/>
                  </a:cubicBezTo>
                  <a:cubicBezTo>
                    <a:pt x="210" y="3563"/>
                    <a:pt x="712" y="4400"/>
                    <a:pt x="1319" y="4965"/>
                  </a:cubicBezTo>
                  <a:cubicBezTo>
                    <a:pt x="1591" y="5216"/>
                    <a:pt x="1884" y="5341"/>
                    <a:pt x="2198" y="5530"/>
                  </a:cubicBezTo>
                  <a:cubicBezTo>
                    <a:pt x="2972" y="6011"/>
                    <a:pt x="2763" y="6743"/>
                    <a:pt x="2804" y="7538"/>
                  </a:cubicBezTo>
                  <a:cubicBezTo>
                    <a:pt x="2815" y="7622"/>
                    <a:pt x="2872" y="7664"/>
                    <a:pt x="2930" y="7664"/>
                  </a:cubicBezTo>
                  <a:cubicBezTo>
                    <a:pt x="2988" y="7664"/>
                    <a:pt x="3045" y="7622"/>
                    <a:pt x="3056" y="7538"/>
                  </a:cubicBezTo>
                  <a:cubicBezTo>
                    <a:pt x="3056" y="7518"/>
                    <a:pt x="3056" y="7518"/>
                    <a:pt x="3056" y="7497"/>
                  </a:cubicBezTo>
                  <a:cubicBezTo>
                    <a:pt x="3181" y="7528"/>
                    <a:pt x="3307" y="7533"/>
                    <a:pt x="3435" y="7533"/>
                  </a:cubicBezTo>
                  <a:cubicBezTo>
                    <a:pt x="3499" y="7533"/>
                    <a:pt x="3564" y="7532"/>
                    <a:pt x="3629" y="7532"/>
                  </a:cubicBezTo>
                  <a:cubicBezTo>
                    <a:pt x="3695" y="7532"/>
                    <a:pt x="3762" y="7533"/>
                    <a:pt x="3830" y="7538"/>
                  </a:cubicBezTo>
                  <a:cubicBezTo>
                    <a:pt x="4060" y="7559"/>
                    <a:pt x="4290" y="7601"/>
                    <a:pt x="4499" y="7685"/>
                  </a:cubicBezTo>
                  <a:cubicBezTo>
                    <a:pt x="4188" y="7849"/>
                    <a:pt x="3839" y="7935"/>
                    <a:pt x="3481" y="7935"/>
                  </a:cubicBezTo>
                  <a:cubicBezTo>
                    <a:pt x="3381" y="7935"/>
                    <a:pt x="3281" y="7929"/>
                    <a:pt x="3181" y="7915"/>
                  </a:cubicBezTo>
                  <a:cubicBezTo>
                    <a:pt x="3173" y="7914"/>
                    <a:pt x="3165" y="7914"/>
                    <a:pt x="3156" y="7914"/>
                  </a:cubicBezTo>
                  <a:cubicBezTo>
                    <a:pt x="2961" y="7914"/>
                    <a:pt x="2834" y="8149"/>
                    <a:pt x="3035" y="8250"/>
                  </a:cubicBezTo>
                  <a:cubicBezTo>
                    <a:pt x="3265" y="8417"/>
                    <a:pt x="3537" y="8522"/>
                    <a:pt x="3788" y="8585"/>
                  </a:cubicBezTo>
                  <a:cubicBezTo>
                    <a:pt x="3620" y="8626"/>
                    <a:pt x="3453" y="8689"/>
                    <a:pt x="3307" y="8752"/>
                  </a:cubicBezTo>
                  <a:cubicBezTo>
                    <a:pt x="3181" y="8794"/>
                    <a:pt x="3139" y="8982"/>
                    <a:pt x="3307" y="9024"/>
                  </a:cubicBezTo>
                  <a:cubicBezTo>
                    <a:pt x="3376" y="9036"/>
                    <a:pt x="3447" y="9042"/>
                    <a:pt x="3517" y="9042"/>
                  </a:cubicBezTo>
                  <a:cubicBezTo>
                    <a:pt x="3937" y="9042"/>
                    <a:pt x="4371" y="8847"/>
                    <a:pt x="4729" y="8668"/>
                  </a:cubicBezTo>
                  <a:cubicBezTo>
                    <a:pt x="4897" y="8585"/>
                    <a:pt x="4813" y="8313"/>
                    <a:pt x="4646" y="8313"/>
                  </a:cubicBezTo>
                  <a:cubicBezTo>
                    <a:pt x="4416" y="8313"/>
                    <a:pt x="4206" y="8292"/>
                    <a:pt x="3997" y="8250"/>
                  </a:cubicBezTo>
                  <a:cubicBezTo>
                    <a:pt x="4353" y="8187"/>
                    <a:pt x="4688" y="8041"/>
                    <a:pt x="5001" y="7810"/>
                  </a:cubicBezTo>
                  <a:cubicBezTo>
                    <a:pt x="5085" y="7748"/>
                    <a:pt x="5127" y="7580"/>
                    <a:pt x="5001" y="7518"/>
                  </a:cubicBezTo>
                  <a:cubicBezTo>
                    <a:pt x="4792" y="7413"/>
                    <a:pt x="4499" y="7308"/>
                    <a:pt x="4206" y="7246"/>
                  </a:cubicBezTo>
                  <a:cubicBezTo>
                    <a:pt x="4060" y="6178"/>
                    <a:pt x="4164" y="5279"/>
                    <a:pt x="4416" y="4358"/>
                  </a:cubicBezTo>
                  <a:lnTo>
                    <a:pt x="4457" y="4358"/>
                  </a:lnTo>
                  <a:cubicBezTo>
                    <a:pt x="4897" y="4295"/>
                    <a:pt x="5315" y="4107"/>
                    <a:pt x="5441" y="3647"/>
                  </a:cubicBezTo>
                  <a:cubicBezTo>
                    <a:pt x="5482" y="3550"/>
                    <a:pt x="5406" y="3490"/>
                    <a:pt x="5325" y="3490"/>
                  </a:cubicBezTo>
                  <a:cubicBezTo>
                    <a:pt x="5283" y="3490"/>
                    <a:pt x="5239" y="3506"/>
                    <a:pt x="5211" y="3542"/>
                  </a:cubicBezTo>
                  <a:cubicBezTo>
                    <a:pt x="5022" y="3814"/>
                    <a:pt x="4792" y="3940"/>
                    <a:pt x="4541" y="4002"/>
                  </a:cubicBezTo>
                  <a:cubicBezTo>
                    <a:pt x="4646" y="3647"/>
                    <a:pt x="4792" y="3312"/>
                    <a:pt x="4939" y="2935"/>
                  </a:cubicBezTo>
                  <a:cubicBezTo>
                    <a:pt x="4996" y="2820"/>
                    <a:pt x="4915" y="2724"/>
                    <a:pt x="4817" y="2724"/>
                  </a:cubicBezTo>
                  <a:cubicBezTo>
                    <a:pt x="4773" y="2724"/>
                    <a:pt x="4726" y="2743"/>
                    <a:pt x="4688" y="2789"/>
                  </a:cubicBezTo>
                  <a:cubicBezTo>
                    <a:pt x="4437" y="3165"/>
                    <a:pt x="4248" y="3605"/>
                    <a:pt x="4102" y="4044"/>
                  </a:cubicBezTo>
                  <a:cubicBezTo>
                    <a:pt x="3746" y="4065"/>
                    <a:pt x="3390" y="4044"/>
                    <a:pt x="3035" y="4107"/>
                  </a:cubicBezTo>
                  <a:cubicBezTo>
                    <a:pt x="3014" y="4044"/>
                    <a:pt x="2993" y="3961"/>
                    <a:pt x="2951" y="3898"/>
                  </a:cubicBezTo>
                  <a:cubicBezTo>
                    <a:pt x="2935" y="3850"/>
                    <a:pt x="2895" y="3829"/>
                    <a:pt x="2852" y="3829"/>
                  </a:cubicBezTo>
                  <a:cubicBezTo>
                    <a:pt x="2783" y="3829"/>
                    <a:pt x="2708" y="3883"/>
                    <a:pt x="2721" y="3961"/>
                  </a:cubicBezTo>
                  <a:cubicBezTo>
                    <a:pt x="2742" y="4023"/>
                    <a:pt x="2742" y="4107"/>
                    <a:pt x="2763" y="4191"/>
                  </a:cubicBezTo>
                  <a:cubicBezTo>
                    <a:pt x="2742" y="4212"/>
                    <a:pt x="2700" y="4212"/>
                    <a:pt x="2679" y="4233"/>
                  </a:cubicBezTo>
                  <a:cubicBezTo>
                    <a:pt x="2386" y="4379"/>
                    <a:pt x="2156" y="4672"/>
                    <a:pt x="2135" y="4986"/>
                  </a:cubicBezTo>
                  <a:cubicBezTo>
                    <a:pt x="1926" y="4902"/>
                    <a:pt x="1737" y="4797"/>
                    <a:pt x="1612" y="4672"/>
                  </a:cubicBezTo>
                  <a:cubicBezTo>
                    <a:pt x="879" y="4002"/>
                    <a:pt x="273" y="2831"/>
                    <a:pt x="712" y="1868"/>
                  </a:cubicBezTo>
                  <a:cubicBezTo>
                    <a:pt x="1131" y="948"/>
                    <a:pt x="2198" y="487"/>
                    <a:pt x="3160" y="424"/>
                  </a:cubicBezTo>
                  <a:cubicBezTo>
                    <a:pt x="3216" y="421"/>
                    <a:pt x="3271" y="420"/>
                    <a:pt x="3327" y="420"/>
                  </a:cubicBezTo>
                  <a:cubicBezTo>
                    <a:pt x="5205" y="420"/>
                    <a:pt x="7189" y="2115"/>
                    <a:pt x="6173" y="4086"/>
                  </a:cubicBezTo>
                  <a:cubicBezTo>
                    <a:pt x="5629" y="5153"/>
                    <a:pt x="4520" y="5865"/>
                    <a:pt x="4437" y="7141"/>
                  </a:cubicBezTo>
                  <a:cubicBezTo>
                    <a:pt x="4425" y="7271"/>
                    <a:pt x="4541" y="7348"/>
                    <a:pt x="4651" y="7348"/>
                  </a:cubicBezTo>
                  <a:cubicBezTo>
                    <a:pt x="4735" y="7348"/>
                    <a:pt x="4816" y="7303"/>
                    <a:pt x="4834" y="7204"/>
                  </a:cubicBezTo>
                  <a:cubicBezTo>
                    <a:pt x="5085" y="5446"/>
                    <a:pt x="7136" y="4567"/>
                    <a:pt x="6822" y="2642"/>
                  </a:cubicBezTo>
                  <a:cubicBezTo>
                    <a:pt x="6541" y="955"/>
                    <a:pt x="4968" y="1"/>
                    <a:pt x="3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4536825" y="2258300"/>
              <a:ext cx="96025" cy="102600"/>
            </a:xfrm>
            <a:custGeom>
              <a:avLst/>
              <a:gdLst/>
              <a:ahLst/>
              <a:cxnLst/>
              <a:rect l="l" t="t" r="r" b="b"/>
              <a:pathLst>
                <a:path w="3841" h="4104" extrusionOk="0">
                  <a:moveTo>
                    <a:pt x="251" y="0"/>
                  </a:moveTo>
                  <a:cubicBezTo>
                    <a:pt x="63" y="0"/>
                    <a:pt x="0" y="188"/>
                    <a:pt x="63" y="335"/>
                  </a:cubicBezTo>
                  <a:cubicBezTo>
                    <a:pt x="272" y="837"/>
                    <a:pt x="440" y="1339"/>
                    <a:pt x="565" y="1883"/>
                  </a:cubicBezTo>
                  <a:cubicBezTo>
                    <a:pt x="590" y="1989"/>
                    <a:pt x="668" y="2035"/>
                    <a:pt x="752" y="2035"/>
                  </a:cubicBezTo>
                  <a:cubicBezTo>
                    <a:pt x="881" y="2035"/>
                    <a:pt x="1022" y="1923"/>
                    <a:pt x="984" y="1758"/>
                  </a:cubicBezTo>
                  <a:cubicBezTo>
                    <a:pt x="963" y="1590"/>
                    <a:pt x="921" y="1423"/>
                    <a:pt x="900" y="1234"/>
                  </a:cubicBezTo>
                  <a:lnTo>
                    <a:pt x="900" y="1234"/>
                  </a:lnTo>
                  <a:cubicBezTo>
                    <a:pt x="1695" y="2260"/>
                    <a:pt x="2553" y="3222"/>
                    <a:pt x="3536" y="4059"/>
                  </a:cubicBezTo>
                  <a:cubicBezTo>
                    <a:pt x="3573" y="4090"/>
                    <a:pt x="3611" y="4103"/>
                    <a:pt x="3647" y="4103"/>
                  </a:cubicBezTo>
                  <a:cubicBezTo>
                    <a:pt x="3757" y="4103"/>
                    <a:pt x="3840" y="3981"/>
                    <a:pt x="3746" y="3871"/>
                  </a:cubicBezTo>
                  <a:cubicBezTo>
                    <a:pt x="2741" y="2804"/>
                    <a:pt x="1779" y="1737"/>
                    <a:pt x="900" y="544"/>
                  </a:cubicBezTo>
                  <a:lnTo>
                    <a:pt x="900" y="544"/>
                  </a:lnTo>
                  <a:cubicBezTo>
                    <a:pt x="1088" y="628"/>
                    <a:pt x="1298" y="711"/>
                    <a:pt x="1507" y="837"/>
                  </a:cubicBezTo>
                  <a:cubicBezTo>
                    <a:pt x="1536" y="853"/>
                    <a:pt x="1566" y="860"/>
                    <a:pt x="1594" y="860"/>
                  </a:cubicBezTo>
                  <a:cubicBezTo>
                    <a:pt x="1751" y="860"/>
                    <a:pt x="1878" y="647"/>
                    <a:pt x="1737" y="523"/>
                  </a:cubicBezTo>
                  <a:cubicBezTo>
                    <a:pt x="1298" y="167"/>
                    <a:pt x="816" y="21"/>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1"/>
            <p:cNvSpPr/>
            <p:nvPr/>
          </p:nvSpPr>
          <p:spPr>
            <a:xfrm>
              <a:off x="4757225" y="2221000"/>
              <a:ext cx="48575" cy="119075"/>
            </a:xfrm>
            <a:custGeom>
              <a:avLst/>
              <a:gdLst/>
              <a:ahLst/>
              <a:cxnLst/>
              <a:rect l="l" t="t" r="r" b="b"/>
              <a:pathLst>
                <a:path w="1943" h="4763" extrusionOk="0">
                  <a:moveTo>
                    <a:pt x="1670" y="1"/>
                  </a:moveTo>
                  <a:cubicBezTo>
                    <a:pt x="1616" y="1"/>
                    <a:pt x="1562" y="21"/>
                    <a:pt x="1521" y="69"/>
                  </a:cubicBezTo>
                  <a:cubicBezTo>
                    <a:pt x="1437" y="153"/>
                    <a:pt x="1353" y="258"/>
                    <a:pt x="1270" y="341"/>
                  </a:cubicBezTo>
                  <a:cubicBezTo>
                    <a:pt x="998" y="613"/>
                    <a:pt x="705" y="885"/>
                    <a:pt x="412" y="1157"/>
                  </a:cubicBezTo>
                  <a:cubicBezTo>
                    <a:pt x="250" y="1319"/>
                    <a:pt x="401" y="1532"/>
                    <a:pt x="575" y="1532"/>
                  </a:cubicBezTo>
                  <a:cubicBezTo>
                    <a:pt x="626" y="1532"/>
                    <a:pt x="678" y="1514"/>
                    <a:pt x="726" y="1471"/>
                  </a:cubicBezTo>
                  <a:cubicBezTo>
                    <a:pt x="872" y="1366"/>
                    <a:pt x="998" y="1241"/>
                    <a:pt x="1144" y="1115"/>
                  </a:cubicBezTo>
                  <a:lnTo>
                    <a:pt x="1144" y="1115"/>
                  </a:lnTo>
                  <a:cubicBezTo>
                    <a:pt x="726" y="2266"/>
                    <a:pt x="307" y="3459"/>
                    <a:pt x="14" y="4631"/>
                  </a:cubicBezTo>
                  <a:cubicBezTo>
                    <a:pt x="0" y="4701"/>
                    <a:pt x="72" y="4762"/>
                    <a:pt x="133" y="4762"/>
                  </a:cubicBezTo>
                  <a:cubicBezTo>
                    <a:pt x="162" y="4762"/>
                    <a:pt x="189" y="4748"/>
                    <a:pt x="202" y="4714"/>
                  </a:cubicBezTo>
                  <a:cubicBezTo>
                    <a:pt x="663" y="3731"/>
                    <a:pt x="1039" y="2706"/>
                    <a:pt x="1395" y="1680"/>
                  </a:cubicBezTo>
                  <a:cubicBezTo>
                    <a:pt x="1395" y="1743"/>
                    <a:pt x="1395" y="1827"/>
                    <a:pt x="1395" y="1910"/>
                  </a:cubicBezTo>
                  <a:cubicBezTo>
                    <a:pt x="1395" y="2046"/>
                    <a:pt x="1510" y="2114"/>
                    <a:pt x="1623" y="2114"/>
                  </a:cubicBezTo>
                  <a:cubicBezTo>
                    <a:pt x="1735" y="2114"/>
                    <a:pt x="1845" y="2046"/>
                    <a:pt x="1834" y="1910"/>
                  </a:cubicBezTo>
                  <a:cubicBezTo>
                    <a:pt x="1834" y="1429"/>
                    <a:pt x="1834" y="948"/>
                    <a:pt x="1814" y="467"/>
                  </a:cubicBezTo>
                  <a:cubicBezTo>
                    <a:pt x="1855" y="404"/>
                    <a:pt x="1876" y="341"/>
                    <a:pt x="1897" y="278"/>
                  </a:cubicBezTo>
                  <a:cubicBezTo>
                    <a:pt x="1942" y="129"/>
                    <a:pt x="1805"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1"/>
            <p:cNvSpPr/>
            <p:nvPr/>
          </p:nvSpPr>
          <p:spPr>
            <a:xfrm>
              <a:off x="4837600" y="2398200"/>
              <a:ext cx="134975" cy="47700"/>
            </a:xfrm>
            <a:custGeom>
              <a:avLst/>
              <a:gdLst/>
              <a:ahLst/>
              <a:cxnLst/>
              <a:rect l="l" t="t" r="r" b="b"/>
              <a:pathLst>
                <a:path w="5399" h="1908" extrusionOk="0">
                  <a:moveTo>
                    <a:pt x="4154" y="0"/>
                  </a:moveTo>
                  <a:cubicBezTo>
                    <a:pt x="4010" y="0"/>
                    <a:pt x="3868" y="135"/>
                    <a:pt x="3934" y="284"/>
                  </a:cubicBezTo>
                  <a:cubicBezTo>
                    <a:pt x="3997" y="430"/>
                    <a:pt x="4039" y="535"/>
                    <a:pt x="4101" y="681"/>
                  </a:cubicBezTo>
                  <a:cubicBezTo>
                    <a:pt x="4122" y="702"/>
                    <a:pt x="4143" y="723"/>
                    <a:pt x="4164" y="744"/>
                  </a:cubicBezTo>
                  <a:cubicBezTo>
                    <a:pt x="3829" y="729"/>
                    <a:pt x="3488" y="718"/>
                    <a:pt x="3146" y="718"/>
                  </a:cubicBezTo>
                  <a:cubicBezTo>
                    <a:pt x="2080" y="718"/>
                    <a:pt x="1008" y="819"/>
                    <a:pt x="105" y="1183"/>
                  </a:cubicBezTo>
                  <a:cubicBezTo>
                    <a:pt x="0" y="1225"/>
                    <a:pt x="0" y="1351"/>
                    <a:pt x="126" y="1372"/>
                  </a:cubicBezTo>
                  <a:cubicBezTo>
                    <a:pt x="241" y="1380"/>
                    <a:pt x="356" y="1384"/>
                    <a:pt x="473" y="1384"/>
                  </a:cubicBezTo>
                  <a:cubicBezTo>
                    <a:pt x="1183" y="1384"/>
                    <a:pt x="1915" y="1240"/>
                    <a:pt x="2616" y="1204"/>
                  </a:cubicBezTo>
                  <a:cubicBezTo>
                    <a:pt x="3139" y="1183"/>
                    <a:pt x="3662" y="1183"/>
                    <a:pt x="4185" y="1183"/>
                  </a:cubicBezTo>
                  <a:cubicBezTo>
                    <a:pt x="4018" y="1288"/>
                    <a:pt x="3850" y="1372"/>
                    <a:pt x="3683" y="1476"/>
                  </a:cubicBezTo>
                  <a:cubicBezTo>
                    <a:pt x="3495" y="1608"/>
                    <a:pt x="3577" y="1907"/>
                    <a:pt x="3777" y="1907"/>
                  </a:cubicBezTo>
                  <a:cubicBezTo>
                    <a:pt x="3800" y="1907"/>
                    <a:pt x="3825" y="1903"/>
                    <a:pt x="3850" y="1895"/>
                  </a:cubicBezTo>
                  <a:cubicBezTo>
                    <a:pt x="4290" y="1748"/>
                    <a:pt x="4729" y="1581"/>
                    <a:pt x="5190" y="1413"/>
                  </a:cubicBezTo>
                  <a:cubicBezTo>
                    <a:pt x="5315" y="1372"/>
                    <a:pt x="5399" y="1225"/>
                    <a:pt x="5315" y="1079"/>
                  </a:cubicBezTo>
                  <a:cubicBezTo>
                    <a:pt x="5378" y="953"/>
                    <a:pt x="5315" y="786"/>
                    <a:pt x="5127" y="786"/>
                  </a:cubicBezTo>
                  <a:lnTo>
                    <a:pt x="5106" y="786"/>
                  </a:lnTo>
                  <a:cubicBezTo>
                    <a:pt x="4876" y="493"/>
                    <a:pt x="4604" y="242"/>
                    <a:pt x="4269" y="32"/>
                  </a:cubicBezTo>
                  <a:cubicBezTo>
                    <a:pt x="4233" y="10"/>
                    <a:pt x="4194" y="0"/>
                    <a:pt x="4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1"/>
            <p:cNvSpPr/>
            <p:nvPr/>
          </p:nvSpPr>
          <p:spPr>
            <a:xfrm>
              <a:off x="4798375" y="2546825"/>
              <a:ext cx="106150" cy="81350"/>
            </a:xfrm>
            <a:custGeom>
              <a:avLst/>
              <a:gdLst/>
              <a:ahLst/>
              <a:cxnLst/>
              <a:rect l="l" t="t" r="r" b="b"/>
              <a:pathLst>
                <a:path w="4246" h="3254" extrusionOk="0">
                  <a:moveTo>
                    <a:pt x="217" y="0"/>
                  </a:moveTo>
                  <a:cubicBezTo>
                    <a:pt x="178" y="0"/>
                    <a:pt x="134" y="17"/>
                    <a:pt x="84" y="51"/>
                  </a:cubicBezTo>
                  <a:cubicBezTo>
                    <a:pt x="21" y="72"/>
                    <a:pt x="0" y="134"/>
                    <a:pt x="21" y="197"/>
                  </a:cubicBezTo>
                  <a:cubicBezTo>
                    <a:pt x="147" y="720"/>
                    <a:pt x="1005" y="1097"/>
                    <a:pt x="1423" y="1411"/>
                  </a:cubicBezTo>
                  <a:cubicBezTo>
                    <a:pt x="2009" y="1829"/>
                    <a:pt x="2616" y="2269"/>
                    <a:pt x="3201" y="2708"/>
                  </a:cubicBezTo>
                  <a:lnTo>
                    <a:pt x="2553" y="2687"/>
                  </a:lnTo>
                  <a:cubicBezTo>
                    <a:pt x="2260" y="2687"/>
                    <a:pt x="2281" y="3126"/>
                    <a:pt x="2553" y="3147"/>
                  </a:cubicBezTo>
                  <a:cubicBezTo>
                    <a:pt x="3034" y="3189"/>
                    <a:pt x="3515" y="3231"/>
                    <a:pt x="3976" y="3252"/>
                  </a:cubicBezTo>
                  <a:cubicBezTo>
                    <a:pt x="3984" y="3253"/>
                    <a:pt x="3992" y="3254"/>
                    <a:pt x="4001" y="3254"/>
                  </a:cubicBezTo>
                  <a:cubicBezTo>
                    <a:pt x="4136" y="3254"/>
                    <a:pt x="4245" y="3098"/>
                    <a:pt x="4206" y="2980"/>
                  </a:cubicBezTo>
                  <a:lnTo>
                    <a:pt x="3892" y="1934"/>
                  </a:lnTo>
                  <a:cubicBezTo>
                    <a:pt x="3859" y="1828"/>
                    <a:pt x="3773" y="1782"/>
                    <a:pt x="3684" y="1782"/>
                  </a:cubicBezTo>
                  <a:cubicBezTo>
                    <a:pt x="3545" y="1782"/>
                    <a:pt x="3402" y="1893"/>
                    <a:pt x="3453" y="2059"/>
                  </a:cubicBezTo>
                  <a:cubicBezTo>
                    <a:pt x="3494" y="2185"/>
                    <a:pt x="3536" y="2310"/>
                    <a:pt x="3578" y="2436"/>
                  </a:cubicBezTo>
                  <a:cubicBezTo>
                    <a:pt x="3118" y="2122"/>
                    <a:pt x="2657" y="1808"/>
                    <a:pt x="2218" y="1494"/>
                  </a:cubicBezTo>
                  <a:cubicBezTo>
                    <a:pt x="1925" y="1306"/>
                    <a:pt x="1653" y="1118"/>
                    <a:pt x="1360" y="909"/>
                  </a:cubicBezTo>
                  <a:cubicBezTo>
                    <a:pt x="1046" y="699"/>
                    <a:pt x="523" y="469"/>
                    <a:pt x="293" y="176"/>
                  </a:cubicBezTo>
                  <a:lnTo>
                    <a:pt x="293" y="176"/>
                  </a:lnTo>
                  <a:cubicBezTo>
                    <a:pt x="305" y="188"/>
                    <a:pt x="318" y="193"/>
                    <a:pt x="331" y="193"/>
                  </a:cubicBezTo>
                  <a:cubicBezTo>
                    <a:pt x="363" y="193"/>
                    <a:pt x="392" y="159"/>
                    <a:pt x="377" y="113"/>
                  </a:cubicBezTo>
                  <a:cubicBezTo>
                    <a:pt x="327" y="38"/>
                    <a:pt x="27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1"/>
            <p:cNvSpPr/>
            <p:nvPr/>
          </p:nvSpPr>
          <p:spPr>
            <a:xfrm>
              <a:off x="4637600" y="2598550"/>
              <a:ext cx="75400" cy="129000"/>
            </a:xfrm>
            <a:custGeom>
              <a:avLst/>
              <a:gdLst/>
              <a:ahLst/>
              <a:cxnLst/>
              <a:rect l="l" t="t" r="r" b="b"/>
              <a:pathLst>
                <a:path w="3016" h="5160" extrusionOk="0">
                  <a:moveTo>
                    <a:pt x="2828" y="0"/>
                  </a:moveTo>
                  <a:cubicBezTo>
                    <a:pt x="2784" y="0"/>
                    <a:pt x="2739" y="22"/>
                    <a:pt x="2707" y="74"/>
                  </a:cubicBezTo>
                  <a:cubicBezTo>
                    <a:pt x="1974" y="1371"/>
                    <a:pt x="1305" y="2731"/>
                    <a:pt x="635" y="4070"/>
                  </a:cubicBezTo>
                  <a:cubicBezTo>
                    <a:pt x="593" y="3903"/>
                    <a:pt x="531" y="3715"/>
                    <a:pt x="468" y="3547"/>
                  </a:cubicBezTo>
                  <a:cubicBezTo>
                    <a:pt x="468" y="3547"/>
                    <a:pt x="447" y="3547"/>
                    <a:pt x="447" y="3526"/>
                  </a:cubicBezTo>
                  <a:cubicBezTo>
                    <a:pt x="447" y="3526"/>
                    <a:pt x="447" y="3506"/>
                    <a:pt x="426" y="3485"/>
                  </a:cubicBezTo>
                  <a:cubicBezTo>
                    <a:pt x="391" y="3400"/>
                    <a:pt x="329" y="3365"/>
                    <a:pt x="265" y="3365"/>
                  </a:cubicBezTo>
                  <a:cubicBezTo>
                    <a:pt x="139" y="3365"/>
                    <a:pt x="1" y="3499"/>
                    <a:pt x="29" y="3652"/>
                  </a:cubicBezTo>
                  <a:cubicBezTo>
                    <a:pt x="91" y="4112"/>
                    <a:pt x="175" y="4552"/>
                    <a:pt x="259" y="5012"/>
                  </a:cubicBezTo>
                  <a:cubicBezTo>
                    <a:pt x="271" y="5112"/>
                    <a:pt x="366" y="5160"/>
                    <a:pt x="462" y="5160"/>
                  </a:cubicBezTo>
                  <a:cubicBezTo>
                    <a:pt x="527" y="5160"/>
                    <a:pt x="593" y="5138"/>
                    <a:pt x="635" y="5096"/>
                  </a:cubicBezTo>
                  <a:cubicBezTo>
                    <a:pt x="1033" y="4761"/>
                    <a:pt x="1451" y="4426"/>
                    <a:pt x="1807" y="4029"/>
                  </a:cubicBezTo>
                  <a:cubicBezTo>
                    <a:pt x="1929" y="3906"/>
                    <a:pt x="1818" y="3711"/>
                    <a:pt x="1668" y="3711"/>
                  </a:cubicBezTo>
                  <a:cubicBezTo>
                    <a:pt x="1639" y="3711"/>
                    <a:pt x="1608" y="3718"/>
                    <a:pt x="1577" y="3736"/>
                  </a:cubicBezTo>
                  <a:cubicBezTo>
                    <a:pt x="1430" y="3840"/>
                    <a:pt x="1284" y="3966"/>
                    <a:pt x="1138" y="4091"/>
                  </a:cubicBezTo>
                  <a:cubicBezTo>
                    <a:pt x="1765" y="2815"/>
                    <a:pt x="2414" y="1539"/>
                    <a:pt x="2958" y="221"/>
                  </a:cubicBezTo>
                  <a:cubicBezTo>
                    <a:pt x="3015" y="105"/>
                    <a:pt x="2924" y="0"/>
                    <a:pt x="2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4493925" y="2486725"/>
              <a:ext cx="160625" cy="40450"/>
            </a:xfrm>
            <a:custGeom>
              <a:avLst/>
              <a:gdLst/>
              <a:ahLst/>
              <a:cxnLst/>
              <a:rect l="l" t="t" r="r" b="b"/>
              <a:pathLst>
                <a:path w="6425" h="1618" extrusionOk="0">
                  <a:moveTo>
                    <a:pt x="2088" y="0"/>
                  </a:moveTo>
                  <a:cubicBezTo>
                    <a:pt x="2070" y="0"/>
                    <a:pt x="2050" y="2"/>
                    <a:pt x="2030" y="7"/>
                  </a:cubicBezTo>
                  <a:cubicBezTo>
                    <a:pt x="1612" y="111"/>
                    <a:pt x="1193" y="216"/>
                    <a:pt x="775" y="320"/>
                  </a:cubicBezTo>
                  <a:lnTo>
                    <a:pt x="419" y="341"/>
                  </a:lnTo>
                  <a:cubicBezTo>
                    <a:pt x="335" y="341"/>
                    <a:pt x="273" y="383"/>
                    <a:pt x="231" y="446"/>
                  </a:cubicBezTo>
                  <a:cubicBezTo>
                    <a:pt x="42" y="509"/>
                    <a:pt x="1" y="781"/>
                    <a:pt x="168" y="864"/>
                  </a:cubicBezTo>
                  <a:lnTo>
                    <a:pt x="1591" y="1597"/>
                  </a:lnTo>
                  <a:cubicBezTo>
                    <a:pt x="1622" y="1611"/>
                    <a:pt x="1656" y="1617"/>
                    <a:pt x="1690" y="1617"/>
                  </a:cubicBezTo>
                  <a:cubicBezTo>
                    <a:pt x="1858" y="1617"/>
                    <a:pt x="2027" y="1457"/>
                    <a:pt x="1905" y="1283"/>
                  </a:cubicBezTo>
                  <a:cubicBezTo>
                    <a:pt x="1737" y="1074"/>
                    <a:pt x="1570" y="885"/>
                    <a:pt x="1361" y="739"/>
                  </a:cubicBezTo>
                  <a:cubicBezTo>
                    <a:pt x="1740" y="729"/>
                    <a:pt x="2119" y="725"/>
                    <a:pt x="2499" y="725"/>
                  </a:cubicBezTo>
                  <a:cubicBezTo>
                    <a:pt x="3751" y="725"/>
                    <a:pt x="5004" y="770"/>
                    <a:pt x="6257" y="802"/>
                  </a:cubicBezTo>
                  <a:cubicBezTo>
                    <a:pt x="6382" y="802"/>
                    <a:pt x="6424" y="592"/>
                    <a:pt x="6299" y="572"/>
                  </a:cubicBezTo>
                  <a:cubicBezTo>
                    <a:pt x="5110" y="364"/>
                    <a:pt x="3904" y="276"/>
                    <a:pt x="2712" y="276"/>
                  </a:cubicBezTo>
                  <a:cubicBezTo>
                    <a:pt x="2582" y="276"/>
                    <a:pt x="2452" y="277"/>
                    <a:pt x="2323" y="279"/>
                  </a:cubicBezTo>
                  <a:cubicBezTo>
                    <a:pt x="2342" y="148"/>
                    <a:pt x="2244" y="0"/>
                    <a:pt x="2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4448425" y="2162825"/>
              <a:ext cx="111425" cy="85725"/>
            </a:xfrm>
            <a:custGeom>
              <a:avLst/>
              <a:gdLst/>
              <a:ahLst/>
              <a:cxnLst/>
              <a:rect l="l" t="t" r="r" b="b"/>
              <a:pathLst>
                <a:path w="4457" h="3429" extrusionOk="0">
                  <a:moveTo>
                    <a:pt x="1913" y="446"/>
                  </a:moveTo>
                  <a:cubicBezTo>
                    <a:pt x="2192" y="446"/>
                    <a:pt x="2481" y="495"/>
                    <a:pt x="2553" y="513"/>
                  </a:cubicBezTo>
                  <a:cubicBezTo>
                    <a:pt x="2951" y="597"/>
                    <a:pt x="3306" y="827"/>
                    <a:pt x="3515" y="1204"/>
                  </a:cubicBezTo>
                  <a:cubicBezTo>
                    <a:pt x="3976" y="1999"/>
                    <a:pt x="3390" y="2668"/>
                    <a:pt x="2637" y="2898"/>
                  </a:cubicBezTo>
                  <a:cubicBezTo>
                    <a:pt x="2381" y="2980"/>
                    <a:pt x="2060" y="3037"/>
                    <a:pt x="1743" y="3037"/>
                  </a:cubicBezTo>
                  <a:cubicBezTo>
                    <a:pt x="1411" y="3037"/>
                    <a:pt x="1083" y="2975"/>
                    <a:pt x="837" y="2815"/>
                  </a:cubicBezTo>
                  <a:cubicBezTo>
                    <a:pt x="251" y="2438"/>
                    <a:pt x="523" y="1245"/>
                    <a:pt x="1067" y="743"/>
                  </a:cubicBezTo>
                  <a:cubicBezTo>
                    <a:pt x="1088" y="764"/>
                    <a:pt x="1109" y="785"/>
                    <a:pt x="1130" y="827"/>
                  </a:cubicBezTo>
                  <a:cubicBezTo>
                    <a:pt x="1157" y="854"/>
                    <a:pt x="1190" y="866"/>
                    <a:pt x="1222" y="866"/>
                  </a:cubicBezTo>
                  <a:cubicBezTo>
                    <a:pt x="1316" y="866"/>
                    <a:pt x="1412" y="768"/>
                    <a:pt x="1381" y="660"/>
                  </a:cubicBezTo>
                  <a:cubicBezTo>
                    <a:pt x="1381" y="597"/>
                    <a:pt x="1402" y="555"/>
                    <a:pt x="1465" y="534"/>
                  </a:cubicBezTo>
                  <a:cubicBezTo>
                    <a:pt x="1528" y="513"/>
                    <a:pt x="1611" y="513"/>
                    <a:pt x="1674" y="513"/>
                  </a:cubicBezTo>
                  <a:cubicBezTo>
                    <a:pt x="1737" y="513"/>
                    <a:pt x="1758" y="492"/>
                    <a:pt x="1779" y="450"/>
                  </a:cubicBezTo>
                  <a:cubicBezTo>
                    <a:pt x="1823" y="447"/>
                    <a:pt x="1868" y="446"/>
                    <a:pt x="1913" y="446"/>
                  </a:cubicBezTo>
                  <a:close/>
                  <a:moveTo>
                    <a:pt x="1934" y="1"/>
                  </a:moveTo>
                  <a:cubicBezTo>
                    <a:pt x="1602" y="1"/>
                    <a:pt x="1308" y="99"/>
                    <a:pt x="1130" y="346"/>
                  </a:cubicBezTo>
                  <a:cubicBezTo>
                    <a:pt x="440" y="660"/>
                    <a:pt x="0" y="1810"/>
                    <a:pt x="126" y="2438"/>
                  </a:cubicBezTo>
                  <a:cubicBezTo>
                    <a:pt x="272" y="3183"/>
                    <a:pt x="1026" y="3429"/>
                    <a:pt x="1777" y="3429"/>
                  </a:cubicBezTo>
                  <a:cubicBezTo>
                    <a:pt x="2208" y="3429"/>
                    <a:pt x="2638" y="3348"/>
                    <a:pt x="2951" y="3233"/>
                  </a:cubicBezTo>
                  <a:cubicBezTo>
                    <a:pt x="3955" y="2836"/>
                    <a:pt x="4457" y="1748"/>
                    <a:pt x="3767" y="827"/>
                  </a:cubicBezTo>
                  <a:cubicBezTo>
                    <a:pt x="3457" y="419"/>
                    <a:pt x="2616" y="1"/>
                    <a:pt x="1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4771700" y="2102500"/>
              <a:ext cx="128275" cy="101100"/>
            </a:xfrm>
            <a:custGeom>
              <a:avLst/>
              <a:gdLst/>
              <a:ahLst/>
              <a:cxnLst/>
              <a:rect l="l" t="t" r="r" b="b"/>
              <a:pathLst>
                <a:path w="5131" h="4044" extrusionOk="0">
                  <a:moveTo>
                    <a:pt x="2596" y="411"/>
                  </a:moveTo>
                  <a:cubicBezTo>
                    <a:pt x="3965" y="411"/>
                    <a:pt x="5131" y="3543"/>
                    <a:pt x="2720" y="3617"/>
                  </a:cubicBezTo>
                  <a:cubicBezTo>
                    <a:pt x="2701" y="3617"/>
                    <a:pt x="2681" y="3617"/>
                    <a:pt x="2662" y="3617"/>
                  </a:cubicBezTo>
                  <a:cubicBezTo>
                    <a:pt x="1858" y="3617"/>
                    <a:pt x="915" y="3199"/>
                    <a:pt x="670" y="2382"/>
                  </a:cubicBezTo>
                  <a:cubicBezTo>
                    <a:pt x="377" y="1461"/>
                    <a:pt x="983" y="708"/>
                    <a:pt x="1800" y="457"/>
                  </a:cubicBezTo>
                  <a:cubicBezTo>
                    <a:pt x="1800" y="550"/>
                    <a:pt x="1857" y="643"/>
                    <a:pt x="1937" y="643"/>
                  </a:cubicBezTo>
                  <a:cubicBezTo>
                    <a:pt x="1965" y="643"/>
                    <a:pt x="1997" y="631"/>
                    <a:pt x="2030" y="604"/>
                  </a:cubicBezTo>
                  <a:cubicBezTo>
                    <a:pt x="2216" y="470"/>
                    <a:pt x="2408" y="411"/>
                    <a:pt x="2596" y="411"/>
                  </a:cubicBezTo>
                  <a:close/>
                  <a:moveTo>
                    <a:pt x="2549" y="1"/>
                  </a:moveTo>
                  <a:cubicBezTo>
                    <a:pt x="2340" y="1"/>
                    <a:pt x="2141" y="67"/>
                    <a:pt x="1967" y="227"/>
                  </a:cubicBezTo>
                  <a:cubicBezTo>
                    <a:pt x="816" y="290"/>
                    <a:pt x="0" y="1357"/>
                    <a:pt x="314" y="2487"/>
                  </a:cubicBezTo>
                  <a:cubicBezTo>
                    <a:pt x="576" y="3448"/>
                    <a:pt x="1684" y="4044"/>
                    <a:pt x="2688" y="4044"/>
                  </a:cubicBezTo>
                  <a:cubicBezTo>
                    <a:pt x="2887" y="4044"/>
                    <a:pt x="3081" y="4021"/>
                    <a:pt x="3264" y="3972"/>
                  </a:cubicBezTo>
                  <a:cubicBezTo>
                    <a:pt x="4436" y="3658"/>
                    <a:pt x="4833" y="2298"/>
                    <a:pt x="4310" y="1273"/>
                  </a:cubicBezTo>
                  <a:cubicBezTo>
                    <a:pt x="4037" y="742"/>
                    <a:pt x="3243"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4994525" y="2353825"/>
              <a:ext cx="116975" cy="110800"/>
            </a:xfrm>
            <a:custGeom>
              <a:avLst/>
              <a:gdLst/>
              <a:ahLst/>
              <a:cxnLst/>
              <a:rect l="l" t="t" r="r" b="b"/>
              <a:pathLst>
                <a:path w="4679" h="4432" extrusionOk="0">
                  <a:moveTo>
                    <a:pt x="2146" y="270"/>
                  </a:moveTo>
                  <a:cubicBezTo>
                    <a:pt x="2184" y="270"/>
                    <a:pt x="2222" y="273"/>
                    <a:pt x="2260" y="280"/>
                  </a:cubicBezTo>
                  <a:cubicBezTo>
                    <a:pt x="2198" y="385"/>
                    <a:pt x="2260" y="531"/>
                    <a:pt x="2407" y="531"/>
                  </a:cubicBezTo>
                  <a:cubicBezTo>
                    <a:pt x="2459" y="521"/>
                    <a:pt x="2511" y="515"/>
                    <a:pt x="2566" y="515"/>
                  </a:cubicBezTo>
                  <a:cubicBezTo>
                    <a:pt x="2621" y="515"/>
                    <a:pt x="2679" y="521"/>
                    <a:pt x="2742" y="531"/>
                  </a:cubicBezTo>
                  <a:cubicBezTo>
                    <a:pt x="2742" y="531"/>
                    <a:pt x="2742" y="531"/>
                    <a:pt x="2742" y="552"/>
                  </a:cubicBezTo>
                  <a:cubicBezTo>
                    <a:pt x="2759" y="570"/>
                    <a:pt x="2781" y="576"/>
                    <a:pt x="2801" y="576"/>
                  </a:cubicBezTo>
                  <a:cubicBezTo>
                    <a:pt x="2829" y="576"/>
                    <a:pt x="2855" y="564"/>
                    <a:pt x="2867" y="552"/>
                  </a:cubicBezTo>
                  <a:cubicBezTo>
                    <a:pt x="3746" y="719"/>
                    <a:pt x="4290" y="1598"/>
                    <a:pt x="4018" y="2519"/>
                  </a:cubicBezTo>
                  <a:cubicBezTo>
                    <a:pt x="3788" y="3377"/>
                    <a:pt x="3034" y="3984"/>
                    <a:pt x="2156" y="4004"/>
                  </a:cubicBezTo>
                  <a:cubicBezTo>
                    <a:pt x="2129" y="4006"/>
                    <a:pt x="2103" y="4006"/>
                    <a:pt x="2077" y="4006"/>
                  </a:cubicBezTo>
                  <a:cubicBezTo>
                    <a:pt x="1098" y="4006"/>
                    <a:pt x="506" y="3246"/>
                    <a:pt x="649" y="2268"/>
                  </a:cubicBezTo>
                  <a:cubicBezTo>
                    <a:pt x="749" y="1630"/>
                    <a:pt x="1381" y="270"/>
                    <a:pt x="2146" y="270"/>
                  </a:cubicBezTo>
                  <a:close/>
                  <a:moveTo>
                    <a:pt x="2099" y="0"/>
                  </a:moveTo>
                  <a:cubicBezTo>
                    <a:pt x="1365" y="0"/>
                    <a:pt x="675" y="935"/>
                    <a:pt x="419" y="1619"/>
                  </a:cubicBezTo>
                  <a:cubicBezTo>
                    <a:pt x="1" y="2791"/>
                    <a:pt x="335" y="4172"/>
                    <a:pt x="1716" y="4402"/>
                  </a:cubicBezTo>
                  <a:cubicBezTo>
                    <a:pt x="1839" y="4422"/>
                    <a:pt x="1961" y="4432"/>
                    <a:pt x="2082" y="4432"/>
                  </a:cubicBezTo>
                  <a:cubicBezTo>
                    <a:pt x="3224" y="4432"/>
                    <a:pt x="4270" y="3570"/>
                    <a:pt x="4478" y="2435"/>
                  </a:cubicBezTo>
                  <a:cubicBezTo>
                    <a:pt x="4679" y="1292"/>
                    <a:pt x="3860" y="148"/>
                    <a:pt x="2741" y="148"/>
                  </a:cubicBezTo>
                  <a:cubicBezTo>
                    <a:pt x="2693" y="148"/>
                    <a:pt x="2644" y="150"/>
                    <a:pt x="2595" y="154"/>
                  </a:cubicBezTo>
                  <a:cubicBezTo>
                    <a:pt x="2430" y="47"/>
                    <a:pt x="2264"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4890075" y="2627125"/>
              <a:ext cx="124875" cy="118800"/>
            </a:xfrm>
            <a:custGeom>
              <a:avLst/>
              <a:gdLst/>
              <a:ahLst/>
              <a:cxnLst/>
              <a:rect l="l" t="t" r="r" b="b"/>
              <a:pathLst>
                <a:path w="4995" h="4752" extrusionOk="0">
                  <a:moveTo>
                    <a:pt x="2894" y="403"/>
                  </a:moveTo>
                  <a:cubicBezTo>
                    <a:pt x="3750" y="403"/>
                    <a:pt x="4409" y="1360"/>
                    <a:pt x="4409" y="2300"/>
                  </a:cubicBezTo>
                  <a:cubicBezTo>
                    <a:pt x="4409" y="3409"/>
                    <a:pt x="3593" y="4350"/>
                    <a:pt x="2463" y="4350"/>
                  </a:cubicBezTo>
                  <a:cubicBezTo>
                    <a:pt x="1479" y="4350"/>
                    <a:pt x="663" y="3534"/>
                    <a:pt x="580" y="2572"/>
                  </a:cubicBezTo>
                  <a:cubicBezTo>
                    <a:pt x="538" y="2028"/>
                    <a:pt x="726" y="1505"/>
                    <a:pt x="1103" y="1086"/>
                  </a:cubicBezTo>
                  <a:cubicBezTo>
                    <a:pt x="1270" y="919"/>
                    <a:pt x="1458" y="751"/>
                    <a:pt x="1689" y="647"/>
                  </a:cubicBezTo>
                  <a:cubicBezTo>
                    <a:pt x="1689" y="647"/>
                    <a:pt x="1730" y="626"/>
                    <a:pt x="1793" y="605"/>
                  </a:cubicBezTo>
                  <a:cubicBezTo>
                    <a:pt x="1823" y="679"/>
                    <a:pt x="1894" y="753"/>
                    <a:pt x="1971" y="753"/>
                  </a:cubicBezTo>
                  <a:cubicBezTo>
                    <a:pt x="2002" y="753"/>
                    <a:pt x="2035" y="740"/>
                    <a:pt x="2065" y="710"/>
                  </a:cubicBezTo>
                  <a:cubicBezTo>
                    <a:pt x="2212" y="605"/>
                    <a:pt x="2337" y="542"/>
                    <a:pt x="2484" y="479"/>
                  </a:cubicBezTo>
                  <a:lnTo>
                    <a:pt x="2484" y="479"/>
                  </a:lnTo>
                  <a:cubicBezTo>
                    <a:pt x="2455" y="550"/>
                    <a:pt x="2523" y="602"/>
                    <a:pt x="2583" y="602"/>
                  </a:cubicBezTo>
                  <a:cubicBezTo>
                    <a:pt x="2611" y="602"/>
                    <a:pt x="2638" y="590"/>
                    <a:pt x="2651" y="563"/>
                  </a:cubicBezTo>
                  <a:lnTo>
                    <a:pt x="2693" y="479"/>
                  </a:lnTo>
                  <a:cubicBezTo>
                    <a:pt x="2714" y="458"/>
                    <a:pt x="2714" y="438"/>
                    <a:pt x="2714" y="417"/>
                  </a:cubicBezTo>
                  <a:cubicBezTo>
                    <a:pt x="2775" y="407"/>
                    <a:pt x="2835" y="403"/>
                    <a:pt x="2894" y="403"/>
                  </a:cubicBezTo>
                  <a:close/>
                  <a:moveTo>
                    <a:pt x="2895" y="0"/>
                  </a:moveTo>
                  <a:cubicBezTo>
                    <a:pt x="2676" y="0"/>
                    <a:pt x="2452" y="52"/>
                    <a:pt x="2233" y="166"/>
                  </a:cubicBezTo>
                  <a:cubicBezTo>
                    <a:pt x="2216" y="165"/>
                    <a:pt x="2199" y="164"/>
                    <a:pt x="2182" y="164"/>
                  </a:cubicBezTo>
                  <a:cubicBezTo>
                    <a:pt x="1840" y="164"/>
                    <a:pt x="1468" y="362"/>
                    <a:pt x="1228" y="521"/>
                  </a:cubicBezTo>
                  <a:cubicBezTo>
                    <a:pt x="684" y="877"/>
                    <a:pt x="287" y="1463"/>
                    <a:pt x="203" y="2091"/>
                  </a:cubicBezTo>
                  <a:cubicBezTo>
                    <a:pt x="0" y="3451"/>
                    <a:pt x="1097" y="4752"/>
                    <a:pt x="2443" y="4752"/>
                  </a:cubicBezTo>
                  <a:cubicBezTo>
                    <a:pt x="2484" y="4752"/>
                    <a:pt x="2526" y="4750"/>
                    <a:pt x="2567" y="4748"/>
                  </a:cubicBezTo>
                  <a:cubicBezTo>
                    <a:pt x="4074" y="4685"/>
                    <a:pt x="4995" y="3283"/>
                    <a:pt x="4785" y="1860"/>
                  </a:cubicBezTo>
                  <a:cubicBezTo>
                    <a:pt x="4634" y="883"/>
                    <a:pt x="3803"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4542050" y="2722575"/>
              <a:ext cx="139175" cy="123950"/>
            </a:xfrm>
            <a:custGeom>
              <a:avLst/>
              <a:gdLst/>
              <a:ahLst/>
              <a:cxnLst/>
              <a:rect l="l" t="t" r="r" b="b"/>
              <a:pathLst>
                <a:path w="5567" h="4958" extrusionOk="0">
                  <a:moveTo>
                    <a:pt x="2705" y="396"/>
                  </a:moveTo>
                  <a:cubicBezTo>
                    <a:pt x="3265" y="396"/>
                    <a:pt x="3820" y="630"/>
                    <a:pt x="4332" y="972"/>
                  </a:cubicBezTo>
                  <a:cubicBezTo>
                    <a:pt x="4332" y="993"/>
                    <a:pt x="4332" y="1014"/>
                    <a:pt x="4353" y="1034"/>
                  </a:cubicBezTo>
                  <a:cubicBezTo>
                    <a:pt x="4855" y="2018"/>
                    <a:pt x="5064" y="3190"/>
                    <a:pt x="4143" y="4027"/>
                  </a:cubicBezTo>
                  <a:cubicBezTo>
                    <a:pt x="3754" y="4373"/>
                    <a:pt x="3257" y="4540"/>
                    <a:pt x="2762" y="4540"/>
                  </a:cubicBezTo>
                  <a:cubicBezTo>
                    <a:pt x="2061" y="4540"/>
                    <a:pt x="1364" y="4204"/>
                    <a:pt x="984" y="3566"/>
                  </a:cubicBezTo>
                  <a:cubicBezTo>
                    <a:pt x="419" y="2646"/>
                    <a:pt x="607" y="1432"/>
                    <a:pt x="1507" y="804"/>
                  </a:cubicBezTo>
                  <a:cubicBezTo>
                    <a:pt x="1900" y="516"/>
                    <a:pt x="2304" y="396"/>
                    <a:pt x="2705" y="396"/>
                  </a:cubicBezTo>
                  <a:close/>
                  <a:moveTo>
                    <a:pt x="2653" y="1"/>
                  </a:moveTo>
                  <a:cubicBezTo>
                    <a:pt x="2111" y="1"/>
                    <a:pt x="1566" y="188"/>
                    <a:pt x="1068" y="616"/>
                  </a:cubicBezTo>
                  <a:cubicBezTo>
                    <a:pt x="63" y="1474"/>
                    <a:pt x="1" y="3043"/>
                    <a:pt x="796" y="4068"/>
                  </a:cubicBezTo>
                  <a:cubicBezTo>
                    <a:pt x="1277" y="4658"/>
                    <a:pt x="2008" y="4957"/>
                    <a:pt x="2742" y="4957"/>
                  </a:cubicBezTo>
                  <a:cubicBezTo>
                    <a:pt x="3283" y="4957"/>
                    <a:pt x="3825" y="4795"/>
                    <a:pt x="4269" y="4466"/>
                  </a:cubicBezTo>
                  <a:cubicBezTo>
                    <a:pt x="5252" y="3713"/>
                    <a:pt x="5566" y="2060"/>
                    <a:pt x="4792" y="1076"/>
                  </a:cubicBezTo>
                  <a:cubicBezTo>
                    <a:pt x="4813" y="1034"/>
                    <a:pt x="4792" y="993"/>
                    <a:pt x="4771" y="951"/>
                  </a:cubicBezTo>
                  <a:cubicBezTo>
                    <a:pt x="4162" y="366"/>
                    <a:pt x="3410"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4351125" y="2454225"/>
              <a:ext cx="128700" cy="117325"/>
            </a:xfrm>
            <a:custGeom>
              <a:avLst/>
              <a:gdLst/>
              <a:ahLst/>
              <a:cxnLst/>
              <a:rect l="l" t="t" r="r" b="b"/>
              <a:pathLst>
                <a:path w="5148" h="4693" extrusionOk="0">
                  <a:moveTo>
                    <a:pt x="2652" y="410"/>
                  </a:moveTo>
                  <a:cubicBezTo>
                    <a:pt x="2815" y="410"/>
                    <a:pt x="2979" y="430"/>
                    <a:pt x="3139" y="470"/>
                  </a:cubicBezTo>
                  <a:cubicBezTo>
                    <a:pt x="4206" y="721"/>
                    <a:pt x="4729" y="1662"/>
                    <a:pt x="4750" y="2667"/>
                  </a:cubicBezTo>
                  <a:cubicBezTo>
                    <a:pt x="4271" y="3535"/>
                    <a:pt x="3462" y="4269"/>
                    <a:pt x="2475" y="4269"/>
                  </a:cubicBezTo>
                  <a:cubicBezTo>
                    <a:pt x="2297" y="4269"/>
                    <a:pt x="2114" y="4245"/>
                    <a:pt x="1925" y="4194"/>
                  </a:cubicBezTo>
                  <a:cubicBezTo>
                    <a:pt x="879" y="3922"/>
                    <a:pt x="440" y="2813"/>
                    <a:pt x="712" y="1809"/>
                  </a:cubicBezTo>
                  <a:cubicBezTo>
                    <a:pt x="941" y="947"/>
                    <a:pt x="1790" y="410"/>
                    <a:pt x="2652" y="410"/>
                  </a:cubicBezTo>
                  <a:close/>
                  <a:moveTo>
                    <a:pt x="2650" y="1"/>
                  </a:moveTo>
                  <a:cubicBezTo>
                    <a:pt x="1638" y="1"/>
                    <a:pt x="650" y="606"/>
                    <a:pt x="335" y="1620"/>
                  </a:cubicBezTo>
                  <a:cubicBezTo>
                    <a:pt x="0" y="2709"/>
                    <a:pt x="398" y="4006"/>
                    <a:pt x="1486" y="4487"/>
                  </a:cubicBezTo>
                  <a:cubicBezTo>
                    <a:pt x="1801" y="4629"/>
                    <a:pt x="2118" y="4692"/>
                    <a:pt x="2428" y="4692"/>
                  </a:cubicBezTo>
                  <a:cubicBezTo>
                    <a:pt x="3539" y="4692"/>
                    <a:pt x="4562" y="3874"/>
                    <a:pt x="5085" y="2876"/>
                  </a:cubicBezTo>
                  <a:cubicBezTo>
                    <a:pt x="5148" y="2792"/>
                    <a:pt x="5106" y="2709"/>
                    <a:pt x="5064" y="2646"/>
                  </a:cubicBezTo>
                  <a:cubicBezTo>
                    <a:pt x="5148" y="1495"/>
                    <a:pt x="4394" y="365"/>
                    <a:pt x="3244" y="72"/>
                  </a:cubicBezTo>
                  <a:cubicBezTo>
                    <a:pt x="3048" y="24"/>
                    <a:pt x="2849" y="1"/>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4485650" y="2189125"/>
              <a:ext cx="37475" cy="45650"/>
            </a:xfrm>
            <a:custGeom>
              <a:avLst/>
              <a:gdLst/>
              <a:ahLst/>
              <a:cxnLst/>
              <a:rect l="l" t="t" r="r" b="b"/>
              <a:pathLst>
                <a:path w="1499" h="1826" extrusionOk="0">
                  <a:moveTo>
                    <a:pt x="625" y="591"/>
                  </a:moveTo>
                  <a:cubicBezTo>
                    <a:pt x="708" y="758"/>
                    <a:pt x="792" y="926"/>
                    <a:pt x="897" y="1093"/>
                  </a:cubicBezTo>
                  <a:cubicBezTo>
                    <a:pt x="750" y="1114"/>
                    <a:pt x="604" y="1156"/>
                    <a:pt x="457" y="1177"/>
                  </a:cubicBezTo>
                  <a:cubicBezTo>
                    <a:pt x="520" y="988"/>
                    <a:pt x="583" y="779"/>
                    <a:pt x="625" y="591"/>
                  </a:cubicBezTo>
                  <a:close/>
                  <a:moveTo>
                    <a:pt x="559" y="1"/>
                  </a:moveTo>
                  <a:cubicBezTo>
                    <a:pt x="493" y="1"/>
                    <a:pt x="427" y="38"/>
                    <a:pt x="415" y="110"/>
                  </a:cubicBezTo>
                  <a:cubicBezTo>
                    <a:pt x="332" y="633"/>
                    <a:pt x="206" y="1156"/>
                    <a:pt x="39" y="1679"/>
                  </a:cubicBezTo>
                  <a:cubicBezTo>
                    <a:pt x="1" y="1767"/>
                    <a:pt x="69" y="1825"/>
                    <a:pt x="144" y="1825"/>
                  </a:cubicBezTo>
                  <a:cubicBezTo>
                    <a:pt x="193" y="1825"/>
                    <a:pt x="244" y="1800"/>
                    <a:pt x="269" y="1742"/>
                  </a:cubicBezTo>
                  <a:cubicBezTo>
                    <a:pt x="311" y="1616"/>
                    <a:pt x="353" y="1512"/>
                    <a:pt x="394" y="1386"/>
                  </a:cubicBezTo>
                  <a:cubicBezTo>
                    <a:pt x="415" y="1407"/>
                    <a:pt x="436" y="1407"/>
                    <a:pt x="457" y="1407"/>
                  </a:cubicBezTo>
                  <a:cubicBezTo>
                    <a:pt x="645" y="1365"/>
                    <a:pt x="834" y="1344"/>
                    <a:pt x="1022" y="1302"/>
                  </a:cubicBezTo>
                  <a:cubicBezTo>
                    <a:pt x="1085" y="1386"/>
                    <a:pt x="1127" y="1470"/>
                    <a:pt x="1190" y="1533"/>
                  </a:cubicBezTo>
                  <a:cubicBezTo>
                    <a:pt x="1222" y="1578"/>
                    <a:pt x="1266" y="1597"/>
                    <a:pt x="1310" y="1597"/>
                  </a:cubicBezTo>
                  <a:cubicBezTo>
                    <a:pt x="1407" y="1597"/>
                    <a:pt x="1498" y="1502"/>
                    <a:pt x="1441" y="1386"/>
                  </a:cubicBezTo>
                  <a:cubicBezTo>
                    <a:pt x="1399" y="1323"/>
                    <a:pt x="1357" y="1261"/>
                    <a:pt x="1315" y="1177"/>
                  </a:cubicBezTo>
                  <a:cubicBezTo>
                    <a:pt x="1336" y="1114"/>
                    <a:pt x="1315" y="1030"/>
                    <a:pt x="1231" y="1030"/>
                  </a:cubicBezTo>
                  <a:cubicBezTo>
                    <a:pt x="1043" y="716"/>
                    <a:pt x="855" y="403"/>
                    <a:pt x="687" y="68"/>
                  </a:cubicBezTo>
                  <a:cubicBezTo>
                    <a:pt x="660" y="23"/>
                    <a:pt x="610"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4814050" y="2130725"/>
              <a:ext cx="39800" cy="55550"/>
            </a:xfrm>
            <a:custGeom>
              <a:avLst/>
              <a:gdLst/>
              <a:ahLst/>
              <a:cxnLst/>
              <a:rect l="l" t="t" r="r" b="b"/>
              <a:pathLst>
                <a:path w="1592" h="2222" extrusionOk="0">
                  <a:moveTo>
                    <a:pt x="440" y="249"/>
                  </a:moveTo>
                  <a:cubicBezTo>
                    <a:pt x="545" y="249"/>
                    <a:pt x="691" y="291"/>
                    <a:pt x="775" y="374"/>
                  </a:cubicBezTo>
                  <a:cubicBezTo>
                    <a:pt x="1005" y="584"/>
                    <a:pt x="984" y="897"/>
                    <a:pt x="775" y="1128"/>
                  </a:cubicBezTo>
                  <a:cubicBezTo>
                    <a:pt x="691" y="1211"/>
                    <a:pt x="754" y="1379"/>
                    <a:pt x="880" y="1379"/>
                  </a:cubicBezTo>
                  <a:cubicBezTo>
                    <a:pt x="1047" y="1379"/>
                    <a:pt x="1319" y="1546"/>
                    <a:pt x="1152" y="1776"/>
                  </a:cubicBezTo>
                  <a:cubicBezTo>
                    <a:pt x="1110" y="1839"/>
                    <a:pt x="859" y="1881"/>
                    <a:pt x="775" y="1902"/>
                  </a:cubicBezTo>
                  <a:cubicBezTo>
                    <a:pt x="775" y="1902"/>
                    <a:pt x="775" y="1902"/>
                    <a:pt x="754" y="1923"/>
                  </a:cubicBezTo>
                  <a:cubicBezTo>
                    <a:pt x="691" y="1692"/>
                    <a:pt x="566" y="1483"/>
                    <a:pt x="503" y="1274"/>
                  </a:cubicBezTo>
                  <a:cubicBezTo>
                    <a:pt x="419" y="1002"/>
                    <a:pt x="398" y="709"/>
                    <a:pt x="398" y="416"/>
                  </a:cubicBezTo>
                  <a:cubicBezTo>
                    <a:pt x="398" y="353"/>
                    <a:pt x="336" y="311"/>
                    <a:pt x="294" y="311"/>
                  </a:cubicBezTo>
                  <a:cubicBezTo>
                    <a:pt x="294" y="291"/>
                    <a:pt x="294" y="270"/>
                    <a:pt x="273" y="270"/>
                  </a:cubicBezTo>
                  <a:cubicBezTo>
                    <a:pt x="336" y="249"/>
                    <a:pt x="378" y="249"/>
                    <a:pt x="440" y="249"/>
                  </a:cubicBezTo>
                  <a:close/>
                  <a:moveTo>
                    <a:pt x="449" y="1"/>
                  </a:moveTo>
                  <a:cubicBezTo>
                    <a:pt x="300" y="1"/>
                    <a:pt x="142" y="40"/>
                    <a:pt x="64" y="144"/>
                  </a:cubicBezTo>
                  <a:cubicBezTo>
                    <a:pt x="1" y="270"/>
                    <a:pt x="64" y="416"/>
                    <a:pt x="168" y="521"/>
                  </a:cubicBezTo>
                  <a:cubicBezTo>
                    <a:pt x="126" y="1023"/>
                    <a:pt x="231" y="1755"/>
                    <a:pt x="587" y="2111"/>
                  </a:cubicBezTo>
                  <a:cubicBezTo>
                    <a:pt x="629" y="2153"/>
                    <a:pt x="670" y="2153"/>
                    <a:pt x="691" y="2153"/>
                  </a:cubicBezTo>
                  <a:cubicBezTo>
                    <a:pt x="726" y="2187"/>
                    <a:pt x="760" y="2221"/>
                    <a:pt x="817" y="2221"/>
                  </a:cubicBezTo>
                  <a:cubicBezTo>
                    <a:pt x="829" y="2221"/>
                    <a:pt x="843" y="2219"/>
                    <a:pt x="859" y="2216"/>
                  </a:cubicBezTo>
                  <a:cubicBezTo>
                    <a:pt x="1214" y="2090"/>
                    <a:pt x="1591" y="2048"/>
                    <a:pt x="1507" y="1588"/>
                  </a:cubicBezTo>
                  <a:cubicBezTo>
                    <a:pt x="1466" y="1358"/>
                    <a:pt x="1319" y="1190"/>
                    <a:pt x="1131" y="1107"/>
                  </a:cubicBezTo>
                  <a:cubicBezTo>
                    <a:pt x="1319" y="709"/>
                    <a:pt x="1194" y="165"/>
                    <a:pt x="691" y="39"/>
                  </a:cubicBezTo>
                  <a:cubicBezTo>
                    <a:pt x="628" y="16"/>
                    <a:pt x="540"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5027625" y="2381075"/>
              <a:ext cx="38425" cy="51300"/>
            </a:xfrm>
            <a:custGeom>
              <a:avLst/>
              <a:gdLst/>
              <a:ahLst/>
              <a:cxnLst/>
              <a:rect l="l" t="t" r="r" b="b"/>
              <a:pathLst>
                <a:path w="1537" h="2052" extrusionOk="0">
                  <a:moveTo>
                    <a:pt x="1163" y="0"/>
                  </a:moveTo>
                  <a:cubicBezTo>
                    <a:pt x="551" y="0"/>
                    <a:pt x="0" y="679"/>
                    <a:pt x="37" y="1261"/>
                  </a:cubicBezTo>
                  <a:cubicBezTo>
                    <a:pt x="51" y="1662"/>
                    <a:pt x="455" y="2051"/>
                    <a:pt x="837" y="2051"/>
                  </a:cubicBezTo>
                  <a:cubicBezTo>
                    <a:pt x="995" y="2051"/>
                    <a:pt x="1149" y="1985"/>
                    <a:pt x="1271" y="1826"/>
                  </a:cubicBezTo>
                  <a:cubicBezTo>
                    <a:pt x="1356" y="1725"/>
                    <a:pt x="1289" y="1568"/>
                    <a:pt x="1172" y="1568"/>
                  </a:cubicBezTo>
                  <a:cubicBezTo>
                    <a:pt x="1145" y="1568"/>
                    <a:pt x="1114" y="1576"/>
                    <a:pt x="1083" y="1596"/>
                  </a:cubicBezTo>
                  <a:cubicBezTo>
                    <a:pt x="999" y="1650"/>
                    <a:pt x="913" y="1674"/>
                    <a:pt x="831" y="1674"/>
                  </a:cubicBezTo>
                  <a:cubicBezTo>
                    <a:pt x="565" y="1674"/>
                    <a:pt x="339" y="1419"/>
                    <a:pt x="371" y="1115"/>
                  </a:cubicBezTo>
                  <a:cubicBezTo>
                    <a:pt x="410" y="695"/>
                    <a:pt x="814" y="223"/>
                    <a:pt x="1250" y="223"/>
                  </a:cubicBezTo>
                  <a:cubicBezTo>
                    <a:pt x="1291" y="223"/>
                    <a:pt x="1334" y="227"/>
                    <a:pt x="1376" y="236"/>
                  </a:cubicBezTo>
                  <a:cubicBezTo>
                    <a:pt x="1383" y="237"/>
                    <a:pt x="1390" y="238"/>
                    <a:pt x="1397" y="238"/>
                  </a:cubicBezTo>
                  <a:cubicBezTo>
                    <a:pt x="1506" y="238"/>
                    <a:pt x="1537" y="87"/>
                    <a:pt x="1438" y="48"/>
                  </a:cubicBezTo>
                  <a:cubicBezTo>
                    <a:pt x="1346" y="15"/>
                    <a:pt x="1254"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1"/>
            <p:cNvSpPr/>
            <p:nvPr/>
          </p:nvSpPr>
          <p:spPr>
            <a:xfrm>
              <a:off x="4936975" y="2655925"/>
              <a:ext cx="44350" cy="59150"/>
            </a:xfrm>
            <a:custGeom>
              <a:avLst/>
              <a:gdLst/>
              <a:ahLst/>
              <a:cxnLst/>
              <a:rect l="l" t="t" r="r" b="b"/>
              <a:pathLst>
                <a:path w="1774" h="2366" extrusionOk="0">
                  <a:moveTo>
                    <a:pt x="294" y="394"/>
                  </a:moveTo>
                  <a:cubicBezTo>
                    <a:pt x="712" y="415"/>
                    <a:pt x="1131" y="499"/>
                    <a:pt x="1277" y="1001"/>
                  </a:cubicBezTo>
                  <a:cubicBezTo>
                    <a:pt x="1424" y="1503"/>
                    <a:pt x="963" y="1943"/>
                    <a:pt x="503" y="2006"/>
                  </a:cubicBezTo>
                  <a:cubicBezTo>
                    <a:pt x="398" y="1462"/>
                    <a:pt x="357" y="918"/>
                    <a:pt x="294" y="394"/>
                  </a:cubicBezTo>
                  <a:close/>
                  <a:moveTo>
                    <a:pt x="495" y="1"/>
                  </a:moveTo>
                  <a:cubicBezTo>
                    <a:pt x="354" y="1"/>
                    <a:pt x="214" y="38"/>
                    <a:pt x="85" y="122"/>
                  </a:cubicBezTo>
                  <a:cubicBezTo>
                    <a:pt x="1" y="185"/>
                    <a:pt x="1" y="311"/>
                    <a:pt x="85" y="374"/>
                  </a:cubicBezTo>
                  <a:cubicBezTo>
                    <a:pt x="126" y="959"/>
                    <a:pt x="189" y="1587"/>
                    <a:pt x="168" y="2173"/>
                  </a:cubicBezTo>
                  <a:cubicBezTo>
                    <a:pt x="168" y="2278"/>
                    <a:pt x="252" y="2361"/>
                    <a:pt x="357" y="2361"/>
                  </a:cubicBezTo>
                  <a:cubicBezTo>
                    <a:pt x="388" y="2364"/>
                    <a:pt x="419" y="2365"/>
                    <a:pt x="450" y="2365"/>
                  </a:cubicBezTo>
                  <a:cubicBezTo>
                    <a:pt x="1129" y="2365"/>
                    <a:pt x="1774" y="1722"/>
                    <a:pt x="1654" y="1001"/>
                  </a:cubicBezTo>
                  <a:cubicBezTo>
                    <a:pt x="1555" y="507"/>
                    <a:pt x="1016"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1"/>
            <p:cNvSpPr/>
            <p:nvPr/>
          </p:nvSpPr>
          <p:spPr>
            <a:xfrm>
              <a:off x="4589350" y="2755125"/>
              <a:ext cx="48975" cy="56625"/>
            </a:xfrm>
            <a:custGeom>
              <a:avLst/>
              <a:gdLst/>
              <a:ahLst/>
              <a:cxnLst/>
              <a:rect l="l" t="t" r="r" b="b"/>
              <a:pathLst>
                <a:path w="1959" h="2265" extrusionOk="0">
                  <a:moveTo>
                    <a:pt x="114" y="0"/>
                  </a:moveTo>
                  <a:cubicBezTo>
                    <a:pt x="56" y="0"/>
                    <a:pt x="1" y="38"/>
                    <a:pt x="13" y="109"/>
                  </a:cubicBezTo>
                  <a:cubicBezTo>
                    <a:pt x="55" y="465"/>
                    <a:pt x="117" y="841"/>
                    <a:pt x="180" y="1197"/>
                  </a:cubicBezTo>
                  <a:cubicBezTo>
                    <a:pt x="243" y="1469"/>
                    <a:pt x="243" y="1804"/>
                    <a:pt x="368" y="2055"/>
                  </a:cubicBezTo>
                  <a:cubicBezTo>
                    <a:pt x="473" y="2222"/>
                    <a:pt x="599" y="2264"/>
                    <a:pt x="787" y="2264"/>
                  </a:cubicBezTo>
                  <a:cubicBezTo>
                    <a:pt x="1101" y="2243"/>
                    <a:pt x="1519" y="2097"/>
                    <a:pt x="1812" y="1992"/>
                  </a:cubicBezTo>
                  <a:cubicBezTo>
                    <a:pt x="1953" y="1912"/>
                    <a:pt x="1958" y="1656"/>
                    <a:pt x="1790" y="1656"/>
                  </a:cubicBezTo>
                  <a:cubicBezTo>
                    <a:pt x="1784" y="1656"/>
                    <a:pt x="1777" y="1657"/>
                    <a:pt x="1770" y="1657"/>
                  </a:cubicBezTo>
                  <a:cubicBezTo>
                    <a:pt x="1540" y="1678"/>
                    <a:pt x="1331" y="1741"/>
                    <a:pt x="1122" y="1804"/>
                  </a:cubicBezTo>
                  <a:cubicBezTo>
                    <a:pt x="1034" y="1833"/>
                    <a:pt x="947" y="1872"/>
                    <a:pt x="852" y="1872"/>
                  </a:cubicBezTo>
                  <a:cubicBezTo>
                    <a:pt x="811" y="1872"/>
                    <a:pt x="769" y="1865"/>
                    <a:pt x="724" y="1846"/>
                  </a:cubicBezTo>
                  <a:cubicBezTo>
                    <a:pt x="557" y="1783"/>
                    <a:pt x="599" y="1741"/>
                    <a:pt x="557" y="1574"/>
                  </a:cubicBezTo>
                  <a:cubicBezTo>
                    <a:pt x="515" y="1427"/>
                    <a:pt x="494" y="1302"/>
                    <a:pt x="473" y="1155"/>
                  </a:cubicBezTo>
                  <a:lnTo>
                    <a:pt x="473" y="1155"/>
                  </a:lnTo>
                  <a:cubicBezTo>
                    <a:pt x="637" y="1237"/>
                    <a:pt x="827" y="1301"/>
                    <a:pt x="1009" y="1301"/>
                  </a:cubicBezTo>
                  <a:cubicBezTo>
                    <a:pt x="1106" y="1301"/>
                    <a:pt x="1201" y="1283"/>
                    <a:pt x="1289" y="1239"/>
                  </a:cubicBezTo>
                  <a:cubicBezTo>
                    <a:pt x="1373" y="1197"/>
                    <a:pt x="1352" y="1072"/>
                    <a:pt x="1247" y="1051"/>
                  </a:cubicBezTo>
                  <a:cubicBezTo>
                    <a:pt x="1195" y="1040"/>
                    <a:pt x="1137" y="1040"/>
                    <a:pt x="1077" y="1040"/>
                  </a:cubicBezTo>
                  <a:cubicBezTo>
                    <a:pt x="1017" y="1040"/>
                    <a:pt x="954" y="1040"/>
                    <a:pt x="891" y="1030"/>
                  </a:cubicBezTo>
                  <a:cubicBezTo>
                    <a:pt x="766" y="1030"/>
                    <a:pt x="619" y="988"/>
                    <a:pt x="494" y="925"/>
                  </a:cubicBezTo>
                  <a:lnTo>
                    <a:pt x="410" y="925"/>
                  </a:lnTo>
                  <a:cubicBezTo>
                    <a:pt x="368" y="716"/>
                    <a:pt x="327" y="528"/>
                    <a:pt x="285" y="318"/>
                  </a:cubicBezTo>
                  <a:lnTo>
                    <a:pt x="285" y="318"/>
                  </a:lnTo>
                  <a:cubicBezTo>
                    <a:pt x="431" y="339"/>
                    <a:pt x="578" y="339"/>
                    <a:pt x="745" y="339"/>
                  </a:cubicBezTo>
                  <a:cubicBezTo>
                    <a:pt x="857" y="339"/>
                    <a:pt x="968" y="349"/>
                    <a:pt x="1086" y="349"/>
                  </a:cubicBezTo>
                  <a:cubicBezTo>
                    <a:pt x="1145" y="349"/>
                    <a:pt x="1205" y="346"/>
                    <a:pt x="1268" y="339"/>
                  </a:cubicBezTo>
                  <a:cubicBezTo>
                    <a:pt x="1373" y="297"/>
                    <a:pt x="1373" y="151"/>
                    <a:pt x="1268" y="109"/>
                  </a:cubicBezTo>
                  <a:cubicBezTo>
                    <a:pt x="1205" y="102"/>
                    <a:pt x="1145" y="100"/>
                    <a:pt x="1086" y="100"/>
                  </a:cubicBezTo>
                  <a:cubicBezTo>
                    <a:pt x="968" y="100"/>
                    <a:pt x="857" y="109"/>
                    <a:pt x="745" y="109"/>
                  </a:cubicBezTo>
                  <a:cubicBezTo>
                    <a:pt x="578" y="109"/>
                    <a:pt x="389" y="109"/>
                    <a:pt x="222" y="130"/>
                  </a:cubicBezTo>
                  <a:cubicBezTo>
                    <a:pt x="222" y="109"/>
                    <a:pt x="222" y="88"/>
                    <a:pt x="222" y="67"/>
                  </a:cubicBezTo>
                  <a:cubicBezTo>
                    <a:pt x="204" y="22"/>
                    <a:pt x="158"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1"/>
            <p:cNvSpPr/>
            <p:nvPr/>
          </p:nvSpPr>
          <p:spPr>
            <a:xfrm>
              <a:off x="4389825" y="2478350"/>
              <a:ext cx="43975" cy="64875"/>
            </a:xfrm>
            <a:custGeom>
              <a:avLst/>
              <a:gdLst/>
              <a:ahLst/>
              <a:cxnLst/>
              <a:rect l="l" t="t" r="r" b="b"/>
              <a:pathLst>
                <a:path w="1759" h="2595" extrusionOk="0">
                  <a:moveTo>
                    <a:pt x="945" y="1"/>
                  </a:moveTo>
                  <a:cubicBezTo>
                    <a:pt x="840" y="1"/>
                    <a:pt x="735" y="34"/>
                    <a:pt x="649" y="49"/>
                  </a:cubicBezTo>
                  <a:cubicBezTo>
                    <a:pt x="566" y="49"/>
                    <a:pt x="503" y="70"/>
                    <a:pt x="440" y="70"/>
                  </a:cubicBezTo>
                  <a:cubicBezTo>
                    <a:pt x="357" y="91"/>
                    <a:pt x="294" y="132"/>
                    <a:pt x="210" y="132"/>
                  </a:cubicBezTo>
                  <a:cubicBezTo>
                    <a:pt x="105" y="153"/>
                    <a:pt x="126" y="279"/>
                    <a:pt x="189" y="321"/>
                  </a:cubicBezTo>
                  <a:cubicBezTo>
                    <a:pt x="1" y="948"/>
                    <a:pt x="22" y="1890"/>
                    <a:pt x="273" y="2497"/>
                  </a:cubicBezTo>
                  <a:cubicBezTo>
                    <a:pt x="292" y="2563"/>
                    <a:pt x="353" y="2595"/>
                    <a:pt x="415" y="2595"/>
                  </a:cubicBezTo>
                  <a:cubicBezTo>
                    <a:pt x="490" y="2595"/>
                    <a:pt x="566" y="2547"/>
                    <a:pt x="566" y="2455"/>
                  </a:cubicBezTo>
                  <a:cubicBezTo>
                    <a:pt x="545" y="2099"/>
                    <a:pt x="440" y="1744"/>
                    <a:pt x="419" y="1388"/>
                  </a:cubicBezTo>
                  <a:lnTo>
                    <a:pt x="419" y="1367"/>
                  </a:lnTo>
                  <a:cubicBezTo>
                    <a:pt x="608" y="1388"/>
                    <a:pt x="796" y="1388"/>
                    <a:pt x="984" y="1409"/>
                  </a:cubicBezTo>
                  <a:cubicBezTo>
                    <a:pt x="1089" y="1409"/>
                    <a:pt x="1193" y="1414"/>
                    <a:pt x="1298" y="1414"/>
                  </a:cubicBezTo>
                  <a:cubicBezTo>
                    <a:pt x="1403" y="1414"/>
                    <a:pt x="1507" y="1409"/>
                    <a:pt x="1612" y="1388"/>
                  </a:cubicBezTo>
                  <a:cubicBezTo>
                    <a:pt x="1758" y="1367"/>
                    <a:pt x="1758" y="1137"/>
                    <a:pt x="1612" y="1116"/>
                  </a:cubicBezTo>
                  <a:cubicBezTo>
                    <a:pt x="1507" y="1095"/>
                    <a:pt x="1403" y="1090"/>
                    <a:pt x="1298" y="1090"/>
                  </a:cubicBezTo>
                  <a:cubicBezTo>
                    <a:pt x="1193" y="1090"/>
                    <a:pt x="1089" y="1095"/>
                    <a:pt x="984" y="1095"/>
                  </a:cubicBezTo>
                  <a:cubicBezTo>
                    <a:pt x="796" y="1095"/>
                    <a:pt x="587" y="1116"/>
                    <a:pt x="398" y="1137"/>
                  </a:cubicBezTo>
                  <a:cubicBezTo>
                    <a:pt x="398" y="865"/>
                    <a:pt x="419" y="593"/>
                    <a:pt x="398" y="342"/>
                  </a:cubicBezTo>
                  <a:lnTo>
                    <a:pt x="691" y="342"/>
                  </a:lnTo>
                  <a:cubicBezTo>
                    <a:pt x="740" y="342"/>
                    <a:pt x="789" y="344"/>
                    <a:pt x="837" y="344"/>
                  </a:cubicBezTo>
                  <a:cubicBezTo>
                    <a:pt x="933" y="344"/>
                    <a:pt x="1026" y="335"/>
                    <a:pt x="1110" y="279"/>
                  </a:cubicBezTo>
                  <a:cubicBezTo>
                    <a:pt x="1214" y="216"/>
                    <a:pt x="1173" y="70"/>
                    <a:pt x="1089" y="28"/>
                  </a:cubicBezTo>
                  <a:cubicBezTo>
                    <a:pt x="1042" y="8"/>
                    <a:pt x="994"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31"/>
          <p:cNvGrpSpPr/>
          <p:nvPr/>
        </p:nvGrpSpPr>
        <p:grpSpPr>
          <a:xfrm rot="-738468">
            <a:off x="6894791" y="1353780"/>
            <a:ext cx="1698365" cy="1046618"/>
            <a:chOff x="1511800" y="2199700"/>
            <a:chExt cx="1240250" cy="764250"/>
          </a:xfrm>
        </p:grpSpPr>
        <p:sp>
          <p:nvSpPr>
            <p:cNvPr id="1021" name="Google Shape;1021;p31"/>
            <p:cNvSpPr/>
            <p:nvPr/>
          </p:nvSpPr>
          <p:spPr>
            <a:xfrm>
              <a:off x="1511800" y="2199700"/>
              <a:ext cx="1240250" cy="764250"/>
            </a:xfrm>
            <a:custGeom>
              <a:avLst/>
              <a:gdLst/>
              <a:ahLst/>
              <a:cxnLst/>
              <a:rect l="l" t="t" r="r" b="b"/>
              <a:pathLst>
                <a:path w="49610" h="30570" extrusionOk="0">
                  <a:moveTo>
                    <a:pt x="20698" y="294"/>
                  </a:moveTo>
                  <a:cubicBezTo>
                    <a:pt x="22852" y="461"/>
                    <a:pt x="25026" y="586"/>
                    <a:pt x="27180" y="691"/>
                  </a:cubicBezTo>
                  <a:cubicBezTo>
                    <a:pt x="27724" y="733"/>
                    <a:pt x="28310" y="691"/>
                    <a:pt x="28854" y="775"/>
                  </a:cubicBezTo>
                  <a:cubicBezTo>
                    <a:pt x="28979" y="775"/>
                    <a:pt x="29105" y="796"/>
                    <a:pt x="29209" y="858"/>
                  </a:cubicBezTo>
                  <a:cubicBezTo>
                    <a:pt x="29440" y="879"/>
                    <a:pt x="29502" y="1026"/>
                    <a:pt x="29356" y="1256"/>
                  </a:cubicBezTo>
                  <a:cubicBezTo>
                    <a:pt x="29398" y="1507"/>
                    <a:pt x="29314" y="1821"/>
                    <a:pt x="29272" y="2051"/>
                  </a:cubicBezTo>
                  <a:lnTo>
                    <a:pt x="28937" y="5211"/>
                  </a:lnTo>
                  <a:cubicBezTo>
                    <a:pt x="26845" y="5211"/>
                    <a:pt x="24753" y="5190"/>
                    <a:pt x="22660" y="5190"/>
                  </a:cubicBezTo>
                  <a:cubicBezTo>
                    <a:pt x="22437" y="5190"/>
                    <a:pt x="21954" y="5273"/>
                    <a:pt x="21582" y="5273"/>
                  </a:cubicBezTo>
                  <a:cubicBezTo>
                    <a:pt x="21396" y="5273"/>
                    <a:pt x="21238" y="5252"/>
                    <a:pt x="21154" y="5190"/>
                  </a:cubicBezTo>
                  <a:cubicBezTo>
                    <a:pt x="20840" y="4959"/>
                    <a:pt x="20924" y="3830"/>
                    <a:pt x="20903" y="3495"/>
                  </a:cubicBezTo>
                  <a:cubicBezTo>
                    <a:pt x="20840" y="2449"/>
                    <a:pt x="20777" y="1382"/>
                    <a:pt x="20714" y="314"/>
                  </a:cubicBezTo>
                  <a:cubicBezTo>
                    <a:pt x="20714" y="314"/>
                    <a:pt x="20714" y="297"/>
                    <a:pt x="20698" y="294"/>
                  </a:cubicBezTo>
                  <a:close/>
                  <a:moveTo>
                    <a:pt x="41708" y="12952"/>
                  </a:moveTo>
                  <a:cubicBezTo>
                    <a:pt x="42295" y="12952"/>
                    <a:pt x="42881" y="13065"/>
                    <a:pt x="42998" y="13664"/>
                  </a:cubicBezTo>
                  <a:cubicBezTo>
                    <a:pt x="43124" y="14208"/>
                    <a:pt x="42914" y="15003"/>
                    <a:pt x="42873" y="15568"/>
                  </a:cubicBezTo>
                  <a:cubicBezTo>
                    <a:pt x="42831" y="16175"/>
                    <a:pt x="42768" y="16781"/>
                    <a:pt x="42726" y="17367"/>
                  </a:cubicBezTo>
                  <a:lnTo>
                    <a:pt x="33855" y="17367"/>
                  </a:lnTo>
                  <a:cubicBezTo>
                    <a:pt x="33571" y="17367"/>
                    <a:pt x="33222" y="17405"/>
                    <a:pt x="32876" y="17405"/>
                  </a:cubicBezTo>
                  <a:cubicBezTo>
                    <a:pt x="32328" y="17405"/>
                    <a:pt x="31788" y="17310"/>
                    <a:pt x="31532" y="16823"/>
                  </a:cubicBezTo>
                  <a:cubicBezTo>
                    <a:pt x="31302" y="16426"/>
                    <a:pt x="31365" y="15651"/>
                    <a:pt x="31365" y="15191"/>
                  </a:cubicBezTo>
                  <a:cubicBezTo>
                    <a:pt x="31365" y="14480"/>
                    <a:pt x="31448" y="13789"/>
                    <a:pt x="31595" y="13099"/>
                  </a:cubicBezTo>
                  <a:cubicBezTo>
                    <a:pt x="31595" y="13057"/>
                    <a:pt x="31595" y="13015"/>
                    <a:pt x="31595" y="12994"/>
                  </a:cubicBezTo>
                  <a:cubicBezTo>
                    <a:pt x="32819" y="13015"/>
                    <a:pt x="34043" y="13020"/>
                    <a:pt x="35264" y="13020"/>
                  </a:cubicBezTo>
                  <a:cubicBezTo>
                    <a:pt x="36486" y="13020"/>
                    <a:pt x="37704" y="13015"/>
                    <a:pt x="38918" y="13015"/>
                  </a:cubicBezTo>
                  <a:lnTo>
                    <a:pt x="40738" y="12994"/>
                  </a:lnTo>
                  <a:cubicBezTo>
                    <a:pt x="40992" y="12994"/>
                    <a:pt x="41350" y="12952"/>
                    <a:pt x="41708" y="12952"/>
                  </a:cubicBezTo>
                  <a:close/>
                  <a:moveTo>
                    <a:pt x="8683" y="13329"/>
                  </a:moveTo>
                  <a:cubicBezTo>
                    <a:pt x="9677" y="13371"/>
                    <a:pt x="10676" y="13381"/>
                    <a:pt x="11678" y="13381"/>
                  </a:cubicBezTo>
                  <a:cubicBezTo>
                    <a:pt x="12680" y="13381"/>
                    <a:pt x="13684" y="13371"/>
                    <a:pt x="14688" y="13371"/>
                  </a:cubicBezTo>
                  <a:lnTo>
                    <a:pt x="16195" y="13371"/>
                  </a:lnTo>
                  <a:cubicBezTo>
                    <a:pt x="16257" y="13371"/>
                    <a:pt x="16317" y="13370"/>
                    <a:pt x="16375" y="13370"/>
                  </a:cubicBezTo>
                  <a:cubicBezTo>
                    <a:pt x="16939" y="13370"/>
                    <a:pt x="17287" y="13405"/>
                    <a:pt x="17325" y="14145"/>
                  </a:cubicBezTo>
                  <a:cubicBezTo>
                    <a:pt x="17367" y="14626"/>
                    <a:pt x="17262" y="15149"/>
                    <a:pt x="17220" y="15630"/>
                  </a:cubicBezTo>
                  <a:cubicBezTo>
                    <a:pt x="17178" y="16028"/>
                    <a:pt x="17241" y="17179"/>
                    <a:pt x="16865" y="17388"/>
                  </a:cubicBezTo>
                  <a:cubicBezTo>
                    <a:pt x="16774" y="17437"/>
                    <a:pt x="16630" y="17453"/>
                    <a:pt x="16467" y="17453"/>
                  </a:cubicBezTo>
                  <a:cubicBezTo>
                    <a:pt x="16142" y="17453"/>
                    <a:pt x="15742" y="17388"/>
                    <a:pt x="15546" y="17388"/>
                  </a:cubicBezTo>
                  <a:lnTo>
                    <a:pt x="9667" y="17388"/>
                  </a:lnTo>
                  <a:cubicBezTo>
                    <a:pt x="8893" y="17388"/>
                    <a:pt x="8788" y="17304"/>
                    <a:pt x="8683" y="16551"/>
                  </a:cubicBezTo>
                  <a:cubicBezTo>
                    <a:pt x="8558" y="15463"/>
                    <a:pt x="8621" y="14417"/>
                    <a:pt x="8683" y="13329"/>
                  </a:cubicBezTo>
                  <a:close/>
                  <a:moveTo>
                    <a:pt x="23609" y="25809"/>
                  </a:moveTo>
                  <a:cubicBezTo>
                    <a:pt x="23692" y="25809"/>
                    <a:pt x="23763" y="25817"/>
                    <a:pt x="23811" y="25841"/>
                  </a:cubicBezTo>
                  <a:cubicBezTo>
                    <a:pt x="24188" y="26030"/>
                    <a:pt x="24083" y="26343"/>
                    <a:pt x="24104" y="26699"/>
                  </a:cubicBezTo>
                  <a:cubicBezTo>
                    <a:pt x="24146" y="27850"/>
                    <a:pt x="24188" y="28980"/>
                    <a:pt x="24230" y="30131"/>
                  </a:cubicBezTo>
                  <a:cubicBezTo>
                    <a:pt x="22033" y="30005"/>
                    <a:pt x="19836" y="29900"/>
                    <a:pt x="17639" y="29796"/>
                  </a:cubicBezTo>
                  <a:cubicBezTo>
                    <a:pt x="17095" y="29754"/>
                    <a:pt x="16530" y="29733"/>
                    <a:pt x="15986" y="29712"/>
                  </a:cubicBezTo>
                  <a:cubicBezTo>
                    <a:pt x="15947" y="29710"/>
                    <a:pt x="15906" y="29710"/>
                    <a:pt x="15865" y="29710"/>
                  </a:cubicBezTo>
                  <a:cubicBezTo>
                    <a:pt x="15741" y="29710"/>
                    <a:pt x="15608" y="29715"/>
                    <a:pt x="15478" y="29715"/>
                  </a:cubicBezTo>
                  <a:cubicBezTo>
                    <a:pt x="15095" y="29715"/>
                    <a:pt x="14726" y="29668"/>
                    <a:pt x="14626" y="29294"/>
                  </a:cubicBezTo>
                  <a:cubicBezTo>
                    <a:pt x="14500" y="28833"/>
                    <a:pt x="14626" y="28164"/>
                    <a:pt x="14626" y="27683"/>
                  </a:cubicBezTo>
                  <a:cubicBezTo>
                    <a:pt x="14626" y="27118"/>
                    <a:pt x="14647" y="26553"/>
                    <a:pt x="14647" y="25988"/>
                  </a:cubicBezTo>
                  <a:cubicBezTo>
                    <a:pt x="16885" y="25967"/>
                    <a:pt x="19124" y="25946"/>
                    <a:pt x="21363" y="25904"/>
                  </a:cubicBezTo>
                  <a:cubicBezTo>
                    <a:pt x="21907" y="25883"/>
                    <a:pt x="22451" y="25862"/>
                    <a:pt x="22995" y="25862"/>
                  </a:cubicBezTo>
                  <a:cubicBezTo>
                    <a:pt x="23130" y="25862"/>
                    <a:pt x="23403" y="25809"/>
                    <a:pt x="23609" y="25809"/>
                  </a:cubicBezTo>
                  <a:close/>
                  <a:moveTo>
                    <a:pt x="20317" y="1"/>
                  </a:moveTo>
                  <a:cubicBezTo>
                    <a:pt x="20150" y="1"/>
                    <a:pt x="20150" y="231"/>
                    <a:pt x="20296" y="252"/>
                  </a:cubicBezTo>
                  <a:cubicBezTo>
                    <a:pt x="20296" y="273"/>
                    <a:pt x="20296" y="293"/>
                    <a:pt x="20296" y="314"/>
                  </a:cubicBezTo>
                  <a:cubicBezTo>
                    <a:pt x="20359" y="1591"/>
                    <a:pt x="20442" y="2867"/>
                    <a:pt x="20505" y="4123"/>
                  </a:cubicBezTo>
                  <a:cubicBezTo>
                    <a:pt x="20547" y="4813"/>
                    <a:pt x="20380" y="5483"/>
                    <a:pt x="21154" y="5629"/>
                  </a:cubicBezTo>
                  <a:cubicBezTo>
                    <a:pt x="21363" y="5664"/>
                    <a:pt x="21584" y="5676"/>
                    <a:pt x="21809" y="5676"/>
                  </a:cubicBezTo>
                  <a:cubicBezTo>
                    <a:pt x="22258" y="5676"/>
                    <a:pt x="22723" y="5629"/>
                    <a:pt x="23142" y="5629"/>
                  </a:cubicBezTo>
                  <a:lnTo>
                    <a:pt x="24669" y="5629"/>
                  </a:lnTo>
                  <a:cubicBezTo>
                    <a:pt x="24669" y="7010"/>
                    <a:pt x="24585" y="8391"/>
                    <a:pt x="24564" y="9772"/>
                  </a:cubicBezTo>
                  <a:lnTo>
                    <a:pt x="21970" y="9793"/>
                  </a:lnTo>
                  <a:cubicBezTo>
                    <a:pt x="19166" y="9793"/>
                    <a:pt x="16362" y="9793"/>
                    <a:pt x="13559" y="9814"/>
                  </a:cubicBezTo>
                  <a:cubicBezTo>
                    <a:pt x="12805" y="9814"/>
                    <a:pt x="11968" y="9814"/>
                    <a:pt x="11613" y="10609"/>
                  </a:cubicBezTo>
                  <a:cubicBezTo>
                    <a:pt x="11362" y="11174"/>
                    <a:pt x="11466" y="11843"/>
                    <a:pt x="11613" y="12429"/>
                  </a:cubicBezTo>
                  <a:cubicBezTo>
                    <a:pt x="11613" y="12450"/>
                    <a:pt x="11613" y="12471"/>
                    <a:pt x="11613" y="12492"/>
                  </a:cubicBezTo>
                  <a:cubicBezTo>
                    <a:pt x="11613" y="12638"/>
                    <a:pt x="11613" y="12764"/>
                    <a:pt x="11613" y="12910"/>
                  </a:cubicBezTo>
                  <a:cubicBezTo>
                    <a:pt x="11613" y="12931"/>
                    <a:pt x="11634" y="12952"/>
                    <a:pt x="11634" y="12973"/>
                  </a:cubicBezTo>
                  <a:cubicBezTo>
                    <a:pt x="10650" y="12973"/>
                    <a:pt x="9646" y="12994"/>
                    <a:pt x="8662" y="13036"/>
                  </a:cubicBezTo>
                  <a:cubicBezTo>
                    <a:pt x="8600" y="13036"/>
                    <a:pt x="8558" y="13078"/>
                    <a:pt x="8537" y="13120"/>
                  </a:cubicBezTo>
                  <a:cubicBezTo>
                    <a:pt x="8519" y="13115"/>
                    <a:pt x="8500" y="13113"/>
                    <a:pt x="8481" y="13113"/>
                  </a:cubicBezTo>
                  <a:cubicBezTo>
                    <a:pt x="8411" y="13113"/>
                    <a:pt x="8340" y="13147"/>
                    <a:pt x="8307" y="13245"/>
                  </a:cubicBezTo>
                  <a:cubicBezTo>
                    <a:pt x="8077" y="14459"/>
                    <a:pt x="8118" y="15756"/>
                    <a:pt x="8307" y="16970"/>
                  </a:cubicBezTo>
                  <a:cubicBezTo>
                    <a:pt x="8429" y="17719"/>
                    <a:pt x="8775" y="17820"/>
                    <a:pt x="9313" y="17820"/>
                  </a:cubicBezTo>
                  <a:cubicBezTo>
                    <a:pt x="9510" y="17820"/>
                    <a:pt x="9733" y="17807"/>
                    <a:pt x="9981" y="17807"/>
                  </a:cubicBezTo>
                  <a:lnTo>
                    <a:pt x="12345" y="17807"/>
                  </a:lnTo>
                  <a:cubicBezTo>
                    <a:pt x="12261" y="18497"/>
                    <a:pt x="12199" y="19188"/>
                    <a:pt x="12115" y="19878"/>
                  </a:cubicBezTo>
                  <a:cubicBezTo>
                    <a:pt x="12094" y="20066"/>
                    <a:pt x="12031" y="20317"/>
                    <a:pt x="12031" y="20568"/>
                  </a:cubicBezTo>
                  <a:cubicBezTo>
                    <a:pt x="11236" y="20380"/>
                    <a:pt x="10357" y="20338"/>
                    <a:pt x="9583" y="20317"/>
                  </a:cubicBezTo>
                  <a:cubicBezTo>
                    <a:pt x="9145" y="20296"/>
                    <a:pt x="8700" y="20282"/>
                    <a:pt x="8253" y="20282"/>
                  </a:cubicBezTo>
                  <a:cubicBezTo>
                    <a:pt x="7398" y="20282"/>
                    <a:pt x="6537" y="20334"/>
                    <a:pt x="5712" y="20485"/>
                  </a:cubicBezTo>
                  <a:cubicBezTo>
                    <a:pt x="4875" y="20631"/>
                    <a:pt x="4833" y="21154"/>
                    <a:pt x="4833" y="21908"/>
                  </a:cubicBezTo>
                  <a:cubicBezTo>
                    <a:pt x="4833" y="22514"/>
                    <a:pt x="4833" y="23142"/>
                    <a:pt x="4833" y="23770"/>
                  </a:cubicBezTo>
                  <a:cubicBezTo>
                    <a:pt x="4833" y="24125"/>
                    <a:pt x="4771" y="24544"/>
                    <a:pt x="4875" y="24900"/>
                  </a:cubicBezTo>
                  <a:cubicBezTo>
                    <a:pt x="3641" y="24921"/>
                    <a:pt x="2406" y="24921"/>
                    <a:pt x="1172" y="24942"/>
                  </a:cubicBezTo>
                  <a:cubicBezTo>
                    <a:pt x="984" y="24962"/>
                    <a:pt x="984" y="25234"/>
                    <a:pt x="1172" y="25234"/>
                  </a:cubicBezTo>
                  <a:cubicBezTo>
                    <a:pt x="3871" y="25297"/>
                    <a:pt x="6570" y="25297"/>
                    <a:pt x="9290" y="25297"/>
                  </a:cubicBezTo>
                  <a:cubicBezTo>
                    <a:pt x="9332" y="25883"/>
                    <a:pt x="9374" y="26448"/>
                    <a:pt x="9353" y="27034"/>
                  </a:cubicBezTo>
                  <a:cubicBezTo>
                    <a:pt x="9353" y="27620"/>
                    <a:pt x="9479" y="28729"/>
                    <a:pt x="8830" y="28980"/>
                  </a:cubicBezTo>
                  <a:cubicBezTo>
                    <a:pt x="8644" y="29056"/>
                    <a:pt x="8391" y="29077"/>
                    <a:pt x="8121" y="29077"/>
                  </a:cubicBezTo>
                  <a:cubicBezTo>
                    <a:pt x="7769" y="29077"/>
                    <a:pt x="7389" y="29040"/>
                    <a:pt x="7099" y="29040"/>
                  </a:cubicBezTo>
                  <a:cubicBezTo>
                    <a:pt x="7061" y="29040"/>
                    <a:pt x="7024" y="29041"/>
                    <a:pt x="6989" y="29043"/>
                  </a:cubicBezTo>
                  <a:cubicBezTo>
                    <a:pt x="6319" y="29063"/>
                    <a:pt x="5649" y="29084"/>
                    <a:pt x="4980" y="29105"/>
                  </a:cubicBezTo>
                  <a:lnTo>
                    <a:pt x="3139" y="29168"/>
                  </a:lnTo>
                  <a:cubicBezTo>
                    <a:pt x="2703" y="29184"/>
                    <a:pt x="2128" y="29303"/>
                    <a:pt x="1629" y="29303"/>
                  </a:cubicBezTo>
                  <a:cubicBezTo>
                    <a:pt x="1458" y="29303"/>
                    <a:pt x="1296" y="29289"/>
                    <a:pt x="1151" y="29252"/>
                  </a:cubicBezTo>
                  <a:cubicBezTo>
                    <a:pt x="251" y="29001"/>
                    <a:pt x="649" y="27850"/>
                    <a:pt x="712" y="27201"/>
                  </a:cubicBezTo>
                  <a:cubicBezTo>
                    <a:pt x="774" y="26553"/>
                    <a:pt x="858" y="25904"/>
                    <a:pt x="879" y="25234"/>
                  </a:cubicBezTo>
                  <a:cubicBezTo>
                    <a:pt x="879" y="25119"/>
                    <a:pt x="778" y="25055"/>
                    <a:pt x="683" y="25055"/>
                  </a:cubicBezTo>
                  <a:cubicBezTo>
                    <a:pt x="606" y="25055"/>
                    <a:pt x="533" y="25098"/>
                    <a:pt x="523" y="25193"/>
                  </a:cubicBezTo>
                  <a:cubicBezTo>
                    <a:pt x="398" y="26009"/>
                    <a:pt x="335" y="26866"/>
                    <a:pt x="251" y="27703"/>
                  </a:cubicBezTo>
                  <a:cubicBezTo>
                    <a:pt x="209" y="28185"/>
                    <a:pt x="0" y="28896"/>
                    <a:pt x="293" y="29335"/>
                  </a:cubicBezTo>
                  <a:cubicBezTo>
                    <a:pt x="481" y="29617"/>
                    <a:pt x="797" y="29675"/>
                    <a:pt x="1121" y="29675"/>
                  </a:cubicBezTo>
                  <a:cubicBezTo>
                    <a:pt x="1303" y="29675"/>
                    <a:pt x="1488" y="29657"/>
                    <a:pt x="1653" y="29649"/>
                  </a:cubicBezTo>
                  <a:cubicBezTo>
                    <a:pt x="2595" y="29607"/>
                    <a:pt x="3536" y="29587"/>
                    <a:pt x="4478" y="29545"/>
                  </a:cubicBezTo>
                  <a:lnTo>
                    <a:pt x="7156" y="29461"/>
                  </a:lnTo>
                  <a:lnTo>
                    <a:pt x="8662" y="29398"/>
                  </a:lnTo>
                  <a:cubicBezTo>
                    <a:pt x="8738" y="29398"/>
                    <a:pt x="8847" y="29405"/>
                    <a:pt x="8962" y="29405"/>
                  </a:cubicBezTo>
                  <a:cubicBezTo>
                    <a:pt x="9135" y="29405"/>
                    <a:pt x="9324" y="29390"/>
                    <a:pt x="9437" y="29315"/>
                  </a:cubicBezTo>
                  <a:cubicBezTo>
                    <a:pt x="9771" y="29063"/>
                    <a:pt x="9709" y="28352"/>
                    <a:pt x="9730" y="27996"/>
                  </a:cubicBezTo>
                  <a:cubicBezTo>
                    <a:pt x="9813" y="27013"/>
                    <a:pt x="9771" y="26050"/>
                    <a:pt x="9688" y="25088"/>
                  </a:cubicBezTo>
                  <a:cubicBezTo>
                    <a:pt x="9667" y="24983"/>
                    <a:pt x="9604" y="24879"/>
                    <a:pt x="9479" y="24879"/>
                  </a:cubicBezTo>
                  <a:cubicBezTo>
                    <a:pt x="8098" y="24879"/>
                    <a:pt x="6717" y="24879"/>
                    <a:pt x="5315" y="24900"/>
                  </a:cubicBezTo>
                  <a:cubicBezTo>
                    <a:pt x="5064" y="24502"/>
                    <a:pt x="5273" y="22368"/>
                    <a:pt x="5273" y="22054"/>
                  </a:cubicBezTo>
                  <a:cubicBezTo>
                    <a:pt x="5273" y="21866"/>
                    <a:pt x="5210" y="21573"/>
                    <a:pt x="5273" y="21405"/>
                  </a:cubicBezTo>
                  <a:cubicBezTo>
                    <a:pt x="5398" y="21092"/>
                    <a:pt x="5859" y="20945"/>
                    <a:pt x="6214" y="20861"/>
                  </a:cubicBezTo>
                  <a:cubicBezTo>
                    <a:pt x="6675" y="20757"/>
                    <a:pt x="7198" y="20778"/>
                    <a:pt x="7658" y="20757"/>
                  </a:cubicBezTo>
                  <a:cubicBezTo>
                    <a:pt x="8044" y="20738"/>
                    <a:pt x="8425" y="20728"/>
                    <a:pt x="8806" y="20728"/>
                  </a:cubicBezTo>
                  <a:cubicBezTo>
                    <a:pt x="9273" y="20728"/>
                    <a:pt x="9739" y="20743"/>
                    <a:pt x="10211" y="20778"/>
                  </a:cubicBezTo>
                  <a:cubicBezTo>
                    <a:pt x="10859" y="20820"/>
                    <a:pt x="11529" y="20945"/>
                    <a:pt x="12199" y="20966"/>
                  </a:cubicBezTo>
                  <a:cubicBezTo>
                    <a:pt x="12363" y="21115"/>
                    <a:pt x="12591" y="21137"/>
                    <a:pt x="12808" y="21137"/>
                  </a:cubicBezTo>
                  <a:cubicBezTo>
                    <a:pt x="12894" y="21137"/>
                    <a:pt x="12979" y="21133"/>
                    <a:pt x="13056" y="21133"/>
                  </a:cubicBezTo>
                  <a:cubicBezTo>
                    <a:pt x="13301" y="21140"/>
                    <a:pt x="13542" y="21143"/>
                    <a:pt x="13783" y="21143"/>
                  </a:cubicBezTo>
                  <a:cubicBezTo>
                    <a:pt x="14265" y="21143"/>
                    <a:pt x="14744" y="21133"/>
                    <a:pt x="15232" y="21133"/>
                  </a:cubicBezTo>
                  <a:lnTo>
                    <a:pt x="17388" y="21133"/>
                  </a:lnTo>
                  <a:cubicBezTo>
                    <a:pt x="17876" y="21133"/>
                    <a:pt x="18420" y="21087"/>
                    <a:pt x="18945" y="21087"/>
                  </a:cubicBezTo>
                  <a:cubicBezTo>
                    <a:pt x="19208" y="21087"/>
                    <a:pt x="19466" y="21099"/>
                    <a:pt x="19710" y="21133"/>
                  </a:cubicBezTo>
                  <a:cubicBezTo>
                    <a:pt x="20233" y="21217"/>
                    <a:pt x="20150" y="21175"/>
                    <a:pt x="20233" y="21615"/>
                  </a:cubicBezTo>
                  <a:cubicBezTo>
                    <a:pt x="20317" y="22012"/>
                    <a:pt x="20254" y="22535"/>
                    <a:pt x="20233" y="22933"/>
                  </a:cubicBezTo>
                  <a:cubicBezTo>
                    <a:pt x="20212" y="23707"/>
                    <a:pt x="20129" y="24460"/>
                    <a:pt x="20087" y="25214"/>
                  </a:cubicBezTo>
                  <a:cubicBezTo>
                    <a:pt x="20087" y="25255"/>
                    <a:pt x="20087" y="25276"/>
                    <a:pt x="20108" y="25318"/>
                  </a:cubicBezTo>
                  <a:cubicBezTo>
                    <a:pt x="20087" y="25381"/>
                    <a:pt x="20087" y="25423"/>
                    <a:pt x="20087" y="25486"/>
                  </a:cubicBezTo>
                  <a:cubicBezTo>
                    <a:pt x="18204" y="25548"/>
                    <a:pt x="16341" y="25611"/>
                    <a:pt x="14479" y="25695"/>
                  </a:cubicBezTo>
                  <a:cubicBezTo>
                    <a:pt x="14458" y="25684"/>
                    <a:pt x="14437" y="25679"/>
                    <a:pt x="14416" y="25679"/>
                  </a:cubicBezTo>
                  <a:cubicBezTo>
                    <a:pt x="14396" y="25679"/>
                    <a:pt x="14375" y="25684"/>
                    <a:pt x="14354" y="25695"/>
                  </a:cubicBezTo>
                  <a:lnTo>
                    <a:pt x="14291" y="25695"/>
                  </a:lnTo>
                  <a:cubicBezTo>
                    <a:pt x="14144" y="25695"/>
                    <a:pt x="14124" y="25883"/>
                    <a:pt x="14207" y="25946"/>
                  </a:cubicBezTo>
                  <a:lnTo>
                    <a:pt x="14207" y="27996"/>
                  </a:lnTo>
                  <a:cubicBezTo>
                    <a:pt x="14207" y="28457"/>
                    <a:pt x="14061" y="29189"/>
                    <a:pt x="14207" y="29628"/>
                  </a:cubicBezTo>
                  <a:cubicBezTo>
                    <a:pt x="14357" y="30091"/>
                    <a:pt x="14896" y="30155"/>
                    <a:pt x="15410" y="30155"/>
                  </a:cubicBezTo>
                  <a:cubicBezTo>
                    <a:pt x="15608" y="30155"/>
                    <a:pt x="15803" y="30146"/>
                    <a:pt x="15970" y="30146"/>
                  </a:cubicBezTo>
                  <a:cubicBezTo>
                    <a:pt x="16036" y="30146"/>
                    <a:pt x="16097" y="30147"/>
                    <a:pt x="16153" y="30151"/>
                  </a:cubicBezTo>
                  <a:lnTo>
                    <a:pt x="24460" y="30570"/>
                  </a:lnTo>
                  <a:cubicBezTo>
                    <a:pt x="24585" y="30570"/>
                    <a:pt x="24690" y="30465"/>
                    <a:pt x="24690" y="30340"/>
                  </a:cubicBezTo>
                  <a:cubicBezTo>
                    <a:pt x="24627" y="28938"/>
                    <a:pt x="24753" y="27410"/>
                    <a:pt x="24523" y="26030"/>
                  </a:cubicBezTo>
                  <a:cubicBezTo>
                    <a:pt x="24430" y="25486"/>
                    <a:pt x="24068" y="25379"/>
                    <a:pt x="23635" y="25379"/>
                  </a:cubicBezTo>
                  <a:cubicBezTo>
                    <a:pt x="23384" y="25379"/>
                    <a:pt x="23109" y="25415"/>
                    <a:pt x="22849" y="25423"/>
                  </a:cubicBezTo>
                  <a:cubicBezTo>
                    <a:pt x="22012" y="25444"/>
                    <a:pt x="21155" y="25465"/>
                    <a:pt x="20318" y="25485"/>
                  </a:cubicBezTo>
                  <a:lnTo>
                    <a:pt x="20318" y="25485"/>
                  </a:lnTo>
                  <a:cubicBezTo>
                    <a:pt x="20338" y="25484"/>
                    <a:pt x="20338" y="25465"/>
                    <a:pt x="20338" y="25465"/>
                  </a:cubicBezTo>
                  <a:cubicBezTo>
                    <a:pt x="20359" y="25444"/>
                    <a:pt x="20380" y="25402"/>
                    <a:pt x="20401" y="25381"/>
                  </a:cubicBezTo>
                  <a:cubicBezTo>
                    <a:pt x="20422" y="25360"/>
                    <a:pt x="20463" y="25318"/>
                    <a:pt x="20463" y="25276"/>
                  </a:cubicBezTo>
                  <a:cubicBezTo>
                    <a:pt x="20589" y="24607"/>
                    <a:pt x="20631" y="23937"/>
                    <a:pt x="20673" y="23268"/>
                  </a:cubicBezTo>
                  <a:cubicBezTo>
                    <a:pt x="20694" y="22661"/>
                    <a:pt x="20819" y="21719"/>
                    <a:pt x="20631" y="21133"/>
                  </a:cubicBezTo>
                  <a:cubicBezTo>
                    <a:pt x="20498" y="20735"/>
                    <a:pt x="20089" y="20641"/>
                    <a:pt x="19647" y="20641"/>
                  </a:cubicBezTo>
                  <a:cubicBezTo>
                    <a:pt x="19254" y="20641"/>
                    <a:pt x="18835" y="20715"/>
                    <a:pt x="18559" y="20715"/>
                  </a:cubicBezTo>
                  <a:cubicBezTo>
                    <a:pt x="17053" y="20715"/>
                    <a:pt x="15567" y="20715"/>
                    <a:pt x="14061" y="20736"/>
                  </a:cubicBezTo>
                  <a:cubicBezTo>
                    <a:pt x="13852" y="20736"/>
                    <a:pt x="13614" y="20754"/>
                    <a:pt x="13387" y="20754"/>
                  </a:cubicBezTo>
                  <a:cubicBezTo>
                    <a:pt x="13273" y="20754"/>
                    <a:pt x="13161" y="20750"/>
                    <a:pt x="13056" y="20736"/>
                  </a:cubicBezTo>
                  <a:cubicBezTo>
                    <a:pt x="12429" y="20610"/>
                    <a:pt x="12450" y="20485"/>
                    <a:pt x="12492" y="19857"/>
                  </a:cubicBezTo>
                  <a:cubicBezTo>
                    <a:pt x="12533" y="19167"/>
                    <a:pt x="12575" y="18476"/>
                    <a:pt x="12617" y="17807"/>
                  </a:cubicBezTo>
                  <a:lnTo>
                    <a:pt x="16216" y="17807"/>
                  </a:lnTo>
                  <a:cubicBezTo>
                    <a:pt x="16354" y="17807"/>
                    <a:pt x="16538" y="17825"/>
                    <a:pt x="16723" y="17825"/>
                  </a:cubicBezTo>
                  <a:cubicBezTo>
                    <a:pt x="16930" y="17825"/>
                    <a:pt x="17139" y="17802"/>
                    <a:pt x="17283" y="17702"/>
                  </a:cubicBezTo>
                  <a:cubicBezTo>
                    <a:pt x="17555" y="17493"/>
                    <a:pt x="17534" y="17074"/>
                    <a:pt x="17555" y="16781"/>
                  </a:cubicBezTo>
                  <a:cubicBezTo>
                    <a:pt x="17618" y="16112"/>
                    <a:pt x="17660" y="15463"/>
                    <a:pt x="17701" y="14794"/>
                  </a:cubicBezTo>
                  <a:cubicBezTo>
                    <a:pt x="17743" y="14208"/>
                    <a:pt x="18057" y="13162"/>
                    <a:pt x="17262" y="12973"/>
                  </a:cubicBezTo>
                  <a:cubicBezTo>
                    <a:pt x="17042" y="12926"/>
                    <a:pt x="16805" y="12911"/>
                    <a:pt x="16562" y="12911"/>
                  </a:cubicBezTo>
                  <a:cubicBezTo>
                    <a:pt x="16157" y="12911"/>
                    <a:pt x="15737" y="12952"/>
                    <a:pt x="15358" y="12952"/>
                  </a:cubicBezTo>
                  <a:cubicBezTo>
                    <a:pt x="14584" y="12952"/>
                    <a:pt x="13789" y="12952"/>
                    <a:pt x="13015" y="12973"/>
                  </a:cubicBezTo>
                  <a:lnTo>
                    <a:pt x="11843" y="12973"/>
                  </a:lnTo>
                  <a:cubicBezTo>
                    <a:pt x="11864" y="12952"/>
                    <a:pt x="11864" y="12952"/>
                    <a:pt x="11864" y="12952"/>
                  </a:cubicBezTo>
                  <a:cubicBezTo>
                    <a:pt x="11947" y="12952"/>
                    <a:pt x="12052" y="12890"/>
                    <a:pt x="12010" y="12785"/>
                  </a:cubicBezTo>
                  <a:cubicBezTo>
                    <a:pt x="11885" y="12304"/>
                    <a:pt x="11759" y="11801"/>
                    <a:pt x="11822" y="11299"/>
                  </a:cubicBezTo>
                  <a:cubicBezTo>
                    <a:pt x="11927" y="10379"/>
                    <a:pt x="12596" y="10211"/>
                    <a:pt x="13391" y="10211"/>
                  </a:cubicBezTo>
                  <a:lnTo>
                    <a:pt x="24669" y="10211"/>
                  </a:lnTo>
                  <a:cubicBezTo>
                    <a:pt x="25883" y="10211"/>
                    <a:pt x="27096" y="10206"/>
                    <a:pt x="28310" y="10206"/>
                  </a:cubicBezTo>
                  <a:cubicBezTo>
                    <a:pt x="29523" y="10206"/>
                    <a:pt x="30737" y="10211"/>
                    <a:pt x="31950" y="10232"/>
                  </a:cubicBezTo>
                  <a:cubicBezTo>
                    <a:pt x="33143" y="10253"/>
                    <a:pt x="34336" y="10316"/>
                    <a:pt x="35507" y="10421"/>
                  </a:cubicBezTo>
                  <a:cubicBezTo>
                    <a:pt x="36219" y="10483"/>
                    <a:pt x="36993" y="10525"/>
                    <a:pt x="37684" y="10713"/>
                  </a:cubicBezTo>
                  <a:cubicBezTo>
                    <a:pt x="38081" y="10818"/>
                    <a:pt x="38123" y="10776"/>
                    <a:pt x="38186" y="11216"/>
                  </a:cubicBezTo>
                  <a:cubicBezTo>
                    <a:pt x="38228" y="11571"/>
                    <a:pt x="38039" y="11990"/>
                    <a:pt x="37914" y="12304"/>
                  </a:cubicBezTo>
                  <a:cubicBezTo>
                    <a:pt x="37893" y="12387"/>
                    <a:pt x="37893" y="12450"/>
                    <a:pt x="37935" y="12492"/>
                  </a:cubicBezTo>
                  <a:cubicBezTo>
                    <a:pt x="37914" y="12534"/>
                    <a:pt x="37914" y="12576"/>
                    <a:pt x="37893" y="12617"/>
                  </a:cubicBezTo>
                  <a:cubicBezTo>
                    <a:pt x="35654" y="12638"/>
                    <a:pt x="33415" y="12659"/>
                    <a:pt x="31176" y="12743"/>
                  </a:cubicBezTo>
                  <a:cubicBezTo>
                    <a:pt x="31009" y="12743"/>
                    <a:pt x="31009" y="12973"/>
                    <a:pt x="31176" y="12994"/>
                  </a:cubicBezTo>
                  <a:cubicBezTo>
                    <a:pt x="30925" y="14187"/>
                    <a:pt x="30716" y="15735"/>
                    <a:pt x="31093" y="16928"/>
                  </a:cubicBezTo>
                  <a:cubicBezTo>
                    <a:pt x="31361" y="17768"/>
                    <a:pt x="32057" y="17829"/>
                    <a:pt x="32802" y="17829"/>
                  </a:cubicBezTo>
                  <a:cubicBezTo>
                    <a:pt x="32929" y="17829"/>
                    <a:pt x="33057" y="17827"/>
                    <a:pt x="33185" y="17827"/>
                  </a:cubicBezTo>
                  <a:cubicBezTo>
                    <a:pt x="34629" y="17827"/>
                    <a:pt x="36072" y="17807"/>
                    <a:pt x="37516" y="17807"/>
                  </a:cubicBezTo>
                  <a:cubicBezTo>
                    <a:pt x="37328" y="18916"/>
                    <a:pt x="37328" y="20108"/>
                    <a:pt x="37244" y="21238"/>
                  </a:cubicBezTo>
                  <a:lnTo>
                    <a:pt x="37160" y="21238"/>
                  </a:lnTo>
                  <a:cubicBezTo>
                    <a:pt x="35915" y="21238"/>
                    <a:pt x="34642" y="21188"/>
                    <a:pt x="33378" y="21188"/>
                  </a:cubicBezTo>
                  <a:cubicBezTo>
                    <a:pt x="32474" y="21188"/>
                    <a:pt x="31576" y="21214"/>
                    <a:pt x="30695" y="21301"/>
                  </a:cubicBezTo>
                  <a:cubicBezTo>
                    <a:pt x="29314" y="21447"/>
                    <a:pt x="29419" y="23393"/>
                    <a:pt x="29544" y="24460"/>
                  </a:cubicBezTo>
                  <a:cubicBezTo>
                    <a:pt x="29544" y="24649"/>
                    <a:pt x="29565" y="24816"/>
                    <a:pt x="29565" y="25004"/>
                  </a:cubicBezTo>
                  <a:cubicBezTo>
                    <a:pt x="28707" y="25004"/>
                    <a:pt x="27849" y="25046"/>
                    <a:pt x="27012" y="25130"/>
                  </a:cubicBezTo>
                  <a:cubicBezTo>
                    <a:pt x="26845" y="25130"/>
                    <a:pt x="26845" y="25360"/>
                    <a:pt x="27012" y="25360"/>
                  </a:cubicBezTo>
                  <a:cubicBezTo>
                    <a:pt x="29858" y="25381"/>
                    <a:pt x="32662" y="25465"/>
                    <a:pt x="35487" y="25799"/>
                  </a:cubicBezTo>
                  <a:cubicBezTo>
                    <a:pt x="35487" y="26364"/>
                    <a:pt x="35487" y="26929"/>
                    <a:pt x="35507" y="27494"/>
                  </a:cubicBezTo>
                  <a:cubicBezTo>
                    <a:pt x="35507" y="27787"/>
                    <a:pt x="35675" y="29189"/>
                    <a:pt x="35507" y="29377"/>
                  </a:cubicBezTo>
                  <a:cubicBezTo>
                    <a:pt x="35377" y="29508"/>
                    <a:pt x="34993" y="29542"/>
                    <a:pt x="34589" y="29542"/>
                  </a:cubicBezTo>
                  <a:cubicBezTo>
                    <a:pt x="34154" y="29542"/>
                    <a:pt x="33694" y="29503"/>
                    <a:pt x="33499" y="29503"/>
                  </a:cubicBezTo>
                  <a:cubicBezTo>
                    <a:pt x="32787" y="29524"/>
                    <a:pt x="32055" y="29566"/>
                    <a:pt x="31344" y="29587"/>
                  </a:cubicBezTo>
                  <a:cubicBezTo>
                    <a:pt x="30674" y="29607"/>
                    <a:pt x="30005" y="29628"/>
                    <a:pt x="29335" y="29649"/>
                  </a:cubicBezTo>
                  <a:cubicBezTo>
                    <a:pt x="28871" y="29665"/>
                    <a:pt x="28308" y="29767"/>
                    <a:pt x="27798" y="29767"/>
                  </a:cubicBezTo>
                  <a:cubicBezTo>
                    <a:pt x="27641" y="29767"/>
                    <a:pt x="27490" y="29758"/>
                    <a:pt x="27347" y="29733"/>
                  </a:cubicBezTo>
                  <a:cubicBezTo>
                    <a:pt x="25987" y="29503"/>
                    <a:pt x="26573" y="26343"/>
                    <a:pt x="26803" y="25402"/>
                  </a:cubicBezTo>
                  <a:cubicBezTo>
                    <a:pt x="26840" y="25241"/>
                    <a:pt x="26709" y="25138"/>
                    <a:pt x="26582" y="25138"/>
                  </a:cubicBezTo>
                  <a:cubicBezTo>
                    <a:pt x="26495" y="25138"/>
                    <a:pt x="26410" y="25186"/>
                    <a:pt x="26385" y="25297"/>
                  </a:cubicBezTo>
                  <a:cubicBezTo>
                    <a:pt x="26196" y="26092"/>
                    <a:pt x="26092" y="26887"/>
                    <a:pt x="26092" y="27703"/>
                  </a:cubicBezTo>
                  <a:cubicBezTo>
                    <a:pt x="26113" y="28289"/>
                    <a:pt x="26092" y="29398"/>
                    <a:pt x="26448" y="29879"/>
                  </a:cubicBezTo>
                  <a:cubicBezTo>
                    <a:pt x="26641" y="30133"/>
                    <a:pt x="26918" y="30192"/>
                    <a:pt x="27210" y="30192"/>
                  </a:cubicBezTo>
                  <a:cubicBezTo>
                    <a:pt x="27424" y="30192"/>
                    <a:pt x="27646" y="30160"/>
                    <a:pt x="27849" y="30151"/>
                  </a:cubicBezTo>
                  <a:cubicBezTo>
                    <a:pt x="28833" y="30110"/>
                    <a:pt x="29837" y="30089"/>
                    <a:pt x="30842" y="30047"/>
                  </a:cubicBezTo>
                  <a:cubicBezTo>
                    <a:pt x="31783" y="30005"/>
                    <a:pt x="32725" y="29963"/>
                    <a:pt x="33666" y="29942"/>
                  </a:cubicBezTo>
                  <a:cubicBezTo>
                    <a:pt x="34168" y="29921"/>
                    <a:pt x="34671" y="29900"/>
                    <a:pt x="35152" y="29879"/>
                  </a:cubicBezTo>
                  <a:cubicBezTo>
                    <a:pt x="35194" y="29879"/>
                    <a:pt x="35249" y="29881"/>
                    <a:pt x="35311" y="29881"/>
                  </a:cubicBezTo>
                  <a:cubicBezTo>
                    <a:pt x="35464" y="29881"/>
                    <a:pt x="35654" y="29871"/>
                    <a:pt x="35759" y="29796"/>
                  </a:cubicBezTo>
                  <a:cubicBezTo>
                    <a:pt x="36114" y="29524"/>
                    <a:pt x="35947" y="28791"/>
                    <a:pt x="35926" y="28436"/>
                  </a:cubicBezTo>
                  <a:cubicBezTo>
                    <a:pt x="35926" y="27494"/>
                    <a:pt x="35926" y="26553"/>
                    <a:pt x="35905" y="25611"/>
                  </a:cubicBezTo>
                  <a:cubicBezTo>
                    <a:pt x="35905" y="25486"/>
                    <a:pt x="35821" y="25423"/>
                    <a:pt x="35696" y="25402"/>
                  </a:cubicBezTo>
                  <a:cubicBezTo>
                    <a:pt x="33860" y="25165"/>
                    <a:pt x="32005" y="25003"/>
                    <a:pt x="30132" y="25003"/>
                  </a:cubicBezTo>
                  <a:cubicBezTo>
                    <a:pt x="30020" y="25003"/>
                    <a:pt x="29908" y="25003"/>
                    <a:pt x="29795" y="25004"/>
                  </a:cubicBezTo>
                  <a:cubicBezTo>
                    <a:pt x="29816" y="24858"/>
                    <a:pt x="29816" y="24732"/>
                    <a:pt x="29816" y="24586"/>
                  </a:cubicBezTo>
                  <a:cubicBezTo>
                    <a:pt x="29837" y="24586"/>
                    <a:pt x="29837" y="24565"/>
                    <a:pt x="29837" y="24544"/>
                  </a:cubicBezTo>
                  <a:cubicBezTo>
                    <a:pt x="29837" y="24523"/>
                    <a:pt x="29837" y="24481"/>
                    <a:pt x="29837" y="24439"/>
                  </a:cubicBezTo>
                  <a:cubicBezTo>
                    <a:pt x="29837" y="24397"/>
                    <a:pt x="29837" y="24335"/>
                    <a:pt x="29837" y="24272"/>
                  </a:cubicBezTo>
                  <a:cubicBezTo>
                    <a:pt x="29837" y="24251"/>
                    <a:pt x="29837" y="24230"/>
                    <a:pt x="29816" y="24209"/>
                  </a:cubicBezTo>
                  <a:cubicBezTo>
                    <a:pt x="29795" y="23581"/>
                    <a:pt x="29774" y="22849"/>
                    <a:pt x="30025" y="22305"/>
                  </a:cubicBezTo>
                  <a:cubicBezTo>
                    <a:pt x="30307" y="21743"/>
                    <a:pt x="30901" y="21633"/>
                    <a:pt x="31506" y="21633"/>
                  </a:cubicBezTo>
                  <a:cubicBezTo>
                    <a:pt x="31892" y="21633"/>
                    <a:pt x="32282" y="21677"/>
                    <a:pt x="32599" y="21677"/>
                  </a:cubicBezTo>
                  <a:cubicBezTo>
                    <a:pt x="34231" y="21656"/>
                    <a:pt x="35863" y="21656"/>
                    <a:pt x="37495" y="21656"/>
                  </a:cubicBezTo>
                  <a:cubicBezTo>
                    <a:pt x="37955" y="21650"/>
                    <a:pt x="38414" y="21648"/>
                    <a:pt x="38875" y="21648"/>
                  </a:cubicBezTo>
                  <a:cubicBezTo>
                    <a:pt x="39986" y="21648"/>
                    <a:pt x="41100" y="21663"/>
                    <a:pt x="42224" y="21677"/>
                  </a:cubicBezTo>
                  <a:cubicBezTo>
                    <a:pt x="42657" y="21677"/>
                    <a:pt x="43175" y="21623"/>
                    <a:pt x="43670" y="21623"/>
                  </a:cubicBezTo>
                  <a:cubicBezTo>
                    <a:pt x="43989" y="21623"/>
                    <a:pt x="44297" y="21646"/>
                    <a:pt x="44567" y="21719"/>
                  </a:cubicBezTo>
                  <a:cubicBezTo>
                    <a:pt x="45446" y="21929"/>
                    <a:pt x="45111" y="23205"/>
                    <a:pt x="45153" y="23958"/>
                  </a:cubicBezTo>
                  <a:cubicBezTo>
                    <a:pt x="45007" y="24084"/>
                    <a:pt x="44986" y="24272"/>
                    <a:pt x="45049" y="24439"/>
                  </a:cubicBezTo>
                  <a:cubicBezTo>
                    <a:pt x="43542" y="24460"/>
                    <a:pt x="42036" y="24544"/>
                    <a:pt x="40571" y="24774"/>
                  </a:cubicBezTo>
                  <a:cubicBezTo>
                    <a:pt x="40404" y="24795"/>
                    <a:pt x="40445" y="25067"/>
                    <a:pt x="40613" y="25067"/>
                  </a:cubicBezTo>
                  <a:cubicBezTo>
                    <a:pt x="42623" y="25008"/>
                    <a:pt x="44596" y="24856"/>
                    <a:pt x="46601" y="24856"/>
                  </a:cubicBezTo>
                  <a:cubicBezTo>
                    <a:pt x="46725" y="24856"/>
                    <a:pt x="46849" y="24857"/>
                    <a:pt x="46974" y="24858"/>
                  </a:cubicBezTo>
                  <a:cubicBezTo>
                    <a:pt x="47099" y="24863"/>
                    <a:pt x="47226" y="24864"/>
                    <a:pt x="47353" y="24864"/>
                  </a:cubicBezTo>
                  <a:cubicBezTo>
                    <a:pt x="47480" y="24864"/>
                    <a:pt x="47608" y="24863"/>
                    <a:pt x="47735" y="24863"/>
                  </a:cubicBezTo>
                  <a:cubicBezTo>
                    <a:pt x="47988" y="24863"/>
                    <a:pt x="48239" y="24868"/>
                    <a:pt x="48480" y="24900"/>
                  </a:cubicBezTo>
                  <a:cubicBezTo>
                    <a:pt x="48627" y="24900"/>
                    <a:pt x="48731" y="24921"/>
                    <a:pt x="48857" y="24983"/>
                  </a:cubicBezTo>
                  <a:cubicBezTo>
                    <a:pt x="49087" y="24983"/>
                    <a:pt x="49171" y="25130"/>
                    <a:pt x="49066" y="25381"/>
                  </a:cubicBezTo>
                  <a:cubicBezTo>
                    <a:pt x="49108" y="25590"/>
                    <a:pt x="49066" y="25841"/>
                    <a:pt x="49087" y="26050"/>
                  </a:cubicBezTo>
                  <a:cubicBezTo>
                    <a:pt x="49108" y="27118"/>
                    <a:pt x="49129" y="28164"/>
                    <a:pt x="49150" y="29210"/>
                  </a:cubicBezTo>
                  <a:cubicBezTo>
                    <a:pt x="47501" y="29059"/>
                    <a:pt x="45840" y="28988"/>
                    <a:pt x="44186" y="28988"/>
                  </a:cubicBezTo>
                  <a:cubicBezTo>
                    <a:pt x="43782" y="28988"/>
                    <a:pt x="43379" y="28992"/>
                    <a:pt x="42977" y="29001"/>
                  </a:cubicBezTo>
                  <a:cubicBezTo>
                    <a:pt x="42475" y="29001"/>
                    <a:pt x="41973" y="29022"/>
                    <a:pt x="41492" y="29043"/>
                  </a:cubicBezTo>
                  <a:cubicBezTo>
                    <a:pt x="41368" y="29046"/>
                    <a:pt x="41253" y="29050"/>
                    <a:pt x="41146" y="29050"/>
                  </a:cubicBezTo>
                  <a:cubicBezTo>
                    <a:pt x="40620" y="29050"/>
                    <a:pt x="40299" y="28950"/>
                    <a:pt x="40194" y="28185"/>
                  </a:cubicBezTo>
                  <a:cubicBezTo>
                    <a:pt x="40027" y="27180"/>
                    <a:pt x="40320" y="25946"/>
                    <a:pt x="40425" y="24942"/>
                  </a:cubicBezTo>
                  <a:cubicBezTo>
                    <a:pt x="40448" y="24811"/>
                    <a:pt x="40324" y="24734"/>
                    <a:pt x="40204" y="24734"/>
                  </a:cubicBezTo>
                  <a:cubicBezTo>
                    <a:pt x="40113" y="24734"/>
                    <a:pt x="40024" y="24779"/>
                    <a:pt x="40006" y="24879"/>
                  </a:cubicBezTo>
                  <a:cubicBezTo>
                    <a:pt x="39922" y="25506"/>
                    <a:pt x="39860" y="26113"/>
                    <a:pt x="39818" y="26720"/>
                  </a:cubicBezTo>
                  <a:cubicBezTo>
                    <a:pt x="39776" y="27327"/>
                    <a:pt x="39650" y="28038"/>
                    <a:pt x="39776" y="28645"/>
                  </a:cubicBezTo>
                  <a:cubicBezTo>
                    <a:pt x="39901" y="29335"/>
                    <a:pt x="40404" y="29503"/>
                    <a:pt x="41052" y="29503"/>
                  </a:cubicBezTo>
                  <a:cubicBezTo>
                    <a:pt x="42165" y="29503"/>
                    <a:pt x="43275" y="29489"/>
                    <a:pt x="44384" y="29489"/>
                  </a:cubicBezTo>
                  <a:cubicBezTo>
                    <a:pt x="46048" y="29489"/>
                    <a:pt x="47710" y="29520"/>
                    <a:pt x="49380" y="29670"/>
                  </a:cubicBezTo>
                  <a:cubicBezTo>
                    <a:pt x="49505" y="29670"/>
                    <a:pt x="49610" y="29566"/>
                    <a:pt x="49610" y="29440"/>
                  </a:cubicBezTo>
                  <a:cubicBezTo>
                    <a:pt x="49568" y="28101"/>
                    <a:pt x="49547" y="26762"/>
                    <a:pt x="49505" y="25402"/>
                  </a:cubicBezTo>
                  <a:cubicBezTo>
                    <a:pt x="49464" y="24502"/>
                    <a:pt x="49192" y="24523"/>
                    <a:pt x="48334" y="24502"/>
                  </a:cubicBezTo>
                  <a:cubicBezTo>
                    <a:pt x="47329" y="24460"/>
                    <a:pt x="46346" y="24439"/>
                    <a:pt x="45342" y="24439"/>
                  </a:cubicBezTo>
                  <a:cubicBezTo>
                    <a:pt x="45321" y="24418"/>
                    <a:pt x="45321" y="24397"/>
                    <a:pt x="45321" y="24377"/>
                  </a:cubicBezTo>
                  <a:cubicBezTo>
                    <a:pt x="45300" y="24335"/>
                    <a:pt x="45321" y="24293"/>
                    <a:pt x="45321" y="24251"/>
                  </a:cubicBezTo>
                  <a:cubicBezTo>
                    <a:pt x="45425" y="24251"/>
                    <a:pt x="45509" y="24188"/>
                    <a:pt x="45530" y="24063"/>
                  </a:cubicBezTo>
                  <a:cubicBezTo>
                    <a:pt x="45572" y="23540"/>
                    <a:pt x="45572" y="22996"/>
                    <a:pt x="45572" y="22452"/>
                  </a:cubicBezTo>
                  <a:cubicBezTo>
                    <a:pt x="45572" y="22159"/>
                    <a:pt x="45635" y="21803"/>
                    <a:pt x="45425" y="21552"/>
                  </a:cubicBezTo>
                  <a:cubicBezTo>
                    <a:pt x="45235" y="21302"/>
                    <a:pt x="44863" y="21249"/>
                    <a:pt x="44493" y="21249"/>
                  </a:cubicBezTo>
                  <a:cubicBezTo>
                    <a:pt x="44211" y="21249"/>
                    <a:pt x="43930" y="21280"/>
                    <a:pt x="43730" y="21280"/>
                  </a:cubicBezTo>
                  <a:cubicBezTo>
                    <a:pt x="41680" y="21238"/>
                    <a:pt x="39629" y="21238"/>
                    <a:pt x="37579" y="21238"/>
                  </a:cubicBezTo>
                  <a:cubicBezTo>
                    <a:pt x="37767" y="20150"/>
                    <a:pt x="37976" y="18916"/>
                    <a:pt x="37872" y="17827"/>
                  </a:cubicBezTo>
                  <a:cubicBezTo>
                    <a:pt x="39546" y="17807"/>
                    <a:pt x="41241" y="17807"/>
                    <a:pt x="42935" y="17807"/>
                  </a:cubicBezTo>
                  <a:cubicBezTo>
                    <a:pt x="43061" y="17807"/>
                    <a:pt x="43145" y="17702"/>
                    <a:pt x="43145" y="17597"/>
                  </a:cubicBezTo>
                  <a:lnTo>
                    <a:pt x="43333" y="15066"/>
                  </a:lnTo>
                  <a:cubicBezTo>
                    <a:pt x="43375" y="14480"/>
                    <a:pt x="43584" y="13706"/>
                    <a:pt x="43375" y="13141"/>
                  </a:cubicBezTo>
                  <a:cubicBezTo>
                    <a:pt x="43162" y="12621"/>
                    <a:pt x="42597" y="12508"/>
                    <a:pt x="42006" y="12508"/>
                  </a:cubicBezTo>
                  <a:cubicBezTo>
                    <a:pt x="41548" y="12508"/>
                    <a:pt x="41076" y="12576"/>
                    <a:pt x="40738" y="12576"/>
                  </a:cubicBezTo>
                  <a:cubicBezTo>
                    <a:pt x="39881" y="12597"/>
                    <a:pt x="39023" y="12597"/>
                    <a:pt x="38144" y="12597"/>
                  </a:cubicBezTo>
                  <a:cubicBezTo>
                    <a:pt x="38144" y="12597"/>
                    <a:pt x="38165" y="12576"/>
                    <a:pt x="38165" y="12576"/>
                  </a:cubicBezTo>
                  <a:cubicBezTo>
                    <a:pt x="38228" y="12555"/>
                    <a:pt x="38311" y="12513"/>
                    <a:pt x="38332" y="12429"/>
                  </a:cubicBezTo>
                  <a:cubicBezTo>
                    <a:pt x="38583" y="11822"/>
                    <a:pt x="38667" y="11278"/>
                    <a:pt x="38604" y="10630"/>
                  </a:cubicBezTo>
                  <a:cubicBezTo>
                    <a:pt x="38583" y="10525"/>
                    <a:pt x="38541" y="10421"/>
                    <a:pt x="38437" y="10400"/>
                  </a:cubicBezTo>
                  <a:cubicBezTo>
                    <a:pt x="35821" y="9877"/>
                    <a:pt x="33164" y="9793"/>
                    <a:pt x="30507" y="9772"/>
                  </a:cubicBezTo>
                  <a:lnTo>
                    <a:pt x="24816" y="9772"/>
                  </a:lnTo>
                  <a:cubicBezTo>
                    <a:pt x="25004" y="8412"/>
                    <a:pt x="25046" y="7010"/>
                    <a:pt x="25088" y="5629"/>
                  </a:cubicBezTo>
                  <a:lnTo>
                    <a:pt x="29126" y="5629"/>
                  </a:lnTo>
                  <a:cubicBezTo>
                    <a:pt x="29251" y="5629"/>
                    <a:pt x="29335" y="5524"/>
                    <a:pt x="29356" y="5420"/>
                  </a:cubicBezTo>
                  <a:lnTo>
                    <a:pt x="29774" y="1402"/>
                  </a:lnTo>
                  <a:cubicBezTo>
                    <a:pt x="29879" y="398"/>
                    <a:pt x="29649" y="398"/>
                    <a:pt x="28686" y="356"/>
                  </a:cubicBezTo>
                  <a:cubicBezTo>
                    <a:pt x="25904" y="210"/>
                    <a:pt x="23121" y="63"/>
                    <a:pt x="20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1"/>
            <p:cNvSpPr/>
            <p:nvPr/>
          </p:nvSpPr>
          <p:spPr>
            <a:xfrm>
              <a:off x="2068350" y="2266125"/>
              <a:ext cx="131850" cy="10500"/>
            </a:xfrm>
            <a:custGeom>
              <a:avLst/>
              <a:gdLst/>
              <a:ahLst/>
              <a:cxnLst/>
              <a:rect l="l" t="t" r="r" b="b"/>
              <a:pathLst>
                <a:path w="5274" h="420" extrusionOk="0">
                  <a:moveTo>
                    <a:pt x="5022" y="1"/>
                  </a:moveTo>
                  <a:cubicBezTo>
                    <a:pt x="3411" y="1"/>
                    <a:pt x="1800" y="1"/>
                    <a:pt x="189" y="64"/>
                  </a:cubicBezTo>
                  <a:cubicBezTo>
                    <a:pt x="1" y="64"/>
                    <a:pt x="1" y="357"/>
                    <a:pt x="189" y="357"/>
                  </a:cubicBezTo>
                  <a:cubicBezTo>
                    <a:pt x="1800" y="419"/>
                    <a:pt x="3411" y="419"/>
                    <a:pt x="5022" y="419"/>
                  </a:cubicBezTo>
                  <a:cubicBezTo>
                    <a:pt x="5274" y="419"/>
                    <a:pt x="5274" y="1"/>
                    <a:pt x="5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1"/>
            <p:cNvSpPr/>
            <p:nvPr/>
          </p:nvSpPr>
          <p:spPr>
            <a:xfrm>
              <a:off x="1763025" y="2561050"/>
              <a:ext cx="126450" cy="12700"/>
            </a:xfrm>
            <a:custGeom>
              <a:avLst/>
              <a:gdLst/>
              <a:ahLst/>
              <a:cxnLst/>
              <a:rect l="l" t="t" r="r" b="b"/>
              <a:pathLst>
                <a:path w="5058" h="508" extrusionOk="0">
                  <a:moveTo>
                    <a:pt x="3163" y="1"/>
                  </a:moveTo>
                  <a:cubicBezTo>
                    <a:pt x="2166" y="1"/>
                    <a:pt x="1174" y="57"/>
                    <a:pt x="183" y="193"/>
                  </a:cubicBezTo>
                  <a:cubicBezTo>
                    <a:pt x="1" y="213"/>
                    <a:pt x="34" y="508"/>
                    <a:pt x="207" y="508"/>
                  </a:cubicBezTo>
                  <a:cubicBezTo>
                    <a:pt x="213" y="508"/>
                    <a:pt x="219" y="508"/>
                    <a:pt x="225" y="507"/>
                  </a:cubicBezTo>
                  <a:cubicBezTo>
                    <a:pt x="1069" y="425"/>
                    <a:pt x="1920" y="369"/>
                    <a:pt x="2775" y="369"/>
                  </a:cubicBezTo>
                  <a:cubicBezTo>
                    <a:pt x="3444" y="369"/>
                    <a:pt x="4115" y="403"/>
                    <a:pt x="4786" y="486"/>
                  </a:cubicBezTo>
                  <a:cubicBezTo>
                    <a:pt x="4792" y="487"/>
                    <a:pt x="4798" y="487"/>
                    <a:pt x="4804" y="487"/>
                  </a:cubicBezTo>
                  <a:cubicBezTo>
                    <a:pt x="5058" y="487"/>
                    <a:pt x="5052" y="67"/>
                    <a:pt x="4786" y="47"/>
                  </a:cubicBezTo>
                  <a:cubicBezTo>
                    <a:pt x="4243" y="17"/>
                    <a:pt x="3702"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1563050" y="2872375"/>
              <a:ext cx="141775" cy="12100"/>
            </a:xfrm>
            <a:custGeom>
              <a:avLst/>
              <a:gdLst/>
              <a:ahLst/>
              <a:cxnLst/>
              <a:rect l="l" t="t" r="r" b="b"/>
              <a:pathLst>
                <a:path w="5671" h="484" extrusionOk="0">
                  <a:moveTo>
                    <a:pt x="2484" y="0"/>
                  </a:moveTo>
                  <a:cubicBezTo>
                    <a:pt x="1718" y="0"/>
                    <a:pt x="953" y="18"/>
                    <a:pt x="189" y="64"/>
                  </a:cubicBezTo>
                  <a:cubicBezTo>
                    <a:pt x="1" y="85"/>
                    <a:pt x="1" y="357"/>
                    <a:pt x="189" y="357"/>
                  </a:cubicBezTo>
                  <a:cubicBezTo>
                    <a:pt x="665" y="351"/>
                    <a:pt x="1142" y="347"/>
                    <a:pt x="1618" y="347"/>
                  </a:cubicBezTo>
                  <a:cubicBezTo>
                    <a:pt x="2880" y="347"/>
                    <a:pt x="4144" y="376"/>
                    <a:pt x="5420" y="483"/>
                  </a:cubicBezTo>
                  <a:cubicBezTo>
                    <a:pt x="5426" y="483"/>
                    <a:pt x="5431" y="483"/>
                    <a:pt x="5437" y="483"/>
                  </a:cubicBezTo>
                  <a:cubicBezTo>
                    <a:pt x="5671" y="483"/>
                    <a:pt x="5665" y="64"/>
                    <a:pt x="5420" y="64"/>
                  </a:cubicBezTo>
                  <a:cubicBezTo>
                    <a:pt x="4436" y="29"/>
                    <a:pt x="3459" y="0"/>
                    <a:pt x="2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1909350" y="2891350"/>
              <a:ext cx="173150" cy="14800"/>
            </a:xfrm>
            <a:custGeom>
              <a:avLst/>
              <a:gdLst/>
              <a:ahLst/>
              <a:cxnLst/>
              <a:rect l="l" t="t" r="r" b="b"/>
              <a:pathLst>
                <a:path w="6926" h="592" extrusionOk="0">
                  <a:moveTo>
                    <a:pt x="1628" y="0"/>
                  </a:moveTo>
                  <a:cubicBezTo>
                    <a:pt x="1102" y="0"/>
                    <a:pt x="583" y="36"/>
                    <a:pt x="105" y="163"/>
                  </a:cubicBezTo>
                  <a:cubicBezTo>
                    <a:pt x="21" y="184"/>
                    <a:pt x="0" y="309"/>
                    <a:pt x="105" y="330"/>
                  </a:cubicBezTo>
                  <a:cubicBezTo>
                    <a:pt x="571" y="440"/>
                    <a:pt x="1070" y="464"/>
                    <a:pt x="1576" y="464"/>
                  </a:cubicBezTo>
                  <a:cubicBezTo>
                    <a:pt x="1986" y="464"/>
                    <a:pt x="2400" y="448"/>
                    <a:pt x="2804" y="448"/>
                  </a:cubicBezTo>
                  <a:cubicBezTo>
                    <a:pt x="2952" y="448"/>
                    <a:pt x="3099" y="450"/>
                    <a:pt x="3243" y="456"/>
                  </a:cubicBezTo>
                  <a:cubicBezTo>
                    <a:pt x="4130" y="472"/>
                    <a:pt x="5056" y="592"/>
                    <a:pt x="5950" y="592"/>
                  </a:cubicBezTo>
                  <a:cubicBezTo>
                    <a:pt x="6194" y="592"/>
                    <a:pt x="6436" y="583"/>
                    <a:pt x="6675" y="561"/>
                  </a:cubicBezTo>
                  <a:cubicBezTo>
                    <a:pt x="6863" y="540"/>
                    <a:pt x="6926" y="268"/>
                    <a:pt x="6717" y="226"/>
                  </a:cubicBezTo>
                  <a:cubicBezTo>
                    <a:pt x="6040" y="77"/>
                    <a:pt x="5310" y="51"/>
                    <a:pt x="4585" y="51"/>
                  </a:cubicBezTo>
                  <a:cubicBezTo>
                    <a:pt x="4189" y="51"/>
                    <a:pt x="3795" y="58"/>
                    <a:pt x="3411" y="58"/>
                  </a:cubicBezTo>
                  <a:cubicBezTo>
                    <a:pt x="2841" y="47"/>
                    <a:pt x="2230" y="0"/>
                    <a:pt x="16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2347700" y="2574625"/>
              <a:ext cx="176300" cy="15850"/>
            </a:xfrm>
            <a:custGeom>
              <a:avLst/>
              <a:gdLst/>
              <a:ahLst/>
              <a:cxnLst/>
              <a:rect l="l" t="t" r="r" b="b"/>
              <a:pathLst>
                <a:path w="7052" h="634" extrusionOk="0">
                  <a:moveTo>
                    <a:pt x="1789" y="1"/>
                  </a:moveTo>
                  <a:cubicBezTo>
                    <a:pt x="1224" y="1"/>
                    <a:pt x="659" y="27"/>
                    <a:pt x="105" y="110"/>
                  </a:cubicBezTo>
                  <a:cubicBezTo>
                    <a:pt x="0" y="131"/>
                    <a:pt x="42" y="278"/>
                    <a:pt x="126" y="278"/>
                  </a:cubicBezTo>
                  <a:cubicBezTo>
                    <a:pt x="1235" y="403"/>
                    <a:pt x="2364" y="341"/>
                    <a:pt x="3473" y="382"/>
                  </a:cubicBezTo>
                  <a:cubicBezTo>
                    <a:pt x="4582" y="445"/>
                    <a:pt x="5712" y="633"/>
                    <a:pt x="6821" y="633"/>
                  </a:cubicBezTo>
                  <a:cubicBezTo>
                    <a:pt x="7009" y="633"/>
                    <a:pt x="7051" y="361"/>
                    <a:pt x="6863" y="320"/>
                  </a:cubicBezTo>
                  <a:cubicBezTo>
                    <a:pt x="5775" y="69"/>
                    <a:pt x="4603" y="69"/>
                    <a:pt x="3473" y="48"/>
                  </a:cubicBezTo>
                  <a:cubicBezTo>
                    <a:pt x="2919" y="27"/>
                    <a:pt x="2354" y="1"/>
                    <a:pt x="1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2231050" y="2867875"/>
              <a:ext cx="136025" cy="12425"/>
            </a:xfrm>
            <a:custGeom>
              <a:avLst/>
              <a:gdLst/>
              <a:ahLst/>
              <a:cxnLst/>
              <a:rect l="l" t="t" r="r" b="b"/>
              <a:pathLst>
                <a:path w="5441" h="497" extrusionOk="0">
                  <a:moveTo>
                    <a:pt x="2680" y="1"/>
                  </a:moveTo>
                  <a:cubicBezTo>
                    <a:pt x="1785" y="1"/>
                    <a:pt x="894" y="73"/>
                    <a:pt x="84" y="286"/>
                  </a:cubicBezTo>
                  <a:cubicBezTo>
                    <a:pt x="0" y="307"/>
                    <a:pt x="21" y="453"/>
                    <a:pt x="105" y="453"/>
                  </a:cubicBezTo>
                  <a:cubicBezTo>
                    <a:pt x="244" y="460"/>
                    <a:pt x="384" y="463"/>
                    <a:pt x="525" y="463"/>
                  </a:cubicBezTo>
                  <a:cubicBezTo>
                    <a:pt x="1228" y="463"/>
                    <a:pt x="1942" y="391"/>
                    <a:pt x="2657" y="391"/>
                  </a:cubicBezTo>
                  <a:cubicBezTo>
                    <a:pt x="2772" y="388"/>
                    <a:pt x="2887" y="386"/>
                    <a:pt x="3001" y="386"/>
                  </a:cubicBezTo>
                  <a:cubicBezTo>
                    <a:pt x="3740" y="386"/>
                    <a:pt x="4467" y="441"/>
                    <a:pt x="5210" y="495"/>
                  </a:cubicBezTo>
                  <a:cubicBezTo>
                    <a:pt x="5217" y="496"/>
                    <a:pt x="5223" y="496"/>
                    <a:pt x="5229" y="496"/>
                  </a:cubicBezTo>
                  <a:cubicBezTo>
                    <a:pt x="5440" y="496"/>
                    <a:pt x="5434" y="160"/>
                    <a:pt x="5210" y="139"/>
                  </a:cubicBezTo>
                  <a:cubicBezTo>
                    <a:pt x="4409" y="68"/>
                    <a:pt x="3543" y="1"/>
                    <a:pt x="2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2551175" y="2863500"/>
              <a:ext cx="167925" cy="10500"/>
            </a:xfrm>
            <a:custGeom>
              <a:avLst/>
              <a:gdLst/>
              <a:ahLst/>
              <a:cxnLst/>
              <a:rect l="l" t="t" r="r" b="b"/>
              <a:pathLst>
                <a:path w="6717" h="420" extrusionOk="0">
                  <a:moveTo>
                    <a:pt x="6445" y="1"/>
                  </a:moveTo>
                  <a:cubicBezTo>
                    <a:pt x="4352" y="84"/>
                    <a:pt x="2260" y="63"/>
                    <a:pt x="168" y="105"/>
                  </a:cubicBezTo>
                  <a:cubicBezTo>
                    <a:pt x="0" y="126"/>
                    <a:pt x="0" y="356"/>
                    <a:pt x="168" y="356"/>
                  </a:cubicBezTo>
                  <a:cubicBezTo>
                    <a:pt x="2260" y="398"/>
                    <a:pt x="4352" y="356"/>
                    <a:pt x="6445" y="419"/>
                  </a:cubicBezTo>
                  <a:cubicBezTo>
                    <a:pt x="6451" y="420"/>
                    <a:pt x="6457" y="420"/>
                    <a:pt x="6463" y="420"/>
                  </a:cubicBezTo>
                  <a:cubicBezTo>
                    <a:pt x="6717" y="420"/>
                    <a:pt x="6710" y="1"/>
                    <a:pt x="6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604" name="Google Shape;1604;p35"/>
          <p:cNvSpPr/>
          <p:nvPr/>
        </p:nvSpPr>
        <p:spPr>
          <a:xfrm rot="-845760">
            <a:off x="7913549" y="2309021"/>
            <a:ext cx="1034697" cy="839174"/>
          </a:xfrm>
          <a:custGeom>
            <a:avLst/>
            <a:gdLst/>
            <a:ahLst/>
            <a:cxnLst/>
            <a:rect l="l" t="t" r="r" b="b"/>
            <a:pathLst>
              <a:path w="25793" h="20919" extrusionOk="0">
                <a:moveTo>
                  <a:pt x="17946" y="10748"/>
                </a:moveTo>
                <a:lnTo>
                  <a:pt x="17946" y="10748"/>
                </a:lnTo>
                <a:cubicBezTo>
                  <a:pt x="17863" y="13657"/>
                  <a:pt x="17925" y="16565"/>
                  <a:pt x="17925" y="19452"/>
                </a:cubicBezTo>
                <a:cubicBezTo>
                  <a:pt x="17925" y="19494"/>
                  <a:pt x="17946" y="19515"/>
                  <a:pt x="17967" y="19515"/>
                </a:cubicBezTo>
                <a:lnTo>
                  <a:pt x="14640" y="19515"/>
                </a:lnTo>
                <a:cubicBezTo>
                  <a:pt x="14661" y="19515"/>
                  <a:pt x="14682" y="19494"/>
                  <a:pt x="14682" y="19452"/>
                </a:cubicBezTo>
                <a:cubicBezTo>
                  <a:pt x="14703" y="18741"/>
                  <a:pt x="14661" y="17988"/>
                  <a:pt x="14640" y="17276"/>
                </a:cubicBezTo>
                <a:cubicBezTo>
                  <a:pt x="14703" y="17255"/>
                  <a:pt x="14745" y="17234"/>
                  <a:pt x="14787" y="17172"/>
                </a:cubicBezTo>
                <a:cubicBezTo>
                  <a:pt x="15938" y="15079"/>
                  <a:pt x="16984" y="12945"/>
                  <a:pt x="17946" y="10748"/>
                </a:cubicBezTo>
                <a:close/>
                <a:moveTo>
                  <a:pt x="21399" y="13468"/>
                </a:moveTo>
                <a:cubicBezTo>
                  <a:pt x="21922" y="15477"/>
                  <a:pt x="22466" y="17486"/>
                  <a:pt x="23010" y="19473"/>
                </a:cubicBezTo>
                <a:cubicBezTo>
                  <a:pt x="23010" y="19494"/>
                  <a:pt x="23010" y="19515"/>
                  <a:pt x="23010" y="19515"/>
                </a:cubicBezTo>
                <a:lnTo>
                  <a:pt x="21252" y="19515"/>
                </a:lnTo>
                <a:cubicBezTo>
                  <a:pt x="21294" y="17632"/>
                  <a:pt x="21231" y="15749"/>
                  <a:pt x="21148" y="13866"/>
                </a:cubicBezTo>
                <a:cubicBezTo>
                  <a:pt x="21231" y="13740"/>
                  <a:pt x="21315" y="13594"/>
                  <a:pt x="21399" y="13468"/>
                </a:cubicBezTo>
                <a:close/>
                <a:moveTo>
                  <a:pt x="10874" y="8112"/>
                </a:moveTo>
                <a:cubicBezTo>
                  <a:pt x="12192" y="11062"/>
                  <a:pt x="13364" y="14054"/>
                  <a:pt x="14368" y="17109"/>
                </a:cubicBezTo>
                <a:cubicBezTo>
                  <a:pt x="14389" y="17151"/>
                  <a:pt x="14410" y="17193"/>
                  <a:pt x="14452" y="17214"/>
                </a:cubicBezTo>
                <a:cubicBezTo>
                  <a:pt x="14410" y="17967"/>
                  <a:pt x="14410" y="18741"/>
                  <a:pt x="14515" y="19473"/>
                </a:cubicBezTo>
                <a:cubicBezTo>
                  <a:pt x="14515" y="19494"/>
                  <a:pt x="14536" y="19515"/>
                  <a:pt x="14536" y="19515"/>
                </a:cubicBezTo>
                <a:lnTo>
                  <a:pt x="13406" y="19515"/>
                </a:lnTo>
                <a:cubicBezTo>
                  <a:pt x="12757" y="19536"/>
                  <a:pt x="12109" y="19536"/>
                  <a:pt x="11460" y="19536"/>
                </a:cubicBezTo>
                <a:cubicBezTo>
                  <a:pt x="11188" y="15728"/>
                  <a:pt x="11062" y="11920"/>
                  <a:pt x="10874" y="8112"/>
                </a:cubicBezTo>
                <a:close/>
                <a:moveTo>
                  <a:pt x="18135" y="10330"/>
                </a:moveTo>
                <a:lnTo>
                  <a:pt x="19474" y="15937"/>
                </a:lnTo>
                <a:cubicBezTo>
                  <a:pt x="19498" y="16045"/>
                  <a:pt x="19597" y="16105"/>
                  <a:pt x="19697" y="16105"/>
                </a:cubicBezTo>
                <a:cubicBezTo>
                  <a:pt x="19772" y="16105"/>
                  <a:pt x="19848" y="16072"/>
                  <a:pt x="19892" y="16000"/>
                </a:cubicBezTo>
                <a:cubicBezTo>
                  <a:pt x="20248" y="15393"/>
                  <a:pt x="20604" y="14807"/>
                  <a:pt x="20959" y="14201"/>
                </a:cubicBezTo>
                <a:lnTo>
                  <a:pt x="20959" y="14201"/>
                </a:lnTo>
                <a:cubicBezTo>
                  <a:pt x="20938" y="15979"/>
                  <a:pt x="20918" y="17758"/>
                  <a:pt x="21022" y="19515"/>
                </a:cubicBezTo>
                <a:cubicBezTo>
                  <a:pt x="20436" y="19515"/>
                  <a:pt x="19850" y="19536"/>
                  <a:pt x="19285" y="19536"/>
                </a:cubicBezTo>
                <a:lnTo>
                  <a:pt x="18114" y="19536"/>
                </a:lnTo>
                <a:cubicBezTo>
                  <a:pt x="18135" y="19515"/>
                  <a:pt x="18135" y="19494"/>
                  <a:pt x="18135" y="19452"/>
                </a:cubicBezTo>
                <a:cubicBezTo>
                  <a:pt x="18135" y="16439"/>
                  <a:pt x="18218" y="13426"/>
                  <a:pt x="18093" y="10434"/>
                </a:cubicBezTo>
                <a:cubicBezTo>
                  <a:pt x="18114" y="10392"/>
                  <a:pt x="18135" y="10372"/>
                  <a:pt x="18135" y="10330"/>
                </a:cubicBezTo>
                <a:close/>
                <a:moveTo>
                  <a:pt x="10749" y="8572"/>
                </a:moveTo>
                <a:lnTo>
                  <a:pt x="10749" y="8572"/>
                </a:lnTo>
                <a:cubicBezTo>
                  <a:pt x="10728" y="12213"/>
                  <a:pt x="10958" y="15895"/>
                  <a:pt x="11251" y="19536"/>
                </a:cubicBezTo>
                <a:cubicBezTo>
                  <a:pt x="9514" y="19536"/>
                  <a:pt x="7777" y="19557"/>
                  <a:pt x="6041" y="19578"/>
                </a:cubicBezTo>
                <a:cubicBezTo>
                  <a:pt x="5957" y="18176"/>
                  <a:pt x="5873" y="16774"/>
                  <a:pt x="5748" y="15372"/>
                </a:cubicBezTo>
                <a:cubicBezTo>
                  <a:pt x="5811" y="15330"/>
                  <a:pt x="5852" y="15289"/>
                  <a:pt x="5894" y="15247"/>
                </a:cubicBezTo>
                <a:cubicBezTo>
                  <a:pt x="6480" y="16021"/>
                  <a:pt x="7087" y="16795"/>
                  <a:pt x="7694" y="17590"/>
                </a:cubicBezTo>
                <a:cubicBezTo>
                  <a:pt x="7736" y="17653"/>
                  <a:pt x="7840" y="17695"/>
                  <a:pt x="7924" y="17695"/>
                </a:cubicBezTo>
                <a:cubicBezTo>
                  <a:pt x="7903" y="18239"/>
                  <a:pt x="7882" y="18762"/>
                  <a:pt x="7924" y="19306"/>
                </a:cubicBezTo>
                <a:cubicBezTo>
                  <a:pt x="7924" y="19358"/>
                  <a:pt x="7961" y="19384"/>
                  <a:pt x="7997" y="19384"/>
                </a:cubicBezTo>
                <a:cubicBezTo>
                  <a:pt x="8034" y="19384"/>
                  <a:pt x="8070" y="19358"/>
                  <a:pt x="8070" y="19306"/>
                </a:cubicBezTo>
                <a:cubicBezTo>
                  <a:pt x="8091" y="18741"/>
                  <a:pt x="8070" y="18176"/>
                  <a:pt x="8049" y="17611"/>
                </a:cubicBezTo>
                <a:cubicBezTo>
                  <a:pt x="8070" y="17590"/>
                  <a:pt x="8091" y="17569"/>
                  <a:pt x="8091" y="17527"/>
                </a:cubicBezTo>
                <a:lnTo>
                  <a:pt x="10749" y="8572"/>
                </a:lnTo>
                <a:close/>
                <a:moveTo>
                  <a:pt x="5664" y="15477"/>
                </a:moveTo>
                <a:cubicBezTo>
                  <a:pt x="5706" y="16837"/>
                  <a:pt x="5790" y="18218"/>
                  <a:pt x="5894" y="19578"/>
                </a:cubicBezTo>
                <a:cubicBezTo>
                  <a:pt x="4597" y="19599"/>
                  <a:pt x="3300" y="19620"/>
                  <a:pt x="2023" y="19641"/>
                </a:cubicBezTo>
                <a:cubicBezTo>
                  <a:pt x="2003" y="19515"/>
                  <a:pt x="2003" y="19390"/>
                  <a:pt x="2003" y="19264"/>
                </a:cubicBezTo>
                <a:cubicBezTo>
                  <a:pt x="3174" y="17946"/>
                  <a:pt x="4367" y="16670"/>
                  <a:pt x="5664" y="15477"/>
                </a:cubicBezTo>
                <a:close/>
                <a:moveTo>
                  <a:pt x="1597" y="0"/>
                </a:moveTo>
                <a:cubicBezTo>
                  <a:pt x="1526" y="0"/>
                  <a:pt x="1454" y="32"/>
                  <a:pt x="1417" y="98"/>
                </a:cubicBezTo>
                <a:cubicBezTo>
                  <a:pt x="1082" y="726"/>
                  <a:pt x="601" y="1270"/>
                  <a:pt x="99" y="1793"/>
                </a:cubicBezTo>
                <a:cubicBezTo>
                  <a:pt x="1" y="1891"/>
                  <a:pt x="94" y="2014"/>
                  <a:pt x="199" y="2014"/>
                </a:cubicBezTo>
                <a:cubicBezTo>
                  <a:pt x="228" y="2014"/>
                  <a:pt x="259" y="2004"/>
                  <a:pt x="287" y="1981"/>
                </a:cubicBezTo>
                <a:cubicBezTo>
                  <a:pt x="601" y="1709"/>
                  <a:pt x="873" y="1416"/>
                  <a:pt x="1145" y="1102"/>
                </a:cubicBezTo>
                <a:lnTo>
                  <a:pt x="1145" y="1102"/>
                </a:lnTo>
                <a:cubicBezTo>
                  <a:pt x="1019" y="4178"/>
                  <a:pt x="1249" y="7275"/>
                  <a:pt x="1333" y="10351"/>
                </a:cubicBezTo>
                <a:cubicBezTo>
                  <a:pt x="1396" y="13301"/>
                  <a:pt x="1500" y="16272"/>
                  <a:pt x="1563" y="19222"/>
                </a:cubicBezTo>
                <a:lnTo>
                  <a:pt x="1542" y="19264"/>
                </a:lnTo>
                <a:cubicBezTo>
                  <a:pt x="1459" y="19369"/>
                  <a:pt x="1500" y="19494"/>
                  <a:pt x="1584" y="19557"/>
                </a:cubicBezTo>
                <a:cubicBezTo>
                  <a:pt x="1584" y="19662"/>
                  <a:pt x="1584" y="19766"/>
                  <a:pt x="1584" y="19871"/>
                </a:cubicBezTo>
                <a:cubicBezTo>
                  <a:pt x="1584" y="19975"/>
                  <a:pt x="1689" y="20080"/>
                  <a:pt x="1814" y="20080"/>
                </a:cubicBezTo>
                <a:cubicBezTo>
                  <a:pt x="3195" y="20080"/>
                  <a:pt x="4576" y="20059"/>
                  <a:pt x="5957" y="20038"/>
                </a:cubicBezTo>
                <a:cubicBezTo>
                  <a:pt x="5968" y="20049"/>
                  <a:pt x="5983" y="20054"/>
                  <a:pt x="5999" y="20054"/>
                </a:cubicBezTo>
                <a:cubicBezTo>
                  <a:pt x="6015" y="20054"/>
                  <a:pt x="6030" y="20049"/>
                  <a:pt x="6041" y="20038"/>
                </a:cubicBezTo>
                <a:cubicBezTo>
                  <a:pt x="8510" y="20017"/>
                  <a:pt x="10958" y="19996"/>
                  <a:pt x="13406" y="19975"/>
                </a:cubicBezTo>
                <a:cubicBezTo>
                  <a:pt x="15310" y="19975"/>
                  <a:pt x="17214" y="19975"/>
                  <a:pt x="19118" y="19996"/>
                </a:cubicBezTo>
                <a:cubicBezTo>
                  <a:pt x="20433" y="19996"/>
                  <a:pt x="21768" y="20059"/>
                  <a:pt x="23095" y="20059"/>
                </a:cubicBezTo>
                <a:cubicBezTo>
                  <a:pt x="23647" y="20059"/>
                  <a:pt x="24199" y="20048"/>
                  <a:pt x="24747" y="20017"/>
                </a:cubicBezTo>
                <a:lnTo>
                  <a:pt x="24747" y="20017"/>
                </a:lnTo>
                <a:cubicBezTo>
                  <a:pt x="24663" y="20059"/>
                  <a:pt x="24579" y="20101"/>
                  <a:pt x="24516" y="20143"/>
                </a:cubicBezTo>
                <a:cubicBezTo>
                  <a:pt x="24244" y="20289"/>
                  <a:pt x="23931" y="20394"/>
                  <a:pt x="23721" y="20603"/>
                </a:cubicBezTo>
                <a:cubicBezTo>
                  <a:pt x="23540" y="20684"/>
                  <a:pt x="23668" y="20918"/>
                  <a:pt x="23827" y="20918"/>
                </a:cubicBezTo>
                <a:cubicBezTo>
                  <a:pt x="23834" y="20918"/>
                  <a:pt x="23840" y="20918"/>
                  <a:pt x="23847" y="20917"/>
                </a:cubicBezTo>
                <a:cubicBezTo>
                  <a:pt x="24161" y="20854"/>
                  <a:pt x="24454" y="20666"/>
                  <a:pt x="24726" y="20519"/>
                </a:cubicBezTo>
                <a:cubicBezTo>
                  <a:pt x="25039" y="20352"/>
                  <a:pt x="25353" y="20206"/>
                  <a:pt x="25667" y="20038"/>
                </a:cubicBezTo>
                <a:cubicBezTo>
                  <a:pt x="25793" y="19955"/>
                  <a:pt x="25772" y="19745"/>
                  <a:pt x="25646" y="19662"/>
                </a:cubicBezTo>
                <a:cubicBezTo>
                  <a:pt x="25207" y="19369"/>
                  <a:pt x="24767" y="19097"/>
                  <a:pt x="24307" y="18867"/>
                </a:cubicBezTo>
                <a:cubicBezTo>
                  <a:pt x="24279" y="18849"/>
                  <a:pt x="24250" y="18842"/>
                  <a:pt x="24221" y="18842"/>
                </a:cubicBezTo>
                <a:cubicBezTo>
                  <a:pt x="24074" y="18842"/>
                  <a:pt x="23937" y="19034"/>
                  <a:pt x="24077" y="19139"/>
                </a:cubicBezTo>
                <a:cubicBezTo>
                  <a:pt x="24286" y="19306"/>
                  <a:pt x="24495" y="19452"/>
                  <a:pt x="24726" y="19599"/>
                </a:cubicBezTo>
                <a:cubicBezTo>
                  <a:pt x="24286" y="19557"/>
                  <a:pt x="23847" y="19536"/>
                  <a:pt x="23407" y="19536"/>
                </a:cubicBezTo>
                <a:cubicBezTo>
                  <a:pt x="23428" y="19494"/>
                  <a:pt x="23449" y="19431"/>
                  <a:pt x="23428" y="19369"/>
                </a:cubicBezTo>
                <a:cubicBezTo>
                  <a:pt x="22863" y="17193"/>
                  <a:pt x="22257" y="15017"/>
                  <a:pt x="21692" y="12841"/>
                </a:cubicBezTo>
                <a:cubicBezTo>
                  <a:pt x="21656" y="12733"/>
                  <a:pt x="21558" y="12673"/>
                  <a:pt x="21461" y="12673"/>
                </a:cubicBezTo>
                <a:cubicBezTo>
                  <a:pt x="21389" y="12673"/>
                  <a:pt x="21318" y="12706"/>
                  <a:pt x="21273" y="12778"/>
                </a:cubicBezTo>
                <a:cubicBezTo>
                  <a:pt x="21231" y="12882"/>
                  <a:pt x="21169" y="12966"/>
                  <a:pt x="21106" y="13050"/>
                </a:cubicBezTo>
                <a:lnTo>
                  <a:pt x="21106" y="13029"/>
                </a:lnTo>
                <a:cubicBezTo>
                  <a:pt x="21106" y="12977"/>
                  <a:pt x="21069" y="12950"/>
                  <a:pt x="21033" y="12950"/>
                </a:cubicBezTo>
                <a:cubicBezTo>
                  <a:pt x="20996" y="12950"/>
                  <a:pt x="20959" y="12977"/>
                  <a:pt x="20959" y="13029"/>
                </a:cubicBezTo>
                <a:cubicBezTo>
                  <a:pt x="20959" y="13133"/>
                  <a:pt x="20959" y="13217"/>
                  <a:pt x="20959" y="13322"/>
                </a:cubicBezTo>
                <a:cubicBezTo>
                  <a:pt x="20562" y="13970"/>
                  <a:pt x="20185" y="14640"/>
                  <a:pt x="19788" y="15310"/>
                </a:cubicBezTo>
                <a:cubicBezTo>
                  <a:pt x="19327" y="13385"/>
                  <a:pt x="18867" y="11480"/>
                  <a:pt x="18428" y="9576"/>
                </a:cubicBezTo>
                <a:cubicBezTo>
                  <a:pt x="18404" y="9481"/>
                  <a:pt x="18298" y="9419"/>
                  <a:pt x="18196" y="9419"/>
                </a:cubicBezTo>
                <a:cubicBezTo>
                  <a:pt x="18119" y="9419"/>
                  <a:pt x="18045" y="9454"/>
                  <a:pt x="18009" y="9535"/>
                </a:cubicBezTo>
                <a:cubicBezTo>
                  <a:pt x="17005" y="11899"/>
                  <a:pt x="15875" y="14221"/>
                  <a:pt x="14640" y="16502"/>
                </a:cubicBezTo>
                <a:cubicBezTo>
                  <a:pt x="13594" y="13405"/>
                  <a:pt x="12381" y="10351"/>
                  <a:pt x="11042" y="7359"/>
                </a:cubicBezTo>
                <a:cubicBezTo>
                  <a:pt x="11006" y="7280"/>
                  <a:pt x="10938" y="7245"/>
                  <a:pt x="10866" y="7245"/>
                </a:cubicBezTo>
                <a:cubicBezTo>
                  <a:pt x="10767" y="7245"/>
                  <a:pt x="10660" y="7312"/>
                  <a:pt x="10623" y="7421"/>
                </a:cubicBezTo>
                <a:cubicBezTo>
                  <a:pt x="9682" y="10602"/>
                  <a:pt x="8740" y="13803"/>
                  <a:pt x="7798" y="17004"/>
                </a:cubicBezTo>
                <a:cubicBezTo>
                  <a:pt x="7233" y="16272"/>
                  <a:pt x="6669" y="15540"/>
                  <a:pt x="6104" y="14807"/>
                </a:cubicBezTo>
                <a:cubicBezTo>
                  <a:pt x="6054" y="14745"/>
                  <a:pt x="5981" y="14705"/>
                  <a:pt x="5909" y="14705"/>
                </a:cubicBezTo>
                <a:cubicBezTo>
                  <a:pt x="5860" y="14705"/>
                  <a:pt x="5811" y="14723"/>
                  <a:pt x="5769" y="14765"/>
                </a:cubicBezTo>
                <a:cubicBezTo>
                  <a:pt x="4430" y="16000"/>
                  <a:pt x="3153" y="17297"/>
                  <a:pt x="2003" y="18699"/>
                </a:cubicBezTo>
                <a:cubicBezTo>
                  <a:pt x="1898" y="15916"/>
                  <a:pt x="1835" y="13133"/>
                  <a:pt x="1751" y="10351"/>
                </a:cubicBezTo>
                <a:cubicBezTo>
                  <a:pt x="1647" y="7191"/>
                  <a:pt x="1710" y="3990"/>
                  <a:pt x="1396" y="851"/>
                </a:cubicBezTo>
                <a:cubicBezTo>
                  <a:pt x="1396" y="830"/>
                  <a:pt x="1375" y="809"/>
                  <a:pt x="1375" y="809"/>
                </a:cubicBezTo>
                <a:cubicBezTo>
                  <a:pt x="1417" y="768"/>
                  <a:pt x="1459" y="705"/>
                  <a:pt x="1500" y="663"/>
                </a:cubicBezTo>
                <a:cubicBezTo>
                  <a:pt x="1563" y="914"/>
                  <a:pt x="1647" y="1186"/>
                  <a:pt x="1731" y="1437"/>
                </a:cubicBezTo>
                <a:cubicBezTo>
                  <a:pt x="1835" y="1751"/>
                  <a:pt x="1940" y="2086"/>
                  <a:pt x="2170" y="2337"/>
                </a:cubicBezTo>
                <a:cubicBezTo>
                  <a:pt x="2198" y="2372"/>
                  <a:pt x="2242" y="2388"/>
                  <a:pt x="2288" y="2388"/>
                </a:cubicBezTo>
                <a:cubicBezTo>
                  <a:pt x="2379" y="2388"/>
                  <a:pt x="2477" y="2323"/>
                  <a:pt x="2463" y="2211"/>
                </a:cubicBezTo>
                <a:cubicBezTo>
                  <a:pt x="2421" y="1877"/>
                  <a:pt x="2233" y="1563"/>
                  <a:pt x="2128" y="1249"/>
                </a:cubicBezTo>
                <a:cubicBezTo>
                  <a:pt x="2003" y="872"/>
                  <a:pt x="1898" y="517"/>
                  <a:pt x="1793" y="140"/>
                </a:cubicBezTo>
                <a:cubicBezTo>
                  <a:pt x="1770" y="48"/>
                  <a:pt x="1684"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rot="678739">
            <a:off x="-13239" y="4181645"/>
            <a:ext cx="1034680" cy="992895"/>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51;p33">
            <a:extLst>
              <a:ext uri="{FF2B5EF4-FFF2-40B4-BE49-F238E27FC236}">
                <a16:creationId xmlns:a16="http://schemas.microsoft.com/office/drawing/2014/main" id="{E582DA6C-E28C-44EF-BFA2-27CD1E79D453}"/>
              </a:ext>
            </a:extLst>
          </p:cNvPr>
          <p:cNvSpPr txBox="1">
            <a:spLocks/>
          </p:cNvSpPr>
          <p:nvPr/>
        </p:nvSpPr>
        <p:spPr>
          <a:xfrm>
            <a:off x="337556" y="274818"/>
            <a:ext cx="7717800" cy="644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layfair Display"/>
              <a:buNone/>
              <a:defRPr sz="3600" b="1" i="0" u="none" strike="noStrike" cap="none">
                <a:solidFill>
                  <a:schemeClr val="dk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9pPr>
          </a:lstStyle>
          <a:p>
            <a:pPr algn="ctr"/>
            <a:r>
              <a:rPr lang="en-US" sz="2800" dirty="0"/>
              <a:t>Data Visualization</a:t>
            </a:r>
          </a:p>
          <a:p>
            <a:pPr algn="ctr"/>
            <a:r>
              <a:rPr lang="en-US" sz="2800" dirty="0">
                <a:solidFill>
                  <a:srgbClr val="002060"/>
                </a:solidFill>
              </a:rPr>
              <a:t>Busiest Day of the week</a:t>
            </a:r>
          </a:p>
        </p:txBody>
      </p:sp>
      <p:sp>
        <p:nvSpPr>
          <p:cNvPr id="2" name="مربع نص 1">
            <a:extLst>
              <a:ext uri="{FF2B5EF4-FFF2-40B4-BE49-F238E27FC236}">
                <a16:creationId xmlns:a16="http://schemas.microsoft.com/office/drawing/2014/main" id="{79321271-32AB-4D34-8B58-FFD08E177619}"/>
              </a:ext>
            </a:extLst>
          </p:cNvPr>
          <p:cNvSpPr txBox="1"/>
          <p:nvPr/>
        </p:nvSpPr>
        <p:spPr>
          <a:xfrm>
            <a:off x="253033" y="1786920"/>
            <a:ext cx="2374908" cy="1569660"/>
          </a:xfrm>
          <a:prstGeom prst="rect">
            <a:avLst/>
          </a:prstGeom>
          <a:noFill/>
        </p:spPr>
        <p:txBody>
          <a:bodyPr wrap="square" rtlCol="1">
            <a:spAutoFit/>
          </a:bodyPr>
          <a:lstStyle/>
          <a:p>
            <a:r>
              <a:rPr lang="en-US" sz="1600" dirty="0"/>
              <a:t>The busiest two day of the week is Friday and Tuesday</a:t>
            </a:r>
          </a:p>
          <a:p>
            <a:endParaRPr lang="en-US" sz="1600" dirty="0"/>
          </a:p>
          <a:p>
            <a:r>
              <a:rPr lang="en-US" sz="1600" dirty="0"/>
              <a:t>And the least busy day is Sunday</a:t>
            </a:r>
            <a:endParaRPr lang="ar-SA" sz="1600" dirty="0"/>
          </a:p>
        </p:txBody>
      </p:sp>
      <p:pic>
        <p:nvPicPr>
          <p:cNvPr id="4" name="صورة 3">
            <a:extLst>
              <a:ext uri="{FF2B5EF4-FFF2-40B4-BE49-F238E27FC236}">
                <a16:creationId xmlns:a16="http://schemas.microsoft.com/office/drawing/2014/main" id="{9F042521-9622-45E0-ADB3-3508BF95FAC8}"/>
              </a:ext>
            </a:extLst>
          </p:cNvPr>
          <p:cNvPicPr>
            <a:picLocks noChangeAspect="1"/>
          </p:cNvPicPr>
          <p:nvPr/>
        </p:nvPicPr>
        <p:blipFill>
          <a:blip r:embed="rId3"/>
          <a:stretch>
            <a:fillRect/>
          </a:stretch>
        </p:blipFill>
        <p:spPr>
          <a:xfrm>
            <a:off x="2812356" y="1221761"/>
            <a:ext cx="6078611" cy="36469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4" name="Google Shape;3804;p64"/>
          <p:cNvSpPr txBox="1">
            <a:spLocks noGrp="1"/>
          </p:cNvSpPr>
          <p:nvPr>
            <p:ph type="title"/>
          </p:nvPr>
        </p:nvSpPr>
        <p:spPr>
          <a:xfrm>
            <a:off x="713319" y="537618"/>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Recommendation</a:t>
            </a:r>
            <a:endParaRPr dirty="0"/>
          </a:p>
        </p:txBody>
      </p:sp>
      <p:grpSp>
        <p:nvGrpSpPr>
          <p:cNvPr id="3805" name="Google Shape;3805;p64"/>
          <p:cNvGrpSpPr/>
          <p:nvPr/>
        </p:nvGrpSpPr>
        <p:grpSpPr>
          <a:xfrm>
            <a:off x="713319" y="1929899"/>
            <a:ext cx="2235879" cy="1824898"/>
            <a:chOff x="1652175" y="1084550"/>
            <a:chExt cx="4255575" cy="3473350"/>
          </a:xfrm>
        </p:grpSpPr>
        <p:sp>
          <p:nvSpPr>
            <p:cNvPr id="3806" name="Google Shape;3806;p64"/>
            <p:cNvSpPr/>
            <p:nvPr/>
          </p:nvSpPr>
          <p:spPr>
            <a:xfrm>
              <a:off x="1731400" y="1353200"/>
              <a:ext cx="4118800" cy="2965250"/>
            </a:xfrm>
            <a:custGeom>
              <a:avLst/>
              <a:gdLst/>
              <a:ahLst/>
              <a:cxnLst/>
              <a:rect l="l" t="t" r="r" b="b"/>
              <a:pathLst>
                <a:path w="164752" h="118610" extrusionOk="0">
                  <a:moveTo>
                    <a:pt x="60114" y="0"/>
                  </a:moveTo>
                  <a:cubicBezTo>
                    <a:pt x="41547" y="0"/>
                    <a:pt x="29422" y="12071"/>
                    <a:pt x="29422" y="12071"/>
                  </a:cubicBezTo>
                  <a:cubicBezTo>
                    <a:pt x="11409" y="31818"/>
                    <a:pt x="1" y="64041"/>
                    <a:pt x="19281" y="86157"/>
                  </a:cubicBezTo>
                  <a:cubicBezTo>
                    <a:pt x="38562" y="108273"/>
                    <a:pt x="58042" y="111075"/>
                    <a:pt x="85395" y="116312"/>
                  </a:cubicBezTo>
                  <a:cubicBezTo>
                    <a:pt x="93368" y="117837"/>
                    <a:pt x="100722" y="118609"/>
                    <a:pt x="107507" y="118609"/>
                  </a:cubicBezTo>
                  <a:cubicBezTo>
                    <a:pt x="124027" y="118609"/>
                    <a:pt x="137174" y="114029"/>
                    <a:pt x="147673" y="104570"/>
                  </a:cubicBezTo>
                  <a:cubicBezTo>
                    <a:pt x="164752" y="89159"/>
                    <a:pt x="164085" y="53801"/>
                    <a:pt x="137933" y="41225"/>
                  </a:cubicBezTo>
                  <a:cubicBezTo>
                    <a:pt x="129760" y="37289"/>
                    <a:pt x="120020" y="36088"/>
                    <a:pt x="112848" y="30551"/>
                  </a:cubicBezTo>
                  <a:cubicBezTo>
                    <a:pt x="99205" y="19977"/>
                    <a:pt x="88130" y="3531"/>
                    <a:pt x="66181" y="429"/>
                  </a:cubicBezTo>
                  <a:cubicBezTo>
                    <a:pt x="64092" y="134"/>
                    <a:pt x="62067" y="0"/>
                    <a:pt x="60114" y="0"/>
                  </a:cubicBezTo>
                  <a:close/>
                </a:path>
              </a:pathLst>
            </a:custGeom>
            <a:solidFill>
              <a:srgbClr val="FF725E">
                <a:alpha val="379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4"/>
            <p:cNvSpPr/>
            <p:nvPr/>
          </p:nvSpPr>
          <p:spPr>
            <a:xfrm>
              <a:off x="1825650" y="4391075"/>
              <a:ext cx="4065425" cy="166825"/>
            </a:xfrm>
            <a:custGeom>
              <a:avLst/>
              <a:gdLst/>
              <a:ahLst/>
              <a:cxnLst/>
              <a:rect l="l" t="t" r="r" b="b"/>
              <a:pathLst>
                <a:path w="162617" h="6673" extrusionOk="0">
                  <a:moveTo>
                    <a:pt x="0" y="1"/>
                  </a:moveTo>
                  <a:lnTo>
                    <a:pt x="0" y="6672"/>
                  </a:lnTo>
                  <a:lnTo>
                    <a:pt x="162616" y="6672"/>
                  </a:lnTo>
                  <a:lnTo>
                    <a:pt x="162616"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4"/>
            <p:cNvSpPr/>
            <p:nvPr/>
          </p:nvSpPr>
          <p:spPr>
            <a:xfrm>
              <a:off x="1825650" y="4391075"/>
              <a:ext cx="4065425" cy="166825"/>
            </a:xfrm>
            <a:custGeom>
              <a:avLst/>
              <a:gdLst/>
              <a:ahLst/>
              <a:cxnLst/>
              <a:rect l="l" t="t" r="r" b="b"/>
              <a:pathLst>
                <a:path w="162617" h="6673" extrusionOk="0">
                  <a:moveTo>
                    <a:pt x="0" y="1"/>
                  </a:moveTo>
                  <a:lnTo>
                    <a:pt x="0" y="6672"/>
                  </a:lnTo>
                  <a:lnTo>
                    <a:pt x="162616" y="6672"/>
                  </a:lnTo>
                  <a:lnTo>
                    <a:pt x="162616" y="1"/>
                  </a:ln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4"/>
            <p:cNvSpPr/>
            <p:nvPr/>
          </p:nvSpPr>
          <p:spPr>
            <a:xfrm>
              <a:off x="1652175" y="2005200"/>
              <a:ext cx="1237575" cy="2465125"/>
            </a:xfrm>
            <a:custGeom>
              <a:avLst/>
              <a:gdLst/>
              <a:ahLst/>
              <a:cxnLst/>
              <a:rect l="l" t="t" r="r" b="b"/>
              <a:pathLst>
                <a:path w="49503" h="98605" extrusionOk="0">
                  <a:moveTo>
                    <a:pt x="23117" y="32324"/>
                  </a:moveTo>
                  <a:cubicBezTo>
                    <a:pt x="23318" y="33158"/>
                    <a:pt x="23651" y="33959"/>
                    <a:pt x="24151" y="34659"/>
                  </a:cubicBezTo>
                  <a:cubicBezTo>
                    <a:pt x="23117" y="35526"/>
                    <a:pt x="22183" y="36494"/>
                    <a:pt x="21383" y="37561"/>
                  </a:cubicBezTo>
                  <a:cubicBezTo>
                    <a:pt x="21216" y="37228"/>
                    <a:pt x="20949" y="36961"/>
                    <a:pt x="20616" y="36861"/>
                  </a:cubicBezTo>
                  <a:cubicBezTo>
                    <a:pt x="20412" y="36775"/>
                    <a:pt x="20215" y="36736"/>
                    <a:pt x="20027" y="36736"/>
                  </a:cubicBezTo>
                  <a:cubicBezTo>
                    <a:pt x="19259" y="36736"/>
                    <a:pt x="18616" y="37379"/>
                    <a:pt x="18080" y="38128"/>
                  </a:cubicBezTo>
                  <a:lnTo>
                    <a:pt x="18047" y="38195"/>
                  </a:lnTo>
                  <a:lnTo>
                    <a:pt x="17980" y="38195"/>
                  </a:lnTo>
                  <a:cubicBezTo>
                    <a:pt x="17914" y="38162"/>
                    <a:pt x="17847" y="38162"/>
                    <a:pt x="17780" y="38162"/>
                  </a:cubicBezTo>
                  <a:cubicBezTo>
                    <a:pt x="17747" y="38095"/>
                    <a:pt x="17780" y="38028"/>
                    <a:pt x="17780" y="37995"/>
                  </a:cubicBezTo>
                  <a:cubicBezTo>
                    <a:pt x="18047" y="36460"/>
                    <a:pt x="18414" y="34993"/>
                    <a:pt x="18848" y="33525"/>
                  </a:cubicBezTo>
                  <a:cubicBezTo>
                    <a:pt x="19136" y="33565"/>
                    <a:pt x="19425" y="33584"/>
                    <a:pt x="19713" y="33584"/>
                  </a:cubicBezTo>
                  <a:cubicBezTo>
                    <a:pt x="20389" y="33584"/>
                    <a:pt x="21061" y="33479"/>
                    <a:pt x="21716" y="33291"/>
                  </a:cubicBezTo>
                  <a:cubicBezTo>
                    <a:pt x="22283" y="33158"/>
                    <a:pt x="22784" y="32791"/>
                    <a:pt x="23117" y="32324"/>
                  </a:cubicBezTo>
                  <a:close/>
                  <a:moveTo>
                    <a:pt x="19715" y="40096"/>
                  </a:moveTo>
                  <a:lnTo>
                    <a:pt x="19715" y="40096"/>
                  </a:lnTo>
                  <a:cubicBezTo>
                    <a:pt x="19548" y="40430"/>
                    <a:pt x="19381" y="40763"/>
                    <a:pt x="19215" y="41097"/>
                  </a:cubicBezTo>
                  <a:cubicBezTo>
                    <a:pt x="19215" y="40897"/>
                    <a:pt x="19248" y="40730"/>
                    <a:pt x="19248" y="40530"/>
                  </a:cubicBezTo>
                  <a:lnTo>
                    <a:pt x="19248" y="40263"/>
                  </a:lnTo>
                  <a:cubicBezTo>
                    <a:pt x="19415" y="40196"/>
                    <a:pt x="19548" y="40163"/>
                    <a:pt x="19715" y="40096"/>
                  </a:cubicBezTo>
                  <a:close/>
                  <a:moveTo>
                    <a:pt x="17280" y="41998"/>
                  </a:moveTo>
                  <a:cubicBezTo>
                    <a:pt x="17613" y="42331"/>
                    <a:pt x="17980" y="42631"/>
                    <a:pt x="18414" y="42932"/>
                  </a:cubicBezTo>
                  <a:cubicBezTo>
                    <a:pt x="18047" y="43832"/>
                    <a:pt x="17747" y="44800"/>
                    <a:pt x="17480" y="45767"/>
                  </a:cubicBezTo>
                  <a:cubicBezTo>
                    <a:pt x="17347" y="46234"/>
                    <a:pt x="17247" y="46734"/>
                    <a:pt x="17146" y="47235"/>
                  </a:cubicBezTo>
                  <a:lnTo>
                    <a:pt x="17080" y="47135"/>
                  </a:lnTo>
                  <a:cubicBezTo>
                    <a:pt x="17080" y="46134"/>
                    <a:pt x="17113" y="45100"/>
                    <a:pt x="17146" y="44099"/>
                  </a:cubicBezTo>
                  <a:cubicBezTo>
                    <a:pt x="17146" y="43399"/>
                    <a:pt x="17213" y="42698"/>
                    <a:pt x="17280" y="41998"/>
                  </a:cubicBezTo>
                  <a:close/>
                  <a:moveTo>
                    <a:pt x="15312" y="59844"/>
                  </a:moveTo>
                  <a:cubicBezTo>
                    <a:pt x="15812" y="59977"/>
                    <a:pt x="16379" y="60077"/>
                    <a:pt x="16913" y="60111"/>
                  </a:cubicBezTo>
                  <a:lnTo>
                    <a:pt x="16913" y="60211"/>
                  </a:lnTo>
                  <a:lnTo>
                    <a:pt x="17180" y="60144"/>
                  </a:lnTo>
                  <a:cubicBezTo>
                    <a:pt x="17313" y="60811"/>
                    <a:pt x="17447" y="61478"/>
                    <a:pt x="17580" y="62112"/>
                  </a:cubicBezTo>
                  <a:cubicBezTo>
                    <a:pt x="17265" y="61703"/>
                    <a:pt x="16743" y="61442"/>
                    <a:pt x="16236" y="61442"/>
                  </a:cubicBezTo>
                  <a:cubicBezTo>
                    <a:pt x="16206" y="61442"/>
                    <a:pt x="16176" y="61443"/>
                    <a:pt x="16146" y="61445"/>
                  </a:cubicBezTo>
                  <a:cubicBezTo>
                    <a:pt x="15745" y="61011"/>
                    <a:pt x="15379" y="60544"/>
                    <a:pt x="15045" y="60077"/>
                  </a:cubicBezTo>
                  <a:cubicBezTo>
                    <a:pt x="15112" y="60011"/>
                    <a:pt x="15212" y="59910"/>
                    <a:pt x="15312" y="59844"/>
                  </a:cubicBezTo>
                  <a:close/>
                  <a:moveTo>
                    <a:pt x="47868" y="1"/>
                  </a:moveTo>
                  <a:cubicBezTo>
                    <a:pt x="47034" y="1902"/>
                    <a:pt x="45967" y="3704"/>
                    <a:pt x="44666" y="5338"/>
                  </a:cubicBezTo>
                  <a:cubicBezTo>
                    <a:pt x="43365" y="6973"/>
                    <a:pt x="41931" y="8474"/>
                    <a:pt x="40363" y="9875"/>
                  </a:cubicBezTo>
                  <a:lnTo>
                    <a:pt x="40196" y="10008"/>
                  </a:lnTo>
                  <a:cubicBezTo>
                    <a:pt x="40563" y="9408"/>
                    <a:pt x="40863" y="8774"/>
                    <a:pt x="41164" y="8140"/>
                  </a:cubicBezTo>
                  <a:cubicBezTo>
                    <a:pt x="41531" y="7106"/>
                    <a:pt x="41631" y="6039"/>
                    <a:pt x="40663" y="5505"/>
                  </a:cubicBezTo>
                  <a:cubicBezTo>
                    <a:pt x="40397" y="5354"/>
                    <a:pt x="40120" y="5283"/>
                    <a:pt x="39852" y="5283"/>
                  </a:cubicBezTo>
                  <a:cubicBezTo>
                    <a:pt x="38881" y="5283"/>
                    <a:pt x="38040" y="6213"/>
                    <a:pt x="38328" y="7573"/>
                  </a:cubicBezTo>
                  <a:cubicBezTo>
                    <a:pt x="38595" y="8607"/>
                    <a:pt x="39095" y="9574"/>
                    <a:pt x="39796" y="10375"/>
                  </a:cubicBezTo>
                  <a:lnTo>
                    <a:pt x="39429" y="10675"/>
                  </a:lnTo>
                  <a:lnTo>
                    <a:pt x="39029" y="11042"/>
                  </a:lnTo>
                  <a:cubicBezTo>
                    <a:pt x="38795" y="11242"/>
                    <a:pt x="38528" y="11409"/>
                    <a:pt x="38295" y="11609"/>
                  </a:cubicBezTo>
                  <a:cubicBezTo>
                    <a:pt x="38161" y="11709"/>
                    <a:pt x="38028" y="11809"/>
                    <a:pt x="37861" y="11909"/>
                  </a:cubicBezTo>
                  <a:cubicBezTo>
                    <a:pt x="37494" y="12176"/>
                    <a:pt x="37161" y="12443"/>
                    <a:pt x="36794" y="12677"/>
                  </a:cubicBezTo>
                  <a:lnTo>
                    <a:pt x="36260" y="13044"/>
                  </a:lnTo>
                  <a:lnTo>
                    <a:pt x="35660" y="13444"/>
                  </a:lnTo>
                  <a:cubicBezTo>
                    <a:pt x="36027" y="12843"/>
                    <a:pt x="36327" y="12243"/>
                    <a:pt x="36594" y="11609"/>
                  </a:cubicBezTo>
                  <a:cubicBezTo>
                    <a:pt x="36994" y="10575"/>
                    <a:pt x="37061" y="9541"/>
                    <a:pt x="36093" y="8974"/>
                  </a:cubicBezTo>
                  <a:cubicBezTo>
                    <a:pt x="35828" y="8823"/>
                    <a:pt x="35551" y="8753"/>
                    <a:pt x="35285" y="8753"/>
                  </a:cubicBezTo>
                  <a:cubicBezTo>
                    <a:pt x="34314" y="8753"/>
                    <a:pt x="33478" y="9688"/>
                    <a:pt x="33792" y="11076"/>
                  </a:cubicBezTo>
                  <a:cubicBezTo>
                    <a:pt x="34025" y="12076"/>
                    <a:pt x="34492" y="12977"/>
                    <a:pt x="35159" y="13777"/>
                  </a:cubicBezTo>
                  <a:lnTo>
                    <a:pt x="34759" y="14044"/>
                  </a:lnTo>
                  <a:lnTo>
                    <a:pt x="33125" y="15112"/>
                  </a:lnTo>
                  <a:lnTo>
                    <a:pt x="32824" y="15345"/>
                  </a:lnTo>
                  <a:lnTo>
                    <a:pt x="31924" y="15946"/>
                  </a:lnTo>
                  <a:lnTo>
                    <a:pt x="31523" y="16213"/>
                  </a:lnTo>
                  <a:cubicBezTo>
                    <a:pt x="31090" y="16479"/>
                    <a:pt x="30689" y="16780"/>
                    <a:pt x="30256" y="17080"/>
                  </a:cubicBezTo>
                  <a:cubicBezTo>
                    <a:pt x="30589" y="16479"/>
                    <a:pt x="30890" y="15846"/>
                    <a:pt x="31156" y="15212"/>
                  </a:cubicBezTo>
                  <a:cubicBezTo>
                    <a:pt x="31557" y="14178"/>
                    <a:pt x="31623" y="13144"/>
                    <a:pt x="30656" y="12577"/>
                  </a:cubicBezTo>
                  <a:cubicBezTo>
                    <a:pt x="30390" y="12426"/>
                    <a:pt x="30114" y="12355"/>
                    <a:pt x="29847" y="12355"/>
                  </a:cubicBezTo>
                  <a:cubicBezTo>
                    <a:pt x="28876" y="12355"/>
                    <a:pt x="28040" y="13291"/>
                    <a:pt x="28354" y="14678"/>
                  </a:cubicBezTo>
                  <a:cubicBezTo>
                    <a:pt x="28588" y="15679"/>
                    <a:pt x="29088" y="16613"/>
                    <a:pt x="29755" y="17413"/>
                  </a:cubicBezTo>
                  <a:cubicBezTo>
                    <a:pt x="29055" y="17914"/>
                    <a:pt x="28354" y="18447"/>
                    <a:pt x="27687" y="19015"/>
                  </a:cubicBezTo>
                  <a:cubicBezTo>
                    <a:pt x="27187" y="19448"/>
                    <a:pt x="26687" y="19848"/>
                    <a:pt x="26220" y="20315"/>
                  </a:cubicBezTo>
                  <a:cubicBezTo>
                    <a:pt x="26420" y="19915"/>
                    <a:pt x="26620" y="19515"/>
                    <a:pt x="26787" y="19115"/>
                  </a:cubicBezTo>
                  <a:cubicBezTo>
                    <a:pt x="27154" y="18081"/>
                    <a:pt x="27254" y="17013"/>
                    <a:pt x="26286" y="16479"/>
                  </a:cubicBezTo>
                  <a:cubicBezTo>
                    <a:pt x="26020" y="16328"/>
                    <a:pt x="25743" y="16258"/>
                    <a:pt x="25476" y="16258"/>
                  </a:cubicBezTo>
                  <a:cubicBezTo>
                    <a:pt x="24506" y="16258"/>
                    <a:pt x="23671" y="17187"/>
                    <a:pt x="23985" y="18548"/>
                  </a:cubicBezTo>
                  <a:cubicBezTo>
                    <a:pt x="24185" y="19515"/>
                    <a:pt x="24652" y="20416"/>
                    <a:pt x="25286" y="21183"/>
                  </a:cubicBezTo>
                  <a:cubicBezTo>
                    <a:pt x="23951" y="22517"/>
                    <a:pt x="22717" y="23985"/>
                    <a:pt x="21650" y="25586"/>
                  </a:cubicBezTo>
                  <a:cubicBezTo>
                    <a:pt x="21783" y="25119"/>
                    <a:pt x="21883" y="24652"/>
                    <a:pt x="21917" y="24185"/>
                  </a:cubicBezTo>
                  <a:cubicBezTo>
                    <a:pt x="22050" y="23084"/>
                    <a:pt x="21917" y="22050"/>
                    <a:pt x="20816" y="21750"/>
                  </a:cubicBezTo>
                  <a:cubicBezTo>
                    <a:pt x="20661" y="21708"/>
                    <a:pt x="20509" y="21689"/>
                    <a:pt x="20362" y="21689"/>
                  </a:cubicBezTo>
                  <a:cubicBezTo>
                    <a:pt x="19209" y="21689"/>
                    <a:pt x="18371" y="22902"/>
                    <a:pt x="19081" y="24352"/>
                  </a:cubicBezTo>
                  <a:cubicBezTo>
                    <a:pt x="19548" y="25219"/>
                    <a:pt x="20215" y="25986"/>
                    <a:pt x="21016" y="26587"/>
                  </a:cubicBezTo>
                  <a:cubicBezTo>
                    <a:pt x="19948" y="28288"/>
                    <a:pt x="19081" y="30122"/>
                    <a:pt x="18381" y="31990"/>
                  </a:cubicBezTo>
                  <a:cubicBezTo>
                    <a:pt x="18381" y="31590"/>
                    <a:pt x="18347" y="31223"/>
                    <a:pt x="18281" y="30823"/>
                  </a:cubicBezTo>
                  <a:cubicBezTo>
                    <a:pt x="18080" y="29722"/>
                    <a:pt x="17647" y="28788"/>
                    <a:pt x="16513" y="28788"/>
                  </a:cubicBezTo>
                  <a:cubicBezTo>
                    <a:pt x="15112" y="28822"/>
                    <a:pt x="14344" y="30456"/>
                    <a:pt x="15579" y="31790"/>
                  </a:cubicBezTo>
                  <a:cubicBezTo>
                    <a:pt x="16246" y="32458"/>
                    <a:pt x="17046" y="32991"/>
                    <a:pt x="17914" y="33325"/>
                  </a:cubicBezTo>
                  <a:cubicBezTo>
                    <a:pt x="17447" y="34793"/>
                    <a:pt x="17080" y="36260"/>
                    <a:pt x="16780" y="37761"/>
                  </a:cubicBezTo>
                  <a:cubicBezTo>
                    <a:pt x="16713" y="37995"/>
                    <a:pt x="16679" y="38262"/>
                    <a:pt x="16646" y="38495"/>
                  </a:cubicBezTo>
                  <a:cubicBezTo>
                    <a:pt x="16579" y="38529"/>
                    <a:pt x="16546" y="38562"/>
                    <a:pt x="16479" y="38629"/>
                  </a:cubicBezTo>
                  <a:cubicBezTo>
                    <a:pt x="16446" y="38428"/>
                    <a:pt x="16379" y="38195"/>
                    <a:pt x="16313" y="37995"/>
                  </a:cubicBezTo>
                  <a:cubicBezTo>
                    <a:pt x="16012" y="37062"/>
                    <a:pt x="15493" y="36265"/>
                    <a:pt x="14587" y="36265"/>
                  </a:cubicBezTo>
                  <a:cubicBezTo>
                    <a:pt x="14488" y="36265"/>
                    <a:pt x="14385" y="36274"/>
                    <a:pt x="14278" y="36294"/>
                  </a:cubicBezTo>
                  <a:cubicBezTo>
                    <a:pt x="12877" y="36527"/>
                    <a:pt x="12376" y="38262"/>
                    <a:pt x="13811" y="39362"/>
                  </a:cubicBezTo>
                  <a:cubicBezTo>
                    <a:pt x="14511" y="39930"/>
                    <a:pt x="15345" y="40296"/>
                    <a:pt x="16246" y="40497"/>
                  </a:cubicBezTo>
                  <a:cubicBezTo>
                    <a:pt x="16246" y="40563"/>
                    <a:pt x="16279" y="40597"/>
                    <a:pt x="16313" y="40630"/>
                  </a:cubicBezTo>
                  <a:cubicBezTo>
                    <a:pt x="16146" y="41764"/>
                    <a:pt x="16012" y="42898"/>
                    <a:pt x="15946" y="44032"/>
                  </a:cubicBezTo>
                  <a:cubicBezTo>
                    <a:pt x="15912" y="44866"/>
                    <a:pt x="15879" y="45734"/>
                    <a:pt x="15846" y="46601"/>
                  </a:cubicBezTo>
                  <a:cubicBezTo>
                    <a:pt x="14678" y="46601"/>
                    <a:pt x="13811" y="47902"/>
                    <a:pt x="14645" y="49336"/>
                  </a:cubicBezTo>
                  <a:cubicBezTo>
                    <a:pt x="14978" y="49903"/>
                    <a:pt x="15445" y="50437"/>
                    <a:pt x="15946" y="50871"/>
                  </a:cubicBezTo>
                  <a:cubicBezTo>
                    <a:pt x="16046" y="52472"/>
                    <a:pt x="16212" y="54106"/>
                    <a:pt x="16413" y="55674"/>
                  </a:cubicBezTo>
                  <a:cubicBezTo>
                    <a:pt x="16167" y="55453"/>
                    <a:pt x="15848" y="55322"/>
                    <a:pt x="15511" y="55322"/>
                  </a:cubicBezTo>
                  <a:cubicBezTo>
                    <a:pt x="15391" y="55322"/>
                    <a:pt x="15268" y="55339"/>
                    <a:pt x="15145" y="55374"/>
                  </a:cubicBezTo>
                  <a:cubicBezTo>
                    <a:pt x="14411" y="55607"/>
                    <a:pt x="14078" y="56208"/>
                    <a:pt x="13944" y="56942"/>
                  </a:cubicBezTo>
                  <a:cubicBezTo>
                    <a:pt x="13677" y="57209"/>
                    <a:pt x="13511" y="57575"/>
                    <a:pt x="13511" y="57976"/>
                  </a:cubicBezTo>
                  <a:cubicBezTo>
                    <a:pt x="12977" y="57142"/>
                    <a:pt x="12443" y="56308"/>
                    <a:pt x="11909" y="55407"/>
                  </a:cubicBezTo>
                  <a:cubicBezTo>
                    <a:pt x="12710" y="54807"/>
                    <a:pt x="13344" y="54073"/>
                    <a:pt x="13844" y="53206"/>
                  </a:cubicBezTo>
                  <a:cubicBezTo>
                    <a:pt x="14620" y="51713"/>
                    <a:pt x="13900" y="50380"/>
                    <a:pt x="12807" y="50380"/>
                  </a:cubicBezTo>
                  <a:cubicBezTo>
                    <a:pt x="12679" y="50380"/>
                    <a:pt x="12546" y="50399"/>
                    <a:pt x="12410" y="50437"/>
                  </a:cubicBezTo>
                  <a:cubicBezTo>
                    <a:pt x="11342" y="50704"/>
                    <a:pt x="11109" y="51805"/>
                    <a:pt x="11142" y="52972"/>
                  </a:cubicBezTo>
                  <a:cubicBezTo>
                    <a:pt x="11176" y="53406"/>
                    <a:pt x="11209" y="53839"/>
                    <a:pt x="11276" y="54273"/>
                  </a:cubicBezTo>
                  <a:lnTo>
                    <a:pt x="10742" y="53306"/>
                  </a:lnTo>
                  <a:cubicBezTo>
                    <a:pt x="10275" y="52472"/>
                    <a:pt x="9908" y="51638"/>
                    <a:pt x="9441" y="50804"/>
                  </a:cubicBezTo>
                  <a:cubicBezTo>
                    <a:pt x="9341" y="50604"/>
                    <a:pt x="9241" y="50404"/>
                    <a:pt x="9141" y="50170"/>
                  </a:cubicBezTo>
                  <a:cubicBezTo>
                    <a:pt x="10041" y="49737"/>
                    <a:pt x="10809" y="49136"/>
                    <a:pt x="11442" y="48369"/>
                  </a:cubicBezTo>
                  <a:cubicBezTo>
                    <a:pt x="12608" y="46944"/>
                    <a:pt x="11951" y="45362"/>
                    <a:pt x="10691" y="45362"/>
                  </a:cubicBezTo>
                  <a:cubicBezTo>
                    <a:pt x="10653" y="45362"/>
                    <a:pt x="10614" y="45364"/>
                    <a:pt x="10575" y="45367"/>
                  </a:cubicBezTo>
                  <a:cubicBezTo>
                    <a:pt x="9474" y="45467"/>
                    <a:pt x="9007" y="46468"/>
                    <a:pt x="8841" y="47635"/>
                  </a:cubicBezTo>
                  <a:cubicBezTo>
                    <a:pt x="8774" y="48135"/>
                    <a:pt x="8707" y="48636"/>
                    <a:pt x="8707" y="49136"/>
                  </a:cubicBezTo>
                  <a:lnTo>
                    <a:pt x="8307" y="48235"/>
                  </a:lnTo>
                  <a:cubicBezTo>
                    <a:pt x="7473" y="46167"/>
                    <a:pt x="6806" y="44066"/>
                    <a:pt x="6272" y="41931"/>
                  </a:cubicBezTo>
                  <a:cubicBezTo>
                    <a:pt x="7239" y="41564"/>
                    <a:pt x="8140" y="40997"/>
                    <a:pt x="8907" y="40263"/>
                  </a:cubicBezTo>
                  <a:cubicBezTo>
                    <a:pt x="10242" y="38895"/>
                    <a:pt x="9674" y="37228"/>
                    <a:pt x="8340" y="37194"/>
                  </a:cubicBezTo>
                  <a:cubicBezTo>
                    <a:pt x="8322" y="37194"/>
                    <a:pt x="8303" y="37193"/>
                    <a:pt x="8285" y="37193"/>
                  </a:cubicBezTo>
                  <a:cubicBezTo>
                    <a:pt x="7222" y="37193"/>
                    <a:pt x="6701" y="38147"/>
                    <a:pt x="6405" y="39262"/>
                  </a:cubicBezTo>
                  <a:cubicBezTo>
                    <a:pt x="6239" y="39863"/>
                    <a:pt x="6139" y="40497"/>
                    <a:pt x="6072" y="41097"/>
                  </a:cubicBezTo>
                  <a:cubicBezTo>
                    <a:pt x="5772" y="39863"/>
                    <a:pt x="5505" y="38629"/>
                    <a:pt x="5305" y="37361"/>
                  </a:cubicBezTo>
                  <a:cubicBezTo>
                    <a:pt x="5171" y="36594"/>
                    <a:pt x="5071" y="35793"/>
                    <a:pt x="4971" y="34993"/>
                  </a:cubicBezTo>
                  <a:cubicBezTo>
                    <a:pt x="6039" y="34793"/>
                    <a:pt x="7039" y="34326"/>
                    <a:pt x="7940" y="33692"/>
                  </a:cubicBezTo>
                  <a:cubicBezTo>
                    <a:pt x="9441" y="32524"/>
                    <a:pt x="9107" y="30756"/>
                    <a:pt x="7740" y="30556"/>
                  </a:cubicBezTo>
                  <a:cubicBezTo>
                    <a:pt x="7654" y="30543"/>
                    <a:pt x="7570" y="30536"/>
                    <a:pt x="7489" y="30536"/>
                  </a:cubicBezTo>
                  <a:cubicBezTo>
                    <a:pt x="6566" y="30536"/>
                    <a:pt x="5970" y="31379"/>
                    <a:pt x="5572" y="32391"/>
                  </a:cubicBezTo>
                  <a:cubicBezTo>
                    <a:pt x="5305" y="33058"/>
                    <a:pt x="5071" y="33758"/>
                    <a:pt x="4904" y="34459"/>
                  </a:cubicBezTo>
                  <a:cubicBezTo>
                    <a:pt x="4838" y="33558"/>
                    <a:pt x="4738" y="32624"/>
                    <a:pt x="4704" y="31724"/>
                  </a:cubicBezTo>
                  <a:cubicBezTo>
                    <a:pt x="4571" y="29822"/>
                    <a:pt x="4571" y="27954"/>
                    <a:pt x="4704" y="26053"/>
                  </a:cubicBezTo>
                  <a:lnTo>
                    <a:pt x="4704" y="26053"/>
                  </a:lnTo>
                  <a:cubicBezTo>
                    <a:pt x="4504" y="27954"/>
                    <a:pt x="4437" y="29856"/>
                    <a:pt x="4504" y="31724"/>
                  </a:cubicBezTo>
                  <a:cubicBezTo>
                    <a:pt x="4504" y="32591"/>
                    <a:pt x="4571" y="33458"/>
                    <a:pt x="4638" y="34359"/>
                  </a:cubicBezTo>
                  <a:cubicBezTo>
                    <a:pt x="4371" y="33758"/>
                    <a:pt x="4104" y="33158"/>
                    <a:pt x="3804" y="32624"/>
                  </a:cubicBezTo>
                  <a:cubicBezTo>
                    <a:pt x="3348" y="31847"/>
                    <a:pt x="2763" y="31242"/>
                    <a:pt x="1997" y="31242"/>
                  </a:cubicBezTo>
                  <a:cubicBezTo>
                    <a:pt x="1810" y="31242"/>
                    <a:pt x="1612" y="31278"/>
                    <a:pt x="1402" y="31357"/>
                  </a:cubicBezTo>
                  <a:cubicBezTo>
                    <a:pt x="134" y="31890"/>
                    <a:pt x="1" y="33692"/>
                    <a:pt x="1635" y="34492"/>
                  </a:cubicBezTo>
                  <a:cubicBezTo>
                    <a:pt x="2452" y="34871"/>
                    <a:pt x="3370" y="35072"/>
                    <a:pt x="4279" y="35072"/>
                  </a:cubicBezTo>
                  <a:cubicBezTo>
                    <a:pt x="4410" y="35072"/>
                    <a:pt x="4541" y="35068"/>
                    <a:pt x="4671" y="35059"/>
                  </a:cubicBezTo>
                  <a:cubicBezTo>
                    <a:pt x="4771" y="35827"/>
                    <a:pt x="4838" y="36627"/>
                    <a:pt x="4938" y="37394"/>
                  </a:cubicBezTo>
                  <a:cubicBezTo>
                    <a:pt x="5105" y="38629"/>
                    <a:pt x="5305" y="39829"/>
                    <a:pt x="5572" y="41064"/>
                  </a:cubicBezTo>
                  <a:cubicBezTo>
                    <a:pt x="5305" y="40597"/>
                    <a:pt x="5004" y="40130"/>
                    <a:pt x="4671" y="39729"/>
                  </a:cubicBezTo>
                  <a:cubicBezTo>
                    <a:pt x="4159" y="39072"/>
                    <a:pt x="3577" y="38574"/>
                    <a:pt x="2923" y="38574"/>
                  </a:cubicBezTo>
                  <a:cubicBezTo>
                    <a:pt x="2682" y="38574"/>
                    <a:pt x="2430" y="38642"/>
                    <a:pt x="2169" y="38795"/>
                  </a:cubicBezTo>
                  <a:cubicBezTo>
                    <a:pt x="968" y="39496"/>
                    <a:pt x="1068" y="41297"/>
                    <a:pt x="2770" y="41831"/>
                  </a:cubicBezTo>
                  <a:cubicBezTo>
                    <a:pt x="3391" y="42024"/>
                    <a:pt x="4041" y="42120"/>
                    <a:pt x="4691" y="42120"/>
                  </a:cubicBezTo>
                  <a:cubicBezTo>
                    <a:pt x="5053" y="42120"/>
                    <a:pt x="5414" y="42091"/>
                    <a:pt x="5772" y="42031"/>
                  </a:cubicBezTo>
                  <a:cubicBezTo>
                    <a:pt x="6272" y="44233"/>
                    <a:pt x="6872" y="46367"/>
                    <a:pt x="7640" y="48436"/>
                  </a:cubicBezTo>
                  <a:lnTo>
                    <a:pt x="7907" y="49069"/>
                  </a:lnTo>
                  <a:cubicBezTo>
                    <a:pt x="7673" y="48769"/>
                    <a:pt x="7440" y="48502"/>
                    <a:pt x="7173" y="48235"/>
                  </a:cubicBezTo>
                  <a:cubicBezTo>
                    <a:pt x="6649" y="47689"/>
                    <a:pt x="6062" y="47266"/>
                    <a:pt x="5456" y="47266"/>
                  </a:cubicBezTo>
                  <a:cubicBezTo>
                    <a:pt x="5175" y="47266"/>
                    <a:pt x="4889" y="47357"/>
                    <a:pt x="4604" y="47568"/>
                  </a:cubicBezTo>
                  <a:cubicBezTo>
                    <a:pt x="3437" y="48402"/>
                    <a:pt x="3770" y="50170"/>
                    <a:pt x="5505" y="50537"/>
                  </a:cubicBezTo>
                  <a:cubicBezTo>
                    <a:pt x="5933" y="50626"/>
                    <a:pt x="6368" y="50669"/>
                    <a:pt x="6803" y="50669"/>
                  </a:cubicBezTo>
                  <a:cubicBezTo>
                    <a:pt x="7351" y="50669"/>
                    <a:pt x="7901" y="50601"/>
                    <a:pt x="8440" y="50470"/>
                  </a:cubicBezTo>
                  <a:cubicBezTo>
                    <a:pt x="8507" y="50671"/>
                    <a:pt x="8607" y="50871"/>
                    <a:pt x="8707" y="51104"/>
                  </a:cubicBezTo>
                  <a:cubicBezTo>
                    <a:pt x="9107" y="51971"/>
                    <a:pt x="9508" y="52839"/>
                    <a:pt x="9941" y="53673"/>
                  </a:cubicBezTo>
                  <a:lnTo>
                    <a:pt x="10308" y="54407"/>
                  </a:lnTo>
                  <a:cubicBezTo>
                    <a:pt x="10075" y="54206"/>
                    <a:pt x="9841" y="54040"/>
                    <a:pt x="9608" y="53873"/>
                  </a:cubicBezTo>
                  <a:cubicBezTo>
                    <a:pt x="9080" y="53501"/>
                    <a:pt x="8529" y="53221"/>
                    <a:pt x="8002" y="53221"/>
                  </a:cubicBezTo>
                  <a:cubicBezTo>
                    <a:pt x="7630" y="53221"/>
                    <a:pt x="7270" y="53361"/>
                    <a:pt x="6939" y="53706"/>
                  </a:cubicBezTo>
                  <a:cubicBezTo>
                    <a:pt x="5972" y="54707"/>
                    <a:pt x="6606" y="56408"/>
                    <a:pt x="8407" y="56475"/>
                  </a:cubicBezTo>
                  <a:cubicBezTo>
                    <a:pt x="9341" y="56475"/>
                    <a:pt x="10275" y="56308"/>
                    <a:pt x="11142" y="55908"/>
                  </a:cubicBezTo>
                  <a:cubicBezTo>
                    <a:pt x="11643" y="56842"/>
                    <a:pt x="12176" y="57776"/>
                    <a:pt x="12743" y="58676"/>
                  </a:cubicBezTo>
                  <a:cubicBezTo>
                    <a:pt x="12977" y="59010"/>
                    <a:pt x="13177" y="59377"/>
                    <a:pt x="13410" y="59710"/>
                  </a:cubicBezTo>
                  <a:cubicBezTo>
                    <a:pt x="13077" y="59410"/>
                    <a:pt x="12743" y="59143"/>
                    <a:pt x="12376" y="58876"/>
                  </a:cubicBezTo>
                  <a:cubicBezTo>
                    <a:pt x="11848" y="58505"/>
                    <a:pt x="11286" y="58225"/>
                    <a:pt x="10757" y="58225"/>
                  </a:cubicBezTo>
                  <a:cubicBezTo>
                    <a:pt x="10383" y="58225"/>
                    <a:pt x="10025" y="58365"/>
                    <a:pt x="9708" y="58710"/>
                  </a:cubicBezTo>
                  <a:cubicBezTo>
                    <a:pt x="8740" y="59710"/>
                    <a:pt x="9341" y="61412"/>
                    <a:pt x="11142" y="61445"/>
                  </a:cubicBezTo>
                  <a:cubicBezTo>
                    <a:pt x="11207" y="61447"/>
                    <a:pt x="11272" y="61448"/>
                    <a:pt x="11337" y="61448"/>
                  </a:cubicBezTo>
                  <a:cubicBezTo>
                    <a:pt x="12305" y="61448"/>
                    <a:pt x="13267" y="61215"/>
                    <a:pt x="14111" y="60778"/>
                  </a:cubicBezTo>
                  <a:cubicBezTo>
                    <a:pt x="14411" y="61211"/>
                    <a:pt x="14745" y="61612"/>
                    <a:pt x="15045" y="62045"/>
                  </a:cubicBezTo>
                  <a:cubicBezTo>
                    <a:pt x="14378" y="62813"/>
                    <a:pt x="14611" y="64113"/>
                    <a:pt x="15979" y="64714"/>
                  </a:cubicBezTo>
                  <a:cubicBezTo>
                    <a:pt x="16613" y="64981"/>
                    <a:pt x="17347" y="65148"/>
                    <a:pt x="18047" y="65181"/>
                  </a:cubicBezTo>
                  <a:cubicBezTo>
                    <a:pt x="18147" y="65248"/>
                    <a:pt x="18214" y="65314"/>
                    <a:pt x="18314" y="65381"/>
                  </a:cubicBezTo>
                  <a:lnTo>
                    <a:pt x="18347" y="65414"/>
                  </a:lnTo>
                  <a:cubicBezTo>
                    <a:pt x="19215" y="68617"/>
                    <a:pt x="20215" y="71786"/>
                    <a:pt x="21416" y="74921"/>
                  </a:cubicBezTo>
                  <a:cubicBezTo>
                    <a:pt x="21917" y="76256"/>
                    <a:pt x="22450" y="77556"/>
                    <a:pt x="23017" y="78891"/>
                  </a:cubicBezTo>
                  <a:lnTo>
                    <a:pt x="18014" y="78891"/>
                  </a:lnTo>
                  <a:lnTo>
                    <a:pt x="18014" y="98605"/>
                  </a:lnTo>
                  <a:lnTo>
                    <a:pt x="33291" y="98605"/>
                  </a:lnTo>
                  <a:lnTo>
                    <a:pt x="33291" y="78857"/>
                  </a:lnTo>
                  <a:lnTo>
                    <a:pt x="25152" y="78857"/>
                  </a:lnTo>
                  <a:cubicBezTo>
                    <a:pt x="24452" y="77323"/>
                    <a:pt x="23785" y="75789"/>
                    <a:pt x="23151" y="74254"/>
                  </a:cubicBezTo>
                  <a:cubicBezTo>
                    <a:pt x="22150" y="71686"/>
                    <a:pt x="21216" y="69084"/>
                    <a:pt x="20415" y="66482"/>
                  </a:cubicBezTo>
                  <a:lnTo>
                    <a:pt x="20415" y="66482"/>
                  </a:lnTo>
                  <a:cubicBezTo>
                    <a:pt x="20549" y="66515"/>
                    <a:pt x="20682" y="66549"/>
                    <a:pt x="20816" y="66549"/>
                  </a:cubicBezTo>
                  <a:cubicBezTo>
                    <a:pt x="20933" y="66588"/>
                    <a:pt x="21039" y="66604"/>
                    <a:pt x="21147" y="66604"/>
                  </a:cubicBezTo>
                  <a:cubicBezTo>
                    <a:pt x="21223" y="66604"/>
                    <a:pt x="21300" y="66596"/>
                    <a:pt x="21383" y="66582"/>
                  </a:cubicBezTo>
                  <a:lnTo>
                    <a:pt x="21183" y="65214"/>
                  </a:lnTo>
                  <a:lnTo>
                    <a:pt x="21016" y="65214"/>
                  </a:lnTo>
                  <a:cubicBezTo>
                    <a:pt x="20949" y="65214"/>
                    <a:pt x="20849" y="65181"/>
                    <a:pt x="20782" y="65181"/>
                  </a:cubicBezTo>
                  <a:cubicBezTo>
                    <a:pt x="20582" y="65114"/>
                    <a:pt x="20382" y="65047"/>
                    <a:pt x="20215" y="64947"/>
                  </a:cubicBezTo>
                  <a:lnTo>
                    <a:pt x="19982" y="64847"/>
                  </a:lnTo>
                  <a:cubicBezTo>
                    <a:pt x="20782" y="64580"/>
                    <a:pt x="21550" y="64147"/>
                    <a:pt x="22183" y="63613"/>
                  </a:cubicBezTo>
                  <a:cubicBezTo>
                    <a:pt x="23651" y="62346"/>
                    <a:pt x="23217" y="60644"/>
                    <a:pt x="21883" y="60511"/>
                  </a:cubicBezTo>
                  <a:cubicBezTo>
                    <a:pt x="21812" y="60502"/>
                    <a:pt x="21744" y="60498"/>
                    <a:pt x="21677" y="60498"/>
                  </a:cubicBezTo>
                  <a:cubicBezTo>
                    <a:pt x="20706" y="60498"/>
                    <a:pt x="20156" y="61382"/>
                    <a:pt x="19782" y="62412"/>
                  </a:cubicBezTo>
                  <a:cubicBezTo>
                    <a:pt x="19682" y="62712"/>
                    <a:pt x="19582" y="63046"/>
                    <a:pt x="19515" y="63346"/>
                  </a:cubicBezTo>
                  <a:cubicBezTo>
                    <a:pt x="19448" y="63079"/>
                    <a:pt x="19348" y="62779"/>
                    <a:pt x="19281" y="62479"/>
                  </a:cubicBezTo>
                  <a:cubicBezTo>
                    <a:pt x="19048" y="61612"/>
                    <a:pt x="18848" y="60744"/>
                    <a:pt x="18648" y="59877"/>
                  </a:cubicBezTo>
                  <a:cubicBezTo>
                    <a:pt x="19548" y="59610"/>
                    <a:pt x="20349" y="59177"/>
                    <a:pt x="21049" y="58576"/>
                  </a:cubicBezTo>
                  <a:cubicBezTo>
                    <a:pt x="22484" y="57342"/>
                    <a:pt x="22083" y="55607"/>
                    <a:pt x="20749" y="55474"/>
                  </a:cubicBezTo>
                  <a:cubicBezTo>
                    <a:pt x="20678" y="55465"/>
                    <a:pt x="20610" y="55461"/>
                    <a:pt x="20543" y="55461"/>
                  </a:cubicBezTo>
                  <a:cubicBezTo>
                    <a:pt x="19568" y="55461"/>
                    <a:pt x="18991" y="56345"/>
                    <a:pt x="18648" y="57375"/>
                  </a:cubicBezTo>
                  <a:cubicBezTo>
                    <a:pt x="18547" y="57709"/>
                    <a:pt x="18447" y="58009"/>
                    <a:pt x="18347" y="58343"/>
                  </a:cubicBezTo>
                  <a:cubicBezTo>
                    <a:pt x="18247" y="57709"/>
                    <a:pt x="18114" y="57075"/>
                    <a:pt x="18014" y="56441"/>
                  </a:cubicBezTo>
                  <a:cubicBezTo>
                    <a:pt x="17914" y="55974"/>
                    <a:pt x="17847" y="55507"/>
                    <a:pt x="17780" y="55007"/>
                  </a:cubicBezTo>
                  <a:cubicBezTo>
                    <a:pt x="17747" y="54340"/>
                    <a:pt x="17747" y="53673"/>
                    <a:pt x="17747" y="52972"/>
                  </a:cubicBezTo>
                  <a:cubicBezTo>
                    <a:pt x="17747" y="52605"/>
                    <a:pt x="17747" y="52238"/>
                    <a:pt x="17780" y="51871"/>
                  </a:cubicBezTo>
                  <a:cubicBezTo>
                    <a:pt x="18511" y="52105"/>
                    <a:pt x="19243" y="52211"/>
                    <a:pt x="19997" y="52211"/>
                  </a:cubicBezTo>
                  <a:cubicBezTo>
                    <a:pt x="20102" y="52211"/>
                    <a:pt x="20209" y="52209"/>
                    <a:pt x="20315" y="52205"/>
                  </a:cubicBezTo>
                  <a:cubicBezTo>
                    <a:pt x="22217" y="52072"/>
                    <a:pt x="22917" y="50437"/>
                    <a:pt x="21917" y="49503"/>
                  </a:cubicBezTo>
                  <a:cubicBezTo>
                    <a:pt x="21603" y="49216"/>
                    <a:pt x="21254" y="49097"/>
                    <a:pt x="20885" y="49097"/>
                  </a:cubicBezTo>
                  <a:cubicBezTo>
                    <a:pt x="20312" y="49097"/>
                    <a:pt x="19690" y="49384"/>
                    <a:pt x="19081" y="49770"/>
                  </a:cubicBezTo>
                  <a:cubicBezTo>
                    <a:pt x="18648" y="50070"/>
                    <a:pt x="18247" y="50404"/>
                    <a:pt x="17847" y="50737"/>
                  </a:cubicBezTo>
                  <a:cubicBezTo>
                    <a:pt x="17947" y="49169"/>
                    <a:pt x="18214" y="47568"/>
                    <a:pt x="18581" y="46034"/>
                  </a:cubicBezTo>
                  <a:cubicBezTo>
                    <a:pt x="18781" y="45133"/>
                    <a:pt x="19048" y="44233"/>
                    <a:pt x="19348" y="43332"/>
                  </a:cubicBezTo>
                  <a:cubicBezTo>
                    <a:pt x="20159" y="43602"/>
                    <a:pt x="20969" y="43737"/>
                    <a:pt x="21804" y="43737"/>
                  </a:cubicBezTo>
                  <a:cubicBezTo>
                    <a:pt x="21897" y="43737"/>
                    <a:pt x="21990" y="43736"/>
                    <a:pt x="22083" y="43732"/>
                  </a:cubicBezTo>
                  <a:cubicBezTo>
                    <a:pt x="23985" y="43599"/>
                    <a:pt x="24685" y="41964"/>
                    <a:pt x="23684" y="41030"/>
                  </a:cubicBezTo>
                  <a:cubicBezTo>
                    <a:pt x="23371" y="40743"/>
                    <a:pt x="23017" y="40625"/>
                    <a:pt x="22644" y="40625"/>
                  </a:cubicBezTo>
                  <a:cubicBezTo>
                    <a:pt x="22064" y="40625"/>
                    <a:pt x="21438" y="40911"/>
                    <a:pt x="20849" y="41297"/>
                  </a:cubicBezTo>
                  <a:cubicBezTo>
                    <a:pt x="20516" y="41531"/>
                    <a:pt x="20182" y="41798"/>
                    <a:pt x="19882" y="42064"/>
                  </a:cubicBezTo>
                  <a:cubicBezTo>
                    <a:pt x="20249" y="41197"/>
                    <a:pt x="20682" y="40363"/>
                    <a:pt x="21149" y="39563"/>
                  </a:cubicBezTo>
                  <a:cubicBezTo>
                    <a:pt x="22117" y="37961"/>
                    <a:pt x="23318" y="36494"/>
                    <a:pt x="24719" y="35226"/>
                  </a:cubicBezTo>
                  <a:cubicBezTo>
                    <a:pt x="25452" y="35893"/>
                    <a:pt x="26320" y="36394"/>
                    <a:pt x="27254" y="36727"/>
                  </a:cubicBezTo>
                  <a:cubicBezTo>
                    <a:pt x="27572" y="36833"/>
                    <a:pt x="27872" y="36881"/>
                    <a:pt x="28148" y="36881"/>
                  </a:cubicBezTo>
                  <a:cubicBezTo>
                    <a:pt x="29436" y="36881"/>
                    <a:pt x="30195" y="35842"/>
                    <a:pt x="29755" y="34826"/>
                  </a:cubicBezTo>
                  <a:cubicBezTo>
                    <a:pt x="29434" y="34136"/>
                    <a:pt x="28795" y="33906"/>
                    <a:pt x="28057" y="33906"/>
                  </a:cubicBezTo>
                  <a:cubicBezTo>
                    <a:pt x="27725" y="33906"/>
                    <a:pt x="27373" y="33953"/>
                    <a:pt x="27020" y="34025"/>
                  </a:cubicBezTo>
                  <a:cubicBezTo>
                    <a:pt x="26587" y="34125"/>
                    <a:pt x="26153" y="34259"/>
                    <a:pt x="25719" y="34392"/>
                  </a:cubicBezTo>
                  <a:lnTo>
                    <a:pt x="25753" y="34359"/>
                  </a:lnTo>
                  <a:cubicBezTo>
                    <a:pt x="27320" y="33158"/>
                    <a:pt x="28988" y="32091"/>
                    <a:pt x="30756" y="31223"/>
                  </a:cubicBezTo>
                  <a:cubicBezTo>
                    <a:pt x="31390" y="32057"/>
                    <a:pt x="32157" y="32724"/>
                    <a:pt x="33091" y="33225"/>
                  </a:cubicBezTo>
                  <a:cubicBezTo>
                    <a:pt x="33519" y="33447"/>
                    <a:pt x="33933" y="33544"/>
                    <a:pt x="34306" y="33544"/>
                  </a:cubicBezTo>
                  <a:cubicBezTo>
                    <a:pt x="35389" y="33544"/>
                    <a:pt x="36124" y="32724"/>
                    <a:pt x="35826" y="31757"/>
                  </a:cubicBezTo>
                  <a:cubicBezTo>
                    <a:pt x="35544" y="30752"/>
                    <a:pt x="34552" y="30486"/>
                    <a:pt x="33491" y="30486"/>
                  </a:cubicBezTo>
                  <a:cubicBezTo>
                    <a:pt x="33425" y="30486"/>
                    <a:pt x="33358" y="30487"/>
                    <a:pt x="33291" y="30489"/>
                  </a:cubicBezTo>
                  <a:cubicBezTo>
                    <a:pt x="32824" y="30523"/>
                    <a:pt x="32357" y="30556"/>
                    <a:pt x="31924" y="30656"/>
                  </a:cubicBezTo>
                  <a:cubicBezTo>
                    <a:pt x="33792" y="29756"/>
                    <a:pt x="35726" y="28922"/>
                    <a:pt x="37561" y="27954"/>
                  </a:cubicBezTo>
                  <a:lnTo>
                    <a:pt x="37594" y="27954"/>
                  </a:lnTo>
                  <a:cubicBezTo>
                    <a:pt x="38428" y="28655"/>
                    <a:pt x="39429" y="29155"/>
                    <a:pt x="40463" y="29455"/>
                  </a:cubicBezTo>
                  <a:cubicBezTo>
                    <a:pt x="40710" y="29513"/>
                    <a:pt x="40944" y="29539"/>
                    <a:pt x="41164" y="29539"/>
                  </a:cubicBezTo>
                  <a:cubicBezTo>
                    <a:pt x="42607" y="29539"/>
                    <a:pt x="43411" y="28396"/>
                    <a:pt x="42831" y="27354"/>
                  </a:cubicBezTo>
                  <a:cubicBezTo>
                    <a:pt x="42484" y="26760"/>
                    <a:pt x="41935" y="26556"/>
                    <a:pt x="41301" y="26556"/>
                  </a:cubicBezTo>
                  <a:cubicBezTo>
                    <a:pt x="40901" y="26556"/>
                    <a:pt x="40468" y="26637"/>
                    <a:pt x="40029" y="26753"/>
                  </a:cubicBezTo>
                  <a:cubicBezTo>
                    <a:pt x="39729" y="26853"/>
                    <a:pt x="39429" y="26954"/>
                    <a:pt x="39129" y="27087"/>
                  </a:cubicBezTo>
                  <a:cubicBezTo>
                    <a:pt x="40363" y="26353"/>
                    <a:pt x="41564" y="25586"/>
                    <a:pt x="42698" y="24719"/>
                  </a:cubicBezTo>
                  <a:lnTo>
                    <a:pt x="42798" y="24852"/>
                  </a:lnTo>
                  <a:lnTo>
                    <a:pt x="42798" y="24785"/>
                  </a:lnTo>
                  <a:cubicBezTo>
                    <a:pt x="43632" y="25519"/>
                    <a:pt x="44633" y="26020"/>
                    <a:pt x="45700" y="26320"/>
                  </a:cubicBezTo>
                  <a:cubicBezTo>
                    <a:pt x="45942" y="26377"/>
                    <a:pt x="46173" y="26403"/>
                    <a:pt x="46389" y="26403"/>
                  </a:cubicBezTo>
                  <a:cubicBezTo>
                    <a:pt x="47811" y="26403"/>
                    <a:pt x="48614" y="25261"/>
                    <a:pt x="48035" y="24218"/>
                  </a:cubicBezTo>
                  <a:cubicBezTo>
                    <a:pt x="47711" y="23671"/>
                    <a:pt x="47178" y="23469"/>
                    <a:pt x="46555" y="23469"/>
                  </a:cubicBezTo>
                  <a:cubicBezTo>
                    <a:pt x="46152" y="23469"/>
                    <a:pt x="45712" y="23554"/>
                    <a:pt x="45267" y="23685"/>
                  </a:cubicBezTo>
                  <a:cubicBezTo>
                    <a:pt x="44499" y="23918"/>
                    <a:pt x="43699" y="24218"/>
                    <a:pt x="42932" y="24585"/>
                  </a:cubicBezTo>
                  <a:cubicBezTo>
                    <a:pt x="43365" y="24285"/>
                    <a:pt x="43765" y="23951"/>
                    <a:pt x="44199" y="23651"/>
                  </a:cubicBezTo>
                  <a:cubicBezTo>
                    <a:pt x="46067" y="22150"/>
                    <a:pt x="47802" y="20549"/>
                    <a:pt x="49503" y="18848"/>
                  </a:cubicBezTo>
                  <a:lnTo>
                    <a:pt x="49503" y="18848"/>
                  </a:lnTo>
                  <a:cubicBezTo>
                    <a:pt x="47535" y="20749"/>
                    <a:pt x="45433" y="22517"/>
                    <a:pt x="43232" y="24118"/>
                  </a:cubicBezTo>
                  <a:cubicBezTo>
                    <a:pt x="43532" y="23584"/>
                    <a:pt x="43799" y="23017"/>
                    <a:pt x="44032" y="22450"/>
                  </a:cubicBezTo>
                  <a:cubicBezTo>
                    <a:pt x="44433" y="21416"/>
                    <a:pt x="44533" y="20382"/>
                    <a:pt x="43532" y="19815"/>
                  </a:cubicBezTo>
                  <a:cubicBezTo>
                    <a:pt x="43270" y="19674"/>
                    <a:pt x="42998" y="19607"/>
                    <a:pt x="42735" y="19607"/>
                  </a:cubicBezTo>
                  <a:cubicBezTo>
                    <a:pt x="41759" y="19607"/>
                    <a:pt x="40915" y="20524"/>
                    <a:pt x="41230" y="21917"/>
                  </a:cubicBezTo>
                  <a:cubicBezTo>
                    <a:pt x="41464" y="22884"/>
                    <a:pt x="41931" y="23785"/>
                    <a:pt x="42565" y="24552"/>
                  </a:cubicBezTo>
                  <a:cubicBezTo>
                    <a:pt x="41130" y="25553"/>
                    <a:pt x="39629" y="26453"/>
                    <a:pt x="38061" y="27254"/>
                  </a:cubicBezTo>
                  <a:lnTo>
                    <a:pt x="37928" y="27320"/>
                  </a:lnTo>
                  <a:cubicBezTo>
                    <a:pt x="38262" y="26753"/>
                    <a:pt x="38528" y="26153"/>
                    <a:pt x="38795" y="25553"/>
                  </a:cubicBezTo>
                  <a:cubicBezTo>
                    <a:pt x="39196" y="24518"/>
                    <a:pt x="39296" y="23484"/>
                    <a:pt x="38295" y="22917"/>
                  </a:cubicBezTo>
                  <a:cubicBezTo>
                    <a:pt x="38029" y="22767"/>
                    <a:pt x="37753" y="22696"/>
                    <a:pt x="37486" y="22696"/>
                  </a:cubicBezTo>
                  <a:cubicBezTo>
                    <a:pt x="36515" y="22696"/>
                    <a:pt x="35679" y="23632"/>
                    <a:pt x="35993" y="25019"/>
                  </a:cubicBezTo>
                  <a:cubicBezTo>
                    <a:pt x="36227" y="25953"/>
                    <a:pt x="36660" y="26853"/>
                    <a:pt x="37294" y="27621"/>
                  </a:cubicBezTo>
                  <a:cubicBezTo>
                    <a:pt x="35426" y="28555"/>
                    <a:pt x="33491" y="29322"/>
                    <a:pt x="31590" y="30189"/>
                  </a:cubicBezTo>
                  <a:lnTo>
                    <a:pt x="31290" y="30323"/>
                  </a:lnTo>
                  <a:cubicBezTo>
                    <a:pt x="31657" y="29889"/>
                    <a:pt x="32024" y="29489"/>
                    <a:pt x="32357" y="29022"/>
                  </a:cubicBezTo>
                  <a:cubicBezTo>
                    <a:pt x="32958" y="28121"/>
                    <a:pt x="33291" y="27120"/>
                    <a:pt x="32457" y="26353"/>
                  </a:cubicBezTo>
                  <a:cubicBezTo>
                    <a:pt x="32146" y="26053"/>
                    <a:pt x="31768" y="25910"/>
                    <a:pt x="31394" y="25910"/>
                  </a:cubicBezTo>
                  <a:cubicBezTo>
                    <a:pt x="30564" y="25910"/>
                    <a:pt x="29755" y="26613"/>
                    <a:pt x="29755" y="27854"/>
                  </a:cubicBezTo>
                  <a:cubicBezTo>
                    <a:pt x="29755" y="28855"/>
                    <a:pt x="29956" y="29822"/>
                    <a:pt x="30423" y="30723"/>
                  </a:cubicBezTo>
                  <a:cubicBezTo>
                    <a:pt x="28621" y="31557"/>
                    <a:pt x="26887" y="32591"/>
                    <a:pt x="25319" y="33758"/>
                  </a:cubicBezTo>
                  <a:lnTo>
                    <a:pt x="25252" y="33792"/>
                  </a:lnTo>
                  <a:cubicBezTo>
                    <a:pt x="25452" y="33458"/>
                    <a:pt x="25653" y="33125"/>
                    <a:pt x="25853" y="32758"/>
                  </a:cubicBezTo>
                  <a:cubicBezTo>
                    <a:pt x="26320" y="31757"/>
                    <a:pt x="26486" y="30723"/>
                    <a:pt x="25552" y="30089"/>
                  </a:cubicBezTo>
                  <a:cubicBezTo>
                    <a:pt x="25274" y="29900"/>
                    <a:pt x="24963" y="29811"/>
                    <a:pt x="24658" y="29811"/>
                  </a:cubicBezTo>
                  <a:cubicBezTo>
                    <a:pt x="24048" y="29811"/>
                    <a:pt x="23462" y="30167"/>
                    <a:pt x="23217" y="30790"/>
                  </a:cubicBezTo>
                  <a:cubicBezTo>
                    <a:pt x="23084" y="30589"/>
                    <a:pt x="22917" y="30456"/>
                    <a:pt x="22717" y="30323"/>
                  </a:cubicBezTo>
                  <a:cubicBezTo>
                    <a:pt x="22457" y="30179"/>
                    <a:pt x="22200" y="30115"/>
                    <a:pt x="21947" y="30115"/>
                  </a:cubicBezTo>
                  <a:cubicBezTo>
                    <a:pt x="21257" y="30115"/>
                    <a:pt x="20601" y="30589"/>
                    <a:pt x="20015" y="31223"/>
                  </a:cubicBezTo>
                  <a:cubicBezTo>
                    <a:pt x="19815" y="31423"/>
                    <a:pt x="19615" y="31657"/>
                    <a:pt x="19415" y="31890"/>
                  </a:cubicBezTo>
                  <a:cubicBezTo>
                    <a:pt x="20049" y="30189"/>
                    <a:pt x="20816" y="28521"/>
                    <a:pt x="21750" y="26954"/>
                  </a:cubicBezTo>
                  <a:cubicBezTo>
                    <a:pt x="22650" y="27320"/>
                    <a:pt x="23584" y="27521"/>
                    <a:pt x="24552" y="27554"/>
                  </a:cubicBezTo>
                  <a:cubicBezTo>
                    <a:pt x="26453" y="27554"/>
                    <a:pt x="27254" y="25953"/>
                    <a:pt x="26320" y="24985"/>
                  </a:cubicBezTo>
                  <a:cubicBezTo>
                    <a:pt x="26000" y="24637"/>
                    <a:pt x="25617" y="24497"/>
                    <a:pt x="25201" y="24497"/>
                  </a:cubicBezTo>
                  <a:cubicBezTo>
                    <a:pt x="24662" y="24497"/>
                    <a:pt x="24068" y="24732"/>
                    <a:pt x="23484" y="25052"/>
                  </a:cubicBezTo>
                  <a:cubicBezTo>
                    <a:pt x="23151" y="25252"/>
                    <a:pt x="22851" y="25452"/>
                    <a:pt x="22517" y="25686"/>
                  </a:cubicBezTo>
                  <a:cubicBezTo>
                    <a:pt x="23484" y="24252"/>
                    <a:pt x="24585" y="22884"/>
                    <a:pt x="25819" y="21616"/>
                  </a:cubicBezTo>
                  <a:cubicBezTo>
                    <a:pt x="26587" y="22250"/>
                    <a:pt x="27521" y="22717"/>
                    <a:pt x="28521" y="22984"/>
                  </a:cubicBezTo>
                  <a:cubicBezTo>
                    <a:pt x="28774" y="23048"/>
                    <a:pt x="29014" y="23078"/>
                    <a:pt x="29239" y="23078"/>
                  </a:cubicBezTo>
                  <a:cubicBezTo>
                    <a:pt x="30643" y="23078"/>
                    <a:pt x="31431" y="21923"/>
                    <a:pt x="30856" y="20916"/>
                  </a:cubicBezTo>
                  <a:cubicBezTo>
                    <a:pt x="30527" y="20320"/>
                    <a:pt x="29970" y="20104"/>
                    <a:pt x="29334" y="20104"/>
                  </a:cubicBezTo>
                  <a:cubicBezTo>
                    <a:pt x="28937" y="20104"/>
                    <a:pt x="28510" y="20187"/>
                    <a:pt x="28088" y="20315"/>
                  </a:cubicBezTo>
                  <a:cubicBezTo>
                    <a:pt x="27554" y="20482"/>
                    <a:pt x="27020" y="20682"/>
                    <a:pt x="26520" y="20883"/>
                  </a:cubicBezTo>
                  <a:cubicBezTo>
                    <a:pt x="27020" y="20416"/>
                    <a:pt x="27554" y="19915"/>
                    <a:pt x="28088" y="19448"/>
                  </a:cubicBezTo>
                  <a:cubicBezTo>
                    <a:pt x="28788" y="18881"/>
                    <a:pt x="29489" y="18314"/>
                    <a:pt x="30222" y="17747"/>
                  </a:cubicBezTo>
                  <a:cubicBezTo>
                    <a:pt x="31023" y="18381"/>
                    <a:pt x="31924" y="18814"/>
                    <a:pt x="32891" y="19081"/>
                  </a:cubicBezTo>
                  <a:cubicBezTo>
                    <a:pt x="33134" y="19139"/>
                    <a:pt x="33364" y="19165"/>
                    <a:pt x="33581" y="19165"/>
                  </a:cubicBezTo>
                  <a:cubicBezTo>
                    <a:pt x="35002" y="19165"/>
                    <a:pt x="35805" y="18026"/>
                    <a:pt x="35226" y="17013"/>
                  </a:cubicBezTo>
                  <a:cubicBezTo>
                    <a:pt x="34897" y="16417"/>
                    <a:pt x="34340" y="16201"/>
                    <a:pt x="33704" y="16201"/>
                  </a:cubicBezTo>
                  <a:cubicBezTo>
                    <a:pt x="33307" y="16201"/>
                    <a:pt x="32880" y="16285"/>
                    <a:pt x="32457" y="16413"/>
                  </a:cubicBezTo>
                  <a:cubicBezTo>
                    <a:pt x="32191" y="16479"/>
                    <a:pt x="31924" y="16579"/>
                    <a:pt x="31690" y="16680"/>
                  </a:cubicBezTo>
                  <a:cubicBezTo>
                    <a:pt x="32658" y="15979"/>
                    <a:pt x="33625" y="15312"/>
                    <a:pt x="34592" y="14645"/>
                  </a:cubicBezTo>
                  <a:lnTo>
                    <a:pt x="35493" y="14011"/>
                  </a:lnTo>
                  <a:cubicBezTo>
                    <a:pt x="36327" y="14711"/>
                    <a:pt x="37261" y="15178"/>
                    <a:pt x="38295" y="15479"/>
                  </a:cubicBezTo>
                  <a:cubicBezTo>
                    <a:pt x="38542" y="15536"/>
                    <a:pt x="38777" y="15562"/>
                    <a:pt x="38996" y="15562"/>
                  </a:cubicBezTo>
                  <a:cubicBezTo>
                    <a:pt x="40440" y="15562"/>
                    <a:pt x="41242" y="14424"/>
                    <a:pt x="40663" y="13411"/>
                  </a:cubicBezTo>
                  <a:cubicBezTo>
                    <a:pt x="40314" y="12814"/>
                    <a:pt x="39762" y="12598"/>
                    <a:pt x="39124" y="12598"/>
                  </a:cubicBezTo>
                  <a:cubicBezTo>
                    <a:pt x="38727" y="12598"/>
                    <a:pt x="38296" y="12682"/>
                    <a:pt x="37861" y="12810"/>
                  </a:cubicBezTo>
                  <a:cubicBezTo>
                    <a:pt x="37428" y="12944"/>
                    <a:pt x="36994" y="13077"/>
                    <a:pt x="36594" y="13277"/>
                  </a:cubicBezTo>
                  <a:lnTo>
                    <a:pt x="37127" y="12843"/>
                  </a:lnTo>
                  <a:cubicBezTo>
                    <a:pt x="37494" y="12610"/>
                    <a:pt x="37828" y="12343"/>
                    <a:pt x="38161" y="12076"/>
                  </a:cubicBezTo>
                  <a:cubicBezTo>
                    <a:pt x="38562" y="11776"/>
                    <a:pt x="38962" y="11442"/>
                    <a:pt x="39362" y="11109"/>
                  </a:cubicBezTo>
                  <a:cubicBezTo>
                    <a:pt x="39596" y="10909"/>
                    <a:pt x="39829" y="10709"/>
                    <a:pt x="40063" y="10508"/>
                  </a:cubicBezTo>
                  <a:cubicBezTo>
                    <a:pt x="40863" y="11209"/>
                    <a:pt x="41831" y="11709"/>
                    <a:pt x="42865" y="11976"/>
                  </a:cubicBezTo>
                  <a:cubicBezTo>
                    <a:pt x="43112" y="12034"/>
                    <a:pt x="43346" y="12060"/>
                    <a:pt x="43565" y="12060"/>
                  </a:cubicBezTo>
                  <a:cubicBezTo>
                    <a:pt x="45001" y="12060"/>
                    <a:pt x="45779" y="10921"/>
                    <a:pt x="45200" y="9908"/>
                  </a:cubicBezTo>
                  <a:cubicBezTo>
                    <a:pt x="44871" y="9312"/>
                    <a:pt x="44314" y="9096"/>
                    <a:pt x="43677" y="9096"/>
                  </a:cubicBezTo>
                  <a:cubicBezTo>
                    <a:pt x="43281" y="9096"/>
                    <a:pt x="42854" y="9180"/>
                    <a:pt x="42431" y="9308"/>
                  </a:cubicBezTo>
                  <a:cubicBezTo>
                    <a:pt x="41831" y="9508"/>
                    <a:pt x="41197" y="9741"/>
                    <a:pt x="40630" y="10008"/>
                  </a:cubicBezTo>
                  <a:cubicBezTo>
                    <a:pt x="41364" y="9308"/>
                    <a:pt x="42098" y="8574"/>
                    <a:pt x="42798" y="7807"/>
                  </a:cubicBezTo>
                  <a:cubicBezTo>
                    <a:pt x="42831" y="7740"/>
                    <a:pt x="42898" y="7706"/>
                    <a:pt x="42932" y="7640"/>
                  </a:cubicBezTo>
                  <a:cubicBezTo>
                    <a:pt x="43232" y="7306"/>
                    <a:pt x="43532" y="6973"/>
                    <a:pt x="43799" y="6639"/>
                  </a:cubicBezTo>
                  <a:cubicBezTo>
                    <a:pt x="44099" y="6305"/>
                    <a:pt x="44466" y="5838"/>
                    <a:pt x="44766" y="5405"/>
                  </a:cubicBezTo>
                  <a:cubicBezTo>
                    <a:pt x="46034" y="3770"/>
                    <a:pt x="47068" y="1936"/>
                    <a:pt x="4786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4"/>
            <p:cNvSpPr/>
            <p:nvPr/>
          </p:nvSpPr>
          <p:spPr>
            <a:xfrm>
              <a:off x="1652175" y="2005200"/>
              <a:ext cx="1237575" cy="2465125"/>
            </a:xfrm>
            <a:custGeom>
              <a:avLst/>
              <a:gdLst/>
              <a:ahLst/>
              <a:cxnLst/>
              <a:rect l="l" t="t" r="r" b="b"/>
              <a:pathLst>
                <a:path w="49503" h="98605" extrusionOk="0">
                  <a:moveTo>
                    <a:pt x="23117" y="32324"/>
                  </a:moveTo>
                  <a:cubicBezTo>
                    <a:pt x="23318" y="33158"/>
                    <a:pt x="23651" y="33959"/>
                    <a:pt x="24151" y="34659"/>
                  </a:cubicBezTo>
                  <a:cubicBezTo>
                    <a:pt x="23117" y="35526"/>
                    <a:pt x="22183" y="36494"/>
                    <a:pt x="21383" y="37561"/>
                  </a:cubicBezTo>
                  <a:cubicBezTo>
                    <a:pt x="21216" y="37228"/>
                    <a:pt x="20949" y="36961"/>
                    <a:pt x="20616" y="36861"/>
                  </a:cubicBezTo>
                  <a:cubicBezTo>
                    <a:pt x="20412" y="36775"/>
                    <a:pt x="20215" y="36736"/>
                    <a:pt x="20027" y="36736"/>
                  </a:cubicBezTo>
                  <a:cubicBezTo>
                    <a:pt x="19259" y="36736"/>
                    <a:pt x="18616" y="37379"/>
                    <a:pt x="18080" y="38128"/>
                  </a:cubicBezTo>
                  <a:lnTo>
                    <a:pt x="18047" y="38195"/>
                  </a:lnTo>
                  <a:lnTo>
                    <a:pt x="17980" y="38195"/>
                  </a:lnTo>
                  <a:cubicBezTo>
                    <a:pt x="17914" y="38162"/>
                    <a:pt x="17847" y="38162"/>
                    <a:pt x="17780" y="38162"/>
                  </a:cubicBezTo>
                  <a:cubicBezTo>
                    <a:pt x="17747" y="38095"/>
                    <a:pt x="17780" y="38028"/>
                    <a:pt x="17780" y="37995"/>
                  </a:cubicBezTo>
                  <a:cubicBezTo>
                    <a:pt x="18047" y="36460"/>
                    <a:pt x="18414" y="34993"/>
                    <a:pt x="18848" y="33525"/>
                  </a:cubicBezTo>
                  <a:cubicBezTo>
                    <a:pt x="19136" y="33565"/>
                    <a:pt x="19425" y="33584"/>
                    <a:pt x="19713" y="33584"/>
                  </a:cubicBezTo>
                  <a:cubicBezTo>
                    <a:pt x="20389" y="33584"/>
                    <a:pt x="21061" y="33479"/>
                    <a:pt x="21716" y="33291"/>
                  </a:cubicBezTo>
                  <a:cubicBezTo>
                    <a:pt x="22283" y="33158"/>
                    <a:pt x="22784" y="32791"/>
                    <a:pt x="23117" y="32324"/>
                  </a:cubicBezTo>
                  <a:close/>
                  <a:moveTo>
                    <a:pt x="19715" y="40096"/>
                  </a:moveTo>
                  <a:lnTo>
                    <a:pt x="19715" y="40096"/>
                  </a:lnTo>
                  <a:cubicBezTo>
                    <a:pt x="19548" y="40430"/>
                    <a:pt x="19381" y="40763"/>
                    <a:pt x="19215" y="41097"/>
                  </a:cubicBezTo>
                  <a:cubicBezTo>
                    <a:pt x="19215" y="40897"/>
                    <a:pt x="19248" y="40730"/>
                    <a:pt x="19248" y="40530"/>
                  </a:cubicBezTo>
                  <a:lnTo>
                    <a:pt x="19248" y="40263"/>
                  </a:lnTo>
                  <a:cubicBezTo>
                    <a:pt x="19415" y="40196"/>
                    <a:pt x="19548" y="40163"/>
                    <a:pt x="19715" y="40096"/>
                  </a:cubicBezTo>
                  <a:close/>
                  <a:moveTo>
                    <a:pt x="17280" y="41998"/>
                  </a:moveTo>
                  <a:cubicBezTo>
                    <a:pt x="17613" y="42331"/>
                    <a:pt x="17980" y="42631"/>
                    <a:pt x="18414" y="42932"/>
                  </a:cubicBezTo>
                  <a:cubicBezTo>
                    <a:pt x="18047" y="43832"/>
                    <a:pt x="17747" y="44800"/>
                    <a:pt x="17480" y="45767"/>
                  </a:cubicBezTo>
                  <a:cubicBezTo>
                    <a:pt x="17347" y="46234"/>
                    <a:pt x="17247" y="46734"/>
                    <a:pt x="17146" y="47235"/>
                  </a:cubicBezTo>
                  <a:lnTo>
                    <a:pt x="17080" y="47135"/>
                  </a:lnTo>
                  <a:cubicBezTo>
                    <a:pt x="17080" y="46134"/>
                    <a:pt x="17113" y="45100"/>
                    <a:pt x="17146" y="44099"/>
                  </a:cubicBezTo>
                  <a:cubicBezTo>
                    <a:pt x="17146" y="43399"/>
                    <a:pt x="17213" y="42698"/>
                    <a:pt x="17280" y="41998"/>
                  </a:cubicBezTo>
                  <a:close/>
                  <a:moveTo>
                    <a:pt x="15312" y="59844"/>
                  </a:moveTo>
                  <a:cubicBezTo>
                    <a:pt x="15812" y="59977"/>
                    <a:pt x="16379" y="60077"/>
                    <a:pt x="16913" y="60111"/>
                  </a:cubicBezTo>
                  <a:lnTo>
                    <a:pt x="16913" y="60211"/>
                  </a:lnTo>
                  <a:lnTo>
                    <a:pt x="17180" y="60144"/>
                  </a:lnTo>
                  <a:cubicBezTo>
                    <a:pt x="17313" y="60811"/>
                    <a:pt x="17447" y="61478"/>
                    <a:pt x="17580" y="62112"/>
                  </a:cubicBezTo>
                  <a:cubicBezTo>
                    <a:pt x="17265" y="61703"/>
                    <a:pt x="16743" y="61442"/>
                    <a:pt x="16236" y="61442"/>
                  </a:cubicBezTo>
                  <a:cubicBezTo>
                    <a:pt x="16206" y="61442"/>
                    <a:pt x="16176" y="61443"/>
                    <a:pt x="16146" y="61445"/>
                  </a:cubicBezTo>
                  <a:cubicBezTo>
                    <a:pt x="15745" y="61011"/>
                    <a:pt x="15379" y="60544"/>
                    <a:pt x="15045" y="60077"/>
                  </a:cubicBezTo>
                  <a:cubicBezTo>
                    <a:pt x="15112" y="60011"/>
                    <a:pt x="15212" y="59910"/>
                    <a:pt x="15312" y="59844"/>
                  </a:cubicBezTo>
                  <a:close/>
                  <a:moveTo>
                    <a:pt x="47868" y="1"/>
                  </a:moveTo>
                  <a:cubicBezTo>
                    <a:pt x="47034" y="1902"/>
                    <a:pt x="45967" y="3704"/>
                    <a:pt x="44666" y="5338"/>
                  </a:cubicBezTo>
                  <a:cubicBezTo>
                    <a:pt x="43365" y="6973"/>
                    <a:pt x="41931" y="8474"/>
                    <a:pt x="40363" y="9875"/>
                  </a:cubicBezTo>
                  <a:lnTo>
                    <a:pt x="40196" y="10008"/>
                  </a:lnTo>
                  <a:cubicBezTo>
                    <a:pt x="40563" y="9408"/>
                    <a:pt x="40863" y="8774"/>
                    <a:pt x="41164" y="8140"/>
                  </a:cubicBezTo>
                  <a:cubicBezTo>
                    <a:pt x="41531" y="7106"/>
                    <a:pt x="41631" y="6039"/>
                    <a:pt x="40663" y="5505"/>
                  </a:cubicBezTo>
                  <a:cubicBezTo>
                    <a:pt x="40397" y="5354"/>
                    <a:pt x="40120" y="5283"/>
                    <a:pt x="39852" y="5283"/>
                  </a:cubicBezTo>
                  <a:cubicBezTo>
                    <a:pt x="38881" y="5283"/>
                    <a:pt x="38040" y="6213"/>
                    <a:pt x="38328" y="7573"/>
                  </a:cubicBezTo>
                  <a:cubicBezTo>
                    <a:pt x="38595" y="8607"/>
                    <a:pt x="39095" y="9574"/>
                    <a:pt x="39796" y="10375"/>
                  </a:cubicBezTo>
                  <a:lnTo>
                    <a:pt x="39429" y="10675"/>
                  </a:lnTo>
                  <a:lnTo>
                    <a:pt x="39029" y="11042"/>
                  </a:lnTo>
                  <a:cubicBezTo>
                    <a:pt x="38795" y="11242"/>
                    <a:pt x="38528" y="11409"/>
                    <a:pt x="38295" y="11609"/>
                  </a:cubicBezTo>
                  <a:cubicBezTo>
                    <a:pt x="38161" y="11709"/>
                    <a:pt x="38028" y="11809"/>
                    <a:pt x="37861" y="11909"/>
                  </a:cubicBezTo>
                  <a:cubicBezTo>
                    <a:pt x="37494" y="12176"/>
                    <a:pt x="37161" y="12443"/>
                    <a:pt x="36794" y="12677"/>
                  </a:cubicBezTo>
                  <a:lnTo>
                    <a:pt x="36260" y="13044"/>
                  </a:lnTo>
                  <a:lnTo>
                    <a:pt x="35660" y="13444"/>
                  </a:lnTo>
                  <a:cubicBezTo>
                    <a:pt x="36027" y="12843"/>
                    <a:pt x="36327" y="12243"/>
                    <a:pt x="36594" y="11609"/>
                  </a:cubicBezTo>
                  <a:cubicBezTo>
                    <a:pt x="36994" y="10575"/>
                    <a:pt x="37061" y="9541"/>
                    <a:pt x="36093" y="8974"/>
                  </a:cubicBezTo>
                  <a:cubicBezTo>
                    <a:pt x="35828" y="8823"/>
                    <a:pt x="35551" y="8753"/>
                    <a:pt x="35285" y="8753"/>
                  </a:cubicBezTo>
                  <a:cubicBezTo>
                    <a:pt x="34314" y="8753"/>
                    <a:pt x="33478" y="9688"/>
                    <a:pt x="33792" y="11076"/>
                  </a:cubicBezTo>
                  <a:cubicBezTo>
                    <a:pt x="34025" y="12076"/>
                    <a:pt x="34492" y="12977"/>
                    <a:pt x="35159" y="13777"/>
                  </a:cubicBezTo>
                  <a:lnTo>
                    <a:pt x="34759" y="14044"/>
                  </a:lnTo>
                  <a:lnTo>
                    <a:pt x="33125" y="15112"/>
                  </a:lnTo>
                  <a:lnTo>
                    <a:pt x="32824" y="15345"/>
                  </a:lnTo>
                  <a:lnTo>
                    <a:pt x="31924" y="15946"/>
                  </a:lnTo>
                  <a:lnTo>
                    <a:pt x="31523" y="16213"/>
                  </a:lnTo>
                  <a:cubicBezTo>
                    <a:pt x="31090" y="16479"/>
                    <a:pt x="30689" y="16780"/>
                    <a:pt x="30256" y="17080"/>
                  </a:cubicBezTo>
                  <a:cubicBezTo>
                    <a:pt x="30589" y="16479"/>
                    <a:pt x="30890" y="15846"/>
                    <a:pt x="31156" y="15212"/>
                  </a:cubicBezTo>
                  <a:cubicBezTo>
                    <a:pt x="31557" y="14178"/>
                    <a:pt x="31623" y="13144"/>
                    <a:pt x="30656" y="12577"/>
                  </a:cubicBezTo>
                  <a:cubicBezTo>
                    <a:pt x="30390" y="12426"/>
                    <a:pt x="30114" y="12355"/>
                    <a:pt x="29847" y="12355"/>
                  </a:cubicBezTo>
                  <a:cubicBezTo>
                    <a:pt x="28876" y="12355"/>
                    <a:pt x="28040" y="13291"/>
                    <a:pt x="28354" y="14678"/>
                  </a:cubicBezTo>
                  <a:cubicBezTo>
                    <a:pt x="28588" y="15679"/>
                    <a:pt x="29088" y="16613"/>
                    <a:pt x="29755" y="17413"/>
                  </a:cubicBezTo>
                  <a:cubicBezTo>
                    <a:pt x="29055" y="17914"/>
                    <a:pt x="28354" y="18447"/>
                    <a:pt x="27687" y="19015"/>
                  </a:cubicBezTo>
                  <a:cubicBezTo>
                    <a:pt x="27187" y="19448"/>
                    <a:pt x="26687" y="19848"/>
                    <a:pt x="26220" y="20315"/>
                  </a:cubicBezTo>
                  <a:cubicBezTo>
                    <a:pt x="26420" y="19915"/>
                    <a:pt x="26620" y="19515"/>
                    <a:pt x="26787" y="19115"/>
                  </a:cubicBezTo>
                  <a:cubicBezTo>
                    <a:pt x="27154" y="18081"/>
                    <a:pt x="27254" y="17013"/>
                    <a:pt x="26286" y="16479"/>
                  </a:cubicBezTo>
                  <a:cubicBezTo>
                    <a:pt x="26020" y="16328"/>
                    <a:pt x="25743" y="16258"/>
                    <a:pt x="25476" y="16258"/>
                  </a:cubicBezTo>
                  <a:cubicBezTo>
                    <a:pt x="24506" y="16258"/>
                    <a:pt x="23671" y="17187"/>
                    <a:pt x="23985" y="18548"/>
                  </a:cubicBezTo>
                  <a:cubicBezTo>
                    <a:pt x="24185" y="19515"/>
                    <a:pt x="24652" y="20416"/>
                    <a:pt x="25286" y="21183"/>
                  </a:cubicBezTo>
                  <a:cubicBezTo>
                    <a:pt x="23951" y="22517"/>
                    <a:pt x="22717" y="23985"/>
                    <a:pt x="21650" y="25586"/>
                  </a:cubicBezTo>
                  <a:cubicBezTo>
                    <a:pt x="21783" y="25119"/>
                    <a:pt x="21883" y="24652"/>
                    <a:pt x="21917" y="24185"/>
                  </a:cubicBezTo>
                  <a:cubicBezTo>
                    <a:pt x="22050" y="23084"/>
                    <a:pt x="21917" y="22050"/>
                    <a:pt x="20816" y="21750"/>
                  </a:cubicBezTo>
                  <a:cubicBezTo>
                    <a:pt x="20661" y="21708"/>
                    <a:pt x="20509" y="21689"/>
                    <a:pt x="20362" y="21689"/>
                  </a:cubicBezTo>
                  <a:cubicBezTo>
                    <a:pt x="19209" y="21689"/>
                    <a:pt x="18371" y="22902"/>
                    <a:pt x="19081" y="24352"/>
                  </a:cubicBezTo>
                  <a:cubicBezTo>
                    <a:pt x="19548" y="25219"/>
                    <a:pt x="20215" y="25986"/>
                    <a:pt x="21016" y="26587"/>
                  </a:cubicBezTo>
                  <a:cubicBezTo>
                    <a:pt x="19948" y="28288"/>
                    <a:pt x="19081" y="30122"/>
                    <a:pt x="18381" y="31990"/>
                  </a:cubicBezTo>
                  <a:cubicBezTo>
                    <a:pt x="18381" y="31590"/>
                    <a:pt x="18347" y="31223"/>
                    <a:pt x="18281" y="30823"/>
                  </a:cubicBezTo>
                  <a:cubicBezTo>
                    <a:pt x="18080" y="29722"/>
                    <a:pt x="17647" y="28788"/>
                    <a:pt x="16513" y="28788"/>
                  </a:cubicBezTo>
                  <a:cubicBezTo>
                    <a:pt x="15112" y="28822"/>
                    <a:pt x="14344" y="30456"/>
                    <a:pt x="15579" y="31790"/>
                  </a:cubicBezTo>
                  <a:cubicBezTo>
                    <a:pt x="16246" y="32458"/>
                    <a:pt x="17046" y="32991"/>
                    <a:pt x="17914" y="33325"/>
                  </a:cubicBezTo>
                  <a:cubicBezTo>
                    <a:pt x="17447" y="34793"/>
                    <a:pt x="17080" y="36260"/>
                    <a:pt x="16780" y="37761"/>
                  </a:cubicBezTo>
                  <a:cubicBezTo>
                    <a:pt x="16713" y="37995"/>
                    <a:pt x="16679" y="38262"/>
                    <a:pt x="16646" y="38495"/>
                  </a:cubicBezTo>
                  <a:cubicBezTo>
                    <a:pt x="16579" y="38529"/>
                    <a:pt x="16546" y="38562"/>
                    <a:pt x="16479" y="38629"/>
                  </a:cubicBezTo>
                  <a:cubicBezTo>
                    <a:pt x="16446" y="38428"/>
                    <a:pt x="16379" y="38195"/>
                    <a:pt x="16313" y="37995"/>
                  </a:cubicBezTo>
                  <a:cubicBezTo>
                    <a:pt x="16012" y="37062"/>
                    <a:pt x="15493" y="36265"/>
                    <a:pt x="14587" y="36265"/>
                  </a:cubicBezTo>
                  <a:cubicBezTo>
                    <a:pt x="14488" y="36265"/>
                    <a:pt x="14385" y="36274"/>
                    <a:pt x="14278" y="36294"/>
                  </a:cubicBezTo>
                  <a:cubicBezTo>
                    <a:pt x="12877" y="36527"/>
                    <a:pt x="12376" y="38262"/>
                    <a:pt x="13811" y="39362"/>
                  </a:cubicBezTo>
                  <a:cubicBezTo>
                    <a:pt x="14511" y="39930"/>
                    <a:pt x="15345" y="40296"/>
                    <a:pt x="16246" y="40497"/>
                  </a:cubicBezTo>
                  <a:cubicBezTo>
                    <a:pt x="16246" y="40563"/>
                    <a:pt x="16279" y="40597"/>
                    <a:pt x="16313" y="40630"/>
                  </a:cubicBezTo>
                  <a:cubicBezTo>
                    <a:pt x="16146" y="41764"/>
                    <a:pt x="16012" y="42898"/>
                    <a:pt x="15946" y="44032"/>
                  </a:cubicBezTo>
                  <a:cubicBezTo>
                    <a:pt x="15912" y="44866"/>
                    <a:pt x="15879" y="45734"/>
                    <a:pt x="15846" y="46601"/>
                  </a:cubicBezTo>
                  <a:cubicBezTo>
                    <a:pt x="14678" y="46601"/>
                    <a:pt x="13811" y="47902"/>
                    <a:pt x="14645" y="49336"/>
                  </a:cubicBezTo>
                  <a:cubicBezTo>
                    <a:pt x="14978" y="49903"/>
                    <a:pt x="15445" y="50437"/>
                    <a:pt x="15946" y="50871"/>
                  </a:cubicBezTo>
                  <a:cubicBezTo>
                    <a:pt x="16046" y="52472"/>
                    <a:pt x="16212" y="54106"/>
                    <a:pt x="16413" y="55674"/>
                  </a:cubicBezTo>
                  <a:cubicBezTo>
                    <a:pt x="16167" y="55453"/>
                    <a:pt x="15848" y="55322"/>
                    <a:pt x="15511" y="55322"/>
                  </a:cubicBezTo>
                  <a:cubicBezTo>
                    <a:pt x="15391" y="55322"/>
                    <a:pt x="15268" y="55339"/>
                    <a:pt x="15145" y="55374"/>
                  </a:cubicBezTo>
                  <a:cubicBezTo>
                    <a:pt x="14411" y="55607"/>
                    <a:pt x="14078" y="56208"/>
                    <a:pt x="13944" y="56942"/>
                  </a:cubicBezTo>
                  <a:cubicBezTo>
                    <a:pt x="13677" y="57209"/>
                    <a:pt x="13511" y="57575"/>
                    <a:pt x="13511" y="57976"/>
                  </a:cubicBezTo>
                  <a:cubicBezTo>
                    <a:pt x="12977" y="57142"/>
                    <a:pt x="12443" y="56308"/>
                    <a:pt x="11909" y="55407"/>
                  </a:cubicBezTo>
                  <a:cubicBezTo>
                    <a:pt x="12710" y="54807"/>
                    <a:pt x="13344" y="54073"/>
                    <a:pt x="13844" y="53206"/>
                  </a:cubicBezTo>
                  <a:cubicBezTo>
                    <a:pt x="14620" y="51713"/>
                    <a:pt x="13900" y="50380"/>
                    <a:pt x="12807" y="50380"/>
                  </a:cubicBezTo>
                  <a:cubicBezTo>
                    <a:pt x="12679" y="50380"/>
                    <a:pt x="12546" y="50399"/>
                    <a:pt x="12410" y="50437"/>
                  </a:cubicBezTo>
                  <a:cubicBezTo>
                    <a:pt x="11342" y="50704"/>
                    <a:pt x="11109" y="51805"/>
                    <a:pt x="11142" y="52972"/>
                  </a:cubicBezTo>
                  <a:cubicBezTo>
                    <a:pt x="11176" y="53406"/>
                    <a:pt x="11209" y="53839"/>
                    <a:pt x="11276" y="54273"/>
                  </a:cubicBezTo>
                  <a:lnTo>
                    <a:pt x="10742" y="53306"/>
                  </a:lnTo>
                  <a:cubicBezTo>
                    <a:pt x="10275" y="52472"/>
                    <a:pt x="9908" y="51638"/>
                    <a:pt x="9441" y="50804"/>
                  </a:cubicBezTo>
                  <a:cubicBezTo>
                    <a:pt x="9341" y="50604"/>
                    <a:pt x="9241" y="50404"/>
                    <a:pt x="9141" y="50170"/>
                  </a:cubicBezTo>
                  <a:cubicBezTo>
                    <a:pt x="10041" y="49737"/>
                    <a:pt x="10809" y="49136"/>
                    <a:pt x="11442" y="48369"/>
                  </a:cubicBezTo>
                  <a:cubicBezTo>
                    <a:pt x="12608" y="46944"/>
                    <a:pt x="11951" y="45362"/>
                    <a:pt x="10691" y="45362"/>
                  </a:cubicBezTo>
                  <a:cubicBezTo>
                    <a:pt x="10653" y="45362"/>
                    <a:pt x="10614" y="45364"/>
                    <a:pt x="10575" y="45367"/>
                  </a:cubicBezTo>
                  <a:cubicBezTo>
                    <a:pt x="9474" y="45467"/>
                    <a:pt x="9007" y="46468"/>
                    <a:pt x="8841" y="47635"/>
                  </a:cubicBezTo>
                  <a:cubicBezTo>
                    <a:pt x="8774" y="48135"/>
                    <a:pt x="8707" y="48636"/>
                    <a:pt x="8707" y="49136"/>
                  </a:cubicBezTo>
                  <a:lnTo>
                    <a:pt x="8307" y="48235"/>
                  </a:lnTo>
                  <a:cubicBezTo>
                    <a:pt x="7473" y="46167"/>
                    <a:pt x="6806" y="44066"/>
                    <a:pt x="6272" y="41931"/>
                  </a:cubicBezTo>
                  <a:cubicBezTo>
                    <a:pt x="7239" y="41564"/>
                    <a:pt x="8140" y="40997"/>
                    <a:pt x="8907" y="40263"/>
                  </a:cubicBezTo>
                  <a:cubicBezTo>
                    <a:pt x="10242" y="38895"/>
                    <a:pt x="9674" y="37228"/>
                    <a:pt x="8340" y="37194"/>
                  </a:cubicBezTo>
                  <a:cubicBezTo>
                    <a:pt x="8322" y="37194"/>
                    <a:pt x="8303" y="37193"/>
                    <a:pt x="8285" y="37193"/>
                  </a:cubicBezTo>
                  <a:cubicBezTo>
                    <a:pt x="7222" y="37193"/>
                    <a:pt x="6701" y="38147"/>
                    <a:pt x="6405" y="39262"/>
                  </a:cubicBezTo>
                  <a:cubicBezTo>
                    <a:pt x="6239" y="39863"/>
                    <a:pt x="6139" y="40497"/>
                    <a:pt x="6072" y="41097"/>
                  </a:cubicBezTo>
                  <a:cubicBezTo>
                    <a:pt x="5772" y="39863"/>
                    <a:pt x="5505" y="38629"/>
                    <a:pt x="5305" y="37361"/>
                  </a:cubicBezTo>
                  <a:cubicBezTo>
                    <a:pt x="5171" y="36594"/>
                    <a:pt x="5071" y="35793"/>
                    <a:pt x="4971" y="34993"/>
                  </a:cubicBezTo>
                  <a:cubicBezTo>
                    <a:pt x="6039" y="34793"/>
                    <a:pt x="7039" y="34326"/>
                    <a:pt x="7940" y="33692"/>
                  </a:cubicBezTo>
                  <a:cubicBezTo>
                    <a:pt x="9441" y="32524"/>
                    <a:pt x="9107" y="30756"/>
                    <a:pt x="7740" y="30556"/>
                  </a:cubicBezTo>
                  <a:cubicBezTo>
                    <a:pt x="7654" y="30543"/>
                    <a:pt x="7570" y="30536"/>
                    <a:pt x="7489" y="30536"/>
                  </a:cubicBezTo>
                  <a:cubicBezTo>
                    <a:pt x="6566" y="30536"/>
                    <a:pt x="5970" y="31379"/>
                    <a:pt x="5572" y="32391"/>
                  </a:cubicBezTo>
                  <a:cubicBezTo>
                    <a:pt x="5305" y="33058"/>
                    <a:pt x="5071" y="33758"/>
                    <a:pt x="4904" y="34459"/>
                  </a:cubicBezTo>
                  <a:cubicBezTo>
                    <a:pt x="4838" y="33558"/>
                    <a:pt x="4738" y="32624"/>
                    <a:pt x="4704" y="31724"/>
                  </a:cubicBezTo>
                  <a:cubicBezTo>
                    <a:pt x="4571" y="29822"/>
                    <a:pt x="4571" y="27954"/>
                    <a:pt x="4704" y="26053"/>
                  </a:cubicBezTo>
                  <a:lnTo>
                    <a:pt x="4704" y="26053"/>
                  </a:lnTo>
                  <a:cubicBezTo>
                    <a:pt x="4504" y="27954"/>
                    <a:pt x="4437" y="29856"/>
                    <a:pt x="4504" y="31724"/>
                  </a:cubicBezTo>
                  <a:cubicBezTo>
                    <a:pt x="4504" y="32591"/>
                    <a:pt x="4571" y="33458"/>
                    <a:pt x="4638" y="34359"/>
                  </a:cubicBezTo>
                  <a:cubicBezTo>
                    <a:pt x="4371" y="33758"/>
                    <a:pt x="4104" y="33158"/>
                    <a:pt x="3804" y="32624"/>
                  </a:cubicBezTo>
                  <a:cubicBezTo>
                    <a:pt x="3348" y="31847"/>
                    <a:pt x="2763" y="31242"/>
                    <a:pt x="1997" y="31242"/>
                  </a:cubicBezTo>
                  <a:cubicBezTo>
                    <a:pt x="1810" y="31242"/>
                    <a:pt x="1612" y="31278"/>
                    <a:pt x="1402" y="31357"/>
                  </a:cubicBezTo>
                  <a:cubicBezTo>
                    <a:pt x="134" y="31890"/>
                    <a:pt x="1" y="33692"/>
                    <a:pt x="1635" y="34492"/>
                  </a:cubicBezTo>
                  <a:cubicBezTo>
                    <a:pt x="2452" y="34871"/>
                    <a:pt x="3370" y="35072"/>
                    <a:pt x="4279" y="35072"/>
                  </a:cubicBezTo>
                  <a:cubicBezTo>
                    <a:pt x="4410" y="35072"/>
                    <a:pt x="4541" y="35068"/>
                    <a:pt x="4671" y="35059"/>
                  </a:cubicBezTo>
                  <a:cubicBezTo>
                    <a:pt x="4771" y="35827"/>
                    <a:pt x="4838" y="36627"/>
                    <a:pt x="4938" y="37394"/>
                  </a:cubicBezTo>
                  <a:cubicBezTo>
                    <a:pt x="5105" y="38629"/>
                    <a:pt x="5305" y="39829"/>
                    <a:pt x="5572" y="41064"/>
                  </a:cubicBezTo>
                  <a:cubicBezTo>
                    <a:pt x="5305" y="40597"/>
                    <a:pt x="5004" y="40130"/>
                    <a:pt x="4671" y="39729"/>
                  </a:cubicBezTo>
                  <a:cubicBezTo>
                    <a:pt x="4159" y="39072"/>
                    <a:pt x="3577" y="38574"/>
                    <a:pt x="2923" y="38574"/>
                  </a:cubicBezTo>
                  <a:cubicBezTo>
                    <a:pt x="2682" y="38574"/>
                    <a:pt x="2430" y="38642"/>
                    <a:pt x="2169" y="38795"/>
                  </a:cubicBezTo>
                  <a:cubicBezTo>
                    <a:pt x="968" y="39496"/>
                    <a:pt x="1068" y="41297"/>
                    <a:pt x="2770" y="41831"/>
                  </a:cubicBezTo>
                  <a:cubicBezTo>
                    <a:pt x="3391" y="42024"/>
                    <a:pt x="4041" y="42120"/>
                    <a:pt x="4691" y="42120"/>
                  </a:cubicBezTo>
                  <a:cubicBezTo>
                    <a:pt x="5053" y="42120"/>
                    <a:pt x="5414" y="42091"/>
                    <a:pt x="5772" y="42031"/>
                  </a:cubicBezTo>
                  <a:cubicBezTo>
                    <a:pt x="6272" y="44233"/>
                    <a:pt x="6872" y="46367"/>
                    <a:pt x="7640" y="48436"/>
                  </a:cubicBezTo>
                  <a:lnTo>
                    <a:pt x="7907" y="49069"/>
                  </a:lnTo>
                  <a:cubicBezTo>
                    <a:pt x="7673" y="48769"/>
                    <a:pt x="7440" y="48502"/>
                    <a:pt x="7173" y="48235"/>
                  </a:cubicBezTo>
                  <a:cubicBezTo>
                    <a:pt x="6649" y="47689"/>
                    <a:pt x="6062" y="47266"/>
                    <a:pt x="5456" y="47266"/>
                  </a:cubicBezTo>
                  <a:cubicBezTo>
                    <a:pt x="5175" y="47266"/>
                    <a:pt x="4889" y="47357"/>
                    <a:pt x="4604" y="47568"/>
                  </a:cubicBezTo>
                  <a:cubicBezTo>
                    <a:pt x="3437" y="48402"/>
                    <a:pt x="3770" y="50170"/>
                    <a:pt x="5505" y="50537"/>
                  </a:cubicBezTo>
                  <a:cubicBezTo>
                    <a:pt x="5933" y="50626"/>
                    <a:pt x="6368" y="50669"/>
                    <a:pt x="6803" y="50669"/>
                  </a:cubicBezTo>
                  <a:cubicBezTo>
                    <a:pt x="7351" y="50669"/>
                    <a:pt x="7901" y="50601"/>
                    <a:pt x="8440" y="50470"/>
                  </a:cubicBezTo>
                  <a:cubicBezTo>
                    <a:pt x="8507" y="50671"/>
                    <a:pt x="8607" y="50871"/>
                    <a:pt x="8707" y="51104"/>
                  </a:cubicBezTo>
                  <a:cubicBezTo>
                    <a:pt x="9107" y="51971"/>
                    <a:pt x="9508" y="52839"/>
                    <a:pt x="9941" y="53673"/>
                  </a:cubicBezTo>
                  <a:lnTo>
                    <a:pt x="10308" y="54407"/>
                  </a:lnTo>
                  <a:cubicBezTo>
                    <a:pt x="10075" y="54206"/>
                    <a:pt x="9841" y="54040"/>
                    <a:pt x="9608" y="53873"/>
                  </a:cubicBezTo>
                  <a:cubicBezTo>
                    <a:pt x="9080" y="53501"/>
                    <a:pt x="8529" y="53221"/>
                    <a:pt x="8002" y="53221"/>
                  </a:cubicBezTo>
                  <a:cubicBezTo>
                    <a:pt x="7630" y="53221"/>
                    <a:pt x="7270" y="53361"/>
                    <a:pt x="6939" y="53706"/>
                  </a:cubicBezTo>
                  <a:cubicBezTo>
                    <a:pt x="5972" y="54707"/>
                    <a:pt x="6606" y="56408"/>
                    <a:pt x="8407" y="56475"/>
                  </a:cubicBezTo>
                  <a:cubicBezTo>
                    <a:pt x="9341" y="56475"/>
                    <a:pt x="10275" y="56308"/>
                    <a:pt x="11142" y="55908"/>
                  </a:cubicBezTo>
                  <a:cubicBezTo>
                    <a:pt x="11643" y="56842"/>
                    <a:pt x="12176" y="57776"/>
                    <a:pt x="12743" y="58676"/>
                  </a:cubicBezTo>
                  <a:cubicBezTo>
                    <a:pt x="12977" y="59010"/>
                    <a:pt x="13177" y="59377"/>
                    <a:pt x="13410" y="59710"/>
                  </a:cubicBezTo>
                  <a:cubicBezTo>
                    <a:pt x="13077" y="59410"/>
                    <a:pt x="12743" y="59143"/>
                    <a:pt x="12376" y="58876"/>
                  </a:cubicBezTo>
                  <a:cubicBezTo>
                    <a:pt x="11848" y="58505"/>
                    <a:pt x="11286" y="58225"/>
                    <a:pt x="10757" y="58225"/>
                  </a:cubicBezTo>
                  <a:cubicBezTo>
                    <a:pt x="10383" y="58225"/>
                    <a:pt x="10025" y="58365"/>
                    <a:pt x="9708" y="58710"/>
                  </a:cubicBezTo>
                  <a:cubicBezTo>
                    <a:pt x="8740" y="59710"/>
                    <a:pt x="9341" y="61412"/>
                    <a:pt x="11142" y="61445"/>
                  </a:cubicBezTo>
                  <a:cubicBezTo>
                    <a:pt x="11207" y="61447"/>
                    <a:pt x="11272" y="61448"/>
                    <a:pt x="11337" y="61448"/>
                  </a:cubicBezTo>
                  <a:cubicBezTo>
                    <a:pt x="12305" y="61448"/>
                    <a:pt x="13267" y="61215"/>
                    <a:pt x="14111" y="60778"/>
                  </a:cubicBezTo>
                  <a:cubicBezTo>
                    <a:pt x="14411" y="61211"/>
                    <a:pt x="14745" y="61612"/>
                    <a:pt x="15045" y="62045"/>
                  </a:cubicBezTo>
                  <a:cubicBezTo>
                    <a:pt x="14378" y="62813"/>
                    <a:pt x="14611" y="64113"/>
                    <a:pt x="15979" y="64714"/>
                  </a:cubicBezTo>
                  <a:cubicBezTo>
                    <a:pt x="16613" y="64981"/>
                    <a:pt x="17347" y="65148"/>
                    <a:pt x="18047" y="65181"/>
                  </a:cubicBezTo>
                  <a:cubicBezTo>
                    <a:pt x="18147" y="65248"/>
                    <a:pt x="18214" y="65314"/>
                    <a:pt x="18314" y="65381"/>
                  </a:cubicBezTo>
                  <a:lnTo>
                    <a:pt x="18347" y="65414"/>
                  </a:lnTo>
                  <a:cubicBezTo>
                    <a:pt x="19215" y="68617"/>
                    <a:pt x="20215" y="71786"/>
                    <a:pt x="21416" y="74921"/>
                  </a:cubicBezTo>
                  <a:cubicBezTo>
                    <a:pt x="21917" y="76256"/>
                    <a:pt x="22450" y="77556"/>
                    <a:pt x="23017" y="78891"/>
                  </a:cubicBezTo>
                  <a:lnTo>
                    <a:pt x="18014" y="78891"/>
                  </a:lnTo>
                  <a:lnTo>
                    <a:pt x="18014" y="98605"/>
                  </a:lnTo>
                  <a:lnTo>
                    <a:pt x="33291" y="98605"/>
                  </a:lnTo>
                  <a:lnTo>
                    <a:pt x="33291" y="78857"/>
                  </a:lnTo>
                  <a:lnTo>
                    <a:pt x="25152" y="78857"/>
                  </a:lnTo>
                  <a:cubicBezTo>
                    <a:pt x="24452" y="77323"/>
                    <a:pt x="23785" y="75789"/>
                    <a:pt x="23151" y="74254"/>
                  </a:cubicBezTo>
                  <a:cubicBezTo>
                    <a:pt x="22150" y="71686"/>
                    <a:pt x="21216" y="69084"/>
                    <a:pt x="20415" y="66482"/>
                  </a:cubicBezTo>
                  <a:lnTo>
                    <a:pt x="20415" y="66482"/>
                  </a:lnTo>
                  <a:cubicBezTo>
                    <a:pt x="20549" y="66515"/>
                    <a:pt x="20682" y="66549"/>
                    <a:pt x="20816" y="66549"/>
                  </a:cubicBezTo>
                  <a:cubicBezTo>
                    <a:pt x="20933" y="66588"/>
                    <a:pt x="21039" y="66604"/>
                    <a:pt x="21147" y="66604"/>
                  </a:cubicBezTo>
                  <a:cubicBezTo>
                    <a:pt x="21223" y="66604"/>
                    <a:pt x="21300" y="66596"/>
                    <a:pt x="21383" y="66582"/>
                  </a:cubicBezTo>
                  <a:lnTo>
                    <a:pt x="21183" y="65214"/>
                  </a:lnTo>
                  <a:lnTo>
                    <a:pt x="21016" y="65214"/>
                  </a:lnTo>
                  <a:cubicBezTo>
                    <a:pt x="20949" y="65214"/>
                    <a:pt x="20849" y="65181"/>
                    <a:pt x="20782" y="65181"/>
                  </a:cubicBezTo>
                  <a:cubicBezTo>
                    <a:pt x="20582" y="65114"/>
                    <a:pt x="20382" y="65047"/>
                    <a:pt x="20215" y="64947"/>
                  </a:cubicBezTo>
                  <a:lnTo>
                    <a:pt x="19982" y="64847"/>
                  </a:lnTo>
                  <a:cubicBezTo>
                    <a:pt x="20782" y="64580"/>
                    <a:pt x="21550" y="64147"/>
                    <a:pt x="22183" y="63613"/>
                  </a:cubicBezTo>
                  <a:cubicBezTo>
                    <a:pt x="23651" y="62346"/>
                    <a:pt x="23217" y="60644"/>
                    <a:pt x="21883" y="60511"/>
                  </a:cubicBezTo>
                  <a:cubicBezTo>
                    <a:pt x="21812" y="60502"/>
                    <a:pt x="21744" y="60498"/>
                    <a:pt x="21677" y="60498"/>
                  </a:cubicBezTo>
                  <a:cubicBezTo>
                    <a:pt x="20706" y="60498"/>
                    <a:pt x="20156" y="61382"/>
                    <a:pt x="19782" y="62412"/>
                  </a:cubicBezTo>
                  <a:cubicBezTo>
                    <a:pt x="19682" y="62712"/>
                    <a:pt x="19582" y="63046"/>
                    <a:pt x="19515" y="63346"/>
                  </a:cubicBezTo>
                  <a:cubicBezTo>
                    <a:pt x="19448" y="63079"/>
                    <a:pt x="19348" y="62779"/>
                    <a:pt x="19281" y="62479"/>
                  </a:cubicBezTo>
                  <a:cubicBezTo>
                    <a:pt x="19048" y="61612"/>
                    <a:pt x="18848" y="60744"/>
                    <a:pt x="18648" y="59877"/>
                  </a:cubicBezTo>
                  <a:cubicBezTo>
                    <a:pt x="19548" y="59610"/>
                    <a:pt x="20349" y="59177"/>
                    <a:pt x="21049" y="58576"/>
                  </a:cubicBezTo>
                  <a:cubicBezTo>
                    <a:pt x="22484" y="57342"/>
                    <a:pt x="22083" y="55607"/>
                    <a:pt x="20749" y="55474"/>
                  </a:cubicBezTo>
                  <a:cubicBezTo>
                    <a:pt x="20678" y="55465"/>
                    <a:pt x="20610" y="55461"/>
                    <a:pt x="20543" y="55461"/>
                  </a:cubicBezTo>
                  <a:cubicBezTo>
                    <a:pt x="19568" y="55461"/>
                    <a:pt x="18991" y="56345"/>
                    <a:pt x="18648" y="57375"/>
                  </a:cubicBezTo>
                  <a:cubicBezTo>
                    <a:pt x="18547" y="57709"/>
                    <a:pt x="18447" y="58009"/>
                    <a:pt x="18347" y="58343"/>
                  </a:cubicBezTo>
                  <a:cubicBezTo>
                    <a:pt x="18247" y="57709"/>
                    <a:pt x="18114" y="57075"/>
                    <a:pt x="18014" y="56441"/>
                  </a:cubicBezTo>
                  <a:cubicBezTo>
                    <a:pt x="17914" y="55974"/>
                    <a:pt x="17847" y="55507"/>
                    <a:pt x="17780" y="55007"/>
                  </a:cubicBezTo>
                  <a:cubicBezTo>
                    <a:pt x="17747" y="54340"/>
                    <a:pt x="17747" y="53673"/>
                    <a:pt x="17747" y="52972"/>
                  </a:cubicBezTo>
                  <a:cubicBezTo>
                    <a:pt x="17747" y="52605"/>
                    <a:pt x="17747" y="52238"/>
                    <a:pt x="17780" y="51871"/>
                  </a:cubicBezTo>
                  <a:cubicBezTo>
                    <a:pt x="18511" y="52105"/>
                    <a:pt x="19243" y="52211"/>
                    <a:pt x="19997" y="52211"/>
                  </a:cubicBezTo>
                  <a:cubicBezTo>
                    <a:pt x="20102" y="52211"/>
                    <a:pt x="20209" y="52209"/>
                    <a:pt x="20315" y="52205"/>
                  </a:cubicBezTo>
                  <a:cubicBezTo>
                    <a:pt x="22217" y="52072"/>
                    <a:pt x="22917" y="50437"/>
                    <a:pt x="21917" y="49503"/>
                  </a:cubicBezTo>
                  <a:cubicBezTo>
                    <a:pt x="21603" y="49216"/>
                    <a:pt x="21254" y="49097"/>
                    <a:pt x="20885" y="49097"/>
                  </a:cubicBezTo>
                  <a:cubicBezTo>
                    <a:pt x="20312" y="49097"/>
                    <a:pt x="19690" y="49384"/>
                    <a:pt x="19081" y="49770"/>
                  </a:cubicBezTo>
                  <a:cubicBezTo>
                    <a:pt x="18648" y="50070"/>
                    <a:pt x="18247" y="50404"/>
                    <a:pt x="17847" y="50737"/>
                  </a:cubicBezTo>
                  <a:cubicBezTo>
                    <a:pt x="17947" y="49169"/>
                    <a:pt x="18214" y="47568"/>
                    <a:pt x="18581" y="46034"/>
                  </a:cubicBezTo>
                  <a:cubicBezTo>
                    <a:pt x="18781" y="45133"/>
                    <a:pt x="19048" y="44233"/>
                    <a:pt x="19348" y="43332"/>
                  </a:cubicBezTo>
                  <a:cubicBezTo>
                    <a:pt x="20159" y="43602"/>
                    <a:pt x="20969" y="43737"/>
                    <a:pt x="21804" y="43737"/>
                  </a:cubicBezTo>
                  <a:cubicBezTo>
                    <a:pt x="21897" y="43737"/>
                    <a:pt x="21990" y="43736"/>
                    <a:pt x="22083" y="43732"/>
                  </a:cubicBezTo>
                  <a:cubicBezTo>
                    <a:pt x="23985" y="43599"/>
                    <a:pt x="24685" y="41964"/>
                    <a:pt x="23684" y="41030"/>
                  </a:cubicBezTo>
                  <a:cubicBezTo>
                    <a:pt x="23371" y="40743"/>
                    <a:pt x="23017" y="40625"/>
                    <a:pt x="22644" y="40625"/>
                  </a:cubicBezTo>
                  <a:cubicBezTo>
                    <a:pt x="22064" y="40625"/>
                    <a:pt x="21438" y="40911"/>
                    <a:pt x="20849" y="41297"/>
                  </a:cubicBezTo>
                  <a:cubicBezTo>
                    <a:pt x="20516" y="41531"/>
                    <a:pt x="20182" y="41798"/>
                    <a:pt x="19882" y="42064"/>
                  </a:cubicBezTo>
                  <a:cubicBezTo>
                    <a:pt x="20249" y="41197"/>
                    <a:pt x="20682" y="40363"/>
                    <a:pt x="21149" y="39563"/>
                  </a:cubicBezTo>
                  <a:cubicBezTo>
                    <a:pt x="22117" y="37961"/>
                    <a:pt x="23318" y="36494"/>
                    <a:pt x="24719" y="35226"/>
                  </a:cubicBezTo>
                  <a:cubicBezTo>
                    <a:pt x="25452" y="35893"/>
                    <a:pt x="26320" y="36394"/>
                    <a:pt x="27254" y="36727"/>
                  </a:cubicBezTo>
                  <a:cubicBezTo>
                    <a:pt x="27572" y="36833"/>
                    <a:pt x="27872" y="36881"/>
                    <a:pt x="28148" y="36881"/>
                  </a:cubicBezTo>
                  <a:cubicBezTo>
                    <a:pt x="29436" y="36881"/>
                    <a:pt x="30195" y="35842"/>
                    <a:pt x="29755" y="34826"/>
                  </a:cubicBezTo>
                  <a:cubicBezTo>
                    <a:pt x="29434" y="34136"/>
                    <a:pt x="28795" y="33906"/>
                    <a:pt x="28057" y="33906"/>
                  </a:cubicBezTo>
                  <a:cubicBezTo>
                    <a:pt x="27725" y="33906"/>
                    <a:pt x="27373" y="33953"/>
                    <a:pt x="27020" y="34025"/>
                  </a:cubicBezTo>
                  <a:cubicBezTo>
                    <a:pt x="26587" y="34125"/>
                    <a:pt x="26153" y="34259"/>
                    <a:pt x="25719" y="34392"/>
                  </a:cubicBezTo>
                  <a:lnTo>
                    <a:pt x="25753" y="34359"/>
                  </a:lnTo>
                  <a:cubicBezTo>
                    <a:pt x="27320" y="33158"/>
                    <a:pt x="28988" y="32091"/>
                    <a:pt x="30756" y="31223"/>
                  </a:cubicBezTo>
                  <a:cubicBezTo>
                    <a:pt x="31390" y="32057"/>
                    <a:pt x="32157" y="32724"/>
                    <a:pt x="33091" y="33225"/>
                  </a:cubicBezTo>
                  <a:cubicBezTo>
                    <a:pt x="33519" y="33447"/>
                    <a:pt x="33933" y="33544"/>
                    <a:pt x="34306" y="33544"/>
                  </a:cubicBezTo>
                  <a:cubicBezTo>
                    <a:pt x="35389" y="33544"/>
                    <a:pt x="36124" y="32724"/>
                    <a:pt x="35826" y="31757"/>
                  </a:cubicBezTo>
                  <a:cubicBezTo>
                    <a:pt x="35544" y="30752"/>
                    <a:pt x="34552" y="30486"/>
                    <a:pt x="33491" y="30486"/>
                  </a:cubicBezTo>
                  <a:cubicBezTo>
                    <a:pt x="33425" y="30486"/>
                    <a:pt x="33358" y="30487"/>
                    <a:pt x="33291" y="30489"/>
                  </a:cubicBezTo>
                  <a:cubicBezTo>
                    <a:pt x="32824" y="30523"/>
                    <a:pt x="32357" y="30556"/>
                    <a:pt x="31924" y="30656"/>
                  </a:cubicBezTo>
                  <a:cubicBezTo>
                    <a:pt x="33792" y="29756"/>
                    <a:pt x="35726" y="28922"/>
                    <a:pt x="37561" y="27954"/>
                  </a:cubicBezTo>
                  <a:lnTo>
                    <a:pt x="37594" y="27954"/>
                  </a:lnTo>
                  <a:cubicBezTo>
                    <a:pt x="38428" y="28655"/>
                    <a:pt x="39429" y="29155"/>
                    <a:pt x="40463" y="29455"/>
                  </a:cubicBezTo>
                  <a:cubicBezTo>
                    <a:pt x="40710" y="29513"/>
                    <a:pt x="40944" y="29539"/>
                    <a:pt x="41164" y="29539"/>
                  </a:cubicBezTo>
                  <a:cubicBezTo>
                    <a:pt x="42607" y="29539"/>
                    <a:pt x="43411" y="28396"/>
                    <a:pt x="42831" y="27354"/>
                  </a:cubicBezTo>
                  <a:cubicBezTo>
                    <a:pt x="42484" y="26760"/>
                    <a:pt x="41935" y="26556"/>
                    <a:pt x="41301" y="26556"/>
                  </a:cubicBezTo>
                  <a:cubicBezTo>
                    <a:pt x="40901" y="26556"/>
                    <a:pt x="40468" y="26637"/>
                    <a:pt x="40029" y="26753"/>
                  </a:cubicBezTo>
                  <a:cubicBezTo>
                    <a:pt x="39729" y="26853"/>
                    <a:pt x="39429" y="26954"/>
                    <a:pt x="39129" y="27087"/>
                  </a:cubicBezTo>
                  <a:cubicBezTo>
                    <a:pt x="40363" y="26353"/>
                    <a:pt x="41564" y="25586"/>
                    <a:pt x="42698" y="24719"/>
                  </a:cubicBezTo>
                  <a:lnTo>
                    <a:pt x="42798" y="24852"/>
                  </a:lnTo>
                  <a:lnTo>
                    <a:pt x="42798" y="24785"/>
                  </a:lnTo>
                  <a:cubicBezTo>
                    <a:pt x="43632" y="25519"/>
                    <a:pt x="44633" y="26020"/>
                    <a:pt x="45700" y="26320"/>
                  </a:cubicBezTo>
                  <a:cubicBezTo>
                    <a:pt x="45942" y="26377"/>
                    <a:pt x="46173" y="26403"/>
                    <a:pt x="46389" y="26403"/>
                  </a:cubicBezTo>
                  <a:cubicBezTo>
                    <a:pt x="47811" y="26403"/>
                    <a:pt x="48614" y="25261"/>
                    <a:pt x="48035" y="24218"/>
                  </a:cubicBezTo>
                  <a:cubicBezTo>
                    <a:pt x="47711" y="23671"/>
                    <a:pt x="47178" y="23469"/>
                    <a:pt x="46555" y="23469"/>
                  </a:cubicBezTo>
                  <a:cubicBezTo>
                    <a:pt x="46152" y="23469"/>
                    <a:pt x="45712" y="23554"/>
                    <a:pt x="45267" y="23685"/>
                  </a:cubicBezTo>
                  <a:cubicBezTo>
                    <a:pt x="44499" y="23918"/>
                    <a:pt x="43699" y="24218"/>
                    <a:pt x="42932" y="24585"/>
                  </a:cubicBezTo>
                  <a:cubicBezTo>
                    <a:pt x="43365" y="24285"/>
                    <a:pt x="43765" y="23951"/>
                    <a:pt x="44199" y="23651"/>
                  </a:cubicBezTo>
                  <a:cubicBezTo>
                    <a:pt x="46067" y="22150"/>
                    <a:pt x="47802" y="20549"/>
                    <a:pt x="49503" y="18848"/>
                  </a:cubicBezTo>
                  <a:lnTo>
                    <a:pt x="49503" y="18848"/>
                  </a:lnTo>
                  <a:cubicBezTo>
                    <a:pt x="47535" y="20749"/>
                    <a:pt x="45433" y="22517"/>
                    <a:pt x="43232" y="24118"/>
                  </a:cubicBezTo>
                  <a:cubicBezTo>
                    <a:pt x="43532" y="23584"/>
                    <a:pt x="43799" y="23017"/>
                    <a:pt x="44032" y="22450"/>
                  </a:cubicBezTo>
                  <a:cubicBezTo>
                    <a:pt x="44433" y="21416"/>
                    <a:pt x="44533" y="20382"/>
                    <a:pt x="43532" y="19815"/>
                  </a:cubicBezTo>
                  <a:cubicBezTo>
                    <a:pt x="43270" y="19674"/>
                    <a:pt x="42998" y="19607"/>
                    <a:pt x="42735" y="19607"/>
                  </a:cubicBezTo>
                  <a:cubicBezTo>
                    <a:pt x="41759" y="19607"/>
                    <a:pt x="40915" y="20524"/>
                    <a:pt x="41230" y="21917"/>
                  </a:cubicBezTo>
                  <a:cubicBezTo>
                    <a:pt x="41464" y="22884"/>
                    <a:pt x="41931" y="23785"/>
                    <a:pt x="42565" y="24552"/>
                  </a:cubicBezTo>
                  <a:cubicBezTo>
                    <a:pt x="41130" y="25553"/>
                    <a:pt x="39629" y="26453"/>
                    <a:pt x="38061" y="27254"/>
                  </a:cubicBezTo>
                  <a:lnTo>
                    <a:pt x="37928" y="27320"/>
                  </a:lnTo>
                  <a:cubicBezTo>
                    <a:pt x="38262" y="26753"/>
                    <a:pt x="38528" y="26153"/>
                    <a:pt x="38795" y="25553"/>
                  </a:cubicBezTo>
                  <a:cubicBezTo>
                    <a:pt x="39196" y="24518"/>
                    <a:pt x="39296" y="23484"/>
                    <a:pt x="38295" y="22917"/>
                  </a:cubicBezTo>
                  <a:cubicBezTo>
                    <a:pt x="38029" y="22767"/>
                    <a:pt x="37753" y="22696"/>
                    <a:pt x="37486" y="22696"/>
                  </a:cubicBezTo>
                  <a:cubicBezTo>
                    <a:pt x="36515" y="22696"/>
                    <a:pt x="35679" y="23632"/>
                    <a:pt x="35993" y="25019"/>
                  </a:cubicBezTo>
                  <a:cubicBezTo>
                    <a:pt x="36227" y="25953"/>
                    <a:pt x="36660" y="26853"/>
                    <a:pt x="37294" y="27621"/>
                  </a:cubicBezTo>
                  <a:cubicBezTo>
                    <a:pt x="35426" y="28555"/>
                    <a:pt x="33491" y="29322"/>
                    <a:pt x="31590" y="30189"/>
                  </a:cubicBezTo>
                  <a:lnTo>
                    <a:pt x="31290" y="30323"/>
                  </a:lnTo>
                  <a:cubicBezTo>
                    <a:pt x="31657" y="29889"/>
                    <a:pt x="32024" y="29489"/>
                    <a:pt x="32357" y="29022"/>
                  </a:cubicBezTo>
                  <a:cubicBezTo>
                    <a:pt x="32958" y="28121"/>
                    <a:pt x="33291" y="27120"/>
                    <a:pt x="32457" y="26353"/>
                  </a:cubicBezTo>
                  <a:cubicBezTo>
                    <a:pt x="32146" y="26053"/>
                    <a:pt x="31768" y="25910"/>
                    <a:pt x="31394" y="25910"/>
                  </a:cubicBezTo>
                  <a:cubicBezTo>
                    <a:pt x="30564" y="25910"/>
                    <a:pt x="29755" y="26613"/>
                    <a:pt x="29755" y="27854"/>
                  </a:cubicBezTo>
                  <a:cubicBezTo>
                    <a:pt x="29755" y="28855"/>
                    <a:pt x="29956" y="29822"/>
                    <a:pt x="30423" y="30723"/>
                  </a:cubicBezTo>
                  <a:cubicBezTo>
                    <a:pt x="28621" y="31557"/>
                    <a:pt x="26887" y="32591"/>
                    <a:pt x="25319" y="33758"/>
                  </a:cubicBezTo>
                  <a:lnTo>
                    <a:pt x="25252" y="33792"/>
                  </a:lnTo>
                  <a:cubicBezTo>
                    <a:pt x="25452" y="33458"/>
                    <a:pt x="25653" y="33125"/>
                    <a:pt x="25853" y="32758"/>
                  </a:cubicBezTo>
                  <a:cubicBezTo>
                    <a:pt x="26320" y="31757"/>
                    <a:pt x="26486" y="30723"/>
                    <a:pt x="25552" y="30089"/>
                  </a:cubicBezTo>
                  <a:cubicBezTo>
                    <a:pt x="25274" y="29900"/>
                    <a:pt x="24963" y="29811"/>
                    <a:pt x="24658" y="29811"/>
                  </a:cubicBezTo>
                  <a:cubicBezTo>
                    <a:pt x="24048" y="29811"/>
                    <a:pt x="23462" y="30167"/>
                    <a:pt x="23217" y="30790"/>
                  </a:cubicBezTo>
                  <a:cubicBezTo>
                    <a:pt x="23084" y="30589"/>
                    <a:pt x="22917" y="30456"/>
                    <a:pt x="22717" y="30323"/>
                  </a:cubicBezTo>
                  <a:cubicBezTo>
                    <a:pt x="22457" y="30179"/>
                    <a:pt x="22200" y="30115"/>
                    <a:pt x="21947" y="30115"/>
                  </a:cubicBezTo>
                  <a:cubicBezTo>
                    <a:pt x="21257" y="30115"/>
                    <a:pt x="20601" y="30589"/>
                    <a:pt x="20015" y="31223"/>
                  </a:cubicBezTo>
                  <a:cubicBezTo>
                    <a:pt x="19815" y="31423"/>
                    <a:pt x="19615" y="31657"/>
                    <a:pt x="19415" y="31890"/>
                  </a:cubicBezTo>
                  <a:cubicBezTo>
                    <a:pt x="20049" y="30189"/>
                    <a:pt x="20816" y="28521"/>
                    <a:pt x="21750" y="26954"/>
                  </a:cubicBezTo>
                  <a:cubicBezTo>
                    <a:pt x="22650" y="27320"/>
                    <a:pt x="23584" y="27521"/>
                    <a:pt x="24552" y="27554"/>
                  </a:cubicBezTo>
                  <a:cubicBezTo>
                    <a:pt x="26453" y="27554"/>
                    <a:pt x="27254" y="25953"/>
                    <a:pt x="26320" y="24985"/>
                  </a:cubicBezTo>
                  <a:cubicBezTo>
                    <a:pt x="26000" y="24637"/>
                    <a:pt x="25617" y="24497"/>
                    <a:pt x="25201" y="24497"/>
                  </a:cubicBezTo>
                  <a:cubicBezTo>
                    <a:pt x="24662" y="24497"/>
                    <a:pt x="24068" y="24732"/>
                    <a:pt x="23484" y="25052"/>
                  </a:cubicBezTo>
                  <a:cubicBezTo>
                    <a:pt x="23151" y="25252"/>
                    <a:pt x="22851" y="25452"/>
                    <a:pt x="22517" y="25686"/>
                  </a:cubicBezTo>
                  <a:cubicBezTo>
                    <a:pt x="23484" y="24252"/>
                    <a:pt x="24585" y="22884"/>
                    <a:pt x="25819" y="21616"/>
                  </a:cubicBezTo>
                  <a:cubicBezTo>
                    <a:pt x="26587" y="22250"/>
                    <a:pt x="27521" y="22717"/>
                    <a:pt x="28521" y="22984"/>
                  </a:cubicBezTo>
                  <a:cubicBezTo>
                    <a:pt x="28774" y="23048"/>
                    <a:pt x="29014" y="23078"/>
                    <a:pt x="29239" y="23078"/>
                  </a:cubicBezTo>
                  <a:cubicBezTo>
                    <a:pt x="30643" y="23078"/>
                    <a:pt x="31431" y="21923"/>
                    <a:pt x="30856" y="20916"/>
                  </a:cubicBezTo>
                  <a:cubicBezTo>
                    <a:pt x="30527" y="20320"/>
                    <a:pt x="29970" y="20104"/>
                    <a:pt x="29334" y="20104"/>
                  </a:cubicBezTo>
                  <a:cubicBezTo>
                    <a:pt x="28937" y="20104"/>
                    <a:pt x="28510" y="20187"/>
                    <a:pt x="28088" y="20315"/>
                  </a:cubicBezTo>
                  <a:cubicBezTo>
                    <a:pt x="27554" y="20482"/>
                    <a:pt x="27020" y="20682"/>
                    <a:pt x="26520" y="20883"/>
                  </a:cubicBezTo>
                  <a:cubicBezTo>
                    <a:pt x="27020" y="20416"/>
                    <a:pt x="27554" y="19915"/>
                    <a:pt x="28088" y="19448"/>
                  </a:cubicBezTo>
                  <a:cubicBezTo>
                    <a:pt x="28788" y="18881"/>
                    <a:pt x="29489" y="18314"/>
                    <a:pt x="30222" y="17747"/>
                  </a:cubicBezTo>
                  <a:cubicBezTo>
                    <a:pt x="31023" y="18381"/>
                    <a:pt x="31924" y="18814"/>
                    <a:pt x="32891" y="19081"/>
                  </a:cubicBezTo>
                  <a:cubicBezTo>
                    <a:pt x="33134" y="19139"/>
                    <a:pt x="33364" y="19165"/>
                    <a:pt x="33581" y="19165"/>
                  </a:cubicBezTo>
                  <a:cubicBezTo>
                    <a:pt x="35002" y="19165"/>
                    <a:pt x="35805" y="18026"/>
                    <a:pt x="35226" y="17013"/>
                  </a:cubicBezTo>
                  <a:cubicBezTo>
                    <a:pt x="34897" y="16417"/>
                    <a:pt x="34340" y="16201"/>
                    <a:pt x="33704" y="16201"/>
                  </a:cubicBezTo>
                  <a:cubicBezTo>
                    <a:pt x="33307" y="16201"/>
                    <a:pt x="32880" y="16285"/>
                    <a:pt x="32457" y="16413"/>
                  </a:cubicBezTo>
                  <a:cubicBezTo>
                    <a:pt x="32191" y="16479"/>
                    <a:pt x="31924" y="16579"/>
                    <a:pt x="31690" y="16680"/>
                  </a:cubicBezTo>
                  <a:cubicBezTo>
                    <a:pt x="32658" y="15979"/>
                    <a:pt x="33625" y="15312"/>
                    <a:pt x="34592" y="14645"/>
                  </a:cubicBezTo>
                  <a:lnTo>
                    <a:pt x="35493" y="14011"/>
                  </a:lnTo>
                  <a:cubicBezTo>
                    <a:pt x="36327" y="14711"/>
                    <a:pt x="37261" y="15178"/>
                    <a:pt x="38295" y="15479"/>
                  </a:cubicBezTo>
                  <a:cubicBezTo>
                    <a:pt x="38542" y="15536"/>
                    <a:pt x="38777" y="15562"/>
                    <a:pt x="38996" y="15562"/>
                  </a:cubicBezTo>
                  <a:cubicBezTo>
                    <a:pt x="40440" y="15562"/>
                    <a:pt x="41242" y="14424"/>
                    <a:pt x="40663" y="13411"/>
                  </a:cubicBezTo>
                  <a:cubicBezTo>
                    <a:pt x="40314" y="12814"/>
                    <a:pt x="39762" y="12598"/>
                    <a:pt x="39124" y="12598"/>
                  </a:cubicBezTo>
                  <a:cubicBezTo>
                    <a:pt x="38727" y="12598"/>
                    <a:pt x="38296" y="12682"/>
                    <a:pt x="37861" y="12810"/>
                  </a:cubicBezTo>
                  <a:cubicBezTo>
                    <a:pt x="37428" y="12944"/>
                    <a:pt x="36994" y="13077"/>
                    <a:pt x="36594" y="13277"/>
                  </a:cubicBezTo>
                  <a:lnTo>
                    <a:pt x="37127" y="12843"/>
                  </a:lnTo>
                  <a:cubicBezTo>
                    <a:pt x="37494" y="12610"/>
                    <a:pt x="37828" y="12343"/>
                    <a:pt x="38161" y="12076"/>
                  </a:cubicBezTo>
                  <a:cubicBezTo>
                    <a:pt x="38562" y="11776"/>
                    <a:pt x="38962" y="11442"/>
                    <a:pt x="39362" y="11109"/>
                  </a:cubicBezTo>
                  <a:cubicBezTo>
                    <a:pt x="39596" y="10909"/>
                    <a:pt x="39829" y="10709"/>
                    <a:pt x="40063" y="10508"/>
                  </a:cubicBezTo>
                  <a:cubicBezTo>
                    <a:pt x="40863" y="11209"/>
                    <a:pt x="41831" y="11709"/>
                    <a:pt x="42865" y="11976"/>
                  </a:cubicBezTo>
                  <a:cubicBezTo>
                    <a:pt x="43112" y="12034"/>
                    <a:pt x="43346" y="12060"/>
                    <a:pt x="43565" y="12060"/>
                  </a:cubicBezTo>
                  <a:cubicBezTo>
                    <a:pt x="45001" y="12060"/>
                    <a:pt x="45779" y="10921"/>
                    <a:pt x="45200" y="9908"/>
                  </a:cubicBezTo>
                  <a:cubicBezTo>
                    <a:pt x="44871" y="9312"/>
                    <a:pt x="44314" y="9096"/>
                    <a:pt x="43677" y="9096"/>
                  </a:cubicBezTo>
                  <a:cubicBezTo>
                    <a:pt x="43281" y="9096"/>
                    <a:pt x="42854" y="9180"/>
                    <a:pt x="42431" y="9308"/>
                  </a:cubicBezTo>
                  <a:cubicBezTo>
                    <a:pt x="41831" y="9508"/>
                    <a:pt x="41197" y="9741"/>
                    <a:pt x="40630" y="10008"/>
                  </a:cubicBezTo>
                  <a:cubicBezTo>
                    <a:pt x="41364" y="9308"/>
                    <a:pt x="42098" y="8574"/>
                    <a:pt x="42798" y="7807"/>
                  </a:cubicBezTo>
                  <a:cubicBezTo>
                    <a:pt x="42831" y="7740"/>
                    <a:pt x="42898" y="7706"/>
                    <a:pt x="42932" y="7640"/>
                  </a:cubicBezTo>
                  <a:cubicBezTo>
                    <a:pt x="43232" y="7306"/>
                    <a:pt x="43532" y="6973"/>
                    <a:pt x="43799" y="6639"/>
                  </a:cubicBezTo>
                  <a:cubicBezTo>
                    <a:pt x="44099" y="6305"/>
                    <a:pt x="44466" y="5838"/>
                    <a:pt x="44766" y="5405"/>
                  </a:cubicBezTo>
                  <a:cubicBezTo>
                    <a:pt x="46034" y="3770"/>
                    <a:pt x="47068" y="1936"/>
                    <a:pt x="4786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4"/>
            <p:cNvSpPr/>
            <p:nvPr/>
          </p:nvSpPr>
          <p:spPr>
            <a:xfrm>
              <a:off x="5082025" y="3222175"/>
              <a:ext cx="594725" cy="801175"/>
            </a:xfrm>
            <a:custGeom>
              <a:avLst/>
              <a:gdLst/>
              <a:ahLst/>
              <a:cxnLst/>
              <a:rect l="l" t="t" r="r" b="b"/>
              <a:pathLst>
                <a:path w="23789" h="32047" extrusionOk="0">
                  <a:moveTo>
                    <a:pt x="15092" y="0"/>
                  </a:moveTo>
                  <a:cubicBezTo>
                    <a:pt x="14167" y="0"/>
                    <a:pt x="13247" y="285"/>
                    <a:pt x="12447" y="824"/>
                  </a:cubicBezTo>
                  <a:cubicBezTo>
                    <a:pt x="9211" y="3026"/>
                    <a:pt x="12614" y="18837"/>
                    <a:pt x="10746" y="19171"/>
                  </a:cubicBezTo>
                  <a:cubicBezTo>
                    <a:pt x="10718" y="19175"/>
                    <a:pt x="10691" y="19177"/>
                    <a:pt x="10665" y="19177"/>
                  </a:cubicBezTo>
                  <a:cubicBezTo>
                    <a:pt x="8914" y="19177"/>
                    <a:pt x="10069" y="9521"/>
                    <a:pt x="5008" y="8930"/>
                  </a:cubicBezTo>
                  <a:cubicBezTo>
                    <a:pt x="4844" y="8910"/>
                    <a:pt x="4686" y="8900"/>
                    <a:pt x="4536" y="8900"/>
                  </a:cubicBezTo>
                  <a:cubicBezTo>
                    <a:pt x="1" y="8900"/>
                    <a:pt x="1940" y="17916"/>
                    <a:pt x="2974" y="21339"/>
                  </a:cubicBezTo>
                  <a:cubicBezTo>
                    <a:pt x="4041" y="24908"/>
                    <a:pt x="7910" y="26309"/>
                    <a:pt x="8411" y="26776"/>
                  </a:cubicBezTo>
                  <a:cubicBezTo>
                    <a:pt x="8878" y="27243"/>
                    <a:pt x="10913" y="31746"/>
                    <a:pt x="10913" y="31746"/>
                  </a:cubicBezTo>
                  <a:lnTo>
                    <a:pt x="16650" y="32046"/>
                  </a:lnTo>
                  <a:lnTo>
                    <a:pt x="16650" y="29711"/>
                  </a:lnTo>
                  <a:cubicBezTo>
                    <a:pt x="16650" y="29711"/>
                    <a:pt x="17417" y="29545"/>
                    <a:pt x="19152" y="29411"/>
                  </a:cubicBezTo>
                  <a:cubicBezTo>
                    <a:pt x="20853" y="29244"/>
                    <a:pt x="23788" y="26776"/>
                    <a:pt x="23788" y="23207"/>
                  </a:cubicBezTo>
                  <a:cubicBezTo>
                    <a:pt x="23788" y="21477"/>
                    <a:pt x="23073" y="20978"/>
                    <a:pt x="22212" y="20978"/>
                  </a:cubicBezTo>
                  <a:cubicBezTo>
                    <a:pt x="21279" y="20978"/>
                    <a:pt x="20174" y="21563"/>
                    <a:pt x="19619" y="21806"/>
                  </a:cubicBezTo>
                  <a:cubicBezTo>
                    <a:pt x="19570" y="21826"/>
                    <a:pt x="19526" y="21837"/>
                    <a:pt x="19486" y="21837"/>
                  </a:cubicBezTo>
                  <a:cubicBezTo>
                    <a:pt x="18626" y="21837"/>
                    <a:pt x="19780" y="17065"/>
                    <a:pt x="20386" y="9063"/>
                  </a:cubicBezTo>
                  <a:cubicBezTo>
                    <a:pt x="20840" y="2715"/>
                    <a:pt x="17944" y="0"/>
                    <a:pt x="15092"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4"/>
            <p:cNvSpPr/>
            <p:nvPr/>
          </p:nvSpPr>
          <p:spPr>
            <a:xfrm>
              <a:off x="5201375" y="3530475"/>
              <a:ext cx="111775" cy="266875"/>
            </a:xfrm>
            <a:custGeom>
              <a:avLst/>
              <a:gdLst/>
              <a:ahLst/>
              <a:cxnLst/>
              <a:rect l="l" t="t" r="r" b="b"/>
              <a:pathLst>
                <a:path w="4471" h="10675" fill="none" extrusionOk="0">
                  <a:moveTo>
                    <a:pt x="4471" y="10675"/>
                  </a:moveTo>
                  <a:cubicBezTo>
                    <a:pt x="3303" y="9574"/>
                    <a:pt x="2236" y="8473"/>
                    <a:pt x="1735" y="7506"/>
                  </a:cubicBezTo>
                  <a:cubicBezTo>
                    <a:pt x="768" y="5538"/>
                    <a:pt x="1" y="0"/>
                    <a:pt x="1" y="0"/>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4"/>
            <p:cNvSpPr/>
            <p:nvPr/>
          </p:nvSpPr>
          <p:spPr>
            <a:xfrm>
              <a:off x="5158025" y="3598025"/>
              <a:ext cx="278550" cy="443675"/>
            </a:xfrm>
            <a:custGeom>
              <a:avLst/>
              <a:gdLst/>
              <a:ahLst/>
              <a:cxnLst/>
              <a:rect l="l" t="t" r="r" b="b"/>
              <a:pathLst>
                <a:path w="11142" h="17747" fill="none" extrusionOk="0">
                  <a:moveTo>
                    <a:pt x="0" y="0"/>
                  </a:moveTo>
                  <a:cubicBezTo>
                    <a:pt x="768" y="3236"/>
                    <a:pt x="901" y="5671"/>
                    <a:pt x="3236" y="8506"/>
                  </a:cubicBezTo>
                  <a:cubicBezTo>
                    <a:pt x="4470" y="10041"/>
                    <a:pt x="7806" y="11342"/>
                    <a:pt x="8173" y="12676"/>
                  </a:cubicBezTo>
                  <a:cubicBezTo>
                    <a:pt x="8506" y="14310"/>
                    <a:pt x="8740" y="15945"/>
                    <a:pt x="8907" y="17613"/>
                  </a:cubicBezTo>
                  <a:lnTo>
                    <a:pt x="10775" y="17746"/>
                  </a:lnTo>
                  <a:cubicBezTo>
                    <a:pt x="10775" y="17746"/>
                    <a:pt x="11142" y="14544"/>
                    <a:pt x="10074" y="12242"/>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4"/>
            <p:cNvSpPr/>
            <p:nvPr/>
          </p:nvSpPr>
          <p:spPr>
            <a:xfrm>
              <a:off x="5136350" y="3467925"/>
              <a:ext cx="35050" cy="92600"/>
            </a:xfrm>
            <a:custGeom>
              <a:avLst/>
              <a:gdLst/>
              <a:ahLst/>
              <a:cxnLst/>
              <a:rect l="l" t="t" r="r" b="b"/>
              <a:pathLst>
                <a:path w="1402" h="3704" fill="none" extrusionOk="0">
                  <a:moveTo>
                    <a:pt x="1401" y="0"/>
                  </a:moveTo>
                  <a:cubicBezTo>
                    <a:pt x="1401" y="0"/>
                    <a:pt x="0" y="1068"/>
                    <a:pt x="500" y="3703"/>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4"/>
            <p:cNvSpPr/>
            <p:nvPr/>
          </p:nvSpPr>
          <p:spPr>
            <a:xfrm>
              <a:off x="5374000" y="3706425"/>
              <a:ext cx="18375" cy="30050"/>
            </a:xfrm>
            <a:custGeom>
              <a:avLst/>
              <a:gdLst/>
              <a:ahLst/>
              <a:cxnLst/>
              <a:rect l="l" t="t" r="r" b="b"/>
              <a:pathLst>
                <a:path w="735" h="1202" fill="none" extrusionOk="0">
                  <a:moveTo>
                    <a:pt x="735" y="1"/>
                  </a:moveTo>
                  <a:lnTo>
                    <a:pt x="1" y="1202"/>
                  </a:ln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4"/>
            <p:cNvSpPr/>
            <p:nvPr/>
          </p:nvSpPr>
          <p:spPr>
            <a:xfrm>
              <a:off x="5392350" y="3696425"/>
              <a:ext cx="6700" cy="10025"/>
            </a:xfrm>
            <a:custGeom>
              <a:avLst/>
              <a:gdLst/>
              <a:ahLst/>
              <a:cxnLst/>
              <a:rect l="l" t="t" r="r" b="b"/>
              <a:pathLst>
                <a:path w="268" h="401" fill="none" extrusionOk="0">
                  <a:moveTo>
                    <a:pt x="268" y="0"/>
                  </a:moveTo>
                  <a:lnTo>
                    <a:pt x="1" y="401"/>
                  </a:ln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4"/>
            <p:cNvSpPr/>
            <p:nvPr/>
          </p:nvSpPr>
          <p:spPr>
            <a:xfrm>
              <a:off x="5389850" y="3249425"/>
              <a:ext cx="70900" cy="409500"/>
            </a:xfrm>
            <a:custGeom>
              <a:avLst/>
              <a:gdLst/>
              <a:ahLst/>
              <a:cxnLst/>
              <a:rect l="l" t="t" r="r" b="b"/>
              <a:pathLst>
                <a:path w="2836" h="16380" fill="none" extrusionOk="0">
                  <a:moveTo>
                    <a:pt x="2836" y="134"/>
                  </a:moveTo>
                  <a:cubicBezTo>
                    <a:pt x="2836" y="134"/>
                    <a:pt x="1" y="1"/>
                    <a:pt x="1" y="2703"/>
                  </a:cubicBezTo>
                  <a:cubicBezTo>
                    <a:pt x="1" y="5004"/>
                    <a:pt x="701" y="12810"/>
                    <a:pt x="534" y="16379"/>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4"/>
            <p:cNvSpPr/>
            <p:nvPr/>
          </p:nvSpPr>
          <p:spPr>
            <a:xfrm>
              <a:off x="5479925" y="3751450"/>
              <a:ext cx="200150" cy="256050"/>
            </a:xfrm>
            <a:custGeom>
              <a:avLst/>
              <a:gdLst/>
              <a:ahLst/>
              <a:cxnLst/>
              <a:rect l="l" t="t" r="r" b="b"/>
              <a:pathLst>
                <a:path w="8006" h="10242" fill="none" extrusionOk="0">
                  <a:moveTo>
                    <a:pt x="1468" y="2236"/>
                  </a:moveTo>
                  <a:cubicBezTo>
                    <a:pt x="1401" y="3170"/>
                    <a:pt x="1334" y="3837"/>
                    <a:pt x="1334" y="4071"/>
                  </a:cubicBezTo>
                  <a:cubicBezTo>
                    <a:pt x="1334" y="5438"/>
                    <a:pt x="4804" y="268"/>
                    <a:pt x="6405" y="134"/>
                  </a:cubicBezTo>
                  <a:cubicBezTo>
                    <a:pt x="6405" y="134"/>
                    <a:pt x="8006" y="1"/>
                    <a:pt x="7372" y="2970"/>
                  </a:cubicBezTo>
                  <a:cubicBezTo>
                    <a:pt x="6938" y="5205"/>
                    <a:pt x="5271" y="7006"/>
                    <a:pt x="3069" y="7640"/>
                  </a:cubicBezTo>
                  <a:cubicBezTo>
                    <a:pt x="1701" y="8040"/>
                    <a:pt x="601" y="7406"/>
                    <a:pt x="367" y="8040"/>
                  </a:cubicBezTo>
                  <a:cubicBezTo>
                    <a:pt x="167" y="8741"/>
                    <a:pt x="34" y="9508"/>
                    <a:pt x="0" y="10242"/>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4"/>
            <p:cNvSpPr/>
            <p:nvPr/>
          </p:nvSpPr>
          <p:spPr>
            <a:xfrm>
              <a:off x="5520775" y="3316975"/>
              <a:ext cx="23375" cy="425325"/>
            </a:xfrm>
            <a:custGeom>
              <a:avLst/>
              <a:gdLst/>
              <a:ahLst/>
              <a:cxnLst/>
              <a:rect l="l" t="t" r="r" b="b"/>
              <a:pathLst>
                <a:path w="935" h="17013" fill="none" extrusionOk="0">
                  <a:moveTo>
                    <a:pt x="634" y="1"/>
                  </a:moveTo>
                  <a:cubicBezTo>
                    <a:pt x="835" y="868"/>
                    <a:pt x="935" y="1802"/>
                    <a:pt x="935" y="2736"/>
                  </a:cubicBezTo>
                  <a:cubicBezTo>
                    <a:pt x="935" y="5605"/>
                    <a:pt x="368" y="12410"/>
                    <a:pt x="1" y="17013"/>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4"/>
            <p:cNvSpPr/>
            <p:nvPr/>
          </p:nvSpPr>
          <p:spPr>
            <a:xfrm>
              <a:off x="5500775" y="3258600"/>
              <a:ext cx="21700" cy="22550"/>
            </a:xfrm>
            <a:custGeom>
              <a:avLst/>
              <a:gdLst/>
              <a:ahLst/>
              <a:cxnLst/>
              <a:rect l="l" t="t" r="r" b="b"/>
              <a:pathLst>
                <a:path w="868" h="902" fill="none" extrusionOk="0">
                  <a:moveTo>
                    <a:pt x="0" y="1"/>
                  </a:moveTo>
                  <a:cubicBezTo>
                    <a:pt x="367" y="201"/>
                    <a:pt x="667" y="535"/>
                    <a:pt x="867" y="901"/>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4"/>
            <p:cNvSpPr/>
            <p:nvPr/>
          </p:nvSpPr>
          <p:spPr>
            <a:xfrm>
              <a:off x="5448225" y="3789000"/>
              <a:ext cx="2525" cy="42550"/>
            </a:xfrm>
            <a:custGeom>
              <a:avLst/>
              <a:gdLst/>
              <a:ahLst/>
              <a:cxnLst/>
              <a:rect l="l" t="t" r="r" b="b"/>
              <a:pathLst>
                <a:path w="101" h="1702" fill="none" extrusionOk="0">
                  <a:moveTo>
                    <a:pt x="101" y="0"/>
                  </a:moveTo>
                  <a:lnTo>
                    <a:pt x="1" y="1701"/>
                  </a:ln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4"/>
            <p:cNvSpPr/>
            <p:nvPr/>
          </p:nvSpPr>
          <p:spPr>
            <a:xfrm>
              <a:off x="5448225" y="3295300"/>
              <a:ext cx="18375" cy="450350"/>
            </a:xfrm>
            <a:custGeom>
              <a:avLst/>
              <a:gdLst/>
              <a:ahLst/>
              <a:cxnLst/>
              <a:rect l="l" t="t" r="r" b="b"/>
              <a:pathLst>
                <a:path w="735" h="18014" fill="none" extrusionOk="0">
                  <a:moveTo>
                    <a:pt x="734" y="1"/>
                  </a:moveTo>
                  <a:cubicBezTo>
                    <a:pt x="734" y="1"/>
                    <a:pt x="1" y="267"/>
                    <a:pt x="267" y="2836"/>
                  </a:cubicBezTo>
                  <a:cubicBezTo>
                    <a:pt x="468" y="4971"/>
                    <a:pt x="267" y="14711"/>
                    <a:pt x="167" y="18013"/>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4"/>
            <p:cNvSpPr/>
            <p:nvPr/>
          </p:nvSpPr>
          <p:spPr>
            <a:xfrm>
              <a:off x="5451575" y="3773150"/>
              <a:ext cx="209325" cy="258525"/>
            </a:xfrm>
            <a:custGeom>
              <a:avLst/>
              <a:gdLst/>
              <a:ahLst/>
              <a:cxnLst/>
              <a:rect l="l" t="t" r="r" b="b"/>
              <a:pathLst>
                <a:path w="8373" h="10341" fill="none" extrusionOk="0">
                  <a:moveTo>
                    <a:pt x="8373" y="0"/>
                  </a:moveTo>
                  <a:cubicBezTo>
                    <a:pt x="7305" y="1968"/>
                    <a:pt x="5637" y="3536"/>
                    <a:pt x="3569" y="4437"/>
                  </a:cubicBezTo>
                  <a:cubicBezTo>
                    <a:pt x="234" y="5804"/>
                    <a:pt x="133" y="5171"/>
                    <a:pt x="133" y="6538"/>
                  </a:cubicBezTo>
                  <a:cubicBezTo>
                    <a:pt x="133" y="7873"/>
                    <a:pt x="0" y="10341"/>
                    <a:pt x="0" y="10341"/>
                  </a:cubicBezTo>
                </a:path>
              </a:pathLst>
            </a:custGeom>
            <a:noFill/>
            <a:ln w="50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4"/>
            <p:cNvSpPr/>
            <p:nvPr/>
          </p:nvSpPr>
          <p:spPr>
            <a:xfrm>
              <a:off x="5218075" y="4080025"/>
              <a:ext cx="385300" cy="390300"/>
            </a:xfrm>
            <a:custGeom>
              <a:avLst/>
              <a:gdLst/>
              <a:ahLst/>
              <a:cxnLst/>
              <a:rect l="l" t="t" r="r" b="b"/>
              <a:pathLst>
                <a:path w="15412" h="15612" extrusionOk="0">
                  <a:moveTo>
                    <a:pt x="0" y="1"/>
                  </a:moveTo>
                  <a:lnTo>
                    <a:pt x="2335" y="15612"/>
                  </a:lnTo>
                  <a:lnTo>
                    <a:pt x="13109" y="15612"/>
                  </a:lnTo>
                  <a:lnTo>
                    <a:pt x="15411" y="1"/>
                  </a:lnTo>
                  <a:close/>
                </a:path>
              </a:pathLst>
            </a:custGeom>
            <a:solidFill>
              <a:srgbClr val="FF725E"/>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4"/>
            <p:cNvSpPr/>
            <p:nvPr/>
          </p:nvSpPr>
          <p:spPr>
            <a:xfrm>
              <a:off x="5185550" y="4018325"/>
              <a:ext cx="450325" cy="104250"/>
            </a:xfrm>
            <a:custGeom>
              <a:avLst/>
              <a:gdLst/>
              <a:ahLst/>
              <a:cxnLst/>
              <a:rect l="l" t="t" r="r" b="b"/>
              <a:pathLst>
                <a:path w="18013" h="4170" extrusionOk="0">
                  <a:moveTo>
                    <a:pt x="0" y="0"/>
                  </a:moveTo>
                  <a:lnTo>
                    <a:pt x="0" y="4170"/>
                  </a:lnTo>
                  <a:lnTo>
                    <a:pt x="18013" y="4170"/>
                  </a:lnTo>
                  <a:lnTo>
                    <a:pt x="18013" y="0"/>
                  </a:lnTo>
                  <a:close/>
                </a:path>
              </a:pathLst>
            </a:custGeom>
            <a:solidFill>
              <a:srgbClr val="FF725E"/>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4"/>
            <p:cNvSpPr/>
            <p:nvPr/>
          </p:nvSpPr>
          <p:spPr>
            <a:xfrm>
              <a:off x="3349225" y="3995800"/>
              <a:ext cx="810600" cy="436175"/>
            </a:xfrm>
            <a:custGeom>
              <a:avLst/>
              <a:gdLst/>
              <a:ahLst/>
              <a:cxnLst/>
              <a:rect l="l" t="t" r="r" b="b"/>
              <a:pathLst>
                <a:path w="32424" h="17447" extrusionOk="0">
                  <a:moveTo>
                    <a:pt x="3737" y="1"/>
                  </a:moveTo>
                  <a:lnTo>
                    <a:pt x="3737" y="8473"/>
                  </a:lnTo>
                  <a:cubicBezTo>
                    <a:pt x="3737" y="11209"/>
                    <a:pt x="2803" y="13911"/>
                    <a:pt x="1101" y="16079"/>
                  </a:cubicBezTo>
                  <a:lnTo>
                    <a:pt x="1" y="17446"/>
                  </a:lnTo>
                  <a:lnTo>
                    <a:pt x="32424" y="17446"/>
                  </a:lnTo>
                  <a:lnTo>
                    <a:pt x="31323" y="16079"/>
                  </a:lnTo>
                  <a:cubicBezTo>
                    <a:pt x="29622" y="13911"/>
                    <a:pt x="28688" y="11209"/>
                    <a:pt x="28688" y="8473"/>
                  </a:cubicBezTo>
                  <a:lnTo>
                    <a:pt x="28688" y="1"/>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4"/>
            <p:cNvSpPr/>
            <p:nvPr/>
          </p:nvSpPr>
          <p:spPr>
            <a:xfrm>
              <a:off x="3404275" y="3995800"/>
              <a:ext cx="700525" cy="360275"/>
            </a:xfrm>
            <a:custGeom>
              <a:avLst/>
              <a:gdLst/>
              <a:ahLst/>
              <a:cxnLst/>
              <a:rect l="l" t="t" r="r" b="b"/>
              <a:pathLst>
                <a:path w="28021" h="14411" extrusionOk="0">
                  <a:moveTo>
                    <a:pt x="1535" y="1"/>
                  </a:moveTo>
                  <a:lnTo>
                    <a:pt x="1535" y="8473"/>
                  </a:lnTo>
                  <a:cubicBezTo>
                    <a:pt x="1535" y="10541"/>
                    <a:pt x="1001" y="12576"/>
                    <a:pt x="0" y="14411"/>
                  </a:cubicBezTo>
                  <a:lnTo>
                    <a:pt x="28020" y="14411"/>
                  </a:lnTo>
                  <a:cubicBezTo>
                    <a:pt x="27020" y="12576"/>
                    <a:pt x="26486" y="10541"/>
                    <a:pt x="26486" y="8473"/>
                  </a:cubicBezTo>
                  <a:lnTo>
                    <a:pt x="26486"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4"/>
            <p:cNvSpPr/>
            <p:nvPr/>
          </p:nvSpPr>
          <p:spPr>
            <a:xfrm>
              <a:off x="2501125" y="2182000"/>
              <a:ext cx="2506825" cy="1880550"/>
            </a:xfrm>
            <a:custGeom>
              <a:avLst/>
              <a:gdLst/>
              <a:ahLst/>
              <a:cxnLst/>
              <a:rect l="l" t="t" r="r" b="b"/>
              <a:pathLst>
                <a:path w="100273" h="75222" extrusionOk="0">
                  <a:moveTo>
                    <a:pt x="3536" y="1"/>
                  </a:moveTo>
                  <a:cubicBezTo>
                    <a:pt x="1568" y="1"/>
                    <a:pt x="0" y="1568"/>
                    <a:pt x="0" y="3537"/>
                  </a:cubicBezTo>
                  <a:lnTo>
                    <a:pt x="0" y="71685"/>
                  </a:lnTo>
                  <a:cubicBezTo>
                    <a:pt x="0" y="73620"/>
                    <a:pt x="1568" y="75221"/>
                    <a:pt x="3536" y="75221"/>
                  </a:cubicBezTo>
                  <a:lnTo>
                    <a:pt x="96736" y="75221"/>
                  </a:lnTo>
                  <a:cubicBezTo>
                    <a:pt x="98704" y="75221"/>
                    <a:pt x="100272" y="73620"/>
                    <a:pt x="100272" y="71685"/>
                  </a:cubicBezTo>
                  <a:lnTo>
                    <a:pt x="100272" y="3537"/>
                  </a:lnTo>
                  <a:cubicBezTo>
                    <a:pt x="100272" y="1568"/>
                    <a:pt x="98704" y="1"/>
                    <a:pt x="96736"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4"/>
            <p:cNvSpPr/>
            <p:nvPr/>
          </p:nvSpPr>
          <p:spPr>
            <a:xfrm>
              <a:off x="2501125" y="3769800"/>
              <a:ext cx="2506825" cy="292750"/>
            </a:xfrm>
            <a:custGeom>
              <a:avLst/>
              <a:gdLst/>
              <a:ahLst/>
              <a:cxnLst/>
              <a:rect l="l" t="t" r="r" b="b"/>
              <a:pathLst>
                <a:path w="100273" h="11710" extrusionOk="0">
                  <a:moveTo>
                    <a:pt x="0" y="1"/>
                  </a:moveTo>
                  <a:lnTo>
                    <a:pt x="0" y="8173"/>
                  </a:lnTo>
                  <a:cubicBezTo>
                    <a:pt x="0" y="10108"/>
                    <a:pt x="1568" y="11709"/>
                    <a:pt x="3536" y="11709"/>
                  </a:cubicBezTo>
                  <a:lnTo>
                    <a:pt x="96736" y="11709"/>
                  </a:lnTo>
                  <a:cubicBezTo>
                    <a:pt x="98704" y="11709"/>
                    <a:pt x="100272" y="10108"/>
                    <a:pt x="100272" y="8173"/>
                  </a:cubicBezTo>
                  <a:lnTo>
                    <a:pt x="100272" y="1"/>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4"/>
            <p:cNvSpPr/>
            <p:nvPr/>
          </p:nvSpPr>
          <p:spPr>
            <a:xfrm>
              <a:off x="2627050" y="2298750"/>
              <a:ext cx="2254975" cy="1328475"/>
            </a:xfrm>
            <a:custGeom>
              <a:avLst/>
              <a:gdLst/>
              <a:ahLst/>
              <a:cxnLst/>
              <a:rect l="l" t="t" r="r" b="b"/>
              <a:pathLst>
                <a:path w="90199" h="53139" extrusionOk="0">
                  <a:moveTo>
                    <a:pt x="0" y="1"/>
                  </a:moveTo>
                  <a:lnTo>
                    <a:pt x="0" y="53139"/>
                  </a:lnTo>
                  <a:lnTo>
                    <a:pt x="90198" y="53139"/>
                  </a:lnTo>
                  <a:lnTo>
                    <a:pt x="90198" y="1"/>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4"/>
            <p:cNvSpPr/>
            <p:nvPr/>
          </p:nvSpPr>
          <p:spPr>
            <a:xfrm>
              <a:off x="3692800" y="3869625"/>
              <a:ext cx="108450" cy="92850"/>
            </a:xfrm>
            <a:custGeom>
              <a:avLst/>
              <a:gdLst/>
              <a:ahLst/>
              <a:cxnLst/>
              <a:rect l="l" t="t" r="r" b="b"/>
              <a:pathLst>
                <a:path w="4338" h="3714" extrusionOk="0">
                  <a:moveTo>
                    <a:pt x="2460" y="0"/>
                  </a:moveTo>
                  <a:cubicBezTo>
                    <a:pt x="2006" y="0"/>
                    <a:pt x="1544" y="169"/>
                    <a:pt x="1168" y="544"/>
                  </a:cubicBezTo>
                  <a:cubicBezTo>
                    <a:pt x="1" y="1712"/>
                    <a:pt x="835" y="3713"/>
                    <a:pt x="2469" y="3713"/>
                  </a:cubicBezTo>
                  <a:cubicBezTo>
                    <a:pt x="3503" y="3713"/>
                    <a:pt x="4337" y="2879"/>
                    <a:pt x="4337" y="1879"/>
                  </a:cubicBezTo>
                  <a:cubicBezTo>
                    <a:pt x="4337" y="748"/>
                    <a:pt x="3417" y="0"/>
                    <a:pt x="2460"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4"/>
            <p:cNvSpPr/>
            <p:nvPr/>
          </p:nvSpPr>
          <p:spPr>
            <a:xfrm>
              <a:off x="3349225" y="4431950"/>
              <a:ext cx="810600" cy="38375"/>
            </a:xfrm>
            <a:custGeom>
              <a:avLst/>
              <a:gdLst/>
              <a:ahLst/>
              <a:cxnLst/>
              <a:rect l="l" t="t" r="r" b="b"/>
              <a:pathLst>
                <a:path w="32424" h="1535" extrusionOk="0">
                  <a:moveTo>
                    <a:pt x="1" y="0"/>
                  </a:moveTo>
                  <a:lnTo>
                    <a:pt x="1" y="1535"/>
                  </a:lnTo>
                  <a:lnTo>
                    <a:pt x="32424" y="1535"/>
                  </a:lnTo>
                  <a:lnTo>
                    <a:pt x="32424" y="0"/>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4"/>
            <p:cNvSpPr/>
            <p:nvPr/>
          </p:nvSpPr>
          <p:spPr>
            <a:xfrm>
              <a:off x="2644550" y="2392150"/>
              <a:ext cx="2216625" cy="116775"/>
            </a:xfrm>
            <a:custGeom>
              <a:avLst/>
              <a:gdLst/>
              <a:ahLst/>
              <a:cxnLst/>
              <a:rect l="l" t="t" r="r" b="b"/>
              <a:pathLst>
                <a:path w="88665" h="4671" extrusionOk="0">
                  <a:moveTo>
                    <a:pt x="1" y="1"/>
                  </a:moveTo>
                  <a:lnTo>
                    <a:pt x="1" y="4671"/>
                  </a:lnTo>
                  <a:lnTo>
                    <a:pt x="88664" y="4671"/>
                  </a:lnTo>
                  <a:lnTo>
                    <a:pt x="88664" y="1"/>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4"/>
            <p:cNvSpPr/>
            <p:nvPr/>
          </p:nvSpPr>
          <p:spPr>
            <a:xfrm>
              <a:off x="2644550" y="2437175"/>
              <a:ext cx="2216625" cy="1133350"/>
            </a:xfrm>
            <a:custGeom>
              <a:avLst/>
              <a:gdLst/>
              <a:ahLst/>
              <a:cxnLst/>
              <a:rect l="l" t="t" r="r" b="b"/>
              <a:pathLst>
                <a:path w="88665" h="45334" extrusionOk="0">
                  <a:moveTo>
                    <a:pt x="1" y="1"/>
                  </a:moveTo>
                  <a:lnTo>
                    <a:pt x="1" y="2870"/>
                  </a:lnTo>
                  <a:lnTo>
                    <a:pt x="1" y="6706"/>
                  </a:lnTo>
                  <a:lnTo>
                    <a:pt x="1" y="45333"/>
                  </a:lnTo>
                  <a:lnTo>
                    <a:pt x="88664" y="45333"/>
                  </a:lnTo>
                  <a:lnTo>
                    <a:pt x="88664" y="2870"/>
                  </a:lnTo>
                  <a:lnTo>
                    <a:pt x="14645" y="2870"/>
                  </a:lnTo>
                  <a:lnTo>
                    <a:pt x="13577" y="1"/>
                  </a:lnTo>
                  <a:close/>
                </a:path>
              </a:pathLst>
            </a:custGeom>
            <a:solidFill>
              <a:srgbClr val="FF725E"/>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4"/>
            <p:cNvSpPr/>
            <p:nvPr/>
          </p:nvSpPr>
          <p:spPr>
            <a:xfrm>
              <a:off x="3240825" y="3035125"/>
              <a:ext cx="1039925" cy="25"/>
            </a:xfrm>
            <a:custGeom>
              <a:avLst/>
              <a:gdLst/>
              <a:ahLst/>
              <a:cxnLst/>
              <a:rect l="l" t="t" r="r" b="b"/>
              <a:pathLst>
                <a:path w="41597" h="1" fill="none" extrusionOk="0">
                  <a:moveTo>
                    <a:pt x="0" y="0"/>
                  </a:moveTo>
                  <a:lnTo>
                    <a:pt x="41597"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4"/>
            <p:cNvSpPr/>
            <p:nvPr/>
          </p:nvSpPr>
          <p:spPr>
            <a:xfrm>
              <a:off x="3240825" y="3137700"/>
              <a:ext cx="1039925" cy="25"/>
            </a:xfrm>
            <a:custGeom>
              <a:avLst/>
              <a:gdLst/>
              <a:ahLst/>
              <a:cxnLst/>
              <a:rect l="l" t="t" r="r" b="b"/>
              <a:pathLst>
                <a:path w="41597" h="1" fill="none" extrusionOk="0">
                  <a:moveTo>
                    <a:pt x="0" y="0"/>
                  </a:moveTo>
                  <a:lnTo>
                    <a:pt x="41597" y="0"/>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4"/>
            <p:cNvSpPr/>
            <p:nvPr/>
          </p:nvSpPr>
          <p:spPr>
            <a:xfrm>
              <a:off x="3240825" y="3239425"/>
              <a:ext cx="1039925" cy="25"/>
            </a:xfrm>
            <a:custGeom>
              <a:avLst/>
              <a:gdLst/>
              <a:ahLst/>
              <a:cxnLst/>
              <a:rect l="l" t="t" r="r" b="b"/>
              <a:pathLst>
                <a:path w="41597" h="1" fill="none" extrusionOk="0">
                  <a:moveTo>
                    <a:pt x="0" y="1"/>
                  </a:moveTo>
                  <a:lnTo>
                    <a:pt x="41597"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4"/>
            <p:cNvSpPr/>
            <p:nvPr/>
          </p:nvSpPr>
          <p:spPr>
            <a:xfrm>
              <a:off x="3240825" y="3342000"/>
              <a:ext cx="1039925" cy="25"/>
            </a:xfrm>
            <a:custGeom>
              <a:avLst/>
              <a:gdLst/>
              <a:ahLst/>
              <a:cxnLst/>
              <a:rect l="l" t="t" r="r" b="b"/>
              <a:pathLst>
                <a:path w="41597" h="1" fill="none" extrusionOk="0">
                  <a:moveTo>
                    <a:pt x="0" y="1"/>
                  </a:moveTo>
                  <a:lnTo>
                    <a:pt x="41597" y="1"/>
                  </a:lnTo>
                </a:path>
              </a:pathLst>
            </a:custGeom>
            <a:noFill/>
            <a:ln w="2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4"/>
            <p:cNvSpPr/>
            <p:nvPr/>
          </p:nvSpPr>
          <p:spPr>
            <a:xfrm>
              <a:off x="3209975" y="2615650"/>
              <a:ext cx="1089125" cy="147625"/>
            </a:xfrm>
            <a:custGeom>
              <a:avLst/>
              <a:gdLst/>
              <a:ahLst/>
              <a:cxnLst/>
              <a:rect l="l" t="t" r="r" b="b"/>
              <a:pathLst>
                <a:path w="43565" h="5905" extrusionOk="0">
                  <a:moveTo>
                    <a:pt x="2935" y="0"/>
                  </a:moveTo>
                  <a:cubicBezTo>
                    <a:pt x="1301" y="0"/>
                    <a:pt x="0" y="1335"/>
                    <a:pt x="0" y="2969"/>
                  </a:cubicBezTo>
                  <a:cubicBezTo>
                    <a:pt x="0" y="4570"/>
                    <a:pt x="1334" y="5905"/>
                    <a:pt x="2969" y="5905"/>
                  </a:cubicBezTo>
                  <a:lnTo>
                    <a:pt x="40629" y="5905"/>
                  </a:lnTo>
                  <a:cubicBezTo>
                    <a:pt x="42264" y="5905"/>
                    <a:pt x="43564" y="4570"/>
                    <a:pt x="43564" y="2969"/>
                  </a:cubicBezTo>
                  <a:cubicBezTo>
                    <a:pt x="43564" y="1335"/>
                    <a:pt x="42264" y="0"/>
                    <a:pt x="40629"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4"/>
            <p:cNvSpPr/>
            <p:nvPr/>
          </p:nvSpPr>
          <p:spPr>
            <a:xfrm>
              <a:off x="4096425" y="2615650"/>
              <a:ext cx="202675" cy="147625"/>
            </a:xfrm>
            <a:custGeom>
              <a:avLst/>
              <a:gdLst/>
              <a:ahLst/>
              <a:cxnLst/>
              <a:rect l="l" t="t" r="r" b="b"/>
              <a:pathLst>
                <a:path w="8107" h="5905" extrusionOk="0">
                  <a:moveTo>
                    <a:pt x="1" y="0"/>
                  </a:moveTo>
                  <a:lnTo>
                    <a:pt x="1" y="5905"/>
                  </a:lnTo>
                  <a:lnTo>
                    <a:pt x="5171" y="5905"/>
                  </a:lnTo>
                  <a:cubicBezTo>
                    <a:pt x="6806" y="5905"/>
                    <a:pt x="8106" y="4570"/>
                    <a:pt x="8106" y="2936"/>
                  </a:cubicBezTo>
                  <a:cubicBezTo>
                    <a:pt x="8106" y="1301"/>
                    <a:pt x="6806" y="0"/>
                    <a:pt x="5171"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4"/>
            <p:cNvSpPr/>
            <p:nvPr/>
          </p:nvSpPr>
          <p:spPr>
            <a:xfrm>
              <a:off x="4124450" y="2622525"/>
              <a:ext cx="90425" cy="84975"/>
            </a:xfrm>
            <a:custGeom>
              <a:avLst/>
              <a:gdLst/>
              <a:ahLst/>
              <a:cxnLst/>
              <a:rect l="l" t="t" r="r" b="b"/>
              <a:pathLst>
                <a:path w="3617" h="3399" extrusionOk="0">
                  <a:moveTo>
                    <a:pt x="1751" y="337"/>
                  </a:moveTo>
                  <a:cubicBezTo>
                    <a:pt x="2064" y="337"/>
                    <a:pt x="2383" y="448"/>
                    <a:pt x="2649" y="693"/>
                  </a:cubicBezTo>
                  <a:cubicBezTo>
                    <a:pt x="3216" y="1226"/>
                    <a:pt x="3249" y="2094"/>
                    <a:pt x="2716" y="2627"/>
                  </a:cubicBezTo>
                  <a:cubicBezTo>
                    <a:pt x="2433" y="2933"/>
                    <a:pt x="2076" y="3070"/>
                    <a:pt x="1728" y="3070"/>
                  </a:cubicBezTo>
                  <a:cubicBezTo>
                    <a:pt x="1050" y="3070"/>
                    <a:pt x="403" y="2553"/>
                    <a:pt x="381" y="1760"/>
                  </a:cubicBezTo>
                  <a:cubicBezTo>
                    <a:pt x="358" y="904"/>
                    <a:pt x="1041" y="337"/>
                    <a:pt x="1751" y="337"/>
                  </a:cubicBezTo>
                  <a:close/>
                  <a:moveTo>
                    <a:pt x="1745" y="0"/>
                  </a:moveTo>
                  <a:cubicBezTo>
                    <a:pt x="852" y="0"/>
                    <a:pt x="1" y="720"/>
                    <a:pt x="47" y="1760"/>
                  </a:cubicBezTo>
                  <a:cubicBezTo>
                    <a:pt x="69" y="2755"/>
                    <a:pt x="898" y="3398"/>
                    <a:pt x="1755" y="3398"/>
                  </a:cubicBezTo>
                  <a:cubicBezTo>
                    <a:pt x="2191" y="3398"/>
                    <a:pt x="2634" y="3232"/>
                    <a:pt x="2983" y="2861"/>
                  </a:cubicBezTo>
                  <a:cubicBezTo>
                    <a:pt x="3616" y="2194"/>
                    <a:pt x="3583" y="1093"/>
                    <a:pt x="2883" y="459"/>
                  </a:cubicBezTo>
                  <a:cubicBezTo>
                    <a:pt x="2544" y="142"/>
                    <a:pt x="2140" y="0"/>
                    <a:pt x="1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4"/>
            <p:cNvSpPr/>
            <p:nvPr/>
          </p:nvSpPr>
          <p:spPr>
            <a:xfrm>
              <a:off x="4197325" y="2692775"/>
              <a:ext cx="60900" cy="58000"/>
            </a:xfrm>
            <a:custGeom>
              <a:avLst/>
              <a:gdLst/>
              <a:ahLst/>
              <a:cxnLst/>
              <a:rect l="l" t="t" r="r" b="b"/>
              <a:pathLst>
                <a:path w="2436" h="2320" extrusionOk="0">
                  <a:moveTo>
                    <a:pt x="239" y="1"/>
                  </a:moveTo>
                  <a:cubicBezTo>
                    <a:pt x="193" y="1"/>
                    <a:pt x="151" y="18"/>
                    <a:pt x="134" y="51"/>
                  </a:cubicBezTo>
                  <a:lnTo>
                    <a:pt x="68" y="84"/>
                  </a:lnTo>
                  <a:cubicBezTo>
                    <a:pt x="1" y="151"/>
                    <a:pt x="1" y="251"/>
                    <a:pt x="68" y="318"/>
                  </a:cubicBezTo>
                  <a:lnTo>
                    <a:pt x="668" y="885"/>
                  </a:lnTo>
                  <a:cubicBezTo>
                    <a:pt x="635" y="1018"/>
                    <a:pt x="668" y="1118"/>
                    <a:pt x="735" y="1185"/>
                  </a:cubicBezTo>
                  <a:lnTo>
                    <a:pt x="1769" y="2219"/>
                  </a:lnTo>
                  <a:cubicBezTo>
                    <a:pt x="1852" y="2286"/>
                    <a:pt x="1952" y="2319"/>
                    <a:pt x="2048" y="2319"/>
                  </a:cubicBezTo>
                  <a:cubicBezTo>
                    <a:pt x="2144" y="2319"/>
                    <a:pt x="2236" y="2286"/>
                    <a:pt x="2303" y="2219"/>
                  </a:cubicBezTo>
                  <a:cubicBezTo>
                    <a:pt x="2436" y="2086"/>
                    <a:pt x="2436" y="1852"/>
                    <a:pt x="2303" y="1719"/>
                  </a:cubicBezTo>
                  <a:lnTo>
                    <a:pt x="1268" y="685"/>
                  </a:lnTo>
                  <a:cubicBezTo>
                    <a:pt x="1205" y="621"/>
                    <a:pt x="1142" y="598"/>
                    <a:pt x="1078" y="598"/>
                  </a:cubicBezTo>
                  <a:cubicBezTo>
                    <a:pt x="1042" y="598"/>
                    <a:pt x="1005" y="606"/>
                    <a:pt x="968" y="618"/>
                  </a:cubicBezTo>
                  <a:lnTo>
                    <a:pt x="368" y="51"/>
                  </a:lnTo>
                  <a:cubicBezTo>
                    <a:pt x="334" y="18"/>
                    <a:pt x="284"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4"/>
            <p:cNvSpPr/>
            <p:nvPr/>
          </p:nvSpPr>
          <p:spPr>
            <a:xfrm>
              <a:off x="4408325" y="2827375"/>
              <a:ext cx="853950" cy="440675"/>
            </a:xfrm>
            <a:custGeom>
              <a:avLst/>
              <a:gdLst/>
              <a:ahLst/>
              <a:cxnLst/>
              <a:rect l="l" t="t" r="r" b="b"/>
              <a:pathLst>
                <a:path w="34158" h="17627" extrusionOk="0">
                  <a:moveTo>
                    <a:pt x="12369" y="1"/>
                  </a:moveTo>
                  <a:cubicBezTo>
                    <a:pt x="12337" y="1"/>
                    <a:pt x="12306" y="2"/>
                    <a:pt x="12276" y="4"/>
                  </a:cubicBezTo>
                  <a:cubicBezTo>
                    <a:pt x="10941" y="104"/>
                    <a:pt x="0" y="1338"/>
                    <a:pt x="0" y="1338"/>
                  </a:cubicBezTo>
                  <a:lnTo>
                    <a:pt x="3569" y="15282"/>
                  </a:lnTo>
                  <a:cubicBezTo>
                    <a:pt x="3836" y="15882"/>
                    <a:pt x="4303" y="16349"/>
                    <a:pt x="4904" y="16616"/>
                  </a:cubicBezTo>
                  <a:cubicBezTo>
                    <a:pt x="5404" y="16816"/>
                    <a:pt x="6005" y="16749"/>
                    <a:pt x="6738" y="17183"/>
                  </a:cubicBezTo>
                  <a:cubicBezTo>
                    <a:pt x="7376" y="17534"/>
                    <a:pt x="8388" y="17627"/>
                    <a:pt x="9563" y="17627"/>
                  </a:cubicBezTo>
                  <a:cubicBezTo>
                    <a:pt x="10871" y="17627"/>
                    <a:pt x="12380" y="17512"/>
                    <a:pt x="13795" y="17512"/>
                  </a:cubicBezTo>
                  <a:cubicBezTo>
                    <a:pt x="14367" y="17512"/>
                    <a:pt x="14923" y="17531"/>
                    <a:pt x="15445" y="17583"/>
                  </a:cubicBezTo>
                  <a:cubicBezTo>
                    <a:pt x="15587" y="17599"/>
                    <a:pt x="15732" y="17607"/>
                    <a:pt x="15879" y="17607"/>
                  </a:cubicBezTo>
                  <a:cubicBezTo>
                    <a:pt x="18786" y="17607"/>
                    <a:pt x="22383" y="14615"/>
                    <a:pt x="22383" y="14615"/>
                  </a:cubicBezTo>
                  <a:lnTo>
                    <a:pt x="34158" y="15282"/>
                  </a:lnTo>
                  <a:lnTo>
                    <a:pt x="34158" y="3607"/>
                  </a:lnTo>
                  <a:cubicBezTo>
                    <a:pt x="34158" y="3607"/>
                    <a:pt x="31189" y="3728"/>
                    <a:pt x="27854" y="3728"/>
                  </a:cubicBezTo>
                  <a:cubicBezTo>
                    <a:pt x="24407" y="3728"/>
                    <a:pt x="20570" y="3599"/>
                    <a:pt x="19214" y="3073"/>
                  </a:cubicBezTo>
                  <a:cubicBezTo>
                    <a:pt x="16639" y="2062"/>
                    <a:pt x="13745" y="1"/>
                    <a:pt x="12369"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4"/>
            <p:cNvSpPr/>
            <p:nvPr/>
          </p:nvSpPr>
          <p:spPr>
            <a:xfrm>
              <a:off x="4123950" y="2030075"/>
              <a:ext cx="652150" cy="617825"/>
            </a:xfrm>
            <a:custGeom>
              <a:avLst/>
              <a:gdLst/>
              <a:ahLst/>
              <a:cxnLst/>
              <a:rect l="l" t="t" r="r" b="b"/>
              <a:pathLst>
                <a:path w="26086" h="24713" extrusionOk="0">
                  <a:moveTo>
                    <a:pt x="13193" y="2445"/>
                  </a:moveTo>
                  <a:cubicBezTo>
                    <a:pt x="17900" y="2445"/>
                    <a:pt x="22509" y="5771"/>
                    <a:pt x="23117" y="11281"/>
                  </a:cubicBezTo>
                  <a:cubicBezTo>
                    <a:pt x="23717" y="16719"/>
                    <a:pt x="19815" y="21622"/>
                    <a:pt x="14377" y="22223"/>
                  </a:cubicBezTo>
                  <a:cubicBezTo>
                    <a:pt x="13981" y="22266"/>
                    <a:pt x="13592" y="22287"/>
                    <a:pt x="13209" y="22287"/>
                  </a:cubicBezTo>
                  <a:cubicBezTo>
                    <a:pt x="5092" y="22287"/>
                    <a:pt x="250" y="12772"/>
                    <a:pt x="5538" y="6178"/>
                  </a:cubicBezTo>
                  <a:cubicBezTo>
                    <a:pt x="7584" y="3610"/>
                    <a:pt x="10406" y="2445"/>
                    <a:pt x="13193" y="2445"/>
                  </a:cubicBezTo>
                  <a:close/>
                  <a:moveTo>
                    <a:pt x="13259" y="0"/>
                  </a:moveTo>
                  <a:cubicBezTo>
                    <a:pt x="12813" y="0"/>
                    <a:pt x="12362" y="24"/>
                    <a:pt x="11909" y="73"/>
                  </a:cubicBezTo>
                  <a:cubicBezTo>
                    <a:pt x="6939" y="640"/>
                    <a:pt x="2802" y="4110"/>
                    <a:pt x="1401" y="8913"/>
                  </a:cubicBezTo>
                  <a:cubicBezTo>
                    <a:pt x="0" y="13716"/>
                    <a:pt x="1635" y="18887"/>
                    <a:pt x="5538" y="21989"/>
                  </a:cubicBezTo>
                  <a:cubicBezTo>
                    <a:pt x="7782" y="23792"/>
                    <a:pt x="10523" y="24713"/>
                    <a:pt x="13278" y="24713"/>
                  </a:cubicBezTo>
                  <a:cubicBezTo>
                    <a:pt x="15314" y="24713"/>
                    <a:pt x="17357" y="24210"/>
                    <a:pt x="19214" y="23190"/>
                  </a:cubicBezTo>
                  <a:cubicBezTo>
                    <a:pt x="23617" y="20788"/>
                    <a:pt x="26086" y="15985"/>
                    <a:pt x="25552" y="11015"/>
                  </a:cubicBezTo>
                  <a:cubicBezTo>
                    <a:pt x="24836" y="4665"/>
                    <a:pt x="19474" y="0"/>
                    <a:pt x="13259"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4"/>
            <p:cNvSpPr/>
            <p:nvPr/>
          </p:nvSpPr>
          <p:spPr>
            <a:xfrm>
              <a:off x="4122275" y="2012550"/>
              <a:ext cx="652175" cy="617850"/>
            </a:xfrm>
            <a:custGeom>
              <a:avLst/>
              <a:gdLst/>
              <a:ahLst/>
              <a:cxnLst/>
              <a:rect l="l" t="t" r="r" b="b"/>
              <a:pathLst>
                <a:path w="26087" h="24714" extrusionOk="0">
                  <a:moveTo>
                    <a:pt x="13208" y="2437"/>
                  </a:moveTo>
                  <a:cubicBezTo>
                    <a:pt x="17910" y="2437"/>
                    <a:pt x="22510" y="5756"/>
                    <a:pt x="23117" y="11282"/>
                  </a:cubicBezTo>
                  <a:cubicBezTo>
                    <a:pt x="23718" y="16719"/>
                    <a:pt x="19815" y="21623"/>
                    <a:pt x="14344" y="22223"/>
                  </a:cubicBezTo>
                  <a:cubicBezTo>
                    <a:pt x="13951" y="22266"/>
                    <a:pt x="13564" y="22287"/>
                    <a:pt x="13184" y="22287"/>
                  </a:cubicBezTo>
                  <a:cubicBezTo>
                    <a:pt x="5094" y="22287"/>
                    <a:pt x="249" y="12742"/>
                    <a:pt x="5538" y="6178"/>
                  </a:cubicBezTo>
                  <a:cubicBezTo>
                    <a:pt x="7588" y="3606"/>
                    <a:pt x="10416" y="2437"/>
                    <a:pt x="13208" y="2437"/>
                  </a:cubicBezTo>
                  <a:close/>
                  <a:moveTo>
                    <a:pt x="13259" y="1"/>
                  </a:moveTo>
                  <a:cubicBezTo>
                    <a:pt x="12813" y="1"/>
                    <a:pt x="12363" y="25"/>
                    <a:pt x="11909" y="74"/>
                  </a:cubicBezTo>
                  <a:cubicBezTo>
                    <a:pt x="6939" y="641"/>
                    <a:pt x="2803" y="4110"/>
                    <a:pt x="1402" y="8914"/>
                  </a:cubicBezTo>
                  <a:cubicBezTo>
                    <a:pt x="1" y="13717"/>
                    <a:pt x="1635" y="18887"/>
                    <a:pt x="5538" y="21990"/>
                  </a:cubicBezTo>
                  <a:cubicBezTo>
                    <a:pt x="7783" y="23793"/>
                    <a:pt x="10523" y="24713"/>
                    <a:pt x="13279" y="24713"/>
                  </a:cubicBezTo>
                  <a:cubicBezTo>
                    <a:pt x="15314" y="24713"/>
                    <a:pt x="17358" y="24211"/>
                    <a:pt x="19214" y="23190"/>
                  </a:cubicBezTo>
                  <a:cubicBezTo>
                    <a:pt x="23618" y="20789"/>
                    <a:pt x="26086" y="15952"/>
                    <a:pt x="25552" y="11015"/>
                  </a:cubicBezTo>
                  <a:cubicBezTo>
                    <a:pt x="24836" y="4666"/>
                    <a:pt x="19474" y="1"/>
                    <a:pt x="13259"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4"/>
            <p:cNvSpPr/>
            <p:nvPr/>
          </p:nvSpPr>
          <p:spPr>
            <a:xfrm>
              <a:off x="4455025" y="2633825"/>
              <a:ext cx="101750" cy="275700"/>
            </a:xfrm>
            <a:custGeom>
              <a:avLst/>
              <a:gdLst/>
              <a:ahLst/>
              <a:cxnLst/>
              <a:rect l="l" t="t" r="r" b="b"/>
              <a:pathLst>
                <a:path w="4070" h="11028" extrusionOk="0">
                  <a:moveTo>
                    <a:pt x="1861" y="1"/>
                  </a:moveTo>
                  <a:cubicBezTo>
                    <a:pt x="1820" y="1"/>
                    <a:pt x="1777" y="3"/>
                    <a:pt x="1735" y="7"/>
                  </a:cubicBezTo>
                  <a:lnTo>
                    <a:pt x="1134" y="74"/>
                  </a:lnTo>
                  <a:cubicBezTo>
                    <a:pt x="467" y="141"/>
                    <a:pt x="0" y="741"/>
                    <a:pt x="67" y="1408"/>
                  </a:cubicBezTo>
                  <a:lnTo>
                    <a:pt x="1034" y="9981"/>
                  </a:lnTo>
                  <a:cubicBezTo>
                    <a:pt x="1095" y="10560"/>
                    <a:pt x="1602" y="11028"/>
                    <a:pt x="2198" y="11028"/>
                  </a:cubicBezTo>
                  <a:cubicBezTo>
                    <a:pt x="2254" y="11028"/>
                    <a:pt x="2311" y="11024"/>
                    <a:pt x="2369" y="11015"/>
                  </a:cubicBezTo>
                  <a:lnTo>
                    <a:pt x="2936" y="10948"/>
                  </a:lnTo>
                  <a:cubicBezTo>
                    <a:pt x="3603" y="10882"/>
                    <a:pt x="4070" y="10315"/>
                    <a:pt x="4003" y="9648"/>
                  </a:cubicBezTo>
                  <a:lnTo>
                    <a:pt x="3036" y="1075"/>
                  </a:lnTo>
                  <a:cubicBezTo>
                    <a:pt x="2973" y="450"/>
                    <a:pt x="2472" y="1"/>
                    <a:pt x="1861" y="1"/>
                  </a:cubicBezTo>
                  <a:close/>
                </a:path>
              </a:pathLst>
            </a:custGeom>
            <a:solidFill>
              <a:srgbClr val="FF725E"/>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4"/>
            <p:cNvSpPr/>
            <p:nvPr/>
          </p:nvSpPr>
          <p:spPr>
            <a:xfrm>
              <a:off x="4445000" y="2809600"/>
              <a:ext cx="186825" cy="541200"/>
            </a:xfrm>
            <a:custGeom>
              <a:avLst/>
              <a:gdLst/>
              <a:ahLst/>
              <a:cxnLst/>
              <a:rect l="l" t="t" r="r" b="b"/>
              <a:pathLst>
                <a:path w="7473" h="21648" extrusionOk="0">
                  <a:moveTo>
                    <a:pt x="3443" y="0"/>
                  </a:moveTo>
                  <a:cubicBezTo>
                    <a:pt x="3364" y="0"/>
                    <a:pt x="3284" y="5"/>
                    <a:pt x="3203" y="15"/>
                  </a:cubicBezTo>
                  <a:lnTo>
                    <a:pt x="1936" y="148"/>
                  </a:lnTo>
                  <a:lnTo>
                    <a:pt x="1969" y="115"/>
                  </a:lnTo>
                  <a:lnTo>
                    <a:pt x="1969" y="115"/>
                  </a:lnTo>
                  <a:cubicBezTo>
                    <a:pt x="835" y="248"/>
                    <a:pt x="1" y="1249"/>
                    <a:pt x="134" y="2383"/>
                  </a:cubicBezTo>
                  <a:lnTo>
                    <a:pt x="2002" y="19295"/>
                  </a:lnTo>
                  <a:cubicBezTo>
                    <a:pt x="2157" y="20659"/>
                    <a:pt x="3291" y="21648"/>
                    <a:pt x="4601" y="21648"/>
                  </a:cubicBezTo>
                  <a:cubicBezTo>
                    <a:pt x="4701" y="21648"/>
                    <a:pt x="4803" y="21642"/>
                    <a:pt x="4904" y="21630"/>
                  </a:cubicBezTo>
                  <a:lnTo>
                    <a:pt x="5005" y="21630"/>
                  </a:lnTo>
                  <a:cubicBezTo>
                    <a:pt x="6439" y="21463"/>
                    <a:pt x="7473" y="20162"/>
                    <a:pt x="7306" y="18728"/>
                  </a:cubicBezTo>
                  <a:lnTo>
                    <a:pt x="5438" y="1816"/>
                  </a:lnTo>
                  <a:cubicBezTo>
                    <a:pt x="5315" y="765"/>
                    <a:pt x="4446" y="0"/>
                    <a:pt x="3443"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4"/>
            <p:cNvSpPr/>
            <p:nvPr/>
          </p:nvSpPr>
          <p:spPr>
            <a:xfrm>
              <a:off x="4444175" y="3165200"/>
              <a:ext cx="199325" cy="85650"/>
            </a:xfrm>
            <a:custGeom>
              <a:avLst/>
              <a:gdLst/>
              <a:ahLst/>
              <a:cxnLst/>
              <a:rect l="l" t="t" r="r" b="b"/>
              <a:pathLst>
                <a:path w="7973" h="3426" extrusionOk="0">
                  <a:moveTo>
                    <a:pt x="3803" y="1"/>
                  </a:moveTo>
                  <a:cubicBezTo>
                    <a:pt x="3803" y="1"/>
                    <a:pt x="835" y="134"/>
                    <a:pt x="401" y="635"/>
                  </a:cubicBezTo>
                  <a:cubicBezTo>
                    <a:pt x="1" y="1168"/>
                    <a:pt x="67" y="2936"/>
                    <a:pt x="868" y="3136"/>
                  </a:cubicBezTo>
                  <a:cubicBezTo>
                    <a:pt x="1674" y="3345"/>
                    <a:pt x="2826" y="3426"/>
                    <a:pt x="3940" y="3426"/>
                  </a:cubicBezTo>
                  <a:cubicBezTo>
                    <a:pt x="5684" y="3426"/>
                    <a:pt x="7338" y="3227"/>
                    <a:pt x="7439" y="3003"/>
                  </a:cubicBezTo>
                  <a:cubicBezTo>
                    <a:pt x="7639" y="2636"/>
                    <a:pt x="7973" y="501"/>
                    <a:pt x="7072" y="268"/>
                  </a:cubicBezTo>
                  <a:cubicBezTo>
                    <a:pt x="5972" y="101"/>
                    <a:pt x="4871" y="1"/>
                    <a:pt x="3803"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4"/>
            <p:cNvSpPr/>
            <p:nvPr/>
          </p:nvSpPr>
          <p:spPr>
            <a:xfrm>
              <a:off x="4401650" y="3062325"/>
              <a:ext cx="236025" cy="108450"/>
            </a:xfrm>
            <a:custGeom>
              <a:avLst/>
              <a:gdLst/>
              <a:ahLst/>
              <a:cxnLst/>
              <a:rect l="l" t="t" r="r" b="b"/>
              <a:pathLst>
                <a:path w="9441" h="4338" extrusionOk="0">
                  <a:moveTo>
                    <a:pt x="3845" y="0"/>
                  </a:moveTo>
                  <a:cubicBezTo>
                    <a:pt x="2794" y="0"/>
                    <a:pt x="1027" y="64"/>
                    <a:pt x="634" y="480"/>
                  </a:cubicBezTo>
                  <a:cubicBezTo>
                    <a:pt x="100" y="1114"/>
                    <a:pt x="0" y="3449"/>
                    <a:pt x="901" y="3782"/>
                  </a:cubicBezTo>
                  <a:cubicBezTo>
                    <a:pt x="1957" y="4189"/>
                    <a:pt x="3598" y="4337"/>
                    <a:pt x="5102" y="4337"/>
                  </a:cubicBezTo>
                  <a:cubicBezTo>
                    <a:pt x="6925" y="4337"/>
                    <a:pt x="8545" y="4120"/>
                    <a:pt x="8673" y="3882"/>
                  </a:cubicBezTo>
                  <a:cubicBezTo>
                    <a:pt x="8907" y="3415"/>
                    <a:pt x="9440" y="1014"/>
                    <a:pt x="8406" y="647"/>
                  </a:cubicBezTo>
                  <a:cubicBezTo>
                    <a:pt x="7406" y="246"/>
                    <a:pt x="4637" y="13"/>
                    <a:pt x="4637" y="13"/>
                  </a:cubicBezTo>
                  <a:cubicBezTo>
                    <a:pt x="4637" y="13"/>
                    <a:pt x="4312" y="0"/>
                    <a:pt x="3845"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4"/>
            <p:cNvSpPr/>
            <p:nvPr/>
          </p:nvSpPr>
          <p:spPr>
            <a:xfrm>
              <a:off x="4381625" y="2945425"/>
              <a:ext cx="251875" cy="120725"/>
            </a:xfrm>
            <a:custGeom>
              <a:avLst/>
              <a:gdLst/>
              <a:ahLst/>
              <a:cxnLst/>
              <a:rect l="l" t="t" r="r" b="b"/>
              <a:pathLst>
                <a:path w="10075" h="4829" extrusionOk="0">
                  <a:moveTo>
                    <a:pt x="3964" y="0"/>
                  </a:moveTo>
                  <a:cubicBezTo>
                    <a:pt x="2832" y="0"/>
                    <a:pt x="1068" y="74"/>
                    <a:pt x="668" y="519"/>
                  </a:cubicBezTo>
                  <a:cubicBezTo>
                    <a:pt x="101" y="1186"/>
                    <a:pt x="1" y="3688"/>
                    <a:pt x="968" y="4055"/>
                  </a:cubicBezTo>
                  <a:cubicBezTo>
                    <a:pt x="2434" y="4602"/>
                    <a:pt x="4895" y="4829"/>
                    <a:pt x="6736" y="4829"/>
                  </a:cubicBezTo>
                  <a:cubicBezTo>
                    <a:pt x="8038" y="4829"/>
                    <a:pt x="9030" y="4716"/>
                    <a:pt x="9141" y="4522"/>
                  </a:cubicBezTo>
                  <a:cubicBezTo>
                    <a:pt x="9408" y="4022"/>
                    <a:pt x="10075" y="1120"/>
                    <a:pt x="8974" y="686"/>
                  </a:cubicBezTo>
                  <a:cubicBezTo>
                    <a:pt x="7906" y="286"/>
                    <a:pt x="4938" y="19"/>
                    <a:pt x="4938" y="19"/>
                  </a:cubicBezTo>
                  <a:cubicBezTo>
                    <a:pt x="4938" y="19"/>
                    <a:pt x="4530" y="0"/>
                    <a:pt x="3964"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4"/>
            <p:cNvSpPr/>
            <p:nvPr/>
          </p:nvSpPr>
          <p:spPr>
            <a:xfrm>
              <a:off x="4327425" y="2836175"/>
              <a:ext cx="252700" cy="117225"/>
            </a:xfrm>
            <a:custGeom>
              <a:avLst/>
              <a:gdLst/>
              <a:ahLst/>
              <a:cxnLst/>
              <a:rect l="l" t="t" r="r" b="b"/>
              <a:pathLst>
                <a:path w="10108" h="4689" extrusionOk="0">
                  <a:moveTo>
                    <a:pt x="3997" y="1"/>
                  </a:moveTo>
                  <a:cubicBezTo>
                    <a:pt x="2866" y="1"/>
                    <a:pt x="1101" y="75"/>
                    <a:pt x="701" y="519"/>
                  </a:cubicBezTo>
                  <a:cubicBezTo>
                    <a:pt x="134" y="1187"/>
                    <a:pt x="1" y="3755"/>
                    <a:pt x="1001" y="4055"/>
                  </a:cubicBezTo>
                  <a:cubicBezTo>
                    <a:pt x="1748" y="4279"/>
                    <a:pt x="5778" y="4689"/>
                    <a:pt x="7889" y="4689"/>
                  </a:cubicBezTo>
                  <a:cubicBezTo>
                    <a:pt x="8609" y="4689"/>
                    <a:pt x="9106" y="4641"/>
                    <a:pt x="9174" y="4522"/>
                  </a:cubicBezTo>
                  <a:cubicBezTo>
                    <a:pt x="9441" y="4022"/>
                    <a:pt x="10108" y="1120"/>
                    <a:pt x="9007" y="686"/>
                  </a:cubicBezTo>
                  <a:cubicBezTo>
                    <a:pt x="7940" y="286"/>
                    <a:pt x="4971" y="19"/>
                    <a:pt x="4971" y="19"/>
                  </a:cubicBezTo>
                  <a:cubicBezTo>
                    <a:pt x="4971" y="19"/>
                    <a:pt x="4563" y="1"/>
                    <a:pt x="3997"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4"/>
            <p:cNvSpPr/>
            <p:nvPr/>
          </p:nvSpPr>
          <p:spPr>
            <a:xfrm>
              <a:off x="4444175" y="2803275"/>
              <a:ext cx="336100" cy="339450"/>
            </a:xfrm>
            <a:custGeom>
              <a:avLst/>
              <a:gdLst/>
              <a:ahLst/>
              <a:cxnLst/>
              <a:rect l="l" t="t" r="r" b="b"/>
              <a:pathLst>
                <a:path w="13444" h="13578" extrusionOk="0">
                  <a:moveTo>
                    <a:pt x="2836" y="1"/>
                  </a:moveTo>
                  <a:cubicBezTo>
                    <a:pt x="1101" y="301"/>
                    <a:pt x="1" y="1435"/>
                    <a:pt x="101" y="2102"/>
                  </a:cubicBezTo>
                  <a:cubicBezTo>
                    <a:pt x="201" y="2803"/>
                    <a:pt x="1735" y="7740"/>
                    <a:pt x="2035" y="8941"/>
                  </a:cubicBezTo>
                  <a:cubicBezTo>
                    <a:pt x="2278" y="9837"/>
                    <a:pt x="2555" y="10029"/>
                    <a:pt x="3046" y="10029"/>
                  </a:cubicBezTo>
                  <a:cubicBezTo>
                    <a:pt x="3232" y="10029"/>
                    <a:pt x="3447" y="10002"/>
                    <a:pt x="3703" y="9975"/>
                  </a:cubicBezTo>
                  <a:cubicBezTo>
                    <a:pt x="4837" y="9875"/>
                    <a:pt x="5705" y="8941"/>
                    <a:pt x="5738" y="7806"/>
                  </a:cubicBezTo>
                  <a:cubicBezTo>
                    <a:pt x="5671" y="6806"/>
                    <a:pt x="5538" y="5805"/>
                    <a:pt x="5304" y="4838"/>
                  </a:cubicBezTo>
                  <a:lnTo>
                    <a:pt x="5304" y="4838"/>
                  </a:lnTo>
                  <a:cubicBezTo>
                    <a:pt x="5805" y="5238"/>
                    <a:pt x="6372" y="5538"/>
                    <a:pt x="6939" y="5772"/>
                  </a:cubicBezTo>
                  <a:lnTo>
                    <a:pt x="7673" y="5972"/>
                  </a:lnTo>
                  <a:cubicBezTo>
                    <a:pt x="7673" y="5972"/>
                    <a:pt x="7573" y="10675"/>
                    <a:pt x="10541" y="12710"/>
                  </a:cubicBezTo>
                  <a:cubicBezTo>
                    <a:pt x="11075" y="13110"/>
                    <a:pt x="11709" y="13410"/>
                    <a:pt x="12376" y="13577"/>
                  </a:cubicBezTo>
                  <a:lnTo>
                    <a:pt x="13444" y="1936"/>
                  </a:lnTo>
                  <a:cubicBezTo>
                    <a:pt x="12676" y="1402"/>
                    <a:pt x="11776" y="1068"/>
                    <a:pt x="10842" y="968"/>
                  </a:cubicBezTo>
                  <a:cubicBezTo>
                    <a:pt x="8140" y="968"/>
                    <a:pt x="5505" y="234"/>
                    <a:pt x="2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4"/>
            <p:cNvSpPr/>
            <p:nvPr/>
          </p:nvSpPr>
          <p:spPr>
            <a:xfrm>
              <a:off x="4444175" y="2803275"/>
              <a:ext cx="336100" cy="339450"/>
            </a:xfrm>
            <a:custGeom>
              <a:avLst/>
              <a:gdLst/>
              <a:ahLst/>
              <a:cxnLst/>
              <a:rect l="l" t="t" r="r" b="b"/>
              <a:pathLst>
                <a:path w="13444" h="13578" fill="none" extrusionOk="0">
                  <a:moveTo>
                    <a:pt x="12376" y="13577"/>
                  </a:moveTo>
                  <a:cubicBezTo>
                    <a:pt x="11709" y="13410"/>
                    <a:pt x="11075" y="13110"/>
                    <a:pt x="10541" y="12710"/>
                  </a:cubicBezTo>
                  <a:cubicBezTo>
                    <a:pt x="7573" y="10675"/>
                    <a:pt x="7673" y="5972"/>
                    <a:pt x="7673" y="5972"/>
                  </a:cubicBezTo>
                  <a:lnTo>
                    <a:pt x="6939" y="5772"/>
                  </a:lnTo>
                  <a:cubicBezTo>
                    <a:pt x="6372" y="5538"/>
                    <a:pt x="5805" y="5238"/>
                    <a:pt x="5304" y="4838"/>
                  </a:cubicBezTo>
                  <a:cubicBezTo>
                    <a:pt x="5538" y="5805"/>
                    <a:pt x="5671" y="6806"/>
                    <a:pt x="5738" y="7806"/>
                  </a:cubicBezTo>
                  <a:cubicBezTo>
                    <a:pt x="5705" y="8941"/>
                    <a:pt x="4837" y="9875"/>
                    <a:pt x="3703" y="9975"/>
                  </a:cubicBezTo>
                  <a:cubicBezTo>
                    <a:pt x="2769" y="10075"/>
                    <a:pt x="2369" y="10175"/>
                    <a:pt x="2035" y="8941"/>
                  </a:cubicBezTo>
                  <a:cubicBezTo>
                    <a:pt x="1735" y="7740"/>
                    <a:pt x="201" y="2803"/>
                    <a:pt x="101" y="2102"/>
                  </a:cubicBezTo>
                  <a:cubicBezTo>
                    <a:pt x="1" y="1435"/>
                    <a:pt x="1101" y="301"/>
                    <a:pt x="2836" y="1"/>
                  </a:cubicBezTo>
                  <a:cubicBezTo>
                    <a:pt x="5505" y="234"/>
                    <a:pt x="8140" y="968"/>
                    <a:pt x="10842" y="968"/>
                  </a:cubicBezTo>
                  <a:cubicBezTo>
                    <a:pt x="11776" y="1068"/>
                    <a:pt x="12676" y="1402"/>
                    <a:pt x="13444" y="1936"/>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4"/>
            <p:cNvSpPr/>
            <p:nvPr/>
          </p:nvSpPr>
          <p:spPr>
            <a:xfrm>
              <a:off x="4799425" y="3149375"/>
              <a:ext cx="25050" cy="25"/>
            </a:xfrm>
            <a:custGeom>
              <a:avLst/>
              <a:gdLst/>
              <a:ahLst/>
              <a:cxnLst/>
              <a:rect l="l" t="t" r="r" b="b"/>
              <a:pathLst>
                <a:path w="1002" h="1" extrusionOk="0">
                  <a:moveTo>
                    <a:pt x="1001" y="0"/>
                  </a:moveTo>
                  <a:cubicBezTo>
                    <a:pt x="668" y="0"/>
                    <a:pt x="334" y="0"/>
                    <a:pt x="1" y="0"/>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4"/>
            <p:cNvSpPr/>
            <p:nvPr/>
          </p:nvSpPr>
          <p:spPr>
            <a:xfrm>
              <a:off x="4799425" y="3149375"/>
              <a:ext cx="25050" cy="25"/>
            </a:xfrm>
            <a:custGeom>
              <a:avLst/>
              <a:gdLst/>
              <a:ahLst/>
              <a:cxnLst/>
              <a:rect l="l" t="t" r="r" b="b"/>
              <a:pathLst>
                <a:path w="1002" h="1" fill="none" extrusionOk="0">
                  <a:moveTo>
                    <a:pt x="1001" y="0"/>
                  </a:moveTo>
                  <a:cubicBezTo>
                    <a:pt x="668" y="0"/>
                    <a:pt x="334" y="0"/>
                    <a:pt x="1"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4"/>
            <p:cNvSpPr/>
            <p:nvPr/>
          </p:nvSpPr>
          <p:spPr>
            <a:xfrm>
              <a:off x="4824450" y="3139350"/>
              <a:ext cx="54225" cy="10050"/>
            </a:xfrm>
            <a:custGeom>
              <a:avLst/>
              <a:gdLst/>
              <a:ahLst/>
              <a:cxnLst/>
              <a:rect l="l" t="t" r="r" b="b"/>
              <a:pathLst>
                <a:path w="2169" h="402" extrusionOk="0">
                  <a:moveTo>
                    <a:pt x="2169" y="1"/>
                  </a:moveTo>
                  <a:lnTo>
                    <a:pt x="0" y="401"/>
                  </a:lnTo>
                  <a:cubicBezTo>
                    <a:pt x="734" y="368"/>
                    <a:pt x="1468" y="201"/>
                    <a:pt x="2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4"/>
            <p:cNvSpPr/>
            <p:nvPr/>
          </p:nvSpPr>
          <p:spPr>
            <a:xfrm>
              <a:off x="4824450" y="3139350"/>
              <a:ext cx="54225" cy="10050"/>
            </a:xfrm>
            <a:custGeom>
              <a:avLst/>
              <a:gdLst/>
              <a:ahLst/>
              <a:cxnLst/>
              <a:rect l="l" t="t" r="r" b="b"/>
              <a:pathLst>
                <a:path w="2169" h="402" fill="none" extrusionOk="0">
                  <a:moveTo>
                    <a:pt x="2169" y="1"/>
                  </a:moveTo>
                  <a:cubicBezTo>
                    <a:pt x="1468" y="201"/>
                    <a:pt x="734" y="368"/>
                    <a:pt x="0" y="40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4"/>
            <p:cNvSpPr/>
            <p:nvPr/>
          </p:nvSpPr>
          <p:spPr>
            <a:xfrm>
              <a:off x="4970375" y="3106000"/>
              <a:ext cx="92600" cy="25"/>
            </a:xfrm>
            <a:custGeom>
              <a:avLst/>
              <a:gdLst/>
              <a:ahLst/>
              <a:cxnLst/>
              <a:rect l="l" t="t" r="r" b="b"/>
              <a:pathLst>
                <a:path w="3704" h="1" fill="none" extrusionOk="0">
                  <a:moveTo>
                    <a:pt x="1" y="0"/>
                  </a:moveTo>
                  <a:lnTo>
                    <a:pt x="3704" y="0"/>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4"/>
            <p:cNvSpPr/>
            <p:nvPr/>
          </p:nvSpPr>
          <p:spPr>
            <a:xfrm>
              <a:off x="4978725" y="3131850"/>
              <a:ext cx="38375" cy="25"/>
            </a:xfrm>
            <a:custGeom>
              <a:avLst/>
              <a:gdLst/>
              <a:ahLst/>
              <a:cxnLst/>
              <a:rect l="l" t="t" r="r" b="b"/>
              <a:pathLst>
                <a:path w="1535" h="1" fill="none" extrusionOk="0">
                  <a:moveTo>
                    <a:pt x="1" y="1"/>
                  </a:moveTo>
                  <a:lnTo>
                    <a:pt x="1535" y="1"/>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4"/>
            <p:cNvSpPr/>
            <p:nvPr/>
          </p:nvSpPr>
          <p:spPr>
            <a:xfrm>
              <a:off x="4635975" y="2922525"/>
              <a:ext cx="84250" cy="30050"/>
            </a:xfrm>
            <a:custGeom>
              <a:avLst/>
              <a:gdLst/>
              <a:ahLst/>
              <a:cxnLst/>
              <a:rect l="l" t="t" r="r" b="b"/>
              <a:pathLst>
                <a:path w="3370" h="1202" fill="none" extrusionOk="0">
                  <a:moveTo>
                    <a:pt x="1" y="1202"/>
                  </a:moveTo>
                  <a:cubicBezTo>
                    <a:pt x="1" y="1202"/>
                    <a:pt x="2036" y="1202"/>
                    <a:pt x="3370"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4"/>
            <p:cNvSpPr/>
            <p:nvPr/>
          </p:nvSpPr>
          <p:spPr>
            <a:xfrm>
              <a:off x="4566775" y="2880000"/>
              <a:ext cx="9200" cy="40900"/>
            </a:xfrm>
            <a:custGeom>
              <a:avLst/>
              <a:gdLst/>
              <a:ahLst/>
              <a:cxnLst/>
              <a:rect l="l" t="t" r="r" b="b"/>
              <a:pathLst>
                <a:path w="368" h="1636" fill="none" extrusionOk="0">
                  <a:moveTo>
                    <a:pt x="367" y="1635"/>
                  </a:moveTo>
                  <a:cubicBezTo>
                    <a:pt x="300" y="1101"/>
                    <a:pt x="200" y="534"/>
                    <a:pt x="0" y="1"/>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4"/>
            <p:cNvSpPr/>
            <p:nvPr/>
          </p:nvSpPr>
          <p:spPr>
            <a:xfrm>
              <a:off x="4485050" y="2953400"/>
              <a:ext cx="77575" cy="90075"/>
            </a:xfrm>
            <a:custGeom>
              <a:avLst/>
              <a:gdLst/>
              <a:ahLst/>
              <a:cxnLst/>
              <a:rect l="l" t="t" r="r" b="b"/>
              <a:pathLst>
                <a:path w="3103" h="3603" fill="none" extrusionOk="0">
                  <a:moveTo>
                    <a:pt x="400" y="2402"/>
                  </a:moveTo>
                  <a:cubicBezTo>
                    <a:pt x="400" y="2402"/>
                    <a:pt x="0" y="1334"/>
                    <a:pt x="467" y="934"/>
                  </a:cubicBezTo>
                  <a:cubicBezTo>
                    <a:pt x="934" y="567"/>
                    <a:pt x="2202" y="0"/>
                    <a:pt x="2402" y="434"/>
                  </a:cubicBezTo>
                  <a:cubicBezTo>
                    <a:pt x="2635" y="867"/>
                    <a:pt x="3102" y="2835"/>
                    <a:pt x="2969" y="3236"/>
                  </a:cubicBezTo>
                  <a:lnTo>
                    <a:pt x="2835" y="3603"/>
                  </a:lnTo>
                </a:path>
              </a:pathLst>
            </a:custGeom>
            <a:noFill/>
            <a:ln w="5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4"/>
            <p:cNvSpPr/>
            <p:nvPr/>
          </p:nvSpPr>
          <p:spPr>
            <a:xfrm>
              <a:off x="5026250" y="2906700"/>
              <a:ext cx="881500" cy="432825"/>
            </a:xfrm>
            <a:custGeom>
              <a:avLst/>
              <a:gdLst/>
              <a:ahLst/>
              <a:cxnLst/>
              <a:rect l="l" t="t" r="r" b="b"/>
              <a:pathLst>
                <a:path w="35260" h="17313" extrusionOk="0">
                  <a:moveTo>
                    <a:pt x="1" y="0"/>
                  </a:moveTo>
                  <a:lnTo>
                    <a:pt x="1" y="17312"/>
                  </a:lnTo>
                  <a:lnTo>
                    <a:pt x="35259" y="17312"/>
                  </a:lnTo>
                  <a:lnTo>
                    <a:pt x="35259"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4"/>
            <p:cNvSpPr/>
            <p:nvPr/>
          </p:nvSpPr>
          <p:spPr>
            <a:xfrm>
              <a:off x="5026250" y="2906700"/>
              <a:ext cx="881500" cy="432825"/>
            </a:xfrm>
            <a:custGeom>
              <a:avLst/>
              <a:gdLst/>
              <a:ahLst/>
              <a:cxnLst/>
              <a:rect l="l" t="t" r="r" b="b"/>
              <a:pathLst>
                <a:path w="35260" h="17313" fill="none" extrusionOk="0">
                  <a:moveTo>
                    <a:pt x="35259" y="17312"/>
                  </a:moveTo>
                  <a:lnTo>
                    <a:pt x="1" y="17312"/>
                  </a:lnTo>
                  <a:lnTo>
                    <a:pt x="1" y="0"/>
                  </a:lnTo>
                  <a:lnTo>
                    <a:pt x="35259" y="0"/>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4"/>
            <p:cNvSpPr/>
            <p:nvPr/>
          </p:nvSpPr>
          <p:spPr>
            <a:xfrm>
              <a:off x="5071300" y="3271125"/>
              <a:ext cx="39200" cy="40050"/>
            </a:xfrm>
            <a:custGeom>
              <a:avLst/>
              <a:gdLst/>
              <a:ahLst/>
              <a:cxnLst/>
              <a:rect l="l" t="t" r="r" b="b"/>
              <a:pathLst>
                <a:path w="1568" h="1602" extrusionOk="0">
                  <a:moveTo>
                    <a:pt x="801" y="0"/>
                  </a:moveTo>
                  <a:cubicBezTo>
                    <a:pt x="334" y="0"/>
                    <a:pt x="0" y="367"/>
                    <a:pt x="0" y="801"/>
                  </a:cubicBezTo>
                  <a:cubicBezTo>
                    <a:pt x="0" y="1234"/>
                    <a:pt x="334" y="1601"/>
                    <a:pt x="801" y="1601"/>
                  </a:cubicBezTo>
                  <a:cubicBezTo>
                    <a:pt x="1234" y="1601"/>
                    <a:pt x="1568" y="1234"/>
                    <a:pt x="1568" y="801"/>
                  </a:cubicBezTo>
                  <a:cubicBezTo>
                    <a:pt x="1568" y="367"/>
                    <a:pt x="1234" y="0"/>
                    <a:pt x="801"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4"/>
            <p:cNvSpPr/>
            <p:nvPr/>
          </p:nvSpPr>
          <p:spPr>
            <a:xfrm>
              <a:off x="3305875" y="1729175"/>
              <a:ext cx="454500" cy="854800"/>
            </a:xfrm>
            <a:custGeom>
              <a:avLst/>
              <a:gdLst/>
              <a:ahLst/>
              <a:cxnLst/>
              <a:rect l="l" t="t" r="r" b="b"/>
              <a:pathLst>
                <a:path w="18180" h="34192" extrusionOk="0">
                  <a:moveTo>
                    <a:pt x="3703" y="1"/>
                  </a:moveTo>
                  <a:cubicBezTo>
                    <a:pt x="3703" y="1"/>
                    <a:pt x="4203" y="12310"/>
                    <a:pt x="3169" y="14945"/>
                  </a:cubicBezTo>
                  <a:cubicBezTo>
                    <a:pt x="2168" y="17613"/>
                    <a:pt x="0" y="20582"/>
                    <a:pt x="100" y="21916"/>
                  </a:cubicBezTo>
                  <a:cubicBezTo>
                    <a:pt x="200" y="23251"/>
                    <a:pt x="1434" y="34192"/>
                    <a:pt x="1434" y="34192"/>
                  </a:cubicBezTo>
                  <a:lnTo>
                    <a:pt x="15344" y="30589"/>
                  </a:lnTo>
                  <a:lnTo>
                    <a:pt x="15378" y="30589"/>
                  </a:lnTo>
                  <a:cubicBezTo>
                    <a:pt x="15978" y="30356"/>
                    <a:pt x="16479" y="29855"/>
                    <a:pt x="16712" y="29255"/>
                  </a:cubicBezTo>
                  <a:cubicBezTo>
                    <a:pt x="16912" y="28788"/>
                    <a:pt x="16879" y="28154"/>
                    <a:pt x="17279" y="27420"/>
                  </a:cubicBezTo>
                  <a:cubicBezTo>
                    <a:pt x="18180" y="25786"/>
                    <a:pt x="17379" y="21716"/>
                    <a:pt x="17679" y="18747"/>
                  </a:cubicBezTo>
                  <a:cubicBezTo>
                    <a:pt x="18013" y="15779"/>
                    <a:pt x="14711" y="11776"/>
                    <a:pt x="14711" y="11776"/>
                  </a:cubicBezTo>
                  <a:lnTo>
                    <a:pt x="15378" y="1"/>
                  </a:ln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4"/>
            <p:cNvSpPr/>
            <p:nvPr/>
          </p:nvSpPr>
          <p:spPr>
            <a:xfrm>
              <a:off x="2492775" y="2227550"/>
              <a:ext cx="658850" cy="617325"/>
            </a:xfrm>
            <a:custGeom>
              <a:avLst/>
              <a:gdLst/>
              <a:ahLst/>
              <a:cxnLst/>
              <a:rect l="l" t="t" r="r" b="b"/>
              <a:pathLst>
                <a:path w="26354" h="24693" extrusionOk="0">
                  <a:moveTo>
                    <a:pt x="13113" y="2421"/>
                  </a:moveTo>
                  <a:cubicBezTo>
                    <a:pt x="18095" y="2421"/>
                    <a:pt x="22391" y="6157"/>
                    <a:pt x="22951" y="11255"/>
                  </a:cubicBezTo>
                  <a:cubicBezTo>
                    <a:pt x="23651" y="17611"/>
                    <a:pt x="18539" y="22286"/>
                    <a:pt x="13043" y="22286"/>
                  </a:cubicBezTo>
                  <a:cubicBezTo>
                    <a:pt x="10953" y="22286"/>
                    <a:pt x="8808" y="21610"/>
                    <a:pt x="6906" y="20094"/>
                  </a:cubicBezTo>
                  <a:cubicBezTo>
                    <a:pt x="1" y="14557"/>
                    <a:pt x="3203" y="3449"/>
                    <a:pt x="12009" y="2482"/>
                  </a:cubicBezTo>
                  <a:cubicBezTo>
                    <a:pt x="12380" y="2441"/>
                    <a:pt x="12748" y="2421"/>
                    <a:pt x="13113" y="2421"/>
                  </a:cubicBezTo>
                  <a:close/>
                  <a:moveTo>
                    <a:pt x="13173" y="0"/>
                  </a:moveTo>
                  <a:cubicBezTo>
                    <a:pt x="12710" y="0"/>
                    <a:pt x="12244" y="27"/>
                    <a:pt x="11776" y="80"/>
                  </a:cubicBezTo>
                  <a:lnTo>
                    <a:pt x="11743" y="80"/>
                  </a:lnTo>
                  <a:cubicBezTo>
                    <a:pt x="4971" y="814"/>
                    <a:pt x="101" y="6918"/>
                    <a:pt x="868" y="13690"/>
                  </a:cubicBezTo>
                  <a:cubicBezTo>
                    <a:pt x="1402" y="18660"/>
                    <a:pt x="4871" y="22796"/>
                    <a:pt x="9674" y="24197"/>
                  </a:cubicBezTo>
                  <a:cubicBezTo>
                    <a:pt x="10817" y="24531"/>
                    <a:pt x="11981" y="24692"/>
                    <a:pt x="13133" y="24692"/>
                  </a:cubicBezTo>
                  <a:cubicBezTo>
                    <a:pt x="16823" y="24692"/>
                    <a:pt x="20394" y="23035"/>
                    <a:pt x="22784" y="20061"/>
                  </a:cubicBezTo>
                  <a:cubicBezTo>
                    <a:pt x="25886" y="16158"/>
                    <a:pt x="26353" y="10788"/>
                    <a:pt x="23951" y="6385"/>
                  </a:cubicBezTo>
                  <a:cubicBezTo>
                    <a:pt x="21776" y="2426"/>
                    <a:pt x="17629" y="0"/>
                    <a:pt x="1317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4"/>
            <p:cNvSpPr/>
            <p:nvPr/>
          </p:nvSpPr>
          <p:spPr>
            <a:xfrm>
              <a:off x="2476100" y="2229225"/>
              <a:ext cx="657175" cy="617300"/>
            </a:xfrm>
            <a:custGeom>
              <a:avLst/>
              <a:gdLst/>
              <a:ahLst/>
              <a:cxnLst/>
              <a:rect l="l" t="t" r="r" b="b"/>
              <a:pathLst>
                <a:path w="26287" h="24692" extrusionOk="0">
                  <a:moveTo>
                    <a:pt x="13125" y="2448"/>
                  </a:moveTo>
                  <a:cubicBezTo>
                    <a:pt x="18088" y="2448"/>
                    <a:pt x="22359" y="6203"/>
                    <a:pt x="22917" y="11254"/>
                  </a:cubicBezTo>
                  <a:cubicBezTo>
                    <a:pt x="23642" y="17611"/>
                    <a:pt x="18519" y="22286"/>
                    <a:pt x="13015" y="22286"/>
                  </a:cubicBezTo>
                  <a:cubicBezTo>
                    <a:pt x="10922" y="22286"/>
                    <a:pt x="8774" y="21610"/>
                    <a:pt x="6872" y="20094"/>
                  </a:cubicBezTo>
                  <a:cubicBezTo>
                    <a:pt x="1" y="14557"/>
                    <a:pt x="3203" y="3482"/>
                    <a:pt x="11976" y="2515"/>
                  </a:cubicBezTo>
                  <a:cubicBezTo>
                    <a:pt x="12362" y="2470"/>
                    <a:pt x="12746" y="2448"/>
                    <a:pt x="13125" y="2448"/>
                  </a:cubicBezTo>
                  <a:close/>
                  <a:moveTo>
                    <a:pt x="13106" y="0"/>
                  </a:moveTo>
                  <a:cubicBezTo>
                    <a:pt x="12643" y="0"/>
                    <a:pt x="12177" y="26"/>
                    <a:pt x="11709" y="80"/>
                  </a:cubicBezTo>
                  <a:cubicBezTo>
                    <a:pt x="4938" y="814"/>
                    <a:pt x="34" y="6918"/>
                    <a:pt x="801" y="13689"/>
                  </a:cubicBezTo>
                  <a:cubicBezTo>
                    <a:pt x="1335" y="18660"/>
                    <a:pt x="4838" y="22796"/>
                    <a:pt x="9641" y="24197"/>
                  </a:cubicBezTo>
                  <a:cubicBezTo>
                    <a:pt x="10784" y="24530"/>
                    <a:pt x="11946" y="24692"/>
                    <a:pt x="13095" y="24692"/>
                  </a:cubicBezTo>
                  <a:cubicBezTo>
                    <a:pt x="16776" y="24692"/>
                    <a:pt x="20327" y="23035"/>
                    <a:pt x="22717" y="20061"/>
                  </a:cubicBezTo>
                  <a:cubicBezTo>
                    <a:pt x="25819" y="16158"/>
                    <a:pt x="26286" y="10754"/>
                    <a:pt x="23884" y="6384"/>
                  </a:cubicBezTo>
                  <a:cubicBezTo>
                    <a:pt x="21709" y="2426"/>
                    <a:pt x="17562" y="0"/>
                    <a:pt x="13106"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4"/>
            <p:cNvSpPr/>
            <p:nvPr/>
          </p:nvSpPr>
          <p:spPr>
            <a:xfrm>
              <a:off x="3114050" y="2437025"/>
              <a:ext cx="278575" cy="97925"/>
            </a:xfrm>
            <a:custGeom>
              <a:avLst/>
              <a:gdLst/>
              <a:ahLst/>
              <a:cxnLst/>
              <a:rect l="l" t="t" r="r" b="b"/>
              <a:pathLst>
                <a:path w="11143" h="3917" extrusionOk="0">
                  <a:moveTo>
                    <a:pt x="9829" y="1"/>
                  </a:moveTo>
                  <a:cubicBezTo>
                    <a:pt x="9789" y="1"/>
                    <a:pt x="9748" y="3"/>
                    <a:pt x="9708" y="7"/>
                  </a:cubicBezTo>
                  <a:lnTo>
                    <a:pt x="1135" y="941"/>
                  </a:lnTo>
                  <a:cubicBezTo>
                    <a:pt x="468" y="1008"/>
                    <a:pt x="1" y="1608"/>
                    <a:pt x="68" y="2275"/>
                  </a:cubicBezTo>
                  <a:lnTo>
                    <a:pt x="134" y="2842"/>
                  </a:lnTo>
                  <a:cubicBezTo>
                    <a:pt x="197" y="3467"/>
                    <a:pt x="727" y="3916"/>
                    <a:pt x="1342" y="3916"/>
                  </a:cubicBezTo>
                  <a:cubicBezTo>
                    <a:pt x="1384" y="3916"/>
                    <a:pt x="1426" y="3914"/>
                    <a:pt x="1469" y="3910"/>
                  </a:cubicBezTo>
                  <a:lnTo>
                    <a:pt x="10008" y="2976"/>
                  </a:lnTo>
                  <a:cubicBezTo>
                    <a:pt x="10675" y="2909"/>
                    <a:pt x="11142" y="2309"/>
                    <a:pt x="11076" y="1641"/>
                  </a:cubicBezTo>
                  <a:lnTo>
                    <a:pt x="11009" y="1074"/>
                  </a:lnTo>
                  <a:cubicBezTo>
                    <a:pt x="10946" y="450"/>
                    <a:pt x="10416" y="1"/>
                    <a:pt x="9829" y="1"/>
                  </a:cubicBezTo>
                  <a:close/>
                </a:path>
              </a:pathLst>
            </a:custGeom>
            <a:solidFill>
              <a:srgbClr val="FF725E"/>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4"/>
            <p:cNvSpPr/>
            <p:nvPr/>
          </p:nvSpPr>
          <p:spPr>
            <a:xfrm>
              <a:off x="3287525" y="2363350"/>
              <a:ext cx="549575" cy="180825"/>
            </a:xfrm>
            <a:custGeom>
              <a:avLst/>
              <a:gdLst/>
              <a:ahLst/>
              <a:cxnLst/>
              <a:rect l="l" t="t" r="r" b="b"/>
              <a:pathLst>
                <a:path w="21983" h="7233" extrusionOk="0">
                  <a:moveTo>
                    <a:pt x="19190" y="1"/>
                  </a:moveTo>
                  <a:cubicBezTo>
                    <a:pt x="19088" y="1"/>
                    <a:pt x="18985" y="7"/>
                    <a:pt x="18880" y="19"/>
                  </a:cubicBezTo>
                  <a:lnTo>
                    <a:pt x="1968" y="1887"/>
                  </a:lnTo>
                  <a:cubicBezTo>
                    <a:pt x="834" y="2020"/>
                    <a:pt x="0" y="3021"/>
                    <a:pt x="134" y="4155"/>
                  </a:cubicBezTo>
                  <a:lnTo>
                    <a:pt x="267" y="5422"/>
                  </a:lnTo>
                  <a:cubicBezTo>
                    <a:pt x="393" y="6461"/>
                    <a:pt x="1320" y="7232"/>
                    <a:pt x="2377" y="7232"/>
                  </a:cubicBezTo>
                  <a:cubicBezTo>
                    <a:pt x="2441" y="7232"/>
                    <a:pt x="2505" y="7229"/>
                    <a:pt x="2569" y="7224"/>
                  </a:cubicBezTo>
                  <a:lnTo>
                    <a:pt x="19481" y="5322"/>
                  </a:lnTo>
                  <a:cubicBezTo>
                    <a:pt x="20915" y="5189"/>
                    <a:pt x="21983" y="3855"/>
                    <a:pt x="21816" y="2420"/>
                  </a:cubicBezTo>
                  <a:lnTo>
                    <a:pt x="21816" y="2354"/>
                  </a:lnTo>
                  <a:cubicBezTo>
                    <a:pt x="21661" y="990"/>
                    <a:pt x="20527" y="1"/>
                    <a:pt x="19190" y="1"/>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4"/>
            <p:cNvSpPr/>
            <p:nvPr/>
          </p:nvSpPr>
          <p:spPr>
            <a:xfrm>
              <a:off x="3646950" y="2355875"/>
              <a:ext cx="91750" cy="187750"/>
            </a:xfrm>
            <a:custGeom>
              <a:avLst/>
              <a:gdLst/>
              <a:ahLst/>
              <a:cxnLst/>
              <a:rect l="l" t="t" r="r" b="b"/>
              <a:pathLst>
                <a:path w="3670" h="7510" extrusionOk="0">
                  <a:moveTo>
                    <a:pt x="1585" y="1"/>
                  </a:moveTo>
                  <a:cubicBezTo>
                    <a:pt x="976" y="1"/>
                    <a:pt x="384" y="134"/>
                    <a:pt x="267" y="584"/>
                  </a:cubicBezTo>
                  <a:cubicBezTo>
                    <a:pt x="100" y="1685"/>
                    <a:pt x="0" y="2786"/>
                    <a:pt x="0" y="3887"/>
                  </a:cubicBezTo>
                  <a:cubicBezTo>
                    <a:pt x="0" y="3887"/>
                    <a:pt x="134" y="6856"/>
                    <a:pt x="634" y="7256"/>
                  </a:cubicBezTo>
                  <a:cubicBezTo>
                    <a:pt x="826" y="7422"/>
                    <a:pt x="1209" y="7510"/>
                    <a:pt x="1619" y="7510"/>
                  </a:cubicBezTo>
                  <a:cubicBezTo>
                    <a:pt x="2280" y="7510"/>
                    <a:pt x="3012" y="7283"/>
                    <a:pt x="3136" y="6789"/>
                  </a:cubicBezTo>
                  <a:cubicBezTo>
                    <a:pt x="3669" y="4754"/>
                    <a:pt x="3369" y="384"/>
                    <a:pt x="3002" y="217"/>
                  </a:cubicBezTo>
                  <a:cubicBezTo>
                    <a:pt x="2819" y="134"/>
                    <a:pt x="2193" y="1"/>
                    <a:pt x="1585"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4"/>
            <p:cNvSpPr/>
            <p:nvPr/>
          </p:nvSpPr>
          <p:spPr>
            <a:xfrm>
              <a:off x="3540200" y="2364650"/>
              <a:ext cx="120100" cy="219475"/>
            </a:xfrm>
            <a:custGeom>
              <a:avLst/>
              <a:gdLst/>
              <a:ahLst/>
              <a:cxnLst/>
              <a:rect l="l" t="t" r="r" b="b"/>
              <a:pathLst>
                <a:path w="4804" h="8779" extrusionOk="0">
                  <a:moveTo>
                    <a:pt x="2180" y="0"/>
                  </a:moveTo>
                  <a:cubicBezTo>
                    <a:pt x="1551" y="0"/>
                    <a:pt x="968" y="144"/>
                    <a:pt x="801" y="600"/>
                  </a:cubicBezTo>
                  <a:cubicBezTo>
                    <a:pt x="401" y="1634"/>
                    <a:pt x="134" y="4403"/>
                    <a:pt x="134" y="4403"/>
                  </a:cubicBezTo>
                  <a:cubicBezTo>
                    <a:pt x="134" y="4403"/>
                    <a:pt x="0" y="7839"/>
                    <a:pt x="634" y="8373"/>
                  </a:cubicBezTo>
                  <a:cubicBezTo>
                    <a:pt x="917" y="8624"/>
                    <a:pt x="1583" y="8779"/>
                    <a:pt x="2248" y="8779"/>
                  </a:cubicBezTo>
                  <a:cubicBezTo>
                    <a:pt x="2996" y="8779"/>
                    <a:pt x="3742" y="8583"/>
                    <a:pt x="3937" y="8106"/>
                  </a:cubicBezTo>
                  <a:cubicBezTo>
                    <a:pt x="4804" y="5804"/>
                    <a:pt x="4470" y="567"/>
                    <a:pt x="4003" y="333"/>
                  </a:cubicBezTo>
                  <a:cubicBezTo>
                    <a:pt x="3749" y="206"/>
                    <a:pt x="2931" y="0"/>
                    <a:pt x="2180"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4"/>
            <p:cNvSpPr/>
            <p:nvPr/>
          </p:nvSpPr>
          <p:spPr>
            <a:xfrm>
              <a:off x="3423450" y="2370850"/>
              <a:ext cx="128450" cy="233700"/>
            </a:xfrm>
            <a:custGeom>
              <a:avLst/>
              <a:gdLst/>
              <a:ahLst/>
              <a:cxnLst/>
              <a:rect l="l" t="t" r="r" b="b"/>
              <a:pathLst>
                <a:path w="5138" h="9348" extrusionOk="0">
                  <a:moveTo>
                    <a:pt x="2272" y="0"/>
                  </a:moveTo>
                  <a:cubicBezTo>
                    <a:pt x="1595" y="0"/>
                    <a:pt x="999" y="146"/>
                    <a:pt x="834" y="586"/>
                  </a:cubicBezTo>
                  <a:cubicBezTo>
                    <a:pt x="434" y="1687"/>
                    <a:pt x="134" y="4655"/>
                    <a:pt x="134" y="4655"/>
                  </a:cubicBezTo>
                  <a:cubicBezTo>
                    <a:pt x="134" y="4655"/>
                    <a:pt x="0" y="8325"/>
                    <a:pt x="668" y="8892"/>
                  </a:cubicBezTo>
                  <a:cubicBezTo>
                    <a:pt x="983" y="9176"/>
                    <a:pt x="1702" y="9348"/>
                    <a:pt x="2414" y="9348"/>
                  </a:cubicBezTo>
                  <a:cubicBezTo>
                    <a:pt x="3208" y="9348"/>
                    <a:pt x="3993" y="9135"/>
                    <a:pt x="4203" y="8625"/>
                  </a:cubicBezTo>
                  <a:cubicBezTo>
                    <a:pt x="5137" y="6156"/>
                    <a:pt x="5137" y="686"/>
                    <a:pt x="4637" y="452"/>
                  </a:cubicBezTo>
                  <a:cubicBezTo>
                    <a:pt x="4363" y="296"/>
                    <a:pt x="3236" y="0"/>
                    <a:pt x="2272"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4"/>
            <p:cNvSpPr/>
            <p:nvPr/>
          </p:nvSpPr>
          <p:spPr>
            <a:xfrm>
              <a:off x="3314200" y="2423800"/>
              <a:ext cx="128450" cy="233725"/>
            </a:xfrm>
            <a:custGeom>
              <a:avLst/>
              <a:gdLst/>
              <a:ahLst/>
              <a:cxnLst/>
              <a:rect l="l" t="t" r="r" b="b"/>
              <a:pathLst>
                <a:path w="5138" h="9349" extrusionOk="0">
                  <a:moveTo>
                    <a:pt x="2265" y="1"/>
                  </a:moveTo>
                  <a:cubicBezTo>
                    <a:pt x="1592" y="1"/>
                    <a:pt x="1000" y="148"/>
                    <a:pt x="835" y="603"/>
                  </a:cubicBezTo>
                  <a:cubicBezTo>
                    <a:pt x="401" y="1703"/>
                    <a:pt x="134" y="4639"/>
                    <a:pt x="134" y="4639"/>
                  </a:cubicBezTo>
                  <a:cubicBezTo>
                    <a:pt x="134" y="4639"/>
                    <a:pt x="1" y="8342"/>
                    <a:pt x="668" y="8909"/>
                  </a:cubicBezTo>
                  <a:cubicBezTo>
                    <a:pt x="983" y="9177"/>
                    <a:pt x="1725" y="9348"/>
                    <a:pt x="2450" y="9348"/>
                  </a:cubicBezTo>
                  <a:cubicBezTo>
                    <a:pt x="3258" y="9348"/>
                    <a:pt x="4045" y="9136"/>
                    <a:pt x="4204" y="8608"/>
                  </a:cubicBezTo>
                  <a:cubicBezTo>
                    <a:pt x="4504" y="7608"/>
                    <a:pt x="5138" y="703"/>
                    <a:pt x="4637" y="436"/>
                  </a:cubicBezTo>
                  <a:cubicBezTo>
                    <a:pt x="4344" y="299"/>
                    <a:pt x="3222" y="1"/>
                    <a:pt x="2265"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4"/>
            <p:cNvSpPr/>
            <p:nvPr/>
          </p:nvSpPr>
          <p:spPr>
            <a:xfrm>
              <a:off x="3285025" y="2167825"/>
              <a:ext cx="350275" cy="377125"/>
            </a:xfrm>
            <a:custGeom>
              <a:avLst/>
              <a:gdLst/>
              <a:ahLst/>
              <a:cxnLst/>
              <a:rect l="l" t="t" r="r" b="b"/>
              <a:pathLst>
                <a:path w="14011" h="15085" extrusionOk="0">
                  <a:moveTo>
                    <a:pt x="13843" y="1"/>
                  </a:moveTo>
                  <a:lnTo>
                    <a:pt x="1902" y="1735"/>
                  </a:lnTo>
                  <a:cubicBezTo>
                    <a:pt x="1368" y="2502"/>
                    <a:pt x="1034" y="3403"/>
                    <a:pt x="968" y="4337"/>
                  </a:cubicBezTo>
                  <a:cubicBezTo>
                    <a:pt x="968" y="7039"/>
                    <a:pt x="200" y="9674"/>
                    <a:pt x="0" y="12343"/>
                  </a:cubicBezTo>
                  <a:cubicBezTo>
                    <a:pt x="256" y="14004"/>
                    <a:pt x="1338" y="15084"/>
                    <a:pt x="1986" y="15084"/>
                  </a:cubicBezTo>
                  <a:cubicBezTo>
                    <a:pt x="2014" y="15084"/>
                    <a:pt x="2042" y="15082"/>
                    <a:pt x="2068" y="15078"/>
                  </a:cubicBezTo>
                  <a:cubicBezTo>
                    <a:pt x="2802" y="14978"/>
                    <a:pt x="7706" y="13444"/>
                    <a:pt x="8940" y="13143"/>
                  </a:cubicBezTo>
                  <a:cubicBezTo>
                    <a:pt x="10141" y="12843"/>
                    <a:pt x="10041" y="12443"/>
                    <a:pt x="9941" y="11509"/>
                  </a:cubicBezTo>
                  <a:cubicBezTo>
                    <a:pt x="9874" y="10375"/>
                    <a:pt x="8940" y="9507"/>
                    <a:pt x="7806" y="9474"/>
                  </a:cubicBezTo>
                  <a:cubicBezTo>
                    <a:pt x="6805" y="9507"/>
                    <a:pt x="5804" y="9641"/>
                    <a:pt x="4837" y="9874"/>
                  </a:cubicBezTo>
                  <a:cubicBezTo>
                    <a:pt x="5237" y="9374"/>
                    <a:pt x="5537" y="8840"/>
                    <a:pt x="5771" y="8240"/>
                  </a:cubicBezTo>
                  <a:lnTo>
                    <a:pt x="5971" y="7539"/>
                  </a:lnTo>
                  <a:cubicBezTo>
                    <a:pt x="5971" y="7539"/>
                    <a:pt x="5990" y="7540"/>
                    <a:pt x="6026" y="7540"/>
                  </a:cubicBezTo>
                  <a:cubicBezTo>
                    <a:pt x="6555" y="7540"/>
                    <a:pt x="10803" y="7452"/>
                    <a:pt x="12709" y="4671"/>
                  </a:cubicBezTo>
                  <a:cubicBezTo>
                    <a:pt x="13610" y="3270"/>
                    <a:pt x="14010" y="1635"/>
                    <a:pt x="138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4"/>
            <p:cNvSpPr/>
            <p:nvPr/>
          </p:nvSpPr>
          <p:spPr>
            <a:xfrm>
              <a:off x="3285025" y="2167825"/>
              <a:ext cx="350275" cy="379475"/>
            </a:xfrm>
            <a:custGeom>
              <a:avLst/>
              <a:gdLst/>
              <a:ahLst/>
              <a:cxnLst/>
              <a:rect l="l" t="t" r="r" b="b"/>
              <a:pathLst>
                <a:path w="14011" h="15179" fill="none" extrusionOk="0">
                  <a:moveTo>
                    <a:pt x="13843" y="1"/>
                  </a:moveTo>
                  <a:cubicBezTo>
                    <a:pt x="14010" y="1635"/>
                    <a:pt x="13610" y="3270"/>
                    <a:pt x="12709" y="4671"/>
                  </a:cubicBezTo>
                  <a:cubicBezTo>
                    <a:pt x="10674" y="7639"/>
                    <a:pt x="5971" y="7539"/>
                    <a:pt x="5971" y="7539"/>
                  </a:cubicBezTo>
                  <a:lnTo>
                    <a:pt x="5771" y="8240"/>
                  </a:lnTo>
                  <a:cubicBezTo>
                    <a:pt x="5537" y="8840"/>
                    <a:pt x="5237" y="9374"/>
                    <a:pt x="4837" y="9874"/>
                  </a:cubicBezTo>
                  <a:cubicBezTo>
                    <a:pt x="5804" y="9641"/>
                    <a:pt x="6805" y="9507"/>
                    <a:pt x="7806" y="9474"/>
                  </a:cubicBezTo>
                  <a:cubicBezTo>
                    <a:pt x="8940" y="9507"/>
                    <a:pt x="9874" y="10375"/>
                    <a:pt x="9941" y="11509"/>
                  </a:cubicBezTo>
                  <a:cubicBezTo>
                    <a:pt x="10041" y="12443"/>
                    <a:pt x="10141" y="12843"/>
                    <a:pt x="8940" y="13143"/>
                  </a:cubicBezTo>
                  <a:cubicBezTo>
                    <a:pt x="7706" y="13444"/>
                    <a:pt x="2802" y="14978"/>
                    <a:pt x="2068" y="15078"/>
                  </a:cubicBezTo>
                  <a:cubicBezTo>
                    <a:pt x="1435" y="15178"/>
                    <a:pt x="267" y="14077"/>
                    <a:pt x="0" y="12343"/>
                  </a:cubicBezTo>
                  <a:cubicBezTo>
                    <a:pt x="200" y="9674"/>
                    <a:pt x="968" y="7039"/>
                    <a:pt x="968" y="4337"/>
                  </a:cubicBezTo>
                  <a:cubicBezTo>
                    <a:pt x="1034" y="3403"/>
                    <a:pt x="1368" y="2502"/>
                    <a:pt x="1902" y="1735"/>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4"/>
            <p:cNvSpPr/>
            <p:nvPr/>
          </p:nvSpPr>
          <p:spPr>
            <a:xfrm>
              <a:off x="3621100" y="2113625"/>
              <a:ext cx="6675" cy="29200"/>
            </a:xfrm>
            <a:custGeom>
              <a:avLst/>
              <a:gdLst/>
              <a:ahLst/>
              <a:cxnLst/>
              <a:rect l="l" t="t" r="r" b="b"/>
              <a:pathLst>
                <a:path w="267" h="1168" extrusionOk="0">
                  <a:moveTo>
                    <a:pt x="0" y="0"/>
                  </a:moveTo>
                  <a:lnTo>
                    <a:pt x="267" y="1168"/>
                  </a:lnTo>
                  <a:cubicBezTo>
                    <a:pt x="200" y="768"/>
                    <a:pt x="100" y="36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4"/>
            <p:cNvSpPr/>
            <p:nvPr/>
          </p:nvSpPr>
          <p:spPr>
            <a:xfrm>
              <a:off x="3621100" y="2113625"/>
              <a:ext cx="6675" cy="29200"/>
            </a:xfrm>
            <a:custGeom>
              <a:avLst/>
              <a:gdLst/>
              <a:ahLst/>
              <a:cxnLst/>
              <a:rect l="l" t="t" r="r" b="b"/>
              <a:pathLst>
                <a:path w="267" h="1168" fill="none" extrusionOk="0">
                  <a:moveTo>
                    <a:pt x="0" y="0"/>
                  </a:moveTo>
                  <a:cubicBezTo>
                    <a:pt x="100" y="367"/>
                    <a:pt x="200" y="768"/>
                    <a:pt x="267" y="1168"/>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4"/>
            <p:cNvSpPr/>
            <p:nvPr/>
          </p:nvSpPr>
          <p:spPr>
            <a:xfrm>
              <a:off x="3587725" y="1929325"/>
              <a:ext cx="25" cy="91750"/>
            </a:xfrm>
            <a:custGeom>
              <a:avLst/>
              <a:gdLst/>
              <a:ahLst/>
              <a:cxnLst/>
              <a:rect l="l" t="t" r="r" b="b"/>
              <a:pathLst>
                <a:path w="1" h="3670" fill="none" extrusionOk="0">
                  <a:moveTo>
                    <a:pt x="1" y="3670"/>
                  </a:moveTo>
                  <a:lnTo>
                    <a:pt x="1" y="0"/>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4"/>
            <p:cNvSpPr/>
            <p:nvPr/>
          </p:nvSpPr>
          <p:spPr>
            <a:xfrm>
              <a:off x="3612750" y="1975200"/>
              <a:ext cx="25" cy="38375"/>
            </a:xfrm>
            <a:custGeom>
              <a:avLst/>
              <a:gdLst/>
              <a:ahLst/>
              <a:cxnLst/>
              <a:rect l="l" t="t" r="r" b="b"/>
              <a:pathLst>
                <a:path w="1" h="1535" fill="none" extrusionOk="0">
                  <a:moveTo>
                    <a:pt x="1" y="1535"/>
                  </a:moveTo>
                  <a:lnTo>
                    <a:pt x="1" y="0"/>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4"/>
            <p:cNvSpPr/>
            <p:nvPr/>
          </p:nvSpPr>
          <p:spPr>
            <a:xfrm>
              <a:off x="3403425" y="2272075"/>
              <a:ext cx="30900" cy="84250"/>
            </a:xfrm>
            <a:custGeom>
              <a:avLst/>
              <a:gdLst/>
              <a:ahLst/>
              <a:cxnLst/>
              <a:rect l="l" t="t" r="r" b="b"/>
              <a:pathLst>
                <a:path w="1236" h="3370" fill="none" extrusionOk="0">
                  <a:moveTo>
                    <a:pt x="1235" y="3369"/>
                  </a:moveTo>
                  <a:cubicBezTo>
                    <a:pt x="1235" y="3369"/>
                    <a:pt x="1235" y="1335"/>
                    <a:pt x="1"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4"/>
            <p:cNvSpPr/>
            <p:nvPr/>
          </p:nvSpPr>
          <p:spPr>
            <a:xfrm>
              <a:off x="3361750" y="2416350"/>
              <a:ext cx="40875" cy="8350"/>
            </a:xfrm>
            <a:custGeom>
              <a:avLst/>
              <a:gdLst/>
              <a:ahLst/>
              <a:cxnLst/>
              <a:rect l="l" t="t" r="r" b="b"/>
              <a:pathLst>
                <a:path w="1635" h="334" fill="none" extrusionOk="0">
                  <a:moveTo>
                    <a:pt x="1635" y="0"/>
                  </a:moveTo>
                  <a:cubicBezTo>
                    <a:pt x="1067" y="33"/>
                    <a:pt x="534" y="167"/>
                    <a:pt x="0" y="334"/>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4"/>
            <p:cNvSpPr/>
            <p:nvPr/>
          </p:nvSpPr>
          <p:spPr>
            <a:xfrm>
              <a:off x="3435125" y="2428850"/>
              <a:ext cx="90100" cy="77575"/>
            </a:xfrm>
            <a:custGeom>
              <a:avLst/>
              <a:gdLst/>
              <a:ahLst/>
              <a:cxnLst/>
              <a:rect l="l" t="t" r="r" b="b"/>
              <a:pathLst>
                <a:path w="3604" h="3103" fill="none" extrusionOk="0">
                  <a:moveTo>
                    <a:pt x="2402" y="2736"/>
                  </a:moveTo>
                  <a:cubicBezTo>
                    <a:pt x="2402" y="2736"/>
                    <a:pt x="1335" y="3103"/>
                    <a:pt x="934" y="2636"/>
                  </a:cubicBezTo>
                  <a:cubicBezTo>
                    <a:pt x="568" y="2169"/>
                    <a:pt x="0" y="901"/>
                    <a:pt x="434" y="701"/>
                  </a:cubicBezTo>
                  <a:cubicBezTo>
                    <a:pt x="868" y="501"/>
                    <a:pt x="2836" y="0"/>
                    <a:pt x="3236" y="134"/>
                  </a:cubicBezTo>
                  <a:lnTo>
                    <a:pt x="3603" y="267"/>
                  </a:lnTo>
                </a:path>
              </a:pathLst>
            </a:custGeom>
            <a:noFill/>
            <a:ln w="5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4"/>
            <p:cNvSpPr/>
            <p:nvPr/>
          </p:nvSpPr>
          <p:spPr>
            <a:xfrm>
              <a:off x="3388425" y="1084550"/>
              <a:ext cx="432825" cy="880650"/>
            </a:xfrm>
            <a:custGeom>
              <a:avLst/>
              <a:gdLst/>
              <a:ahLst/>
              <a:cxnLst/>
              <a:rect l="l" t="t" r="r" b="b"/>
              <a:pathLst>
                <a:path w="17313" h="35226" extrusionOk="0">
                  <a:moveTo>
                    <a:pt x="0" y="1"/>
                  </a:moveTo>
                  <a:lnTo>
                    <a:pt x="0" y="35226"/>
                  </a:lnTo>
                  <a:lnTo>
                    <a:pt x="17313" y="35226"/>
                  </a:lnTo>
                  <a:lnTo>
                    <a:pt x="17313"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4"/>
            <p:cNvSpPr/>
            <p:nvPr/>
          </p:nvSpPr>
          <p:spPr>
            <a:xfrm>
              <a:off x="3388425" y="1084550"/>
              <a:ext cx="432825" cy="880650"/>
            </a:xfrm>
            <a:custGeom>
              <a:avLst/>
              <a:gdLst/>
              <a:ahLst/>
              <a:cxnLst/>
              <a:rect l="l" t="t" r="r" b="b"/>
              <a:pathLst>
                <a:path w="17313" h="35226" fill="none" extrusionOk="0">
                  <a:moveTo>
                    <a:pt x="17313" y="1"/>
                  </a:moveTo>
                  <a:lnTo>
                    <a:pt x="17313" y="35226"/>
                  </a:lnTo>
                  <a:lnTo>
                    <a:pt x="0" y="35226"/>
                  </a:lnTo>
                  <a:lnTo>
                    <a:pt x="0" y="1"/>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4"/>
            <p:cNvSpPr/>
            <p:nvPr/>
          </p:nvSpPr>
          <p:spPr>
            <a:xfrm>
              <a:off x="3752850" y="1880950"/>
              <a:ext cx="39225" cy="40050"/>
            </a:xfrm>
            <a:custGeom>
              <a:avLst/>
              <a:gdLst/>
              <a:ahLst/>
              <a:cxnLst/>
              <a:rect l="l" t="t" r="r" b="b"/>
              <a:pathLst>
                <a:path w="1569" h="1602" extrusionOk="0">
                  <a:moveTo>
                    <a:pt x="801" y="1"/>
                  </a:moveTo>
                  <a:cubicBezTo>
                    <a:pt x="334" y="1"/>
                    <a:pt x="1" y="368"/>
                    <a:pt x="1" y="801"/>
                  </a:cubicBezTo>
                  <a:cubicBezTo>
                    <a:pt x="1" y="1235"/>
                    <a:pt x="334" y="1602"/>
                    <a:pt x="801" y="1602"/>
                  </a:cubicBezTo>
                  <a:cubicBezTo>
                    <a:pt x="1235" y="1602"/>
                    <a:pt x="1568" y="1235"/>
                    <a:pt x="1568" y="801"/>
                  </a:cubicBezTo>
                  <a:cubicBezTo>
                    <a:pt x="1568" y="368"/>
                    <a:pt x="1235" y="1"/>
                    <a:pt x="801"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4"/>
            <p:cNvSpPr/>
            <p:nvPr/>
          </p:nvSpPr>
          <p:spPr>
            <a:xfrm>
              <a:off x="2489450" y="3682150"/>
              <a:ext cx="853975" cy="440675"/>
            </a:xfrm>
            <a:custGeom>
              <a:avLst/>
              <a:gdLst/>
              <a:ahLst/>
              <a:cxnLst/>
              <a:rect l="l" t="t" r="r" b="b"/>
              <a:pathLst>
                <a:path w="34159" h="17627" extrusionOk="0">
                  <a:moveTo>
                    <a:pt x="21791" y="1"/>
                  </a:moveTo>
                  <a:cubicBezTo>
                    <a:pt x="20417" y="1"/>
                    <a:pt x="17553" y="2095"/>
                    <a:pt x="14944" y="3073"/>
                  </a:cubicBezTo>
                  <a:cubicBezTo>
                    <a:pt x="13588" y="3599"/>
                    <a:pt x="9751" y="3728"/>
                    <a:pt x="6305" y="3728"/>
                  </a:cubicBezTo>
                  <a:cubicBezTo>
                    <a:pt x="2970" y="3728"/>
                    <a:pt x="0" y="3607"/>
                    <a:pt x="0" y="3607"/>
                  </a:cubicBezTo>
                  <a:lnTo>
                    <a:pt x="0" y="15282"/>
                  </a:lnTo>
                  <a:lnTo>
                    <a:pt x="11776" y="14615"/>
                  </a:lnTo>
                  <a:cubicBezTo>
                    <a:pt x="11776" y="14615"/>
                    <a:pt x="15435" y="17603"/>
                    <a:pt x="18351" y="17603"/>
                  </a:cubicBezTo>
                  <a:cubicBezTo>
                    <a:pt x="18485" y="17603"/>
                    <a:pt x="18617" y="17597"/>
                    <a:pt x="18747" y="17584"/>
                  </a:cubicBezTo>
                  <a:cubicBezTo>
                    <a:pt x="19269" y="17531"/>
                    <a:pt x="19824" y="17512"/>
                    <a:pt x="20394" y="17512"/>
                  </a:cubicBezTo>
                  <a:cubicBezTo>
                    <a:pt x="21804" y="17512"/>
                    <a:pt x="23306" y="17627"/>
                    <a:pt x="24607" y="17627"/>
                  </a:cubicBezTo>
                  <a:cubicBezTo>
                    <a:pt x="25775" y="17627"/>
                    <a:pt x="26783" y="17534"/>
                    <a:pt x="27420" y="17183"/>
                  </a:cubicBezTo>
                  <a:cubicBezTo>
                    <a:pt x="28154" y="16750"/>
                    <a:pt x="28788" y="16816"/>
                    <a:pt x="29255" y="16616"/>
                  </a:cubicBezTo>
                  <a:cubicBezTo>
                    <a:pt x="29855" y="16349"/>
                    <a:pt x="30355" y="15882"/>
                    <a:pt x="30589" y="15282"/>
                  </a:cubicBezTo>
                  <a:lnTo>
                    <a:pt x="34158" y="1339"/>
                  </a:lnTo>
                  <a:cubicBezTo>
                    <a:pt x="34158" y="1339"/>
                    <a:pt x="23217" y="104"/>
                    <a:pt x="21883" y="4"/>
                  </a:cubicBezTo>
                  <a:cubicBezTo>
                    <a:pt x="21853" y="2"/>
                    <a:pt x="21822" y="1"/>
                    <a:pt x="21791"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4"/>
            <p:cNvSpPr/>
            <p:nvPr/>
          </p:nvSpPr>
          <p:spPr>
            <a:xfrm>
              <a:off x="2974800" y="2885675"/>
              <a:ext cx="652150" cy="617850"/>
            </a:xfrm>
            <a:custGeom>
              <a:avLst/>
              <a:gdLst/>
              <a:ahLst/>
              <a:cxnLst/>
              <a:rect l="l" t="t" r="r" b="b"/>
              <a:pathLst>
                <a:path w="26086" h="24714" extrusionOk="0">
                  <a:moveTo>
                    <a:pt x="12924" y="2427"/>
                  </a:moveTo>
                  <a:cubicBezTo>
                    <a:pt x="15711" y="2427"/>
                    <a:pt x="18534" y="3589"/>
                    <a:pt x="20582" y="6145"/>
                  </a:cubicBezTo>
                  <a:cubicBezTo>
                    <a:pt x="25871" y="12740"/>
                    <a:pt x="20995" y="22287"/>
                    <a:pt x="12902" y="22287"/>
                  </a:cubicBezTo>
                  <a:cubicBezTo>
                    <a:pt x="12522" y="22287"/>
                    <a:pt x="12135" y="22266"/>
                    <a:pt x="11742" y="22223"/>
                  </a:cubicBezTo>
                  <a:cubicBezTo>
                    <a:pt x="6305" y="21589"/>
                    <a:pt x="2369" y="16686"/>
                    <a:pt x="3002" y="11249"/>
                  </a:cubicBezTo>
                  <a:cubicBezTo>
                    <a:pt x="3610" y="5739"/>
                    <a:pt x="8217" y="2427"/>
                    <a:pt x="12924" y="2427"/>
                  </a:cubicBezTo>
                  <a:close/>
                  <a:moveTo>
                    <a:pt x="12854" y="1"/>
                  </a:moveTo>
                  <a:cubicBezTo>
                    <a:pt x="6612" y="1"/>
                    <a:pt x="1252" y="4664"/>
                    <a:pt x="567" y="10982"/>
                  </a:cubicBezTo>
                  <a:cubicBezTo>
                    <a:pt x="0" y="15952"/>
                    <a:pt x="2502" y="20755"/>
                    <a:pt x="6872" y="23190"/>
                  </a:cubicBezTo>
                  <a:cubicBezTo>
                    <a:pt x="8743" y="24211"/>
                    <a:pt x="10788" y="24713"/>
                    <a:pt x="12822" y="24713"/>
                  </a:cubicBezTo>
                  <a:cubicBezTo>
                    <a:pt x="15574" y="24713"/>
                    <a:pt x="18304" y="23793"/>
                    <a:pt x="20548" y="21990"/>
                  </a:cubicBezTo>
                  <a:cubicBezTo>
                    <a:pt x="24451" y="18887"/>
                    <a:pt x="26086" y="13717"/>
                    <a:pt x="24718" y="8914"/>
                  </a:cubicBezTo>
                  <a:cubicBezTo>
                    <a:pt x="23317" y="4110"/>
                    <a:pt x="19181" y="608"/>
                    <a:pt x="14210" y="74"/>
                  </a:cubicBezTo>
                  <a:cubicBezTo>
                    <a:pt x="13755" y="25"/>
                    <a:pt x="13302" y="1"/>
                    <a:pt x="12854"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4"/>
            <p:cNvSpPr/>
            <p:nvPr/>
          </p:nvSpPr>
          <p:spPr>
            <a:xfrm>
              <a:off x="2977300" y="2868025"/>
              <a:ext cx="651325" cy="617225"/>
            </a:xfrm>
            <a:custGeom>
              <a:avLst/>
              <a:gdLst/>
              <a:ahLst/>
              <a:cxnLst/>
              <a:rect l="l" t="t" r="r" b="b"/>
              <a:pathLst>
                <a:path w="26053" h="24689" extrusionOk="0">
                  <a:moveTo>
                    <a:pt x="12890" y="2432"/>
                  </a:moveTo>
                  <a:cubicBezTo>
                    <a:pt x="15678" y="2432"/>
                    <a:pt x="18501" y="3594"/>
                    <a:pt x="20548" y="6150"/>
                  </a:cubicBezTo>
                  <a:cubicBezTo>
                    <a:pt x="25829" y="12736"/>
                    <a:pt x="21007" y="22264"/>
                    <a:pt x="12910" y="22264"/>
                  </a:cubicBezTo>
                  <a:cubicBezTo>
                    <a:pt x="12517" y="22264"/>
                    <a:pt x="12116" y="22242"/>
                    <a:pt x="11709" y="22195"/>
                  </a:cubicBezTo>
                  <a:cubicBezTo>
                    <a:pt x="6272" y="21595"/>
                    <a:pt x="2369" y="16691"/>
                    <a:pt x="2969" y="11254"/>
                  </a:cubicBezTo>
                  <a:cubicBezTo>
                    <a:pt x="3577" y="5745"/>
                    <a:pt x="8184" y="2432"/>
                    <a:pt x="12890" y="2432"/>
                  </a:cubicBezTo>
                  <a:close/>
                  <a:moveTo>
                    <a:pt x="12781" y="0"/>
                  </a:moveTo>
                  <a:cubicBezTo>
                    <a:pt x="6586" y="0"/>
                    <a:pt x="1248" y="4685"/>
                    <a:pt x="534" y="10987"/>
                  </a:cubicBezTo>
                  <a:cubicBezTo>
                    <a:pt x="0" y="15957"/>
                    <a:pt x="2469" y="20761"/>
                    <a:pt x="6872" y="23163"/>
                  </a:cubicBezTo>
                  <a:cubicBezTo>
                    <a:pt x="8733" y="24186"/>
                    <a:pt x="10777" y="24688"/>
                    <a:pt x="12810" y="24688"/>
                  </a:cubicBezTo>
                  <a:cubicBezTo>
                    <a:pt x="15551" y="24688"/>
                    <a:pt x="18275" y="23776"/>
                    <a:pt x="20515" y="21995"/>
                  </a:cubicBezTo>
                  <a:cubicBezTo>
                    <a:pt x="24418" y="18859"/>
                    <a:pt x="26052" y="13722"/>
                    <a:pt x="24685" y="8919"/>
                  </a:cubicBezTo>
                  <a:cubicBezTo>
                    <a:pt x="23284" y="4116"/>
                    <a:pt x="19147" y="613"/>
                    <a:pt x="14177" y="79"/>
                  </a:cubicBezTo>
                  <a:cubicBezTo>
                    <a:pt x="13708" y="26"/>
                    <a:pt x="13242" y="0"/>
                    <a:pt x="12781"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4"/>
            <p:cNvSpPr/>
            <p:nvPr/>
          </p:nvSpPr>
          <p:spPr>
            <a:xfrm>
              <a:off x="3194950" y="3489450"/>
              <a:ext cx="101775" cy="275525"/>
            </a:xfrm>
            <a:custGeom>
              <a:avLst/>
              <a:gdLst/>
              <a:ahLst/>
              <a:cxnLst/>
              <a:rect l="l" t="t" r="r" b="b"/>
              <a:pathLst>
                <a:path w="4071" h="11021" extrusionOk="0">
                  <a:moveTo>
                    <a:pt x="2209" y="0"/>
                  </a:moveTo>
                  <a:cubicBezTo>
                    <a:pt x="1598" y="0"/>
                    <a:pt x="1095" y="450"/>
                    <a:pt x="1001" y="1074"/>
                  </a:cubicBezTo>
                  <a:lnTo>
                    <a:pt x="67" y="9647"/>
                  </a:lnTo>
                  <a:cubicBezTo>
                    <a:pt x="1" y="10281"/>
                    <a:pt x="468" y="10881"/>
                    <a:pt x="1135" y="10948"/>
                  </a:cubicBezTo>
                  <a:lnTo>
                    <a:pt x="1702" y="11015"/>
                  </a:lnTo>
                  <a:cubicBezTo>
                    <a:pt x="1744" y="11019"/>
                    <a:pt x="1787" y="11021"/>
                    <a:pt x="1829" y="11021"/>
                  </a:cubicBezTo>
                  <a:cubicBezTo>
                    <a:pt x="2443" y="11021"/>
                    <a:pt x="2974" y="10572"/>
                    <a:pt x="3036" y="9947"/>
                  </a:cubicBezTo>
                  <a:lnTo>
                    <a:pt x="3970" y="1408"/>
                  </a:lnTo>
                  <a:cubicBezTo>
                    <a:pt x="4070" y="741"/>
                    <a:pt x="3570" y="140"/>
                    <a:pt x="2936" y="73"/>
                  </a:cubicBezTo>
                  <a:lnTo>
                    <a:pt x="2336" y="7"/>
                  </a:lnTo>
                  <a:cubicBezTo>
                    <a:pt x="2293" y="3"/>
                    <a:pt x="2251" y="0"/>
                    <a:pt x="2209" y="0"/>
                  </a:cubicBezTo>
                  <a:close/>
                </a:path>
              </a:pathLst>
            </a:custGeom>
            <a:solidFill>
              <a:srgbClr val="FF725E"/>
            </a:solidFill>
            <a:ln w="10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4"/>
            <p:cNvSpPr/>
            <p:nvPr/>
          </p:nvSpPr>
          <p:spPr>
            <a:xfrm>
              <a:off x="3119900" y="3664375"/>
              <a:ext cx="187650" cy="542875"/>
            </a:xfrm>
            <a:custGeom>
              <a:avLst/>
              <a:gdLst/>
              <a:ahLst/>
              <a:cxnLst/>
              <a:rect l="l" t="t" r="r" b="b"/>
              <a:pathLst>
                <a:path w="7506" h="21715" extrusionOk="0">
                  <a:moveTo>
                    <a:pt x="4057" y="0"/>
                  </a:moveTo>
                  <a:cubicBezTo>
                    <a:pt x="3028" y="0"/>
                    <a:pt x="2159" y="765"/>
                    <a:pt x="2035" y="1816"/>
                  </a:cubicBezTo>
                  <a:lnTo>
                    <a:pt x="167" y="18762"/>
                  </a:lnTo>
                  <a:cubicBezTo>
                    <a:pt x="0" y="20196"/>
                    <a:pt x="1035" y="21497"/>
                    <a:pt x="2469" y="21664"/>
                  </a:cubicBezTo>
                  <a:lnTo>
                    <a:pt x="2569" y="21664"/>
                  </a:lnTo>
                  <a:lnTo>
                    <a:pt x="2569" y="21697"/>
                  </a:lnTo>
                  <a:cubicBezTo>
                    <a:pt x="2671" y="21709"/>
                    <a:pt x="2771" y="21714"/>
                    <a:pt x="2871" y="21714"/>
                  </a:cubicBezTo>
                  <a:cubicBezTo>
                    <a:pt x="4211" y="21714"/>
                    <a:pt x="5349" y="20697"/>
                    <a:pt x="5504" y="19362"/>
                  </a:cubicBezTo>
                  <a:lnTo>
                    <a:pt x="7372" y="2417"/>
                  </a:lnTo>
                  <a:cubicBezTo>
                    <a:pt x="7506" y="1282"/>
                    <a:pt x="6672" y="282"/>
                    <a:pt x="5538" y="148"/>
                  </a:cubicBezTo>
                  <a:lnTo>
                    <a:pt x="4304" y="15"/>
                  </a:lnTo>
                  <a:cubicBezTo>
                    <a:pt x="4221" y="5"/>
                    <a:pt x="4138" y="0"/>
                    <a:pt x="4057" y="0"/>
                  </a:cubicBezTo>
                  <a:close/>
                </a:path>
              </a:pathLst>
            </a:custGeom>
            <a:solidFill>
              <a:srgbClr val="2E353A"/>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4"/>
            <p:cNvSpPr/>
            <p:nvPr/>
          </p:nvSpPr>
          <p:spPr>
            <a:xfrm>
              <a:off x="3107400" y="4020825"/>
              <a:ext cx="200150" cy="85650"/>
            </a:xfrm>
            <a:custGeom>
              <a:avLst/>
              <a:gdLst/>
              <a:ahLst/>
              <a:cxnLst/>
              <a:rect l="l" t="t" r="r" b="b"/>
              <a:pathLst>
                <a:path w="8006" h="3426" extrusionOk="0">
                  <a:moveTo>
                    <a:pt x="4203" y="0"/>
                  </a:moveTo>
                  <a:cubicBezTo>
                    <a:pt x="3102" y="0"/>
                    <a:pt x="2002" y="100"/>
                    <a:pt x="901" y="267"/>
                  </a:cubicBezTo>
                  <a:cubicBezTo>
                    <a:pt x="0" y="501"/>
                    <a:pt x="367" y="2636"/>
                    <a:pt x="534" y="3002"/>
                  </a:cubicBezTo>
                  <a:cubicBezTo>
                    <a:pt x="636" y="3226"/>
                    <a:pt x="2302" y="3425"/>
                    <a:pt x="4047" y="3425"/>
                  </a:cubicBezTo>
                  <a:cubicBezTo>
                    <a:pt x="5163" y="3425"/>
                    <a:pt x="6312" y="3344"/>
                    <a:pt x="7105" y="3136"/>
                  </a:cubicBezTo>
                  <a:cubicBezTo>
                    <a:pt x="7939" y="2936"/>
                    <a:pt x="8006" y="1134"/>
                    <a:pt x="7572" y="634"/>
                  </a:cubicBezTo>
                  <a:cubicBezTo>
                    <a:pt x="7172" y="134"/>
                    <a:pt x="4203" y="0"/>
                    <a:pt x="4203"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4"/>
            <p:cNvSpPr/>
            <p:nvPr/>
          </p:nvSpPr>
          <p:spPr>
            <a:xfrm>
              <a:off x="3114050" y="3917925"/>
              <a:ext cx="236050" cy="108375"/>
            </a:xfrm>
            <a:custGeom>
              <a:avLst/>
              <a:gdLst/>
              <a:ahLst/>
              <a:cxnLst/>
              <a:rect l="l" t="t" r="r" b="b"/>
              <a:pathLst>
                <a:path w="9442" h="4335" extrusionOk="0">
                  <a:moveTo>
                    <a:pt x="5597" y="1"/>
                  </a:moveTo>
                  <a:cubicBezTo>
                    <a:pt x="5130" y="1"/>
                    <a:pt x="4804" y="13"/>
                    <a:pt x="4804" y="13"/>
                  </a:cubicBezTo>
                  <a:cubicBezTo>
                    <a:pt x="4804" y="13"/>
                    <a:pt x="2036" y="247"/>
                    <a:pt x="1035" y="647"/>
                  </a:cubicBezTo>
                  <a:cubicBezTo>
                    <a:pt x="1" y="1014"/>
                    <a:pt x="535" y="3416"/>
                    <a:pt x="768" y="3849"/>
                  </a:cubicBezTo>
                  <a:cubicBezTo>
                    <a:pt x="897" y="4107"/>
                    <a:pt x="2544" y="4335"/>
                    <a:pt x="4385" y="4335"/>
                  </a:cubicBezTo>
                  <a:cubicBezTo>
                    <a:pt x="5876" y="4335"/>
                    <a:pt x="7496" y="4186"/>
                    <a:pt x="8540" y="3783"/>
                  </a:cubicBezTo>
                  <a:cubicBezTo>
                    <a:pt x="9441" y="3416"/>
                    <a:pt x="9341" y="1114"/>
                    <a:pt x="8807" y="480"/>
                  </a:cubicBezTo>
                  <a:cubicBezTo>
                    <a:pt x="8415" y="65"/>
                    <a:pt x="6647" y="1"/>
                    <a:pt x="5597"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4"/>
            <p:cNvSpPr/>
            <p:nvPr/>
          </p:nvSpPr>
          <p:spPr>
            <a:xfrm>
              <a:off x="3118225" y="3800400"/>
              <a:ext cx="252700" cy="121150"/>
            </a:xfrm>
            <a:custGeom>
              <a:avLst/>
              <a:gdLst/>
              <a:ahLst/>
              <a:cxnLst/>
              <a:rect l="l" t="t" r="r" b="b"/>
              <a:pathLst>
                <a:path w="10108" h="4846" extrusionOk="0">
                  <a:moveTo>
                    <a:pt x="5885" y="0"/>
                  </a:moveTo>
                  <a:cubicBezTo>
                    <a:pt x="5440" y="0"/>
                    <a:pt x="5138" y="11"/>
                    <a:pt x="5138" y="11"/>
                  </a:cubicBezTo>
                  <a:cubicBezTo>
                    <a:pt x="5138" y="11"/>
                    <a:pt x="2202" y="278"/>
                    <a:pt x="1102" y="712"/>
                  </a:cubicBezTo>
                  <a:cubicBezTo>
                    <a:pt x="1" y="1112"/>
                    <a:pt x="701" y="4047"/>
                    <a:pt x="935" y="4514"/>
                  </a:cubicBezTo>
                  <a:cubicBezTo>
                    <a:pt x="1046" y="4724"/>
                    <a:pt x="2057" y="4845"/>
                    <a:pt x="3378" y="4845"/>
                  </a:cubicBezTo>
                  <a:cubicBezTo>
                    <a:pt x="5215" y="4845"/>
                    <a:pt x="7652" y="4610"/>
                    <a:pt x="9107" y="4047"/>
                  </a:cubicBezTo>
                  <a:cubicBezTo>
                    <a:pt x="10108" y="3680"/>
                    <a:pt x="9975" y="1212"/>
                    <a:pt x="9407" y="545"/>
                  </a:cubicBezTo>
                  <a:cubicBezTo>
                    <a:pt x="9002" y="68"/>
                    <a:pt x="6998" y="0"/>
                    <a:pt x="5885"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4"/>
            <p:cNvSpPr/>
            <p:nvPr/>
          </p:nvSpPr>
          <p:spPr>
            <a:xfrm>
              <a:off x="3171600" y="3691150"/>
              <a:ext cx="252700" cy="117525"/>
            </a:xfrm>
            <a:custGeom>
              <a:avLst/>
              <a:gdLst/>
              <a:ahLst/>
              <a:cxnLst/>
              <a:rect l="l" t="t" r="r" b="b"/>
              <a:pathLst>
                <a:path w="10108" h="4701" extrusionOk="0">
                  <a:moveTo>
                    <a:pt x="5879" y="0"/>
                  </a:moveTo>
                  <a:cubicBezTo>
                    <a:pt x="5437" y="0"/>
                    <a:pt x="5138" y="11"/>
                    <a:pt x="5138" y="11"/>
                  </a:cubicBezTo>
                  <a:cubicBezTo>
                    <a:pt x="5138" y="11"/>
                    <a:pt x="2169" y="311"/>
                    <a:pt x="1101" y="712"/>
                  </a:cubicBezTo>
                  <a:cubicBezTo>
                    <a:pt x="1" y="1112"/>
                    <a:pt x="668" y="4047"/>
                    <a:pt x="935" y="4514"/>
                  </a:cubicBezTo>
                  <a:cubicBezTo>
                    <a:pt x="997" y="4648"/>
                    <a:pt x="1536" y="4701"/>
                    <a:pt x="2311" y="4701"/>
                  </a:cubicBezTo>
                  <a:cubicBezTo>
                    <a:pt x="4445" y="4701"/>
                    <a:pt x="8373" y="4301"/>
                    <a:pt x="9107" y="4081"/>
                  </a:cubicBezTo>
                  <a:cubicBezTo>
                    <a:pt x="10108" y="3781"/>
                    <a:pt x="9974" y="1212"/>
                    <a:pt x="9407" y="545"/>
                  </a:cubicBezTo>
                  <a:cubicBezTo>
                    <a:pt x="8978" y="68"/>
                    <a:pt x="6984" y="0"/>
                    <a:pt x="5879" y="0"/>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4"/>
            <p:cNvSpPr/>
            <p:nvPr/>
          </p:nvSpPr>
          <p:spPr>
            <a:xfrm>
              <a:off x="2941450" y="3658900"/>
              <a:ext cx="366100" cy="346275"/>
            </a:xfrm>
            <a:custGeom>
              <a:avLst/>
              <a:gdLst/>
              <a:ahLst/>
              <a:cxnLst/>
              <a:rect l="l" t="t" r="r" b="b"/>
              <a:pathLst>
                <a:path w="14644" h="13851" extrusionOk="0">
                  <a:moveTo>
                    <a:pt x="11808" y="0"/>
                  </a:moveTo>
                  <a:cubicBezTo>
                    <a:pt x="9140" y="200"/>
                    <a:pt x="6471" y="968"/>
                    <a:pt x="3803" y="968"/>
                  </a:cubicBezTo>
                  <a:cubicBezTo>
                    <a:pt x="2869" y="1034"/>
                    <a:pt x="1968" y="1368"/>
                    <a:pt x="1201" y="1902"/>
                  </a:cubicBezTo>
                  <a:lnTo>
                    <a:pt x="0" y="13844"/>
                  </a:lnTo>
                  <a:cubicBezTo>
                    <a:pt x="105" y="13848"/>
                    <a:pt x="211" y="13851"/>
                    <a:pt x="316" y="13851"/>
                  </a:cubicBezTo>
                  <a:cubicBezTo>
                    <a:pt x="1673" y="13851"/>
                    <a:pt x="2988" y="13452"/>
                    <a:pt x="4103" y="12709"/>
                  </a:cubicBezTo>
                  <a:cubicBezTo>
                    <a:pt x="7072" y="10675"/>
                    <a:pt x="6972" y="5971"/>
                    <a:pt x="6972" y="5971"/>
                  </a:cubicBezTo>
                  <a:lnTo>
                    <a:pt x="7706" y="5771"/>
                  </a:lnTo>
                  <a:cubicBezTo>
                    <a:pt x="8273" y="5538"/>
                    <a:pt x="8840" y="5237"/>
                    <a:pt x="9340" y="4837"/>
                  </a:cubicBezTo>
                  <a:lnTo>
                    <a:pt x="9340" y="4837"/>
                  </a:lnTo>
                  <a:cubicBezTo>
                    <a:pt x="9073" y="5804"/>
                    <a:pt x="8940" y="6805"/>
                    <a:pt x="8906" y="7806"/>
                  </a:cubicBezTo>
                  <a:cubicBezTo>
                    <a:pt x="8940" y="8940"/>
                    <a:pt x="9807" y="9874"/>
                    <a:pt x="10941" y="9941"/>
                  </a:cubicBezTo>
                  <a:cubicBezTo>
                    <a:pt x="11200" y="9968"/>
                    <a:pt x="11418" y="9996"/>
                    <a:pt x="11605" y="9996"/>
                  </a:cubicBezTo>
                  <a:cubicBezTo>
                    <a:pt x="12092" y="9996"/>
                    <a:pt x="12368" y="9808"/>
                    <a:pt x="12609" y="8940"/>
                  </a:cubicBezTo>
                  <a:cubicBezTo>
                    <a:pt x="12909" y="7706"/>
                    <a:pt x="14444" y="2802"/>
                    <a:pt x="14544" y="2068"/>
                  </a:cubicBezTo>
                  <a:cubicBezTo>
                    <a:pt x="14644" y="1368"/>
                    <a:pt x="13543" y="267"/>
                    <a:pt x="11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4"/>
            <p:cNvSpPr/>
            <p:nvPr/>
          </p:nvSpPr>
          <p:spPr>
            <a:xfrm>
              <a:off x="2941450" y="3658900"/>
              <a:ext cx="366100" cy="347775"/>
            </a:xfrm>
            <a:custGeom>
              <a:avLst/>
              <a:gdLst/>
              <a:ahLst/>
              <a:cxnLst/>
              <a:rect l="l" t="t" r="r" b="b"/>
              <a:pathLst>
                <a:path w="14644" h="13911" fill="none" extrusionOk="0">
                  <a:moveTo>
                    <a:pt x="0" y="13844"/>
                  </a:moveTo>
                  <a:cubicBezTo>
                    <a:pt x="1468" y="13910"/>
                    <a:pt x="2902" y="13510"/>
                    <a:pt x="4103" y="12709"/>
                  </a:cubicBezTo>
                  <a:cubicBezTo>
                    <a:pt x="7072" y="10675"/>
                    <a:pt x="6972" y="5971"/>
                    <a:pt x="6972" y="5971"/>
                  </a:cubicBezTo>
                  <a:lnTo>
                    <a:pt x="7706" y="5771"/>
                  </a:lnTo>
                  <a:cubicBezTo>
                    <a:pt x="8273" y="5538"/>
                    <a:pt x="8840" y="5237"/>
                    <a:pt x="9340" y="4837"/>
                  </a:cubicBezTo>
                  <a:cubicBezTo>
                    <a:pt x="9073" y="5804"/>
                    <a:pt x="8940" y="6805"/>
                    <a:pt x="8906" y="7806"/>
                  </a:cubicBezTo>
                  <a:cubicBezTo>
                    <a:pt x="8940" y="8940"/>
                    <a:pt x="9807" y="9874"/>
                    <a:pt x="10941" y="9941"/>
                  </a:cubicBezTo>
                  <a:cubicBezTo>
                    <a:pt x="11875" y="10041"/>
                    <a:pt x="12275" y="10141"/>
                    <a:pt x="12609" y="8940"/>
                  </a:cubicBezTo>
                  <a:cubicBezTo>
                    <a:pt x="12909" y="7706"/>
                    <a:pt x="14444" y="2802"/>
                    <a:pt x="14544" y="2068"/>
                  </a:cubicBezTo>
                  <a:cubicBezTo>
                    <a:pt x="14644" y="1368"/>
                    <a:pt x="13543" y="267"/>
                    <a:pt x="11808" y="0"/>
                  </a:cubicBezTo>
                  <a:cubicBezTo>
                    <a:pt x="9140" y="200"/>
                    <a:pt x="6471" y="968"/>
                    <a:pt x="3803" y="968"/>
                  </a:cubicBezTo>
                  <a:cubicBezTo>
                    <a:pt x="2869" y="1034"/>
                    <a:pt x="1968" y="1368"/>
                    <a:pt x="1201" y="1902"/>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4"/>
            <p:cNvSpPr/>
            <p:nvPr/>
          </p:nvSpPr>
          <p:spPr>
            <a:xfrm>
              <a:off x="2873050" y="3994975"/>
              <a:ext cx="45075" cy="8350"/>
            </a:xfrm>
            <a:custGeom>
              <a:avLst/>
              <a:gdLst/>
              <a:ahLst/>
              <a:cxnLst/>
              <a:rect l="l" t="t" r="r" b="b"/>
              <a:pathLst>
                <a:path w="1803" h="334" extrusionOk="0">
                  <a:moveTo>
                    <a:pt x="1" y="0"/>
                  </a:moveTo>
                  <a:lnTo>
                    <a:pt x="1" y="0"/>
                  </a:lnTo>
                  <a:cubicBezTo>
                    <a:pt x="568" y="167"/>
                    <a:pt x="1168" y="300"/>
                    <a:pt x="1802" y="33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4"/>
            <p:cNvSpPr/>
            <p:nvPr/>
          </p:nvSpPr>
          <p:spPr>
            <a:xfrm>
              <a:off x="2873050" y="3994975"/>
              <a:ext cx="45075" cy="8350"/>
            </a:xfrm>
            <a:custGeom>
              <a:avLst/>
              <a:gdLst/>
              <a:ahLst/>
              <a:cxnLst/>
              <a:rect l="l" t="t" r="r" b="b"/>
              <a:pathLst>
                <a:path w="1803" h="334" fill="none" extrusionOk="0">
                  <a:moveTo>
                    <a:pt x="1" y="0"/>
                  </a:moveTo>
                  <a:cubicBezTo>
                    <a:pt x="568" y="167"/>
                    <a:pt x="1168" y="300"/>
                    <a:pt x="1802" y="334"/>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4"/>
            <p:cNvSpPr/>
            <p:nvPr/>
          </p:nvSpPr>
          <p:spPr>
            <a:xfrm>
              <a:off x="2688750" y="3961600"/>
              <a:ext cx="92600" cy="25"/>
            </a:xfrm>
            <a:custGeom>
              <a:avLst/>
              <a:gdLst/>
              <a:ahLst/>
              <a:cxnLst/>
              <a:rect l="l" t="t" r="r" b="b"/>
              <a:pathLst>
                <a:path w="3704" h="1" fill="none" extrusionOk="0">
                  <a:moveTo>
                    <a:pt x="3703" y="1"/>
                  </a:moveTo>
                  <a:lnTo>
                    <a:pt x="1" y="1"/>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4"/>
            <p:cNvSpPr/>
            <p:nvPr/>
          </p:nvSpPr>
          <p:spPr>
            <a:xfrm>
              <a:off x="2734625" y="3986625"/>
              <a:ext cx="38375" cy="25"/>
            </a:xfrm>
            <a:custGeom>
              <a:avLst/>
              <a:gdLst/>
              <a:ahLst/>
              <a:cxnLst/>
              <a:rect l="l" t="t" r="r" b="b"/>
              <a:pathLst>
                <a:path w="1535" h="1" fill="none" extrusionOk="0">
                  <a:moveTo>
                    <a:pt x="1535" y="1"/>
                  </a:moveTo>
                  <a:lnTo>
                    <a:pt x="0" y="1"/>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4"/>
            <p:cNvSpPr/>
            <p:nvPr/>
          </p:nvSpPr>
          <p:spPr>
            <a:xfrm>
              <a:off x="3031500" y="3777325"/>
              <a:ext cx="84250" cy="30875"/>
            </a:xfrm>
            <a:custGeom>
              <a:avLst/>
              <a:gdLst/>
              <a:ahLst/>
              <a:cxnLst/>
              <a:rect l="l" t="t" r="r" b="b"/>
              <a:pathLst>
                <a:path w="3370" h="1235" fill="none" extrusionOk="0">
                  <a:moveTo>
                    <a:pt x="3370" y="1234"/>
                  </a:moveTo>
                  <a:cubicBezTo>
                    <a:pt x="3370" y="1234"/>
                    <a:pt x="1335" y="1234"/>
                    <a:pt x="1"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4"/>
            <p:cNvSpPr/>
            <p:nvPr/>
          </p:nvSpPr>
          <p:spPr>
            <a:xfrm>
              <a:off x="3175775" y="3735625"/>
              <a:ext cx="9200" cy="40875"/>
            </a:xfrm>
            <a:custGeom>
              <a:avLst/>
              <a:gdLst/>
              <a:ahLst/>
              <a:cxnLst/>
              <a:rect l="l" t="t" r="r" b="b"/>
              <a:pathLst>
                <a:path w="368" h="1635" fill="none" extrusionOk="0">
                  <a:moveTo>
                    <a:pt x="0" y="1635"/>
                  </a:moveTo>
                  <a:cubicBezTo>
                    <a:pt x="67" y="1068"/>
                    <a:pt x="167" y="534"/>
                    <a:pt x="367" y="0"/>
                  </a:cubicBez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4"/>
            <p:cNvSpPr/>
            <p:nvPr/>
          </p:nvSpPr>
          <p:spPr>
            <a:xfrm>
              <a:off x="3189125" y="3809000"/>
              <a:ext cx="77575" cy="90100"/>
            </a:xfrm>
            <a:custGeom>
              <a:avLst/>
              <a:gdLst/>
              <a:ahLst/>
              <a:cxnLst/>
              <a:rect l="l" t="t" r="r" b="b"/>
              <a:pathLst>
                <a:path w="3103" h="3604" fill="none" extrusionOk="0">
                  <a:moveTo>
                    <a:pt x="2702" y="2402"/>
                  </a:moveTo>
                  <a:cubicBezTo>
                    <a:pt x="2702" y="2402"/>
                    <a:pt x="3102" y="1335"/>
                    <a:pt x="2602" y="935"/>
                  </a:cubicBezTo>
                  <a:cubicBezTo>
                    <a:pt x="2135" y="534"/>
                    <a:pt x="901" y="1"/>
                    <a:pt x="667" y="434"/>
                  </a:cubicBezTo>
                  <a:cubicBezTo>
                    <a:pt x="467" y="835"/>
                    <a:pt x="0" y="2836"/>
                    <a:pt x="134" y="3203"/>
                  </a:cubicBezTo>
                  <a:lnTo>
                    <a:pt x="267" y="3603"/>
                  </a:lnTo>
                </a:path>
              </a:pathLst>
            </a:custGeom>
            <a:noFill/>
            <a:ln w="50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4"/>
            <p:cNvSpPr/>
            <p:nvPr/>
          </p:nvSpPr>
          <p:spPr>
            <a:xfrm>
              <a:off x="1844000" y="3762300"/>
              <a:ext cx="881475" cy="432825"/>
            </a:xfrm>
            <a:custGeom>
              <a:avLst/>
              <a:gdLst/>
              <a:ahLst/>
              <a:cxnLst/>
              <a:rect l="l" t="t" r="r" b="b"/>
              <a:pathLst>
                <a:path w="35259" h="17313" extrusionOk="0">
                  <a:moveTo>
                    <a:pt x="0" y="1"/>
                  </a:moveTo>
                  <a:lnTo>
                    <a:pt x="0" y="17313"/>
                  </a:lnTo>
                  <a:lnTo>
                    <a:pt x="35259" y="17313"/>
                  </a:lnTo>
                  <a:lnTo>
                    <a:pt x="3525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4"/>
            <p:cNvSpPr/>
            <p:nvPr/>
          </p:nvSpPr>
          <p:spPr>
            <a:xfrm>
              <a:off x="1844000" y="3762300"/>
              <a:ext cx="881475" cy="432825"/>
            </a:xfrm>
            <a:custGeom>
              <a:avLst/>
              <a:gdLst/>
              <a:ahLst/>
              <a:cxnLst/>
              <a:rect l="l" t="t" r="r" b="b"/>
              <a:pathLst>
                <a:path w="35259" h="17313" fill="none" extrusionOk="0">
                  <a:moveTo>
                    <a:pt x="0" y="17313"/>
                  </a:moveTo>
                  <a:lnTo>
                    <a:pt x="35259" y="17313"/>
                  </a:lnTo>
                  <a:lnTo>
                    <a:pt x="35259" y="1"/>
                  </a:lnTo>
                  <a:lnTo>
                    <a:pt x="0" y="1"/>
                  </a:lnTo>
                </a:path>
              </a:pathLst>
            </a:custGeom>
            <a:no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4"/>
            <p:cNvSpPr/>
            <p:nvPr/>
          </p:nvSpPr>
          <p:spPr>
            <a:xfrm>
              <a:off x="2641225" y="4126725"/>
              <a:ext cx="45900" cy="39375"/>
            </a:xfrm>
            <a:custGeom>
              <a:avLst/>
              <a:gdLst/>
              <a:ahLst/>
              <a:cxnLst/>
              <a:rect l="l" t="t" r="r" b="b"/>
              <a:pathLst>
                <a:path w="1836" h="1575" extrusionOk="0">
                  <a:moveTo>
                    <a:pt x="768" y="1"/>
                  </a:moveTo>
                  <a:cubicBezTo>
                    <a:pt x="334" y="1"/>
                    <a:pt x="0" y="334"/>
                    <a:pt x="0" y="801"/>
                  </a:cubicBezTo>
                  <a:cubicBezTo>
                    <a:pt x="0" y="1270"/>
                    <a:pt x="374" y="1575"/>
                    <a:pt x="771" y="1575"/>
                  </a:cubicBezTo>
                  <a:cubicBezTo>
                    <a:pt x="967" y="1575"/>
                    <a:pt x="1169" y="1500"/>
                    <a:pt x="1335" y="1335"/>
                  </a:cubicBezTo>
                  <a:cubicBezTo>
                    <a:pt x="1835" y="835"/>
                    <a:pt x="1502" y="1"/>
                    <a:pt x="768" y="1"/>
                  </a:cubicBezTo>
                  <a:close/>
                </a:path>
              </a:pathLst>
            </a:custGeom>
            <a:solidFill>
              <a:srgbClr val="FFFFFF"/>
            </a:solidFill>
            <a:ln w="1085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9" name="Google Shape;4029;p64"/>
          <p:cNvGrpSpPr/>
          <p:nvPr/>
        </p:nvGrpSpPr>
        <p:grpSpPr>
          <a:xfrm rot="-1213240">
            <a:off x="2686651" y="4116942"/>
            <a:ext cx="1231518" cy="1205038"/>
            <a:chOff x="4351125" y="2102500"/>
            <a:chExt cx="760375" cy="744025"/>
          </a:xfrm>
        </p:grpSpPr>
        <p:sp>
          <p:nvSpPr>
            <p:cNvPr id="4030" name="Google Shape;4030;p64"/>
            <p:cNvSpPr/>
            <p:nvPr/>
          </p:nvSpPr>
          <p:spPr>
            <a:xfrm>
              <a:off x="4630450" y="2354400"/>
              <a:ext cx="179750" cy="226050"/>
            </a:xfrm>
            <a:custGeom>
              <a:avLst/>
              <a:gdLst/>
              <a:ahLst/>
              <a:cxnLst/>
              <a:rect l="l" t="t" r="r" b="b"/>
              <a:pathLst>
                <a:path w="7190" h="9042" extrusionOk="0">
                  <a:moveTo>
                    <a:pt x="3579" y="4358"/>
                  </a:moveTo>
                  <a:cubicBezTo>
                    <a:pt x="3725" y="4358"/>
                    <a:pt x="3872" y="4379"/>
                    <a:pt x="4018" y="4379"/>
                  </a:cubicBezTo>
                  <a:cubicBezTo>
                    <a:pt x="3788" y="5300"/>
                    <a:pt x="3788" y="6325"/>
                    <a:pt x="3997" y="7204"/>
                  </a:cubicBezTo>
                  <a:lnTo>
                    <a:pt x="3830" y="7204"/>
                  </a:lnTo>
                  <a:cubicBezTo>
                    <a:pt x="3641" y="6304"/>
                    <a:pt x="3453" y="5300"/>
                    <a:pt x="3160" y="4400"/>
                  </a:cubicBezTo>
                  <a:cubicBezTo>
                    <a:pt x="3307" y="4379"/>
                    <a:pt x="3453" y="4358"/>
                    <a:pt x="3579" y="4358"/>
                  </a:cubicBezTo>
                  <a:close/>
                  <a:moveTo>
                    <a:pt x="2825" y="4505"/>
                  </a:moveTo>
                  <a:cubicBezTo>
                    <a:pt x="2993" y="5404"/>
                    <a:pt x="3328" y="6346"/>
                    <a:pt x="3620" y="7204"/>
                  </a:cubicBezTo>
                  <a:cubicBezTo>
                    <a:pt x="3411" y="7225"/>
                    <a:pt x="3223" y="7266"/>
                    <a:pt x="3056" y="7392"/>
                  </a:cubicBezTo>
                  <a:cubicBezTo>
                    <a:pt x="3118" y="6848"/>
                    <a:pt x="3286" y="5969"/>
                    <a:pt x="3035" y="5551"/>
                  </a:cubicBezTo>
                  <a:cubicBezTo>
                    <a:pt x="2888" y="5321"/>
                    <a:pt x="2616" y="5195"/>
                    <a:pt x="2344" y="5069"/>
                  </a:cubicBezTo>
                  <a:cubicBezTo>
                    <a:pt x="2344" y="4797"/>
                    <a:pt x="2553" y="4609"/>
                    <a:pt x="2825" y="4505"/>
                  </a:cubicBezTo>
                  <a:close/>
                  <a:moveTo>
                    <a:pt x="3362" y="1"/>
                  </a:moveTo>
                  <a:cubicBezTo>
                    <a:pt x="3295" y="1"/>
                    <a:pt x="3227" y="3"/>
                    <a:pt x="3160" y="6"/>
                  </a:cubicBezTo>
                  <a:cubicBezTo>
                    <a:pt x="1696" y="90"/>
                    <a:pt x="1" y="1094"/>
                    <a:pt x="147" y="2747"/>
                  </a:cubicBezTo>
                  <a:cubicBezTo>
                    <a:pt x="210" y="3563"/>
                    <a:pt x="712" y="4400"/>
                    <a:pt x="1319" y="4965"/>
                  </a:cubicBezTo>
                  <a:cubicBezTo>
                    <a:pt x="1591" y="5216"/>
                    <a:pt x="1884" y="5341"/>
                    <a:pt x="2198" y="5530"/>
                  </a:cubicBezTo>
                  <a:cubicBezTo>
                    <a:pt x="2972" y="6011"/>
                    <a:pt x="2763" y="6743"/>
                    <a:pt x="2804" y="7538"/>
                  </a:cubicBezTo>
                  <a:cubicBezTo>
                    <a:pt x="2815" y="7622"/>
                    <a:pt x="2872" y="7664"/>
                    <a:pt x="2930" y="7664"/>
                  </a:cubicBezTo>
                  <a:cubicBezTo>
                    <a:pt x="2988" y="7664"/>
                    <a:pt x="3045" y="7622"/>
                    <a:pt x="3056" y="7538"/>
                  </a:cubicBezTo>
                  <a:cubicBezTo>
                    <a:pt x="3056" y="7518"/>
                    <a:pt x="3056" y="7518"/>
                    <a:pt x="3056" y="7497"/>
                  </a:cubicBezTo>
                  <a:cubicBezTo>
                    <a:pt x="3181" y="7528"/>
                    <a:pt x="3307" y="7533"/>
                    <a:pt x="3435" y="7533"/>
                  </a:cubicBezTo>
                  <a:cubicBezTo>
                    <a:pt x="3499" y="7533"/>
                    <a:pt x="3564" y="7532"/>
                    <a:pt x="3629" y="7532"/>
                  </a:cubicBezTo>
                  <a:cubicBezTo>
                    <a:pt x="3695" y="7532"/>
                    <a:pt x="3762" y="7533"/>
                    <a:pt x="3830" y="7538"/>
                  </a:cubicBezTo>
                  <a:cubicBezTo>
                    <a:pt x="4060" y="7559"/>
                    <a:pt x="4290" y="7601"/>
                    <a:pt x="4499" y="7685"/>
                  </a:cubicBezTo>
                  <a:cubicBezTo>
                    <a:pt x="4188" y="7849"/>
                    <a:pt x="3839" y="7935"/>
                    <a:pt x="3481" y="7935"/>
                  </a:cubicBezTo>
                  <a:cubicBezTo>
                    <a:pt x="3381" y="7935"/>
                    <a:pt x="3281" y="7929"/>
                    <a:pt x="3181" y="7915"/>
                  </a:cubicBezTo>
                  <a:cubicBezTo>
                    <a:pt x="3173" y="7914"/>
                    <a:pt x="3165" y="7914"/>
                    <a:pt x="3156" y="7914"/>
                  </a:cubicBezTo>
                  <a:cubicBezTo>
                    <a:pt x="2961" y="7914"/>
                    <a:pt x="2834" y="8149"/>
                    <a:pt x="3035" y="8250"/>
                  </a:cubicBezTo>
                  <a:cubicBezTo>
                    <a:pt x="3265" y="8417"/>
                    <a:pt x="3537" y="8522"/>
                    <a:pt x="3788" y="8585"/>
                  </a:cubicBezTo>
                  <a:cubicBezTo>
                    <a:pt x="3620" y="8626"/>
                    <a:pt x="3453" y="8689"/>
                    <a:pt x="3307" y="8752"/>
                  </a:cubicBezTo>
                  <a:cubicBezTo>
                    <a:pt x="3181" y="8794"/>
                    <a:pt x="3139" y="8982"/>
                    <a:pt x="3307" y="9024"/>
                  </a:cubicBezTo>
                  <a:cubicBezTo>
                    <a:pt x="3376" y="9036"/>
                    <a:pt x="3447" y="9042"/>
                    <a:pt x="3517" y="9042"/>
                  </a:cubicBezTo>
                  <a:cubicBezTo>
                    <a:pt x="3937" y="9042"/>
                    <a:pt x="4371" y="8847"/>
                    <a:pt x="4729" y="8668"/>
                  </a:cubicBezTo>
                  <a:cubicBezTo>
                    <a:pt x="4897" y="8585"/>
                    <a:pt x="4813" y="8313"/>
                    <a:pt x="4646" y="8313"/>
                  </a:cubicBezTo>
                  <a:cubicBezTo>
                    <a:pt x="4416" y="8313"/>
                    <a:pt x="4206" y="8292"/>
                    <a:pt x="3997" y="8250"/>
                  </a:cubicBezTo>
                  <a:cubicBezTo>
                    <a:pt x="4353" y="8187"/>
                    <a:pt x="4688" y="8041"/>
                    <a:pt x="5001" y="7810"/>
                  </a:cubicBezTo>
                  <a:cubicBezTo>
                    <a:pt x="5085" y="7748"/>
                    <a:pt x="5127" y="7580"/>
                    <a:pt x="5001" y="7518"/>
                  </a:cubicBezTo>
                  <a:cubicBezTo>
                    <a:pt x="4792" y="7413"/>
                    <a:pt x="4499" y="7308"/>
                    <a:pt x="4206" y="7246"/>
                  </a:cubicBezTo>
                  <a:cubicBezTo>
                    <a:pt x="4060" y="6178"/>
                    <a:pt x="4164" y="5279"/>
                    <a:pt x="4416" y="4358"/>
                  </a:cubicBezTo>
                  <a:lnTo>
                    <a:pt x="4457" y="4358"/>
                  </a:lnTo>
                  <a:cubicBezTo>
                    <a:pt x="4897" y="4295"/>
                    <a:pt x="5315" y="4107"/>
                    <a:pt x="5441" y="3647"/>
                  </a:cubicBezTo>
                  <a:cubicBezTo>
                    <a:pt x="5482" y="3550"/>
                    <a:pt x="5406" y="3490"/>
                    <a:pt x="5325" y="3490"/>
                  </a:cubicBezTo>
                  <a:cubicBezTo>
                    <a:pt x="5283" y="3490"/>
                    <a:pt x="5239" y="3506"/>
                    <a:pt x="5211" y="3542"/>
                  </a:cubicBezTo>
                  <a:cubicBezTo>
                    <a:pt x="5022" y="3814"/>
                    <a:pt x="4792" y="3940"/>
                    <a:pt x="4541" y="4002"/>
                  </a:cubicBezTo>
                  <a:cubicBezTo>
                    <a:pt x="4646" y="3647"/>
                    <a:pt x="4792" y="3312"/>
                    <a:pt x="4939" y="2935"/>
                  </a:cubicBezTo>
                  <a:cubicBezTo>
                    <a:pt x="4996" y="2820"/>
                    <a:pt x="4915" y="2724"/>
                    <a:pt x="4817" y="2724"/>
                  </a:cubicBezTo>
                  <a:cubicBezTo>
                    <a:pt x="4773" y="2724"/>
                    <a:pt x="4726" y="2743"/>
                    <a:pt x="4688" y="2789"/>
                  </a:cubicBezTo>
                  <a:cubicBezTo>
                    <a:pt x="4437" y="3165"/>
                    <a:pt x="4248" y="3605"/>
                    <a:pt x="4102" y="4044"/>
                  </a:cubicBezTo>
                  <a:cubicBezTo>
                    <a:pt x="3746" y="4065"/>
                    <a:pt x="3390" y="4044"/>
                    <a:pt x="3035" y="4107"/>
                  </a:cubicBezTo>
                  <a:cubicBezTo>
                    <a:pt x="3014" y="4044"/>
                    <a:pt x="2993" y="3961"/>
                    <a:pt x="2951" y="3898"/>
                  </a:cubicBezTo>
                  <a:cubicBezTo>
                    <a:pt x="2935" y="3850"/>
                    <a:pt x="2895" y="3829"/>
                    <a:pt x="2852" y="3829"/>
                  </a:cubicBezTo>
                  <a:cubicBezTo>
                    <a:pt x="2783" y="3829"/>
                    <a:pt x="2708" y="3883"/>
                    <a:pt x="2721" y="3961"/>
                  </a:cubicBezTo>
                  <a:cubicBezTo>
                    <a:pt x="2742" y="4023"/>
                    <a:pt x="2742" y="4107"/>
                    <a:pt x="2763" y="4191"/>
                  </a:cubicBezTo>
                  <a:cubicBezTo>
                    <a:pt x="2742" y="4212"/>
                    <a:pt x="2700" y="4212"/>
                    <a:pt x="2679" y="4233"/>
                  </a:cubicBezTo>
                  <a:cubicBezTo>
                    <a:pt x="2386" y="4379"/>
                    <a:pt x="2156" y="4672"/>
                    <a:pt x="2135" y="4986"/>
                  </a:cubicBezTo>
                  <a:cubicBezTo>
                    <a:pt x="1926" y="4902"/>
                    <a:pt x="1737" y="4797"/>
                    <a:pt x="1612" y="4672"/>
                  </a:cubicBezTo>
                  <a:cubicBezTo>
                    <a:pt x="879" y="4002"/>
                    <a:pt x="273" y="2831"/>
                    <a:pt x="712" y="1868"/>
                  </a:cubicBezTo>
                  <a:cubicBezTo>
                    <a:pt x="1131" y="948"/>
                    <a:pt x="2198" y="487"/>
                    <a:pt x="3160" y="424"/>
                  </a:cubicBezTo>
                  <a:cubicBezTo>
                    <a:pt x="3216" y="421"/>
                    <a:pt x="3271" y="420"/>
                    <a:pt x="3327" y="420"/>
                  </a:cubicBezTo>
                  <a:cubicBezTo>
                    <a:pt x="5205" y="420"/>
                    <a:pt x="7189" y="2115"/>
                    <a:pt x="6173" y="4086"/>
                  </a:cubicBezTo>
                  <a:cubicBezTo>
                    <a:pt x="5629" y="5153"/>
                    <a:pt x="4520" y="5865"/>
                    <a:pt x="4437" y="7141"/>
                  </a:cubicBezTo>
                  <a:cubicBezTo>
                    <a:pt x="4425" y="7271"/>
                    <a:pt x="4541" y="7348"/>
                    <a:pt x="4651" y="7348"/>
                  </a:cubicBezTo>
                  <a:cubicBezTo>
                    <a:pt x="4735" y="7348"/>
                    <a:pt x="4816" y="7303"/>
                    <a:pt x="4834" y="7204"/>
                  </a:cubicBezTo>
                  <a:cubicBezTo>
                    <a:pt x="5085" y="5446"/>
                    <a:pt x="7136" y="4567"/>
                    <a:pt x="6822" y="2642"/>
                  </a:cubicBezTo>
                  <a:cubicBezTo>
                    <a:pt x="6541" y="955"/>
                    <a:pt x="4968" y="1"/>
                    <a:pt x="3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4"/>
            <p:cNvSpPr/>
            <p:nvPr/>
          </p:nvSpPr>
          <p:spPr>
            <a:xfrm>
              <a:off x="4536825" y="2258300"/>
              <a:ext cx="96025" cy="102600"/>
            </a:xfrm>
            <a:custGeom>
              <a:avLst/>
              <a:gdLst/>
              <a:ahLst/>
              <a:cxnLst/>
              <a:rect l="l" t="t" r="r" b="b"/>
              <a:pathLst>
                <a:path w="3841" h="4104" extrusionOk="0">
                  <a:moveTo>
                    <a:pt x="251" y="0"/>
                  </a:moveTo>
                  <a:cubicBezTo>
                    <a:pt x="63" y="0"/>
                    <a:pt x="0" y="188"/>
                    <a:pt x="63" y="335"/>
                  </a:cubicBezTo>
                  <a:cubicBezTo>
                    <a:pt x="272" y="837"/>
                    <a:pt x="440" y="1339"/>
                    <a:pt x="565" y="1883"/>
                  </a:cubicBezTo>
                  <a:cubicBezTo>
                    <a:pt x="590" y="1989"/>
                    <a:pt x="668" y="2035"/>
                    <a:pt x="752" y="2035"/>
                  </a:cubicBezTo>
                  <a:cubicBezTo>
                    <a:pt x="881" y="2035"/>
                    <a:pt x="1022" y="1923"/>
                    <a:pt x="984" y="1758"/>
                  </a:cubicBezTo>
                  <a:cubicBezTo>
                    <a:pt x="963" y="1590"/>
                    <a:pt x="921" y="1423"/>
                    <a:pt x="900" y="1234"/>
                  </a:cubicBezTo>
                  <a:lnTo>
                    <a:pt x="900" y="1234"/>
                  </a:lnTo>
                  <a:cubicBezTo>
                    <a:pt x="1695" y="2260"/>
                    <a:pt x="2553" y="3222"/>
                    <a:pt x="3536" y="4059"/>
                  </a:cubicBezTo>
                  <a:cubicBezTo>
                    <a:pt x="3573" y="4090"/>
                    <a:pt x="3611" y="4103"/>
                    <a:pt x="3647" y="4103"/>
                  </a:cubicBezTo>
                  <a:cubicBezTo>
                    <a:pt x="3757" y="4103"/>
                    <a:pt x="3840" y="3981"/>
                    <a:pt x="3746" y="3871"/>
                  </a:cubicBezTo>
                  <a:cubicBezTo>
                    <a:pt x="2741" y="2804"/>
                    <a:pt x="1779" y="1737"/>
                    <a:pt x="900" y="544"/>
                  </a:cubicBezTo>
                  <a:lnTo>
                    <a:pt x="900" y="544"/>
                  </a:lnTo>
                  <a:cubicBezTo>
                    <a:pt x="1088" y="628"/>
                    <a:pt x="1298" y="711"/>
                    <a:pt x="1507" y="837"/>
                  </a:cubicBezTo>
                  <a:cubicBezTo>
                    <a:pt x="1536" y="853"/>
                    <a:pt x="1566" y="860"/>
                    <a:pt x="1594" y="860"/>
                  </a:cubicBezTo>
                  <a:cubicBezTo>
                    <a:pt x="1751" y="860"/>
                    <a:pt x="1878" y="647"/>
                    <a:pt x="1737" y="523"/>
                  </a:cubicBezTo>
                  <a:cubicBezTo>
                    <a:pt x="1298" y="167"/>
                    <a:pt x="816" y="21"/>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4"/>
            <p:cNvSpPr/>
            <p:nvPr/>
          </p:nvSpPr>
          <p:spPr>
            <a:xfrm>
              <a:off x="4757225" y="2221000"/>
              <a:ext cx="48575" cy="119075"/>
            </a:xfrm>
            <a:custGeom>
              <a:avLst/>
              <a:gdLst/>
              <a:ahLst/>
              <a:cxnLst/>
              <a:rect l="l" t="t" r="r" b="b"/>
              <a:pathLst>
                <a:path w="1943" h="4763" extrusionOk="0">
                  <a:moveTo>
                    <a:pt x="1670" y="1"/>
                  </a:moveTo>
                  <a:cubicBezTo>
                    <a:pt x="1616" y="1"/>
                    <a:pt x="1562" y="21"/>
                    <a:pt x="1521" y="69"/>
                  </a:cubicBezTo>
                  <a:cubicBezTo>
                    <a:pt x="1437" y="153"/>
                    <a:pt x="1353" y="258"/>
                    <a:pt x="1270" y="341"/>
                  </a:cubicBezTo>
                  <a:cubicBezTo>
                    <a:pt x="998" y="613"/>
                    <a:pt x="705" y="885"/>
                    <a:pt x="412" y="1157"/>
                  </a:cubicBezTo>
                  <a:cubicBezTo>
                    <a:pt x="250" y="1319"/>
                    <a:pt x="401" y="1532"/>
                    <a:pt x="575" y="1532"/>
                  </a:cubicBezTo>
                  <a:cubicBezTo>
                    <a:pt x="626" y="1532"/>
                    <a:pt x="678" y="1514"/>
                    <a:pt x="726" y="1471"/>
                  </a:cubicBezTo>
                  <a:cubicBezTo>
                    <a:pt x="872" y="1366"/>
                    <a:pt x="998" y="1241"/>
                    <a:pt x="1144" y="1115"/>
                  </a:cubicBezTo>
                  <a:lnTo>
                    <a:pt x="1144" y="1115"/>
                  </a:lnTo>
                  <a:cubicBezTo>
                    <a:pt x="726" y="2266"/>
                    <a:pt x="307" y="3459"/>
                    <a:pt x="14" y="4631"/>
                  </a:cubicBezTo>
                  <a:cubicBezTo>
                    <a:pt x="0" y="4701"/>
                    <a:pt x="72" y="4762"/>
                    <a:pt x="133" y="4762"/>
                  </a:cubicBezTo>
                  <a:cubicBezTo>
                    <a:pt x="162" y="4762"/>
                    <a:pt x="189" y="4748"/>
                    <a:pt x="202" y="4714"/>
                  </a:cubicBezTo>
                  <a:cubicBezTo>
                    <a:pt x="663" y="3731"/>
                    <a:pt x="1039" y="2706"/>
                    <a:pt x="1395" y="1680"/>
                  </a:cubicBezTo>
                  <a:cubicBezTo>
                    <a:pt x="1395" y="1743"/>
                    <a:pt x="1395" y="1827"/>
                    <a:pt x="1395" y="1910"/>
                  </a:cubicBezTo>
                  <a:cubicBezTo>
                    <a:pt x="1395" y="2046"/>
                    <a:pt x="1510" y="2114"/>
                    <a:pt x="1623" y="2114"/>
                  </a:cubicBezTo>
                  <a:cubicBezTo>
                    <a:pt x="1735" y="2114"/>
                    <a:pt x="1845" y="2046"/>
                    <a:pt x="1834" y="1910"/>
                  </a:cubicBezTo>
                  <a:cubicBezTo>
                    <a:pt x="1834" y="1429"/>
                    <a:pt x="1834" y="948"/>
                    <a:pt x="1814" y="467"/>
                  </a:cubicBezTo>
                  <a:cubicBezTo>
                    <a:pt x="1855" y="404"/>
                    <a:pt x="1876" y="341"/>
                    <a:pt x="1897" y="278"/>
                  </a:cubicBezTo>
                  <a:cubicBezTo>
                    <a:pt x="1942" y="129"/>
                    <a:pt x="1805"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4"/>
            <p:cNvSpPr/>
            <p:nvPr/>
          </p:nvSpPr>
          <p:spPr>
            <a:xfrm>
              <a:off x="4837600" y="2398200"/>
              <a:ext cx="134975" cy="47700"/>
            </a:xfrm>
            <a:custGeom>
              <a:avLst/>
              <a:gdLst/>
              <a:ahLst/>
              <a:cxnLst/>
              <a:rect l="l" t="t" r="r" b="b"/>
              <a:pathLst>
                <a:path w="5399" h="1908" extrusionOk="0">
                  <a:moveTo>
                    <a:pt x="4154" y="0"/>
                  </a:moveTo>
                  <a:cubicBezTo>
                    <a:pt x="4010" y="0"/>
                    <a:pt x="3868" y="135"/>
                    <a:pt x="3934" y="284"/>
                  </a:cubicBezTo>
                  <a:cubicBezTo>
                    <a:pt x="3997" y="430"/>
                    <a:pt x="4039" y="535"/>
                    <a:pt x="4101" y="681"/>
                  </a:cubicBezTo>
                  <a:cubicBezTo>
                    <a:pt x="4122" y="702"/>
                    <a:pt x="4143" y="723"/>
                    <a:pt x="4164" y="744"/>
                  </a:cubicBezTo>
                  <a:cubicBezTo>
                    <a:pt x="3829" y="729"/>
                    <a:pt x="3488" y="718"/>
                    <a:pt x="3146" y="718"/>
                  </a:cubicBezTo>
                  <a:cubicBezTo>
                    <a:pt x="2080" y="718"/>
                    <a:pt x="1008" y="819"/>
                    <a:pt x="105" y="1183"/>
                  </a:cubicBezTo>
                  <a:cubicBezTo>
                    <a:pt x="0" y="1225"/>
                    <a:pt x="0" y="1351"/>
                    <a:pt x="126" y="1372"/>
                  </a:cubicBezTo>
                  <a:cubicBezTo>
                    <a:pt x="241" y="1380"/>
                    <a:pt x="356" y="1384"/>
                    <a:pt x="473" y="1384"/>
                  </a:cubicBezTo>
                  <a:cubicBezTo>
                    <a:pt x="1183" y="1384"/>
                    <a:pt x="1915" y="1240"/>
                    <a:pt x="2616" y="1204"/>
                  </a:cubicBezTo>
                  <a:cubicBezTo>
                    <a:pt x="3139" y="1183"/>
                    <a:pt x="3662" y="1183"/>
                    <a:pt x="4185" y="1183"/>
                  </a:cubicBezTo>
                  <a:cubicBezTo>
                    <a:pt x="4018" y="1288"/>
                    <a:pt x="3850" y="1372"/>
                    <a:pt x="3683" y="1476"/>
                  </a:cubicBezTo>
                  <a:cubicBezTo>
                    <a:pt x="3495" y="1608"/>
                    <a:pt x="3577" y="1907"/>
                    <a:pt x="3777" y="1907"/>
                  </a:cubicBezTo>
                  <a:cubicBezTo>
                    <a:pt x="3800" y="1907"/>
                    <a:pt x="3825" y="1903"/>
                    <a:pt x="3850" y="1895"/>
                  </a:cubicBezTo>
                  <a:cubicBezTo>
                    <a:pt x="4290" y="1748"/>
                    <a:pt x="4729" y="1581"/>
                    <a:pt x="5190" y="1413"/>
                  </a:cubicBezTo>
                  <a:cubicBezTo>
                    <a:pt x="5315" y="1372"/>
                    <a:pt x="5399" y="1225"/>
                    <a:pt x="5315" y="1079"/>
                  </a:cubicBezTo>
                  <a:cubicBezTo>
                    <a:pt x="5378" y="953"/>
                    <a:pt x="5315" y="786"/>
                    <a:pt x="5127" y="786"/>
                  </a:cubicBezTo>
                  <a:lnTo>
                    <a:pt x="5106" y="786"/>
                  </a:lnTo>
                  <a:cubicBezTo>
                    <a:pt x="4876" y="493"/>
                    <a:pt x="4604" y="242"/>
                    <a:pt x="4269" y="32"/>
                  </a:cubicBezTo>
                  <a:cubicBezTo>
                    <a:pt x="4233" y="10"/>
                    <a:pt x="4194" y="0"/>
                    <a:pt x="4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4"/>
            <p:cNvSpPr/>
            <p:nvPr/>
          </p:nvSpPr>
          <p:spPr>
            <a:xfrm>
              <a:off x="4798375" y="2546825"/>
              <a:ext cx="106150" cy="81350"/>
            </a:xfrm>
            <a:custGeom>
              <a:avLst/>
              <a:gdLst/>
              <a:ahLst/>
              <a:cxnLst/>
              <a:rect l="l" t="t" r="r" b="b"/>
              <a:pathLst>
                <a:path w="4246" h="3254" extrusionOk="0">
                  <a:moveTo>
                    <a:pt x="217" y="0"/>
                  </a:moveTo>
                  <a:cubicBezTo>
                    <a:pt x="178" y="0"/>
                    <a:pt x="134" y="17"/>
                    <a:pt x="84" y="51"/>
                  </a:cubicBezTo>
                  <a:cubicBezTo>
                    <a:pt x="21" y="72"/>
                    <a:pt x="0" y="134"/>
                    <a:pt x="21" y="197"/>
                  </a:cubicBezTo>
                  <a:cubicBezTo>
                    <a:pt x="147" y="720"/>
                    <a:pt x="1005" y="1097"/>
                    <a:pt x="1423" y="1411"/>
                  </a:cubicBezTo>
                  <a:cubicBezTo>
                    <a:pt x="2009" y="1829"/>
                    <a:pt x="2616" y="2269"/>
                    <a:pt x="3201" y="2708"/>
                  </a:cubicBezTo>
                  <a:lnTo>
                    <a:pt x="2553" y="2687"/>
                  </a:lnTo>
                  <a:cubicBezTo>
                    <a:pt x="2260" y="2687"/>
                    <a:pt x="2281" y="3126"/>
                    <a:pt x="2553" y="3147"/>
                  </a:cubicBezTo>
                  <a:cubicBezTo>
                    <a:pt x="3034" y="3189"/>
                    <a:pt x="3515" y="3231"/>
                    <a:pt x="3976" y="3252"/>
                  </a:cubicBezTo>
                  <a:cubicBezTo>
                    <a:pt x="3984" y="3253"/>
                    <a:pt x="3992" y="3254"/>
                    <a:pt x="4001" y="3254"/>
                  </a:cubicBezTo>
                  <a:cubicBezTo>
                    <a:pt x="4136" y="3254"/>
                    <a:pt x="4245" y="3098"/>
                    <a:pt x="4206" y="2980"/>
                  </a:cubicBezTo>
                  <a:lnTo>
                    <a:pt x="3892" y="1934"/>
                  </a:lnTo>
                  <a:cubicBezTo>
                    <a:pt x="3859" y="1828"/>
                    <a:pt x="3773" y="1782"/>
                    <a:pt x="3684" y="1782"/>
                  </a:cubicBezTo>
                  <a:cubicBezTo>
                    <a:pt x="3545" y="1782"/>
                    <a:pt x="3402" y="1893"/>
                    <a:pt x="3453" y="2059"/>
                  </a:cubicBezTo>
                  <a:cubicBezTo>
                    <a:pt x="3494" y="2185"/>
                    <a:pt x="3536" y="2310"/>
                    <a:pt x="3578" y="2436"/>
                  </a:cubicBezTo>
                  <a:cubicBezTo>
                    <a:pt x="3118" y="2122"/>
                    <a:pt x="2657" y="1808"/>
                    <a:pt x="2218" y="1494"/>
                  </a:cubicBezTo>
                  <a:cubicBezTo>
                    <a:pt x="1925" y="1306"/>
                    <a:pt x="1653" y="1118"/>
                    <a:pt x="1360" y="909"/>
                  </a:cubicBezTo>
                  <a:cubicBezTo>
                    <a:pt x="1046" y="699"/>
                    <a:pt x="523" y="469"/>
                    <a:pt x="293" y="176"/>
                  </a:cubicBezTo>
                  <a:lnTo>
                    <a:pt x="293" y="176"/>
                  </a:lnTo>
                  <a:cubicBezTo>
                    <a:pt x="305" y="188"/>
                    <a:pt x="318" y="193"/>
                    <a:pt x="331" y="193"/>
                  </a:cubicBezTo>
                  <a:cubicBezTo>
                    <a:pt x="363" y="193"/>
                    <a:pt x="392" y="159"/>
                    <a:pt x="377" y="113"/>
                  </a:cubicBezTo>
                  <a:cubicBezTo>
                    <a:pt x="327" y="38"/>
                    <a:pt x="27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4"/>
            <p:cNvSpPr/>
            <p:nvPr/>
          </p:nvSpPr>
          <p:spPr>
            <a:xfrm>
              <a:off x="4637600" y="2598550"/>
              <a:ext cx="75400" cy="129000"/>
            </a:xfrm>
            <a:custGeom>
              <a:avLst/>
              <a:gdLst/>
              <a:ahLst/>
              <a:cxnLst/>
              <a:rect l="l" t="t" r="r" b="b"/>
              <a:pathLst>
                <a:path w="3016" h="5160" extrusionOk="0">
                  <a:moveTo>
                    <a:pt x="2828" y="0"/>
                  </a:moveTo>
                  <a:cubicBezTo>
                    <a:pt x="2784" y="0"/>
                    <a:pt x="2739" y="22"/>
                    <a:pt x="2707" y="74"/>
                  </a:cubicBezTo>
                  <a:cubicBezTo>
                    <a:pt x="1974" y="1371"/>
                    <a:pt x="1305" y="2731"/>
                    <a:pt x="635" y="4070"/>
                  </a:cubicBezTo>
                  <a:cubicBezTo>
                    <a:pt x="593" y="3903"/>
                    <a:pt x="531" y="3715"/>
                    <a:pt x="468" y="3547"/>
                  </a:cubicBezTo>
                  <a:cubicBezTo>
                    <a:pt x="468" y="3547"/>
                    <a:pt x="447" y="3547"/>
                    <a:pt x="447" y="3526"/>
                  </a:cubicBezTo>
                  <a:cubicBezTo>
                    <a:pt x="447" y="3526"/>
                    <a:pt x="447" y="3506"/>
                    <a:pt x="426" y="3485"/>
                  </a:cubicBezTo>
                  <a:cubicBezTo>
                    <a:pt x="391" y="3400"/>
                    <a:pt x="329" y="3365"/>
                    <a:pt x="265" y="3365"/>
                  </a:cubicBezTo>
                  <a:cubicBezTo>
                    <a:pt x="139" y="3365"/>
                    <a:pt x="1" y="3499"/>
                    <a:pt x="29" y="3652"/>
                  </a:cubicBezTo>
                  <a:cubicBezTo>
                    <a:pt x="91" y="4112"/>
                    <a:pt x="175" y="4552"/>
                    <a:pt x="259" y="5012"/>
                  </a:cubicBezTo>
                  <a:cubicBezTo>
                    <a:pt x="271" y="5112"/>
                    <a:pt x="366" y="5160"/>
                    <a:pt x="462" y="5160"/>
                  </a:cubicBezTo>
                  <a:cubicBezTo>
                    <a:pt x="527" y="5160"/>
                    <a:pt x="593" y="5138"/>
                    <a:pt x="635" y="5096"/>
                  </a:cubicBezTo>
                  <a:cubicBezTo>
                    <a:pt x="1033" y="4761"/>
                    <a:pt x="1451" y="4426"/>
                    <a:pt x="1807" y="4029"/>
                  </a:cubicBezTo>
                  <a:cubicBezTo>
                    <a:pt x="1929" y="3906"/>
                    <a:pt x="1818" y="3711"/>
                    <a:pt x="1668" y="3711"/>
                  </a:cubicBezTo>
                  <a:cubicBezTo>
                    <a:pt x="1639" y="3711"/>
                    <a:pt x="1608" y="3718"/>
                    <a:pt x="1577" y="3736"/>
                  </a:cubicBezTo>
                  <a:cubicBezTo>
                    <a:pt x="1430" y="3840"/>
                    <a:pt x="1284" y="3966"/>
                    <a:pt x="1138" y="4091"/>
                  </a:cubicBezTo>
                  <a:cubicBezTo>
                    <a:pt x="1765" y="2815"/>
                    <a:pt x="2414" y="1539"/>
                    <a:pt x="2958" y="221"/>
                  </a:cubicBezTo>
                  <a:cubicBezTo>
                    <a:pt x="3015" y="105"/>
                    <a:pt x="2924" y="0"/>
                    <a:pt x="2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4"/>
            <p:cNvSpPr/>
            <p:nvPr/>
          </p:nvSpPr>
          <p:spPr>
            <a:xfrm>
              <a:off x="4493925" y="2486725"/>
              <a:ext cx="160625" cy="40450"/>
            </a:xfrm>
            <a:custGeom>
              <a:avLst/>
              <a:gdLst/>
              <a:ahLst/>
              <a:cxnLst/>
              <a:rect l="l" t="t" r="r" b="b"/>
              <a:pathLst>
                <a:path w="6425" h="1618" extrusionOk="0">
                  <a:moveTo>
                    <a:pt x="2088" y="0"/>
                  </a:moveTo>
                  <a:cubicBezTo>
                    <a:pt x="2070" y="0"/>
                    <a:pt x="2050" y="2"/>
                    <a:pt x="2030" y="7"/>
                  </a:cubicBezTo>
                  <a:cubicBezTo>
                    <a:pt x="1612" y="111"/>
                    <a:pt x="1193" y="216"/>
                    <a:pt x="775" y="320"/>
                  </a:cubicBezTo>
                  <a:lnTo>
                    <a:pt x="419" y="341"/>
                  </a:lnTo>
                  <a:cubicBezTo>
                    <a:pt x="335" y="341"/>
                    <a:pt x="273" y="383"/>
                    <a:pt x="231" y="446"/>
                  </a:cubicBezTo>
                  <a:cubicBezTo>
                    <a:pt x="42" y="509"/>
                    <a:pt x="1" y="781"/>
                    <a:pt x="168" y="864"/>
                  </a:cubicBezTo>
                  <a:lnTo>
                    <a:pt x="1591" y="1597"/>
                  </a:lnTo>
                  <a:cubicBezTo>
                    <a:pt x="1622" y="1611"/>
                    <a:pt x="1656" y="1617"/>
                    <a:pt x="1690" y="1617"/>
                  </a:cubicBezTo>
                  <a:cubicBezTo>
                    <a:pt x="1858" y="1617"/>
                    <a:pt x="2027" y="1457"/>
                    <a:pt x="1905" y="1283"/>
                  </a:cubicBezTo>
                  <a:cubicBezTo>
                    <a:pt x="1737" y="1074"/>
                    <a:pt x="1570" y="885"/>
                    <a:pt x="1361" y="739"/>
                  </a:cubicBezTo>
                  <a:cubicBezTo>
                    <a:pt x="1740" y="729"/>
                    <a:pt x="2119" y="725"/>
                    <a:pt x="2499" y="725"/>
                  </a:cubicBezTo>
                  <a:cubicBezTo>
                    <a:pt x="3751" y="725"/>
                    <a:pt x="5004" y="770"/>
                    <a:pt x="6257" y="802"/>
                  </a:cubicBezTo>
                  <a:cubicBezTo>
                    <a:pt x="6382" y="802"/>
                    <a:pt x="6424" y="592"/>
                    <a:pt x="6299" y="572"/>
                  </a:cubicBezTo>
                  <a:cubicBezTo>
                    <a:pt x="5110" y="364"/>
                    <a:pt x="3904" y="276"/>
                    <a:pt x="2712" y="276"/>
                  </a:cubicBezTo>
                  <a:cubicBezTo>
                    <a:pt x="2582" y="276"/>
                    <a:pt x="2452" y="277"/>
                    <a:pt x="2323" y="279"/>
                  </a:cubicBezTo>
                  <a:cubicBezTo>
                    <a:pt x="2342" y="148"/>
                    <a:pt x="2244" y="0"/>
                    <a:pt x="2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4"/>
            <p:cNvSpPr/>
            <p:nvPr/>
          </p:nvSpPr>
          <p:spPr>
            <a:xfrm>
              <a:off x="4448425" y="2162825"/>
              <a:ext cx="111425" cy="85725"/>
            </a:xfrm>
            <a:custGeom>
              <a:avLst/>
              <a:gdLst/>
              <a:ahLst/>
              <a:cxnLst/>
              <a:rect l="l" t="t" r="r" b="b"/>
              <a:pathLst>
                <a:path w="4457" h="3429" extrusionOk="0">
                  <a:moveTo>
                    <a:pt x="1913" y="446"/>
                  </a:moveTo>
                  <a:cubicBezTo>
                    <a:pt x="2192" y="446"/>
                    <a:pt x="2481" y="495"/>
                    <a:pt x="2553" y="513"/>
                  </a:cubicBezTo>
                  <a:cubicBezTo>
                    <a:pt x="2951" y="597"/>
                    <a:pt x="3306" y="827"/>
                    <a:pt x="3515" y="1204"/>
                  </a:cubicBezTo>
                  <a:cubicBezTo>
                    <a:pt x="3976" y="1999"/>
                    <a:pt x="3390" y="2668"/>
                    <a:pt x="2637" y="2898"/>
                  </a:cubicBezTo>
                  <a:cubicBezTo>
                    <a:pt x="2381" y="2980"/>
                    <a:pt x="2060" y="3037"/>
                    <a:pt x="1743" y="3037"/>
                  </a:cubicBezTo>
                  <a:cubicBezTo>
                    <a:pt x="1411" y="3037"/>
                    <a:pt x="1083" y="2975"/>
                    <a:pt x="837" y="2815"/>
                  </a:cubicBezTo>
                  <a:cubicBezTo>
                    <a:pt x="251" y="2438"/>
                    <a:pt x="523" y="1245"/>
                    <a:pt x="1067" y="743"/>
                  </a:cubicBezTo>
                  <a:cubicBezTo>
                    <a:pt x="1088" y="764"/>
                    <a:pt x="1109" y="785"/>
                    <a:pt x="1130" y="827"/>
                  </a:cubicBezTo>
                  <a:cubicBezTo>
                    <a:pt x="1157" y="854"/>
                    <a:pt x="1190" y="866"/>
                    <a:pt x="1222" y="866"/>
                  </a:cubicBezTo>
                  <a:cubicBezTo>
                    <a:pt x="1316" y="866"/>
                    <a:pt x="1412" y="768"/>
                    <a:pt x="1381" y="660"/>
                  </a:cubicBezTo>
                  <a:cubicBezTo>
                    <a:pt x="1381" y="597"/>
                    <a:pt x="1402" y="555"/>
                    <a:pt x="1465" y="534"/>
                  </a:cubicBezTo>
                  <a:cubicBezTo>
                    <a:pt x="1528" y="513"/>
                    <a:pt x="1611" y="513"/>
                    <a:pt x="1674" y="513"/>
                  </a:cubicBezTo>
                  <a:cubicBezTo>
                    <a:pt x="1737" y="513"/>
                    <a:pt x="1758" y="492"/>
                    <a:pt x="1779" y="450"/>
                  </a:cubicBezTo>
                  <a:cubicBezTo>
                    <a:pt x="1823" y="447"/>
                    <a:pt x="1868" y="446"/>
                    <a:pt x="1913" y="446"/>
                  </a:cubicBezTo>
                  <a:close/>
                  <a:moveTo>
                    <a:pt x="1934" y="1"/>
                  </a:moveTo>
                  <a:cubicBezTo>
                    <a:pt x="1602" y="1"/>
                    <a:pt x="1308" y="99"/>
                    <a:pt x="1130" y="346"/>
                  </a:cubicBezTo>
                  <a:cubicBezTo>
                    <a:pt x="440" y="660"/>
                    <a:pt x="0" y="1810"/>
                    <a:pt x="126" y="2438"/>
                  </a:cubicBezTo>
                  <a:cubicBezTo>
                    <a:pt x="272" y="3183"/>
                    <a:pt x="1026" y="3429"/>
                    <a:pt x="1777" y="3429"/>
                  </a:cubicBezTo>
                  <a:cubicBezTo>
                    <a:pt x="2208" y="3429"/>
                    <a:pt x="2638" y="3348"/>
                    <a:pt x="2951" y="3233"/>
                  </a:cubicBezTo>
                  <a:cubicBezTo>
                    <a:pt x="3955" y="2836"/>
                    <a:pt x="4457" y="1748"/>
                    <a:pt x="3767" y="827"/>
                  </a:cubicBezTo>
                  <a:cubicBezTo>
                    <a:pt x="3457" y="419"/>
                    <a:pt x="2616" y="1"/>
                    <a:pt x="1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4"/>
            <p:cNvSpPr/>
            <p:nvPr/>
          </p:nvSpPr>
          <p:spPr>
            <a:xfrm>
              <a:off x="4771700" y="2102500"/>
              <a:ext cx="128275" cy="101100"/>
            </a:xfrm>
            <a:custGeom>
              <a:avLst/>
              <a:gdLst/>
              <a:ahLst/>
              <a:cxnLst/>
              <a:rect l="l" t="t" r="r" b="b"/>
              <a:pathLst>
                <a:path w="5131" h="4044" extrusionOk="0">
                  <a:moveTo>
                    <a:pt x="2596" y="411"/>
                  </a:moveTo>
                  <a:cubicBezTo>
                    <a:pt x="3965" y="411"/>
                    <a:pt x="5131" y="3543"/>
                    <a:pt x="2720" y="3617"/>
                  </a:cubicBezTo>
                  <a:cubicBezTo>
                    <a:pt x="2701" y="3617"/>
                    <a:pt x="2681" y="3617"/>
                    <a:pt x="2662" y="3617"/>
                  </a:cubicBezTo>
                  <a:cubicBezTo>
                    <a:pt x="1858" y="3617"/>
                    <a:pt x="915" y="3199"/>
                    <a:pt x="670" y="2382"/>
                  </a:cubicBezTo>
                  <a:cubicBezTo>
                    <a:pt x="377" y="1461"/>
                    <a:pt x="983" y="708"/>
                    <a:pt x="1800" y="457"/>
                  </a:cubicBezTo>
                  <a:cubicBezTo>
                    <a:pt x="1800" y="550"/>
                    <a:pt x="1857" y="643"/>
                    <a:pt x="1937" y="643"/>
                  </a:cubicBezTo>
                  <a:cubicBezTo>
                    <a:pt x="1965" y="643"/>
                    <a:pt x="1997" y="631"/>
                    <a:pt x="2030" y="604"/>
                  </a:cubicBezTo>
                  <a:cubicBezTo>
                    <a:pt x="2216" y="470"/>
                    <a:pt x="2408" y="411"/>
                    <a:pt x="2596" y="411"/>
                  </a:cubicBezTo>
                  <a:close/>
                  <a:moveTo>
                    <a:pt x="2549" y="1"/>
                  </a:moveTo>
                  <a:cubicBezTo>
                    <a:pt x="2340" y="1"/>
                    <a:pt x="2141" y="67"/>
                    <a:pt x="1967" y="227"/>
                  </a:cubicBezTo>
                  <a:cubicBezTo>
                    <a:pt x="816" y="290"/>
                    <a:pt x="0" y="1357"/>
                    <a:pt x="314" y="2487"/>
                  </a:cubicBezTo>
                  <a:cubicBezTo>
                    <a:pt x="576" y="3448"/>
                    <a:pt x="1684" y="4044"/>
                    <a:pt x="2688" y="4044"/>
                  </a:cubicBezTo>
                  <a:cubicBezTo>
                    <a:pt x="2887" y="4044"/>
                    <a:pt x="3081" y="4021"/>
                    <a:pt x="3264" y="3972"/>
                  </a:cubicBezTo>
                  <a:cubicBezTo>
                    <a:pt x="4436" y="3658"/>
                    <a:pt x="4833" y="2298"/>
                    <a:pt x="4310" y="1273"/>
                  </a:cubicBezTo>
                  <a:cubicBezTo>
                    <a:pt x="4037" y="742"/>
                    <a:pt x="3243"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4"/>
            <p:cNvSpPr/>
            <p:nvPr/>
          </p:nvSpPr>
          <p:spPr>
            <a:xfrm>
              <a:off x="4994525" y="2353825"/>
              <a:ext cx="116975" cy="110800"/>
            </a:xfrm>
            <a:custGeom>
              <a:avLst/>
              <a:gdLst/>
              <a:ahLst/>
              <a:cxnLst/>
              <a:rect l="l" t="t" r="r" b="b"/>
              <a:pathLst>
                <a:path w="4679" h="4432" extrusionOk="0">
                  <a:moveTo>
                    <a:pt x="2146" y="270"/>
                  </a:moveTo>
                  <a:cubicBezTo>
                    <a:pt x="2184" y="270"/>
                    <a:pt x="2222" y="273"/>
                    <a:pt x="2260" y="280"/>
                  </a:cubicBezTo>
                  <a:cubicBezTo>
                    <a:pt x="2198" y="385"/>
                    <a:pt x="2260" y="531"/>
                    <a:pt x="2407" y="531"/>
                  </a:cubicBezTo>
                  <a:cubicBezTo>
                    <a:pt x="2459" y="521"/>
                    <a:pt x="2511" y="515"/>
                    <a:pt x="2566" y="515"/>
                  </a:cubicBezTo>
                  <a:cubicBezTo>
                    <a:pt x="2621" y="515"/>
                    <a:pt x="2679" y="521"/>
                    <a:pt x="2742" y="531"/>
                  </a:cubicBezTo>
                  <a:cubicBezTo>
                    <a:pt x="2742" y="531"/>
                    <a:pt x="2742" y="531"/>
                    <a:pt x="2742" y="552"/>
                  </a:cubicBezTo>
                  <a:cubicBezTo>
                    <a:pt x="2759" y="570"/>
                    <a:pt x="2781" y="576"/>
                    <a:pt x="2801" y="576"/>
                  </a:cubicBezTo>
                  <a:cubicBezTo>
                    <a:pt x="2829" y="576"/>
                    <a:pt x="2855" y="564"/>
                    <a:pt x="2867" y="552"/>
                  </a:cubicBezTo>
                  <a:cubicBezTo>
                    <a:pt x="3746" y="719"/>
                    <a:pt x="4290" y="1598"/>
                    <a:pt x="4018" y="2519"/>
                  </a:cubicBezTo>
                  <a:cubicBezTo>
                    <a:pt x="3788" y="3377"/>
                    <a:pt x="3034" y="3984"/>
                    <a:pt x="2156" y="4004"/>
                  </a:cubicBezTo>
                  <a:cubicBezTo>
                    <a:pt x="2129" y="4006"/>
                    <a:pt x="2103" y="4006"/>
                    <a:pt x="2077" y="4006"/>
                  </a:cubicBezTo>
                  <a:cubicBezTo>
                    <a:pt x="1098" y="4006"/>
                    <a:pt x="506" y="3246"/>
                    <a:pt x="649" y="2268"/>
                  </a:cubicBezTo>
                  <a:cubicBezTo>
                    <a:pt x="749" y="1630"/>
                    <a:pt x="1381" y="270"/>
                    <a:pt x="2146" y="270"/>
                  </a:cubicBezTo>
                  <a:close/>
                  <a:moveTo>
                    <a:pt x="2099" y="0"/>
                  </a:moveTo>
                  <a:cubicBezTo>
                    <a:pt x="1365" y="0"/>
                    <a:pt x="675" y="935"/>
                    <a:pt x="419" y="1619"/>
                  </a:cubicBezTo>
                  <a:cubicBezTo>
                    <a:pt x="1" y="2791"/>
                    <a:pt x="335" y="4172"/>
                    <a:pt x="1716" y="4402"/>
                  </a:cubicBezTo>
                  <a:cubicBezTo>
                    <a:pt x="1839" y="4422"/>
                    <a:pt x="1961" y="4432"/>
                    <a:pt x="2082" y="4432"/>
                  </a:cubicBezTo>
                  <a:cubicBezTo>
                    <a:pt x="3224" y="4432"/>
                    <a:pt x="4270" y="3570"/>
                    <a:pt x="4478" y="2435"/>
                  </a:cubicBezTo>
                  <a:cubicBezTo>
                    <a:pt x="4679" y="1292"/>
                    <a:pt x="3860" y="148"/>
                    <a:pt x="2741" y="148"/>
                  </a:cubicBezTo>
                  <a:cubicBezTo>
                    <a:pt x="2693" y="148"/>
                    <a:pt x="2644" y="150"/>
                    <a:pt x="2595" y="154"/>
                  </a:cubicBezTo>
                  <a:cubicBezTo>
                    <a:pt x="2430" y="47"/>
                    <a:pt x="2264"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4"/>
            <p:cNvSpPr/>
            <p:nvPr/>
          </p:nvSpPr>
          <p:spPr>
            <a:xfrm>
              <a:off x="4890075" y="2627125"/>
              <a:ext cx="124875" cy="118800"/>
            </a:xfrm>
            <a:custGeom>
              <a:avLst/>
              <a:gdLst/>
              <a:ahLst/>
              <a:cxnLst/>
              <a:rect l="l" t="t" r="r" b="b"/>
              <a:pathLst>
                <a:path w="4995" h="4752" extrusionOk="0">
                  <a:moveTo>
                    <a:pt x="2894" y="403"/>
                  </a:moveTo>
                  <a:cubicBezTo>
                    <a:pt x="3750" y="403"/>
                    <a:pt x="4409" y="1360"/>
                    <a:pt x="4409" y="2300"/>
                  </a:cubicBezTo>
                  <a:cubicBezTo>
                    <a:pt x="4409" y="3409"/>
                    <a:pt x="3593" y="4350"/>
                    <a:pt x="2463" y="4350"/>
                  </a:cubicBezTo>
                  <a:cubicBezTo>
                    <a:pt x="1479" y="4350"/>
                    <a:pt x="663" y="3534"/>
                    <a:pt x="580" y="2572"/>
                  </a:cubicBezTo>
                  <a:cubicBezTo>
                    <a:pt x="538" y="2028"/>
                    <a:pt x="726" y="1505"/>
                    <a:pt x="1103" y="1086"/>
                  </a:cubicBezTo>
                  <a:cubicBezTo>
                    <a:pt x="1270" y="919"/>
                    <a:pt x="1458" y="751"/>
                    <a:pt x="1689" y="647"/>
                  </a:cubicBezTo>
                  <a:cubicBezTo>
                    <a:pt x="1689" y="647"/>
                    <a:pt x="1730" y="626"/>
                    <a:pt x="1793" y="605"/>
                  </a:cubicBezTo>
                  <a:cubicBezTo>
                    <a:pt x="1823" y="679"/>
                    <a:pt x="1894" y="753"/>
                    <a:pt x="1971" y="753"/>
                  </a:cubicBezTo>
                  <a:cubicBezTo>
                    <a:pt x="2002" y="753"/>
                    <a:pt x="2035" y="740"/>
                    <a:pt x="2065" y="710"/>
                  </a:cubicBezTo>
                  <a:cubicBezTo>
                    <a:pt x="2212" y="605"/>
                    <a:pt x="2337" y="542"/>
                    <a:pt x="2484" y="479"/>
                  </a:cubicBezTo>
                  <a:lnTo>
                    <a:pt x="2484" y="479"/>
                  </a:lnTo>
                  <a:cubicBezTo>
                    <a:pt x="2455" y="550"/>
                    <a:pt x="2523" y="602"/>
                    <a:pt x="2583" y="602"/>
                  </a:cubicBezTo>
                  <a:cubicBezTo>
                    <a:pt x="2611" y="602"/>
                    <a:pt x="2638" y="590"/>
                    <a:pt x="2651" y="563"/>
                  </a:cubicBezTo>
                  <a:lnTo>
                    <a:pt x="2693" y="479"/>
                  </a:lnTo>
                  <a:cubicBezTo>
                    <a:pt x="2714" y="458"/>
                    <a:pt x="2714" y="438"/>
                    <a:pt x="2714" y="417"/>
                  </a:cubicBezTo>
                  <a:cubicBezTo>
                    <a:pt x="2775" y="407"/>
                    <a:pt x="2835" y="403"/>
                    <a:pt x="2894" y="403"/>
                  </a:cubicBezTo>
                  <a:close/>
                  <a:moveTo>
                    <a:pt x="2895" y="0"/>
                  </a:moveTo>
                  <a:cubicBezTo>
                    <a:pt x="2676" y="0"/>
                    <a:pt x="2452" y="52"/>
                    <a:pt x="2233" y="166"/>
                  </a:cubicBezTo>
                  <a:cubicBezTo>
                    <a:pt x="2216" y="165"/>
                    <a:pt x="2199" y="164"/>
                    <a:pt x="2182" y="164"/>
                  </a:cubicBezTo>
                  <a:cubicBezTo>
                    <a:pt x="1840" y="164"/>
                    <a:pt x="1468" y="362"/>
                    <a:pt x="1228" y="521"/>
                  </a:cubicBezTo>
                  <a:cubicBezTo>
                    <a:pt x="684" y="877"/>
                    <a:pt x="287" y="1463"/>
                    <a:pt x="203" y="2091"/>
                  </a:cubicBezTo>
                  <a:cubicBezTo>
                    <a:pt x="0" y="3451"/>
                    <a:pt x="1097" y="4752"/>
                    <a:pt x="2443" y="4752"/>
                  </a:cubicBezTo>
                  <a:cubicBezTo>
                    <a:pt x="2484" y="4752"/>
                    <a:pt x="2526" y="4750"/>
                    <a:pt x="2567" y="4748"/>
                  </a:cubicBezTo>
                  <a:cubicBezTo>
                    <a:pt x="4074" y="4685"/>
                    <a:pt x="4995" y="3283"/>
                    <a:pt x="4785" y="1860"/>
                  </a:cubicBezTo>
                  <a:cubicBezTo>
                    <a:pt x="4634" y="883"/>
                    <a:pt x="3803"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4"/>
            <p:cNvSpPr/>
            <p:nvPr/>
          </p:nvSpPr>
          <p:spPr>
            <a:xfrm>
              <a:off x="4542050" y="2722575"/>
              <a:ext cx="139175" cy="123950"/>
            </a:xfrm>
            <a:custGeom>
              <a:avLst/>
              <a:gdLst/>
              <a:ahLst/>
              <a:cxnLst/>
              <a:rect l="l" t="t" r="r" b="b"/>
              <a:pathLst>
                <a:path w="5567" h="4958" extrusionOk="0">
                  <a:moveTo>
                    <a:pt x="2705" y="396"/>
                  </a:moveTo>
                  <a:cubicBezTo>
                    <a:pt x="3265" y="396"/>
                    <a:pt x="3820" y="630"/>
                    <a:pt x="4332" y="972"/>
                  </a:cubicBezTo>
                  <a:cubicBezTo>
                    <a:pt x="4332" y="993"/>
                    <a:pt x="4332" y="1014"/>
                    <a:pt x="4353" y="1034"/>
                  </a:cubicBezTo>
                  <a:cubicBezTo>
                    <a:pt x="4855" y="2018"/>
                    <a:pt x="5064" y="3190"/>
                    <a:pt x="4143" y="4027"/>
                  </a:cubicBezTo>
                  <a:cubicBezTo>
                    <a:pt x="3754" y="4373"/>
                    <a:pt x="3257" y="4540"/>
                    <a:pt x="2762" y="4540"/>
                  </a:cubicBezTo>
                  <a:cubicBezTo>
                    <a:pt x="2061" y="4540"/>
                    <a:pt x="1364" y="4204"/>
                    <a:pt x="984" y="3566"/>
                  </a:cubicBezTo>
                  <a:cubicBezTo>
                    <a:pt x="419" y="2646"/>
                    <a:pt x="607" y="1432"/>
                    <a:pt x="1507" y="804"/>
                  </a:cubicBezTo>
                  <a:cubicBezTo>
                    <a:pt x="1900" y="516"/>
                    <a:pt x="2304" y="396"/>
                    <a:pt x="2705" y="396"/>
                  </a:cubicBezTo>
                  <a:close/>
                  <a:moveTo>
                    <a:pt x="2653" y="1"/>
                  </a:moveTo>
                  <a:cubicBezTo>
                    <a:pt x="2111" y="1"/>
                    <a:pt x="1566" y="188"/>
                    <a:pt x="1068" y="616"/>
                  </a:cubicBezTo>
                  <a:cubicBezTo>
                    <a:pt x="63" y="1474"/>
                    <a:pt x="1" y="3043"/>
                    <a:pt x="796" y="4068"/>
                  </a:cubicBezTo>
                  <a:cubicBezTo>
                    <a:pt x="1277" y="4658"/>
                    <a:pt x="2008" y="4957"/>
                    <a:pt x="2742" y="4957"/>
                  </a:cubicBezTo>
                  <a:cubicBezTo>
                    <a:pt x="3283" y="4957"/>
                    <a:pt x="3825" y="4795"/>
                    <a:pt x="4269" y="4466"/>
                  </a:cubicBezTo>
                  <a:cubicBezTo>
                    <a:pt x="5252" y="3713"/>
                    <a:pt x="5566" y="2060"/>
                    <a:pt x="4792" y="1076"/>
                  </a:cubicBezTo>
                  <a:cubicBezTo>
                    <a:pt x="4813" y="1034"/>
                    <a:pt x="4792" y="993"/>
                    <a:pt x="4771" y="951"/>
                  </a:cubicBezTo>
                  <a:cubicBezTo>
                    <a:pt x="4162" y="366"/>
                    <a:pt x="3410"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4"/>
            <p:cNvSpPr/>
            <p:nvPr/>
          </p:nvSpPr>
          <p:spPr>
            <a:xfrm>
              <a:off x="4351125" y="2454225"/>
              <a:ext cx="128700" cy="117325"/>
            </a:xfrm>
            <a:custGeom>
              <a:avLst/>
              <a:gdLst/>
              <a:ahLst/>
              <a:cxnLst/>
              <a:rect l="l" t="t" r="r" b="b"/>
              <a:pathLst>
                <a:path w="5148" h="4693" extrusionOk="0">
                  <a:moveTo>
                    <a:pt x="2652" y="410"/>
                  </a:moveTo>
                  <a:cubicBezTo>
                    <a:pt x="2815" y="410"/>
                    <a:pt x="2979" y="430"/>
                    <a:pt x="3139" y="470"/>
                  </a:cubicBezTo>
                  <a:cubicBezTo>
                    <a:pt x="4206" y="721"/>
                    <a:pt x="4729" y="1662"/>
                    <a:pt x="4750" y="2667"/>
                  </a:cubicBezTo>
                  <a:cubicBezTo>
                    <a:pt x="4271" y="3535"/>
                    <a:pt x="3462" y="4269"/>
                    <a:pt x="2475" y="4269"/>
                  </a:cubicBezTo>
                  <a:cubicBezTo>
                    <a:pt x="2297" y="4269"/>
                    <a:pt x="2114" y="4245"/>
                    <a:pt x="1925" y="4194"/>
                  </a:cubicBezTo>
                  <a:cubicBezTo>
                    <a:pt x="879" y="3922"/>
                    <a:pt x="440" y="2813"/>
                    <a:pt x="712" y="1809"/>
                  </a:cubicBezTo>
                  <a:cubicBezTo>
                    <a:pt x="941" y="947"/>
                    <a:pt x="1790" y="410"/>
                    <a:pt x="2652" y="410"/>
                  </a:cubicBezTo>
                  <a:close/>
                  <a:moveTo>
                    <a:pt x="2650" y="1"/>
                  </a:moveTo>
                  <a:cubicBezTo>
                    <a:pt x="1638" y="1"/>
                    <a:pt x="650" y="606"/>
                    <a:pt x="335" y="1620"/>
                  </a:cubicBezTo>
                  <a:cubicBezTo>
                    <a:pt x="0" y="2709"/>
                    <a:pt x="398" y="4006"/>
                    <a:pt x="1486" y="4487"/>
                  </a:cubicBezTo>
                  <a:cubicBezTo>
                    <a:pt x="1801" y="4629"/>
                    <a:pt x="2118" y="4692"/>
                    <a:pt x="2428" y="4692"/>
                  </a:cubicBezTo>
                  <a:cubicBezTo>
                    <a:pt x="3539" y="4692"/>
                    <a:pt x="4562" y="3874"/>
                    <a:pt x="5085" y="2876"/>
                  </a:cubicBezTo>
                  <a:cubicBezTo>
                    <a:pt x="5148" y="2792"/>
                    <a:pt x="5106" y="2709"/>
                    <a:pt x="5064" y="2646"/>
                  </a:cubicBezTo>
                  <a:cubicBezTo>
                    <a:pt x="5148" y="1495"/>
                    <a:pt x="4394" y="365"/>
                    <a:pt x="3244" y="72"/>
                  </a:cubicBezTo>
                  <a:cubicBezTo>
                    <a:pt x="3048" y="24"/>
                    <a:pt x="2849" y="1"/>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4"/>
            <p:cNvSpPr/>
            <p:nvPr/>
          </p:nvSpPr>
          <p:spPr>
            <a:xfrm>
              <a:off x="4485650" y="2189125"/>
              <a:ext cx="37475" cy="45650"/>
            </a:xfrm>
            <a:custGeom>
              <a:avLst/>
              <a:gdLst/>
              <a:ahLst/>
              <a:cxnLst/>
              <a:rect l="l" t="t" r="r" b="b"/>
              <a:pathLst>
                <a:path w="1499" h="1826" extrusionOk="0">
                  <a:moveTo>
                    <a:pt x="625" y="591"/>
                  </a:moveTo>
                  <a:cubicBezTo>
                    <a:pt x="708" y="758"/>
                    <a:pt x="792" y="926"/>
                    <a:pt x="897" y="1093"/>
                  </a:cubicBezTo>
                  <a:cubicBezTo>
                    <a:pt x="750" y="1114"/>
                    <a:pt x="604" y="1156"/>
                    <a:pt x="457" y="1177"/>
                  </a:cubicBezTo>
                  <a:cubicBezTo>
                    <a:pt x="520" y="988"/>
                    <a:pt x="583" y="779"/>
                    <a:pt x="625" y="591"/>
                  </a:cubicBezTo>
                  <a:close/>
                  <a:moveTo>
                    <a:pt x="559" y="1"/>
                  </a:moveTo>
                  <a:cubicBezTo>
                    <a:pt x="493" y="1"/>
                    <a:pt x="427" y="38"/>
                    <a:pt x="415" y="110"/>
                  </a:cubicBezTo>
                  <a:cubicBezTo>
                    <a:pt x="332" y="633"/>
                    <a:pt x="206" y="1156"/>
                    <a:pt x="39" y="1679"/>
                  </a:cubicBezTo>
                  <a:cubicBezTo>
                    <a:pt x="1" y="1767"/>
                    <a:pt x="69" y="1825"/>
                    <a:pt x="144" y="1825"/>
                  </a:cubicBezTo>
                  <a:cubicBezTo>
                    <a:pt x="193" y="1825"/>
                    <a:pt x="244" y="1800"/>
                    <a:pt x="269" y="1742"/>
                  </a:cubicBezTo>
                  <a:cubicBezTo>
                    <a:pt x="311" y="1616"/>
                    <a:pt x="353" y="1512"/>
                    <a:pt x="394" y="1386"/>
                  </a:cubicBezTo>
                  <a:cubicBezTo>
                    <a:pt x="415" y="1407"/>
                    <a:pt x="436" y="1407"/>
                    <a:pt x="457" y="1407"/>
                  </a:cubicBezTo>
                  <a:cubicBezTo>
                    <a:pt x="645" y="1365"/>
                    <a:pt x="834" y="1344"/>
                    <a:pt x="1022" y="1302"/>
                  </a:cubicBezTo>
                  <a:cubicBezTo>
                    <a:pt x="1085" y="1386"/>
                    <a:pt x="1127" y="1470"/>
                    <a:pt x="1190" y="1533"/>
                  </a:cubicBezTo>
                  <a:cubicBezTo>
                    <a:pt x="1222" y="1578"/>
                    <a:pt x="1266" y="1597"/>
                    <a:pt x="1310" y="1597"/>
                  </a:cubicBezTo>
                  <a:cubicBezTo>
                    <a:pt x="1407" y="1597"/>
                    <a:pt x="1498" y="1502"/>
                    <a:pt x="1441" y="1386"/>
                  </a:cubicBezTo>
                  <a:cubicBezTo>
                    <a:pt x="1399" y="1323"/>
                    <a:pt x="1357" y="1261"/>
                    <a:pt x="1315" y="1177"/>
                  </a:cubicBezTo>
                  <a:cubicBezTo>
                    <a:pt x="1336" y="1114"/>
                    <a:pt x="1315" y="1030"/>
                    <a:pt x="1231" y="1030"/>
                  </a:cubicBezTo>
                  <a:cubicBezTo>
                    <a:pt x="1043" y="716"/>
                    <a:pt x="855" y="403"/>
                    <a:pt x="687" y="68"/>
                  </a:cubicBezTo>
                  <a:cubicBezTo>
                    <a:pt x="660" y="23"/>
                    <a:pt x="610"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4"/>
            <p:cNvSpPr/>
            <p:nvPr/>
          </p:nvSpPr>
          <p:spPr>
            <a:xfrm>
              <a:off x="4814050" y="2130725"/>
              <a:ext cx="39800" cy="55550"/>
            </a:xfrm>
            <a:custGeom>
              <a:avLst/>
              <a:gdLst/>
              <a:ahLst/>
              <a:cxnLst/>
              <a:rect l="l" t="t" r="r" b="b"/>
              <a:pathLst>
                <a:path w="1592" h="2222" extrusionOk="0">
                  <a:moveTo>
                    <a:pt x="440" y="249"/>
                  </a:moveTo>
                  <a:cubicBezTo>
                    <a:pt x="545" y="249"/>
                    <a:pt x="691" y="291"/>
                    <a:pt x="775" y="374"/>
                  </a:cubicBezTo>
                  <a:cubicBezTo>
                    <a:pt x="1005" y="584"/>
                    <a:pt x="984" y="897"/>
                    <a:pt x="775" y="1128"/>
                  </a:cubicBezTo>
                  <a:cubicBezTo>
                    <a:pt x="691" y="1211"/>
                    <a:pt x="754" y="1379"/>
                    <a:pt x="880" y="1379"/>
                  </a:cubicBezTo>
                  <a:cubicBezTo>
                    <a:pt x="1047" y="1379"/>
                    <a:pt x="1319" y="1546"/>
                    <a:pt x="1152" y="1776"/>
                  </a:cubicBezTo>
                  <a:cubicBezTo>
                    <a:pt x="1110" y="1839"/>
                    <a:pt x="859" y="1881"/>
                    <a:pt x="775" y="1902"/>
                  </a:cubicBezTo>
                  <a:cubicBezTo>
                    <a:pt x="775" y="1902"/>
                    <a:pt x="775" y="1902"/>
                    <a:pt x="754" y="1923"/>
                  </a:cubicBezTo>
                  <a:cubicBezTo>
                    <a:pt x="691" y="1692"/>
                    <a:pt x="566" y="1483"/>
                    <a:pt x="503" y="1274"/>
                  </a:cubicBezTo>
                  <a:cubicBezTo>
                    <a:pt x="419" y="1002"/>
                    <a:pt x="398" y="709"/>
                    <a:pt x="398" y="416"/>
                  </a:cubicBezTo>
                  <a:cubicBezTo>
                    <a:pt x="398" y="353"/>
                    <a:pt x="336" y="311"/>
                    <a:pt x="294" y="311"/>
                  </a:cubicBezTo>
                  <a:cubicBezTo>
                    <a:pt x="294" y="291"/>
                    <a:pt x="294" y="270"/>
                    <a:pt x="273" y="270"/>
                  </a:cubicBezTo>
                  <a:cubicBezTo>
                    <a:pt x="336" y="249"/>
                    <a:pt x="378" y="249"/>
                    <a:pt x="440" y="249"/>
                  </a:cubicBezTo>
                  <a:close/>
                  <a:moveTo>
                    <a:pt x="449" y="1"/>
                  </a:moveTo>
                  <a:cubicBezTo>
                    <a:pt x="300" y="1"/>
                    <a:pt x="142" y="40"/>
                    <a:pt x="64" y="144"/>
                  </a:cubicBezTo>
                  <a:cubicBezTo>
                    <a:pt x="1" y="270"/>
                    <a:pt x="64" y="416"/>
                    <a:pt x="168" y="521"/>
                  </a:cubicBezTo>
                  <a:cubicBezTo>
                    <a:pt x="126" y="1023"/>
                    <a:pt x="231" y="1755"/>
                    <a:pt x="587" y="2111"/>
                  </a:cubicBezTo>
                  <a:cubicBezTo>
                    <a:pt x="629" y="2153"/>
                    <a:pt x="670" y="2153"/>
                    <a:pt x="691" y="2153"/>
                  </a:cubicBezTo>
                  <a:cubicBezTo>
                    <a:pt x="726" y="2187"/>
                    <a:pt x="760" y="2221"/>
                    <a:pt x="817" y="2221"/>
                  </a:cubicBezTo>
                  <a:cubicBezTo>
                    <a:pt x="829" y="2221"/>
                    <a:pt x="843" y="2219"/>
                    <a:pt x="859" y="2216"/>
                  </a:cubicBezTo>
                  <a:cubicBezTo>
                    <a:pt x="1214" y="2090"/>
                    <a:pt x="1591" y="2048"/>
                    <a:pt x="1507" y="1588"/>
                  </a:cubicBezTo>
                  <a:cubicBezTo>
                    <a:pt x="1466" y="1358"/>
                    <a:pt x="1319" y="1190"/>
                    <a:pt x="1131" y="1107"/>
                  </a:cubicBezTo>
                  <a:cubicBezTo>
                    <a:pt x="1319" y="709"/>
                    <a:pt x="1194" y="165"/>
                    <a:pt x="691" y="39"/>
                  </a:cubicBezTo>
                  <a:cubicBezTo>
                    <a:pt x="628" y="16"/>
                    <a:pt x="540"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4"/>
            <p:cNvSpPr/>
            <p:nvPr/>
          </p:nvSpPr>
          <p:spPr>
            <a:xfrm>
              <a:off x="5027625" y="2381075"/>
              <a:ext cx="38425" cy="51300"/>
            </a:xfrm>
            <a:custGeom>
              <a:avLst/>
              <a:gdLst/>
              <a:ahLst/>
              <a:cxnLst/>
              <a:rect l="l" t="t" r="r" b="b"/>
              <a:pathLst>
                <a:path w="1537" h="2052" extrusionOk="0">
                  <a:moveTo>
                    <a:pt x="1163" y="0"/>
                  </a:moveTo>
                  <a:cubicBezTo>
                    <a:pt x="551" y="0"/>
                    <a:pt x="0" y="679"/>
                    <a:pt x="37" y="1261"/>
                  </a:cubicBezTo>
                  <a:cubicBezTo>
                    <a:pt x="51" y="1662"/>
                    <a:pt x="455" y="2051"/>
                    <a:pt x="837" y="2051"/>
                  </a:cubicBezTo>
                  <a:cubicBezTo>
                    <a:pt x="995" y="2051"/>
                    <a:pt x="1149" y="1985"/>
                    <a:pt x="1271" y="1826"/>
                  </a:cubicBezTo>
                  <a:cubicBezTo>
                    <a:pt x="1356" y="1725"/>
                    <a:pt x="1289" y="1568"/>
                    <a:pt x="1172" y="1568"/>
                  </a:cubicBezTo>
                  <a:cubicBezTo>
                    <a:pt x="1145" y="1568"/>
                    <a:pt x="1114" y="1576"/>
                    <a:pt x="1083" y="1596"/>
                  </a:cubicBezTo>
                  <a:cubicBezTo>
                    <a:pt x="999" y="1650"/>
                    <a:pt x="913" y="1674"/>
                    <a:pt x="831" y="1674"/>
                  </a:cubicBezTo>
                  <a:cubicBezTo>
                    <a:pt x="565" y="1674"/>
                    <a:pt x="339" y="1419"/>
                    <a:pt x="371" y="1115"/>
                  </a:cubicBezTo>
                  <a:cubicBezTo>
                    <a:pt x="410" y="695"/>
                    <a:pt x="814" y="223"/>
                    <a:pt x="1250" y="223"/>
                  </a:cubicBezTo>
                  <a:cubicBezTo>
                    <a:pt x="1291" y="223"/>
                    <a:pt x="1334" y="227"/>
                    <a:pt x="1376" y="236"/>
                  </a:cubicBezTo>
                  <a:cubicBezTo>
                    <a:pt x="1383" y="237"/>
                    <a:pt x="1390" y="238"/>
                    <a:pt x="1397" y="238"/>
                  </a:cubicBezTo>
                  <a:cubicBezTo>
                    <a:pt x="1506" y="238"/>
                    <a:pt x="1537" y="87"/>
                    <a:pt x="1438" y="48"/>
                  </a:cubicBezTo>
                  <a:cubicBezTo>
                    <a:pt x="1346" y="15"/>
                    <a:pt x="1254"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4"/>
            <p:cNvSpPr/>
            <p:nvPr/>
          </p:nvSpPr>
          <p:spPr>
            <a:xfrm>
              <a:off x="4936975" y="2655925"/>
              <a:ext cx="44350" cy="59150"/>
            </a:xfrm>
            <a:custGeom>
              <a:avLst/>
              <a:gdLst/>
              <a:ahLst/>
              <a:cxnLst/>
              <a:rect l="l" t="t" r="r" b="b"/>
              <a:pathLst>
                <a:path w="1774" h="2366" extrusionOk="0">
                  <a:moveTo>
                    <a:pt x="294" y="394"/>
                  </a:moveTo>
                  <a:cubicBezTo>
                    <a:pt x="712" y="415"/>
                    <a:pt x="1131" y="499"/>
                    <a:pt x="1277" y="1001"/>
                  </a:cubicBezTo>
                  <a:cubicBezTo>
                    <a:pt x="1424" y="1503"/>
                    <a:pt x="963" y="1943"/>
                    <a:pt x="503" y="2006"/>
                  </a:cubicBezTo>
                  <a:cubicBezTo>
                    <a:pt x="398" y="1462"/>
                    <a:pt x="357" y="918"/>
                    <a:pt x="294" y="394"/>
                  </a:cubicBezTo>
                  <a:close/>
                  <a:moveTo>
                    <a:pt x="495" y="1"/>
                  </a:moveTo>
                  <a:cubicBezTo>
                    <a:pt x="354" y="1"/>
                    <a:pt x="214" y="38"/>
                    <a:pt x="85" y="122"/>
                  </a:cubicBezTo>
                  <a:cubicBezTo>
                    <a:pt x="1" y="185"/>
                    <a:pt x="1" y="311"/>
                    <a:pt x="85" y="374"/>
                  </a:cubicBezTo>
                  <a:cubicBezTo>
                    <a:pt x="126" y="959"/>
                    <a:pt x="189" y="1587"/>
                    <a:pt x="168" y="2173"/>
                  </a:cubicBezTo>
                  <a:cubicBezTo>
                    <a:pt x="168" y="2278"/>
                    <a:pt x="252" y="2361"/>
                    <a:pt x="357" y="2361"/>
                  </a:cubicBezTo>
                  <a:cubicBezTo>
                    <a:pt x="388" y="2364"/>
                    <a:pt x="419" y="2365"/>
                    <a:pt x="450" y="2365"/>
                  </a:cubicBezTo>
                  <a:cubicBezTo>
                    <a:pt x="1129" y="2365"/>
                    <a:pt x="1774" y="1722"/>
                    <a:pt x="1654" y="1001"/>
                  </a:cubicBezTo>
                  <a:cubicBezTo>
                    <a:pt x="1555" y="507"/>
                    <a:pt x="1016"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4"/>
            <p:cNvSpPr/>
            <p:nvPr/>
          </p:nvSpPr>
          <p:spPr>
            <a:xfrm>
              <a:off x="4589350" y="2755125"/>
              <a:ext cx="48975" cy="56625"/>
            </a:xfrm>
            <a:custGeom>
              <a:avLst/>
              <a:gdLst/>
              <a:ahLst/>
              <a:cxnLst/>
              <a:rect l="l" t="t" r="r" b="b"/>
              <a:pathLst>
                <a:path w="1959" h="2265" extrusionOk="0">
                  <a:moveTo>
                    <a:pt x="114" y="0"/>
                  </a:moveTo>
                  <a:cubicBezTo>
                    <a:pt x="56" y="0"/>
                    <a:pt x="1" y="38"/>
                    <a:pt x="13" y="109"/>
                  </a:cubicBezTo>
                  <a:cubicBezTo>
                    <a:pt x="55" y="465"/>
                    <a:pt x="117" y="841"/>
                    <a:pt x="180" y="1197"/>
                  </a:cubicBezTo>
                  <a:cubicBezTo>
                    <a:pt x="243" y="1469"/>
                    <a:pt x="243" y="1804"/>
                    <a:pt x="368" y="2055"/>
                  </a:cubicBezTo>
                  <a:cubicBezTo>
                    <a:pt x="473" y="2222"/>
                    <a:pt x="599" y="2264"/>
                    <a:pt x="787" y="2264"/>
                  </a:cubicBezTo>
                  <a:cubicBezTo>
                    <a:pt x="1101" y="2243"/>
                    <a:pt x="1519" y="2097"/>
                    <a:pt x="1812" y="1992"/>
                  </a:cubicBezTo>
                  <a:cubicBezTo>
                    <a:pt x="1953" y="1912"/>
                    <a:pt x="1958" y="1656"/>
                    <a:pt x="1790" y="1656"/>
                  </a:cubicBezTo>
                  <a:cubicBezTo>
                    <a:pt x="1784" y="1656"/>
                    <a:pt x="1777" y="1657"/>
                    <a:pt x="1770" y="1657"/>
                  </a:cubicBezTo>
                  <a:cubicBezTo>
                    <a:pt x="1540" y="1678"/>
                    <a:pt x="1331" y="1741"/>
                    <a:pt x="1122" y="1804"/>
                  </a:cubicBezTo>
                  <a:cubicBezTo>
                    <a:pt x="1034" y="1833"/>
                    <a:pt x="947" y="1872"/>
                    <a:pt x="852" y="1872"/>
                  </a:cubicBezTo>
                  <a:cubicBezTo>
                    <a:pt x="811" y="1872"/>
                    <a:pt x="769" y="1865"/>
                    <a:pt x="724" y="1846"/>
                  </a:cubicBezTo>
                  <a:cubicBezTo>
                    <a:pt x="557" y="1783"/>
                    <a:pt x="599" y="1741"/>
                    <a:pt x="557" y="1574"/>
                  </a:cubicBezTo>
                  <a:cubicBezTo>
                    <a:pt x="515" y="1427"/>
                    <a:pt x="494" y="1302"/>
                    <a:pt x="473" y="1155"/>
                  </a:cubicBezTo>
                  <a:lnTo>
                    <a:pt x="473" y="1155"/>
                  </a:lnTo>
                  <a:cubicBezTo>
                    <a:pt x="637" y="1237"/>
                    <a:pt x="827" y="1301"/>
                    <a:pt x="1009" y="1301"/>
                  </a:cubicBezTo>
                  <a:cubicBezTo>
                    <a:pt x="1106" y="1301"/>
                    <a:pt x="1201" y="1283"/>
                    <a:pt x="1289" y="1239"/>
                  </a:cubicBezTo>
                  <a:cubicBezTo>
                    <a:pt x="1373" y="1197"/>
                    <a:pt x="1352" y="1072"/>
                    <a:pt x="1247" y="1051"/>
                  </a:cubicBezTo>
                  <a:cubicBezTo>
                    <a:pt x="1195" y="1040"/>
                    <a:pt x="1137" y="1040"/>
                    <a:pt x="1077" y="1040"/>
                  </a:cubicBezTo>
                  <a:cubicBezTo>
                    <a:pt x="1017" y="1040"/>
                    <a:pt x="954" y="1040"/>
                    <a:pt x="891" y="1030"/>
                  </a:cubicBezTo>
                  <a:cubicBezTo>
                    <a:pt x="766" y="1030"/>
                    <a:pt x="619" y="988"/>
                    <a:pt x="494" y="925"/>
                  </a:cubicBezTo>
                  <a:lnTo>
                    <a:pt x="410" y="925"/>
                  </a:lnTo>
                  <a:cubicBezTo>
                    <a:pt x="368" y="716"/>
                    <a:pt x="327" y="528"/>
                    <a:pt x="285" y="318"/>
                  </a:cubicBezTo>
                  <a:lnTo>
                    <a:pt x="285" y="318"/>
                  </a:lnTo>
                  <a:cubicBezTo>
                    <a:pt x="431" y="339"/>
                    <a:pt x="578" y="339"/>
                    <a:pt x="745" y="339"/>
                  </a:cubicBezTo>
                  <a:cubicBezTo>
                    <a:pt x="857" y="339"/>
                    <a:pt x="968" y="349"/>
                    <a:pt x="1086" y="349"/>
                  </a:cubicBezTo>
                  <a:cubicBezTo>
                    <a:pt x="1145" y="349"/>
                    <a:pt x="1205" y="346"/>
                    <a:pt x="1268" y="339"/>
                  </a:cubicBezTo>
                  <a:cubicBezTo>
                    <a:pt x="1373" y="297"/>
                    <a:pt x="1373" y="151"/>
                    <a:pt x="1268" y="109"/>
                  </a:cubicBezTo>
                  <a:cubicBezTo>
                    <a:pt x="1205" y="102"/>
                    <a:pt x="1145" y="100"/>
                    <a:pt x="1086" y="100"/>
                  </a:cubicBezTo>
                  <a:cubicBezTo>
                    <a:pt x="968" y="100"/>
                    <a:pt x="857" y="109"/>
                    <a:pt x="745" y="109"/>
                  </a:cubicBezTo>
                  <a:cubicBezTo>
                    <a:pt x="578" y="109"/>
                    <a:pt x="389" y="109"/>
                    <a:pt x="222" y="130"/>
                  </a:cubicBezTo>
                  <a:cubicBezTo>
                    <a:pt x="222" y="109"/>
                    <a:pt x="222" y="88"/>
                    <a:pt x="222" y="67"/>
                  </a:cubicBezTo>
                  <a:cubicBezTo>
                    <a:pt x="204" y="22"/>
                    <a:pt x="158"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4"/>
            <p:cNvSpPr/>
            <p:nvPr/>
          </p:nvSpPr>
          <p:spPr>
            <a:xfrm>
              <a:off x="4389825" y="2478350"/>
              <a:ext cx="43975" cy="64875"/>
            </a:xfrm>
            <a:custGeom>
              <a:avLst/>
              <a:gdLst/>
              <a:ahLst/>
              <a:cxnLst/>
              <a:rect l="l" t="t" r="r" b="b"/>
              <a:pathLst>
                <a:path w="1759" h="2595" extrusionOk="0">
                  <a:moveTo>
                    <a:pt x="945" y="1"/>
                  </a:moveTo>
                  <a:cubicBezTo>
                    <a:pt x="840" y="1"/>
                    <a:pt x="735" y="34"/>
                    <a:pt x="649" y="49"/>
                  </a:cubicBezTo>
                  <a:cubicBezTo>
                    <a:pt x="566" y="49"/>
                    <a:pt x="503" y="70"/>
                    <a:pt x="440" y="70"/>
                  </a:cubicBezTo>
                  <a:cubicBezTo>
                    <a:pt x="357" y="91"/>
                    <a:pt x="294" y="132"/>
                    <a:pt x="210" y="132"/>
                  </a:cubicBezTo>
                  <a:cubicBezTo>
                    <a:pt x="105" y="153"/>
                    <a:pt x="126" y="279"/>
                    <a:pt x="189" y="321"/>
                  </a:cubicBezTo>
                  <a:cubicBezTo>
                    <a:pt x="1" y="948"/>
                    <a:pt x="22" y="1890"/>
                    <a:pt x="273" y="2497"/>
                  </a:cubicBezTo>
                  <a:cubicBezTo>
                    <a:pt x="292" y="2563"/>
                    <a:pt x="353" y="2595"/>
                    <a:pt x="415" y="2595"/>
                  </a:cubicBezTo>
                  <a:cubicBezTo>
                    <a:pt x="490" y="2595"/>
                    <a:pt x="566" y="2547"/>
                    <a:pt x="566" y="2455"/>
                  </a:cubicBezTo>
                  <a:cubicBezTo>
                    <a:pt x="545" y="2099"/>
                    <a:pt x="440" y="1744"/>
                    <a:pt x="419" y="1388"/>
                  </a:cubicBezTo>
                  <a:lnTo>
                    <a:pt x="419" y="1367"/>
                  </a:lnTo>
                  <a:cubicBezTo>
                    <a:pt x="608" y="1388"/>
                    <a:pt x="796" y="1388"/>
                    <a:pt x="984" y="1409"/>
                  </a:cubicBezTo>
                  <a:cubicBezTo>
                    <a:pt x="1089" y="1409"/>
                    <a:pt x="1193" y="1414"/>
                    <a:pt x="1298" y="1414"/>
                  </a:cubicBezTo>
                  <a:cubicBezTo>
                    <a:pt x="1403" y="1414"/>
                    <a:pt x="1507" y="1409"/>
                    <a:pt x="1612" y="1388"/>
                  </a:cubicBezTo>
                  <a:cubicBezTo>
                    <a:pt x="1758" y="1367"/>
                    <a:pt x="1758" y="1137"/>
                    <a:pt x="1612" y="1116"/>
                  </a:cubicBezTo>
                  <a:cubicBezTo>
                    <a:pt x="1507" y="1095"/>
                    <a:pt x="1403" y="1090"/>
                    <a:pt x="1298" y="1090"/>
                  </a:cubicBezTo>
                  <a:cubicBezTo>
                    <a:pt x="1193" y="1090"/>
                    <a:pt x="1089" y="1095"/>
                    <a:pt x="984" y="1095"/>
                  </a:cubicBezTo>
                  <a:cubicBezTo>
                    <a:pt x="796" y="1095"/>
                    <a:pt x="587" y="1116"/>
                    <a:pt x="398" y="1137"/>
                  </a:cubicBezTo>
                  <a:cubicBezTo>
                    <a:pt x="398" y="865"/>
                    <a:pt x="419" y="593"/>
                    <a:pt x="398" y="342"/>
                  </a:cubicBezTo>
                  <a:lnTo>
                    <a:pt x="691" y="342"/>
                  </a:lnTo>
                  <a:cubicBezTo>
                    <a:pt x="740" y="342"/>
                    <a:pt x="789" y="344"/>
                    <a:pt x="837" y="344"/>
                  </a:cubicBezTo>
                  <a:cubicBezTo>
                    <a:pt x="933" y="344"/>
                    <a:pt x="1026" y="335"/>
                    <a:pt x="1110" y="279"/>
                  </a:cubicBezTo>
                  <a:cubicBezTo>
                    <a:pt x="1214" y="216"/>
                    <a:pt x="1173" y="70"/>
                    <a:pt x="1089" y="28"/>
                  </a:cubicBezTo>
                  <a:cubicBezTo>
                    <a:pt x="1042" y="8"/>
                    <a:pt x="994"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49" name="Google Shape;4049;p64"/>
          <p:cNvSpPr/>
          <p:nvPr/>
        </p:nvSpPr>
        <p:spPr>
          <a:xfrm rot="678731">
            <a:off x="213079" y="754400"/>
            <a:ext cx="1098099" cy="1053752"/>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50" name="Google Shape;4050;p64"/>
          <p:cNvGrpSpPr/>
          <p:nvPr/>
        </p:nvGrpSpPr>
        <p:grpSpPr>
          <a:xfrm rot="830686" flipH="1">
            <a:off x="7780999" y="4138642"/>
            <a:ext cx="862775" cy="683891"/>
            <a:chOff x="1734200" y="1497450"/>
            <a:chExt cx="483275" cy="383075"/>
          </a:xfrm>
        </p:grpSpPr>
        <p:sp>
          <p:nvSpPr>
            <p:cNvPr id="4051" name="Google Shape;4051;p64"/>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4"/>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4"/>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4"/>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73080C82-D186-4478-9F9E-F32B994B8ACD}"/>
              </a:ext>
            </a:extLst>
          </p:cNvPr>
          <p:cNvSpPr txBox="1"/>
          <p:nvPr/>
        </p:nvSpPr>
        <p:spPr>
          <a:xfrm>
            <a:off x="3425896" y="1980201"/>
            <a:ext cx="4571895" cy="1815882"/>
          </a:xfrm>
          <a:prstGeom prst="rect">
            <a:avLst/>
          </a:prstGeom>
          <a:noFill/>
        </p:spPr>
        <p:txBody>
          <a:bodyPr wrap="square" rtlCol="1">
            <a:spAutoFit/>
          </a:bodyPr>
          <a:lstStyle/>
          <a:p>
            <a:r>
              <a:rPr lang="en-US" sz="2800" dirty="0">
                <a:latin typeface="Aldhabi" panose="01000000000000000000" pitchFamily="2" charset="-78"/>
                <a:cs typeface="Aldhabi" panose="01000000000000000000" pitchFamily="2" charset="-78"/>
              </a:rPr>
              <a:t>From the analysis </a:t>
            </a:r>
            <a:r>
              <a:rPr lang="en-US" sz="2800" dirty="0" err="1">
                <a:latin typeface="Aldhabi" panose="01000000000000000000" pitchFamily="2" charset="-78"/>
                <a:cs typeface="Aldhabi" panose="01000000000000000000" pitchFamily="2" charset="-78"/>
              </a:rPr>
              <a:t>i</a:t>
            </a:r>
            <a:r>
              <a:rPr lang="en-US" sz="2800" dirty="0">
                <a:latin typeface="Aldhabi" panose="01000000000000000000" pitchFamily="2" charset="-78"/>
                <a:cs typeface="Aldhabi" panose="01000000000000000000" pitchFamily="2" charset="-78"/>
              </a:rPr>
              <a:t> recommend that the NYC </a:t>
            </a:r>
            <a:r>
              <a:rPr lang="en-US" sz="2800" b="0" i="0" dirty="0">
                <a:solidFill>
                  <a:srgbClr val="24292F"/>
                </a:solidFill>
                <a:effectLst/>
                <a:latin typeface="Aldhabi" panose="01000000000000000000" pitchFamily="2" charset="-78"/>
                <a:cs typeface="Aldhabi" panose="01000000000000000000" pitchFamily="2" charset="-78"/>
              </a:rPr>
              <a:t>Emergency Management deploy </a:t>
            </a:r>
            <a:r>
              <a:rPr lang="en-US" sz="2800" dirty="0">
                <a:solidFill>
                  <a:srgbClr val="24292F"/>
                </a:solidFill>
                <a:latin typeface="Aldhabi" panose="01000000000000000000" pitchFamily="2" charset="-78"/>
                <a:cs typeface="Aldhabi" panose="01000000000000000000" pitchFamily="2" charset="-78"/>
              </a:rPr>
              <a:t>t</a:t>
            </a:r>
            <a:r>
              <a:rPr lang="en-US" sz="2800" b="0" i="0" dirty="0">
                <a:solidFill>
                  <a:srgbClr val="24292F"/>
                </a:solidFill>
                <a:effectLst/>
                <a:latin typeface="Aldhabi" panose="01000000000000000000" pitchFamily="2" charset="-78"/>
                <a:cs typeface="Aldhabi" panose="01000000000000000000" pitchFamily="2" charset="-78"/>
              </a:rPr>
              <a:t>here staff and volunteers on </a:t>
            </a:r>
            <a:r>
              <a:rPr lang="en-US" sz="2800" dirty="0">
                <a:latin typeface="Aldhabi" panose="01000000000000000000" pitchFamily="2" charset="-78"/>
                <a:cs typeface="Aldhabi" panose="01000000000000000000" pitchFamily="2" charset="-78"/>
              </a:rPr>
              <a:t>Friday and Tuesday to the 10 busiest stations for the best target.</a:t>
            </a:r>
            <a:endParaRPr lang="ar-SA" sz="2800" dirty="0">
              <a:latin typeface="Aldhabi" panose="01000000000000000000" pitchFamily="2" charset="-78"/>
              <a:cs typeface="Aldhabi" panose="01000000000000000000" pitchFamily="2" charset="-7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5"/>
        <p:cNvGrpSpPr/>
        <p:nvPr/>
      </p:nvGrpSpPr>
      <p:grpSpPr>
        <a:xfrm>
          <a:off x="0" y="0"/>
          <a:ext cx="0" cy="0"/>
          <a:chOff x="0" y="0"/>
          <a:chExt cx="0" cy="0"/>
        </a:xfrm>
      </p:grpSpPr>
      <p:sp>
        <p:nvSpPr>
          <p:cNvPr id="2516" name="Google Shape;2516;p49"/>
          <p:cNvSpPr txBox="1">
            <a:spLocks noGrp="1"/>
          </p:cNvSpPr>
          <p:nvPr>
            <p:ph type="title"/>
          </p:nvPr>
        </p:nvSpPr>
        <p:spPr>
          <a:xfrm>
            <a:off x="713263" y="1316350"/>
            <a:ext cx="7717500" cy="1543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t>
            </a:r>
            <a:r>
              <a:rPr lang="en" dirty="0"/>
              <a:t>hank you </a:t>
            </a:r>
            <a:endParaRPr dirty="0"/>
          </a:p>
        </p:txBody>
      </p:sp>
      <p:grpSp>
        <p:nvGrpSpPr>
          <p:cNvPr id="2518" name="Google Shape;2518;p49"/>
          <p:cNvGrpSpPr/>
          <p:nvPr/>
        </p:nvGrpSpPr>
        <p:grpSpPr>
          <a:xfrm rot="899960">
            <a:off x="736005" y="3701084"/>
            <a:ext cx="1698343" cy="1046604"/>
            <a:chOff x="1511800" y="2199700"/>
            <a:chExt cx="1240250" cy="764250"/>
          </a:xfrm>
        </p:grpSpPr>
        <p:sp>
          <p:nvSpPr>
            <p:cNvPr id="2519" name="Google Shape;2519;p49"/>
            <p:cNvSpPr/>
            <p:nvPr/>
          </p:nvSpPr>
          <p:spPr>
            <a:xfrm>
              <a:off x="1511800" y="2199700"/>
              <a:ext cx="1240250" cy="764250"/>
            </a:xfrm>
            <a:custGeom>
              <a:avLst/>
              <a:gdLst/>
              <a:ahLst/>
              <a:cxnLst/>
              <a:rect l="l" t="t" r="r" b="b"/>
              <a:pathLst>
                <a:path w="49610" h="30570" extrusionOk="0">
                  <a:moveTo>
                    <a:pt x="20698" y="294"/>
                  </a:moveTo>
                  <a:cubicBezTo>
                    <a:pt x="22852" y="461"/>
                    <a:pt x="25026" y="586"/>
                    <a:pt x="27180" y="691"/>
                  </a:cubicBezTo>
                  <a:cubicBezTo>
                    <a:pt x="27724" y="733"/>
                    <a:pt x="28310" y="691"/>
                    <a:pt x="28854" y="775"/>
                  </a:cubicBezTo>
                  <a:cubicBezTo>
                    <a:pt x="28979" y="775"/>
                    <a:pt x="29105" y="796"/>
                    <a:pt x="29209" y="858"/>
                  </a:cubicBezTo>
                  <a:cubicBezTo>
                    <a:pt x="29440" y="879"/>
                    <a:pt x="29502" y="1026"/>
                    <a:pt x="29356" y="1256"/>
                  </a:cubicBezTo>
                  <a:cubicBezTo>
                    <a:pt x="29398" y="1507"/>
                    <a:pt x="29314" y="1821"/>
                    <a:pt x="29272" y="2051"/>
                  </a:cubicBezTo>
                  <a:lnTo>
                    <a:pt x="28937" y="5211"/>
                  </a:lnTo>
                  <a:cubicBezTo>
                    <a:pt x="26845" y="5211"/>
                    <a:pt x="24753" y="5190"/>
                    <a:pt x="22660" y="5190"/>
                  </a:cubicBezTo>
                  <a:cubicBezTo>
                    <a:pt x="22437" y="5190"/>
                    <a:pt x="21954" y="5273"/>
                    <a:pt x="21582" y="5273"/>
                  </a:cubicBezTo>
                  <a:cubicBezTo>
                    <a:pt x="21396" y="5273"/>
                    <a:pt x="21238" y="5252"/>
                    <a:pt x="21154" y="5190"/>
                  </a:cubicBezTo>
                  <a:cubicBezTo>
                    <a:pt x="20840" y="4959"/>
                    <a:pt x="20924" y="3830"/>
                    <a:pt x="20903" y="3495"/>
                  </a:cubicBezTo>
                  <a:cubicBezTo>
                    <a:pt x="20840" y="2449"/>
                    <a:pt x="20777" y="1382"/>
                    <a:pt x="20714" y="314"/>
                  </a:cubicBezTo>
                  <a:cubicBezTo>
                    <a:pt x="20714" y="314"/>
                    <a:pt x="20714" y="297"/>
                    <a:pt x="20698" y="294"/>
                  </a:cubicBezTo>
                  <a:close/>
                  <a:moveTo>
                    <a:pt x="41708" y="12952"/>
                  </a:moveTo>
                  <a:cubicBezTo>
                    <a:pt x="42295" y="12952"/>
                    <a:pt x="42881" y="13065"/>
                    <a:pt x="42998" y="13664"/>
                  </a:cubicBezTo>
                  <a:cubicBezTo>
                    <a:pt x="43124" y="14208"/>
                    <a:pt x="42914" y="15003"/>
                    <a:pt x="42873" y="15568"/>
                  </a:cubicBezTo>
                  <a:cubicBezTo>
                    <a:pt x="42831" y="16175"/>
                    <a:pt x="42768" y="16781"/>
                    <a:pt x="42726" y="17367"/>
                  </a:cubicBezTo>
                  <a:lnTo>
                    <a:pt x="33855" y="17367"/>
                  </a:lnTo>
                  <a:cubicBezTo>
                    <a:pt x="33571" y="17367"/>
                    <a:pt x="33222" y="17405"/>
                    <a:pt x="32876" y="17405"/>
                  </a:cubicBezTo>
                  <a:cubicBezTo>
                    <a:pt x="32328" y="17405"/>
                    <a:pt x="31788" y="17310"/>
                    <a:pt x="31532" y="16823"/>
                  </a:cubicBezTo>
                  <a:cubicBezTo>
                    <a:pt x="31302" y="16426"/>
                    <a:pt x="31365" y="15651"/>
                    <a:pt x="31365" y="15191"/>
                  </a:cubicBezTo>
                  <a:cubicBezTo>
                    <a:pt x="31365" y="14480"/>
                    <a:pt x="31448" y="13789"/>
                    <a:pt x="31595" y="13099"/>
                  </a:cubicBezTo>
                  <a:cubicBezTo>
                    <a:pt x="31595" y="13057"/>
                    <a:pt x="31595" y="13015"/>
                    <a:pt x="31595" y="12994"/>
                  </a:cubicBezTo>
                  <a:cubicBezTo>
                    <a:pt x="32819" y="13015"/>
                    <a:pt x="34043" y="13020"/>
                    <a:pt x="35264" y="13020"/>
                  </a:cubicBezTo>
                  <a:cubicBezTo>
                    <a:pt x="36486" y="13020"/>
                    <a:pt x="37704" y="13015"/>
                    <a:pt x="38918" y="13015"/>
                  </a:cubicBezTo>
                  <a:lnTo>
                    <a:pt x="40738" y="12994"/>
                  </a:lnTo>
                  <a:cubicBezTo>
                    <a:pt x="40992" y="12994"/>
                    <a:pt x="41350" y="12952"/>
                    <a:pt x="41708" y="12952"/>
                  </a:cubicBezTo>
                  <a:close/>
                  <a:moveTo>
                    <a:pt x="8683" y="13329"/>
                  </a:moveTo>
                  <a:cubicBezTo>
                    <a:pt x="9677" y="13371"/>
                    <a:pt x="10676" y="13381"/>
                    <a:pt x="11678" y="13381"/>
                  </a:cubicBezTo>
                  <a:cubicBezTo>
                    <a:pt x="12680" y="13381"/>
                    <a:pt x="13684" y="13371"/>
                    <a:pt x="14688" y="13371"/>
                  </a:cubicBezTo>
                  <a:lnTo>
                    <a:pt x="16195" y="13371"/>
                  </a:lnTo>
                  <a:cubicBezTo>
                    <a:pt x="16257" y="13371"/>
                    <a:pt x="16317" y="13370"/>
                    <a:pt x="16375" y="13370"/>
                  </a:cubicBezTo>
                  <a:cubicBezTo>
                    <a:pt x="16939" y="13370"/>
                    <a:pt x="17287" y="13405"/>
                    <a:pt x="17325" y="14145"/>
                  </a:cubicBezTo>
                  <a:cubicBezTo>
                    <a:pt x="17367" y="14626"/>
                    <a:pt x="17262" y="15149"/>
                    <a:pt x="17220" y="15630"/>
                  </a:cubicBezTo>
                  <a:cubicBezTo>
                    <a:pt x="17178" y="16028"/>
                    <a:pt x="17241" y="17179"/>
                    <a:pt x="16865" y="17388"/>
                  </a:cubicBezTo>
                  <a:cubicBezTo>
                    <a:pt x="16774" y="17437"/>
                    <a:pt x="16630" y="17453"/>
                    <a:pt x="16467" y="17453"/>
                  </a:cubicBezTo>
                  <a:cubicBezTo>
                    <a:pt x="16142" y="17453"/>
                    <a:pt x="15742" y="17388"/>
                    <a:pt x="15546" y="17388"/>
                  </a:cubicBezTo>
                  <a:lnTo>
                    <a:pt x="9667" y="17388"/>
                  </a:lnTo>
                  <a:cubicBezTo>
                    <a:pt x="8893" y="17388"/>
                    <a:pt x="8788" y="17304"/>
                    <a:pt x="8683" y="16551"/>
                  </a:cubicBezTo>
                  <a:cubicBezTo>
                    <a:pt x="8558" y="15463"/>
                    <a:pt x="8621" y="14417"/>
                    <a:pt x="8683" y="13329"/>
                  </a:cubicBezTo>
                  <a:close/>
                  <a:moveTo>
                    <a:pt x="23609" y="25809"/>
                  </a:moveTo>
                  <a:cubicBezTo>
                    <a:pt x="23692" y="25809"/>
                    <a:pt x="23763" y="25817"/>
                    <a:pt x="23811" y="25841"/>
                  </a:cubicBezTo>
                  <a:cubicBezTo>
                    <a:pt x="24188" y="26030"/>
                    <a:pt x="24083" y="26343"/>
                    <a:pt x="24104" y="26699"/>
                  </a:cubicBezTo>
                  <a:cubicBezTo>
                    <a:pt x="24146" y="27850"/>
                    <a:pt x="24188" y="28980"/>
                    <a:pt x="24230" y="30131"/>
                  </a:cubicBezTo>
                  <a:cubicBezTo>
                    <a:pt x="22033" y="30005"/>
                    <a:pt x="19836" y="29900"/>
                    <a:pt x="17639" y="29796"/>
                  </a:cubicBezTo>
                  <a:cubicBezTo>
                    <a:pt x="17095" y="29754"/>
                    <a:pt x="16530" y="29733"/>
                    <a:pt x="15986" y="29712"/>
                  </a:cubicBezTo>
                  <a:cubicBezTo>
                    <a:pt x="15947" y="29710"/>
                    <a:pt x="15906" y="29710"/>
                    <a:pt x="15865" y="29710"/>
                  </a:cubicBezTo>
                  <a:cubicBezTo>
                    <a:pt x="15741" y="29710"/>
                    <a:pt x="15608" y="29715"/>
                    <a:pt x="15478" y="29715"/>
                  </a:cubicBezTo>
                  <a:cubicBezTo>
                    <a:pt x="15095" y="29715"/>
                    <a:pt x="14726" y="29668"/>
                    <a:pt x="14626" y="29294"/>
                  </a:cubicBezTo>
                  <a:cubicBezTo>
                    <a:pt x="14500" y="28833"/>
                    <a:pt x="14626" y="28164"/>
                    <a:pt x="14626" y="27683"/>
                  </a:cubicBezTo>
                  <a:cubicBezTo>
                    <a:pt x="14626" y="27118"/>
                    <a:pt x="14647" y="26553"/>
                    <a:pt x="14647" y="25988"/>
                  </a:cubicBezTo>
                  <a:cubicBezTo>
                    <a:pt x="16885" y="25967"/>
                    <a:pt x="19124" y="25946"/>
                    <a:pt x="21363" y="25904"/>
                  </a:cubicBezTo>
                  <a:cubicBezTo>
                    <a:pt x="21907" y="25883"/>
                    <a:pt x="22451" y="25862"/>
                    <a:pt x="22995" y="25862"/>
                  </a:cubicBezTo>
                  <a:cubicBezTo>
                    <a:pt x="23130" y="25862"/>
                    <a:pt x="23403" y="25809"/>
                    <a:pt x="23609" y="25809"/>
                  </a:cubicBezTo>
                  <a:close/>
                  <a:moveTo>
                    <a:pt x="20317" y="1"/>
                  </a:moveTo>
                  <a:cubicBezTo>
                    <a:pt x="20150" y="1"/>
                    <a:pt x="20150" y="231"/>
                    <a:pt x="20296" y="252"/>
                  </a:cubicBezTo>
                  <a:cubicBezTo>
                    <a:pt x="20296" y="273"/>
                    <a:pt x="20296" y="293"/>
                    <a:pt x="20296" y="314"/>
                  </a:cubicBezTo>
                  <a:cubicBezTo>
                    <a:pt x="20359" y="1591"/>
                    <a:pt x="20442" y="2867"/>
                    <a:pt x="20505" y="4123"/>
                  </a:cubicBezTo>
                  <a:cubicBezTo>
                    <a:pt x="20547" y="4813"/>
                    <a:pt x="20380" y="5483"/>
                    <a:pt x="21154" y="5629"/>
                  </a:cubicBezTo>
                  <a:cubicBezTo>
                    <a:pt x="21363" y="5664"/>
                    <a:pt x="21584" y="5676"/>
                    <a:pt x="21809" y="5676"/>
                  </a:cubicBezTo>
                  <a:cubicBezTo>
                    <a:pt x="22258" y="5676"/>
                    <a:pt x="22723" y="5629"/>
                    <a:pt x="23142" y="5629"/>
                  </a:cubicBezTo>
                  <a:lnTo>
                    <a:pt x="24669" y="5629"/>
                  </a:lnTo>
                  <a:cubicBezTo>
                    <a:pt x="24669" y="7010"/>
                    <a:pt x="24585" y="8391"/>
                    <a:pt x="24564" y="9772"/>
                  </a:cubicBezTo>
                  <a:lnTo>
                    <a:pt x="21970" y="9793"/>
                  </a:lnTo>
                  <a:cubicBezTo>
                    <a:pt x="19166" y="9793"/>
                    <a:pt x="16362" y="9793"/>
                    <a:pt x="13559" y="9814"/>
                  </a:cubicBezTo>
                  <a:cubicBezTo>
                    <a:pt x="12805" y="9814"/>
                    <a:pt x="11968" y="9814"/>
                    <a:pt x="11613" y="10609"/>
                  </a:cubicBezTo>
                  <a:cubicBezTo>
                    <a:pt x="11362" y="11174"/>
                    <a:pt x="11466" y="11843"/>
                    <a:pt x="11613" y="12429"/>
                  </a:cubicBezTo>
                  <a:cubicBezTo>
                    <a:pt x="11613" y="12450"/>
                    <a:pt x="11613" y="12471"/>
                    <a:pt x="11613" y="12492"/>
                  </a:cubicBezTo>
                  <a:cubicBezTo>
                    <a:pt x="11613" y="12638"/>
                    <a:pt x="11613" y="12764"/>
                    <a:pt x="11613" y="12910"/>
                  </a:cubicBezTo>
                  <a:cubicBezTo>
                    <a:pt x="11613" y="12931"/>
                    <a:pt x="11634" y="12952"/>
                    <a:pt x="11634" y="12973"/>
                  </a:cubicBezTo>
                  <a:cubicBezTo>
                    <a:pt x="10650" y="12973"/>
                    <a:pt x="9646" y="12994"/>
                    <a:pt x="8662" y="13036"/>
                  </a:cubicBezTo>
                  <a:cubicBezTo>
                    <a:pt x="8600" y="13036"/>
                    <a:pt x="8558" y="13078"/>
                    <a:pt x="8537" y="13120"/>
                  </a:cubicBezTo>
                  <a:cubicBezTo>
                    <a:pt x="8519" y="13115"/>
                    <a:pt x="8500" y="13113"/>
                    <a:pt x="8481" y="13113"/>
                  </a:cubicBezTo>
                  <a:cubicBezTo>
                    <a:pt x="8411" y="13113"/>
                    <a:pt x="8340" y="13147"/>
                    <a:pt x="8307" y="13245"/>
                  </a:cubicBezTo>
                  <a:cubicBezTo>
                    <a:pt x="8077" y="14459"/>
                    <a:pt x="8118" y="15756"/>
                    <a:pt x="8307" y="16970"/>
                  </a:cubicBezTo>
                  <a:cubicBezTo>
                    <a:pt x="8429" y="17719"/>
                    <a:pt x="8775" y="17820"/>
                    <a:pt x="9313" y="17820"/>
                  </a:cubicBezTo>
                  <a:cubicBezTo>
                    <a:pt x="9510" y="17820"/>
                    <a:pt x="9733" y="17807"/>
                    <a:pt x="9981" y="17807"/>
                  </a:cubicBezTo>
                  <a:lnTo>
                    <a:pt x="12345" y="17807"/>
                  </a:lnTo>
                  <a:cubicBezTo>
                    <a:pt x="12261" y="18497"/>
                    <a:pt x="12199" y="19188"/>
                    <a:pt x="12115" y="19878"/>
                  </a:cubicBezTo>
                  <a:cubicBezTo>
                    <a:pt x="12094" y="20066"/>
                    <a:pt x="12031" y="20317"/>
                    <a:pt x="12031" y="20568"/>
                  </a:cubicBezTo>
                  <a:cubicBezTo>
                    <a:pt x="11236" y="20380"/>
                    <a:pt x="10357" y="20338"/>
                    <a:pt x="9583" y="20317"/>
                  </a:cubicBezTo>
                  <a:cubicBezTo>
                    <a:pt x="9145" y="20296"/>
                    <a:pt x="8700" y="20282"/>
                    <a:pt x="8253" y="20282"/>
                  </a:cubicBezTo>
                  <a:cubicBezTo>
                    <a:pt x="7398" y="20282"/>
                    <a:pt x="6537" y="20334"/>
                    <a:pt x="5712" y="20485"/>
                  </a:cubicBezTo>
                  <a:cubicBezTo>
                    <a:pt x="4875" y="20631"/>
                    <a:pt x="4833" y="21154"/>
                    <a:pt x="4833" y="21908"/>
                  </a:cubicBezTo>
                  <a:cubicBezTo>
                    <a:pt x="4833" y="22514"/>
                    <a:pt x="4833" y="23142"/>
                    <a:pt x="4833" y="23770"/>
                  </a:cubicBezTo>
                  <a:cubicBezTo>
                    <a:pt x="4833" y="24125"/>
                    <a:pt x="4771" y="24544"/>
                    <a:pt x="4875" y="24900"/>
                  </a:cubicBezTo>
                  <a:cubicBezTo>
                    <a:pt x="3641" y="24921"/>
                    <a:pt x="2406" y="24921"/>
                    <a:pt x="1172" y="24942"/>
                  </a:cubicBezTo>
                  <a:cubicBezTo>
                    <a:pt x="984" y="24962"/>
                    <a:pt x="984" y="25234"/>
                    <a:pt x="1172" y="25234"/>
                  </a:cubicBezTo>
                  <a:cubicBezTo>
                    <a:pt x="3871" y="25297"/>
                    <a:pt x="6570" y="25297"/>
                    <a:pt x="9290" y="25297"/>
                  </a:cubicBezTo>
                  <a:cubicBezTo>
                    <a:pt x="9332" y="25883"/>
                    <a:pt x="9374" y="26448"/>
                    <a:pt x="9353" y="27034"/>
                  </a:cubicBezTo>
                  <a:cubicBezTo>
                    <a:pt x="9353" y="27620"/>
                    <a:pt x="9479" y="28729"/>
                    <a:pt x="8830" y="28980"/>
                  </a:cubicBezTo>
                  <a:cubicBezTo>
                    <a:pt x="8644" y="29056"/>
                    <a:pt x="8391" y="29077"/>
                    <a:pt x="8121" y="29077"/>
                  </a:cubicBezTo>
                  <a:cubicBezTo>
                    <a:pt x="7769" y="29077"/>
                    <a:pt x="7389" y="29040"/>
                    <a:pt x="7099" y="29040"/>
                  </a:cubicBezTo>
                  <a:cubicBezTo>
                    <a:pt x="7061" y="29040"/>
                    <a:pt x="7024" y="29041"/>
                    <a:pt x="6989" y="29043"/>
                  </a:cubicBezTo>
                  <a:cubicBezTo>
                    <a:pt x="6319" y="29063"/>
                    <a:pt x="5649" y="29084"/>
                    <a:pt x="4980" y="29105"/>
                  </a:cubicBezTo>
                  <a:lnTo>
                    <a:pt x="3139" y="29168"/>
                  </a:lnTo>
                  <a:cubicBezTo>
                    <a:pt x="2703" y="29184"/>
                    <a:pt x="2128" y="29303"/>
                    <a:pt x="1629" y="29303"/>
                  </a:cubicBezTo>
                  <a:cubicBezTo>
                    <a:pt x="1458" y="29303"/>
                    <a:pt x="1296" y="29289"/>
                    <a:pt x="1151" y="29252"/>
                  </a:cubicBezTo>
                  <a:cubicBezTo>
                    <a:pt x="251" y="29001"/>
                    <a:pt x="649" y="27850"/>
                    <a:pt x="712" y="27201"/>
                  </a:cubicBezTo>
                  <a:cubicBezTo>
                    <a:pt x="774" y="26553"/>
                    <a:pt x="858" y="25904"/>
                    <a:pt x="879" y="25234"/>
                  </a:cubicBezTo>
                  <a:cubicBezTo>
                    <a:pt x="879" y="25119"/>
                    <a:pt x="778" y="25055"/>
                    <a:pt x="683" y="25055"/>
                  </a:cubicBezTo>
                  <a:cubicBezTo>
                    <a:pt x="606" y="25055"/>
                    <a:pt x="533" y="25098"/>
                    <a:pt x="523" y="25193"/>
                  </a:cubicBezTo>
                  <a:cubicBezTo>
                    <a:pt x="398" y="26009"/>
                    <a:pt x="335" y="26866"/>
                    <a:pt x="251" y="27703"/>
                  </a:cubicBezTo>
                  <a:cubicBezTo>
                    <a:pt x="209" y="28185"/>
                    <a:pt x="0" y="28896"/>
                    <a:pt x="293" y="29335"/>
                  </a:cubicBezTo>
                  <a:cubicBezTo>
                    <a:pt x="481" y="29617"/>
                    <a:pt x="797" y="29675"/>
                    <a:pt x="1121" y="29675"/>
                  </a:cubicBezTo>
                  <a:cubicBezTo>
                    <a:pt x="1303" y="29675"/>
                    <a:pt x="1488" y="29657"/>
                    <a:pt x="1653" y="29649"/>
                  </a:cubicBezTo>
                  <a:cubicBezTo>
                    <a:pt x="2595" y="29607"/>
                    <a:pt x="3536" y="29587"/>
                    <a:pt x="4478" y="29545"/>
                  </a:cubicBezTo>
                  <a:lnTo>
                    <a:pt x="7156" y="29461"/>
                  </a:lnTo>
                  <a:lnTo>
                    <a:pt x="8662" y="29398"/>
                  </a:lnTo>
                  <a:cubicBezTo>
                    <a:pt x="8738" y="29398"/>
                    <a:pt x="8847" y="29405"/>
                    <a:pt x="8962" y="29405"/>
                  </a:cubicBezTo>
                  <a:cubicBezTo>
                    <a:pt x="9135" y="29405"/>
                    <a:pt x="9324" y="29390"/>
                    <a:pt x="9437" y="29315"/>
                  </a:cubicBezTo>
                  <a:cubicBezTo>
                    <a:pt x="9771" y="29063"/>
                    <a:pt x="9709" y="28352"/>
                    <a:pt x="9730" y="27996"/>
                  </a:cubicBezTo>
                  <a:cubicBezTo>
                    <a:pt x="9813" y="27013"/>
                    <a:pt x="9771" y="26050"/>
                    <a:pt x="9688" y="25088"/>
                  </a:cubicBezTo>
                  <a:cubicBezTo>
                    <a:pt x="9667" y="24983"/>
                    <a:pt x="9604" y="24879"/>
                    <a:pt x="9479" y="24879"/>
                  </a:cubicBezTo>
                  <a:cubicBezTo>
                    <a:pt x="8098" y="24879"/>
                    <a:pt x="6717" y="24879"/>
                    <a:pt x="5315" y="24900"/>
                  </a:cubicBezTo>
                  <a:cubicBezTo>
                    <a:pt x="5064" y="24502"/>
                    <a:pt x="5273" y="22368"/>
                    <a:pt x="5273" y="22054"/>
                  </a:cubicBezTo>
                  <a:cubicBezTo>
                    <a:pt x="5273" y="21866"/>
                    <a:pt x="5210" y="21573"/>
                    <a:pt x="5273" y="21405"/>
                  </a:cubicBezTo>
                  <a:cubicBezTo>
                    <a:pt x="5398" y="21092"/>
                    <a:pt x="5859" y="20945"/>
                    <a:pt x="6214" y="20861"/>
                  </a:cubicBezTo>
                  <a:cubicBezTo>
                    <a:pt x="6675" y="20757"/>
                    <a:pt x="7198" y="20778"/>
                    <a:pt x="7658" y="20757"/>
                  </a:cubicBezTo>
                  <a:cubicBezTo>
                    <a:pt x="8044" y="20738"/>
                    <a:pt x="8425" y="20728"/>
                    <a:pt x="8806" y="20728"/>
                  </a:cubicBezTo>
                  <a:cubicBezTo>
                    <a:pt x="9273" y="20728"/>
                    <a:pt x="9739" y="20743"/>
                    <a:pt x="10211" y="20778"/>
                  </a:cubicBezTo>
                  <a:cubicBezTo>
                    <a:pt x="10859" y="20820"/>
                    <a:pt x="11529" y="20945"/>
                    <a:pt x="12199" y="20966"/>
                  </a:cubicBezTo>
                  <a:cubicBezTo>
                    <a:pt x="12363" y="21115"/>
                    <a:pt x="12591" y="21137"/>
                    <a:pt x="12808" y="21137"/>
                  </a:cubicBezTo>
                  <a:cubicBezTo>
                    <a:pt x="12894" y="21137"/>
                    <a:pt x="12979" y="21133"/>
                    <a:pt x="13056" y="21133"/>
                  </a:cubicBezTo>
                  <a:cubicBezTo>
                    <a:pt x="13301" y="21140"/>
                    <a:pt x="13542" y="21143"/>
                    <a:pt x="13783" y="21143"/>
                  </a:cubicBezTo>
                  <a:cubicBezTo>
                    <a:pt x="14265" y="21143"/>
                    <a:pt x="14744" y="21133"/>
                    <a:pt x="15232" y="21133"/>
                  </a:cubicBezTo>
                  <a:lnTo>
                    <a:pt x="17388" y="21133"/>
                  </a:lnTo>
                  <a:cubicBezTo>
                    <a:pt x="17876" y="21133"/>
                    <a:pt x="18420" y="21087"/>
                    <a:pt x="18945" y="21087"/>
                  </a:cubicBezTo>
                  <a:cubicBezTo>
                    <a:pt x="19208" y="21087"/>
                    <a:pt x="19466" y="21099"/>
                    <a:pt x="19710" y="21133"/>
                  </a:cubicBezTo>
                  <a:cubicBezTo>
                    <a:pt x="20233" y="21217"/>
                    <a:pt x="20150" y="21175"/>
                    <a:pt x="20233" y="21615"/>
                  </a:cubicBezTo>
                  <a:cubicBezTo>
                    <a:pt x="20317" y="22012"/>
                    <a:pt x="20254" y="22535"/>
                    <a:pt x="20233" y="22933"/>
                  </a:cubicBezTo>
                  <a:cubicBezTo>
                    <a:pt x="20212" y="23707"/>
                    <a:pt x="20129" y="24460"/>
                    <a:pt x="20087" y="25214"/>
                  </a:cubicBezTo>
                  <a:cubicBezTo>
                    <a:pt x="20087" y="25255"/>
                    <a:pt x="20087" y="25276"/>
                    <a:pt x="20108" y="25318"/>
                  </a:cubicBezTo>
                  <a:cubicBezTo>
                    <a:pt x="20087" y="25381"/>
                    <a:pt x="20087" y="25423"/>
                    <a:pt x="20087" y="25486"/>
                  </a:cubicBezTo>
                  <a:cubicBezTo>
                    <a:pt x="18204" y="25548"/>
                    <a:pt x="16341" y="25611"/>
                    <a:pt x="14479" y="25695"/>
                  </a:cubicBezTo>
                  <a:cubicBezTo>
                    <a:pt x="14458" y="25684"/>
                    <a:pt x="14437" y="25679"/>
                    <a:pt x="14416" y="25679"/>
                  </a:cubicBezTo>
                  <a:cubicBezTo>
                    <a:pt x="14396" y="25679"/>
                    <a:pt x="14375" y="25684"/>
                    <a:pt x="14354" y="25695"/>
                  </a:cubicBezTo>
                  <a:lnTo>
                    <a:pt x="14291" y="25695"/>
                  </a:lnTo>
                  <a:cubicBezTo>
                    <a:pt x="14144" y="25695"/>
                    <a:pt x="14124" y="25883"/>
                    <a:pt x="14207" y="25946"/>
                  </a:cubicBezTo>
                  <a:lnTo>
                    <a:pt x="14207" y="27996"/>
                  </a:lnTo>
                  <a:cubicBezTo>
                    <a:pt x="14207" y="28457"/>
                    <a:pt x="14061" y="29189"/>
                    <a:pt x="14207" y="29628"/>
                  </a:cubicBezTo>
                  <a:cubicBezTo>
                    <a:pt x="14357" y="30091"/>
                    <a:pt x="14896" y="30155"/>
                    <a:pt x="15410" y="30155"/>
                  </a:cubicBezTo>
                  <a:cubicBezTo>
                    <a:pt x="15608" y="30155"/>
                    <a:pt x="15803" y="30146"/>
                    <a:pt x="15970" y="30146"/>
                  </a:cubicBezTo>
                  <a:cubicBezTo>
                    <a:pt x="16036" y="30146"/>
                    <a:pt x="16097" y="30147"/>
                    <a:pt x="16153" y="30151"/>
                  </a:cubicBezTo>
                  <a:lnTo>
                    <a:pt x="24460" y="30570"/>
                  </a:lnTo>
                  <a:cubicBezTo>
                    <a:pt x="24585" y="30570"/>
                    <a:pt x="24690" y="30465"/>
                    <a:pt x="24690" y="30340"/>
                  </a:cubicBezTo>
                  <a:cubicBezTo>
                    <a:pt x="24627" y="28938"/>
                    <a:pt x="24753" y="27410"/>
                    <a:pt x="24523" y="26030"/>
                  </a:cubicBezTo>
                  <a:cubicBezTo>
                    <a:pt x="24430" y="25486"/>
                    <a:pt x="24068" y="25379"/>
                    <a:pt x="23635" y="25379"/>
                  </a:cubicBezTo>
                  <a:cubicBezTo>
                    <a:pt x="23384" y="25379"/>
                    <a:pt x="23109" y="25415"/>
                    <a:pt x="22849" y="25423"/>
                  </a:cubicBezTo>
                  <a:cubicBezTo>
                    <a:pt x="22012" y="25444"/>
                    <a:pt x="21155" y="25465"/>
                    <a:pt x="20318" y="25485"/>
                  </a:cubicBezTo>
                  <a:lnTo>
                    <a:pt x="20318" y="25485"/>
                  </a:lnTo>
                  <a:cubicBezTo>
                    <a:pt x="20338" y="25484"/>
                    <a:pt x="20338" y="25465"/>
                    <a:pt x="20338" y="25465"/>
                  </a:cubicBezTo>
                  <a:cubicBezTo>
                    <a:pt x="20359" y="25444"/>
                    <a:pt x="20380" y="25402"/>
                    <a:pt x="20401" y="25381"/>
                  </a:cubicBezTo>
                  <a:cubicBezTo>
                    <a:pt x="20422" y="25360"/>
                    <a:pt x="20463" y="25318"/>
                    <a:pt x="20463" y="25276"/>
                  </a:cubicBezTo>
                  <a:cubicBezTo>
                    <a:pt x="20589" y="24607"/>
                    <a:pt x="20631" y="23937"/>
                    <a:pt x="20673" y="23268"/>
                  </a:cubicBezTo>
                  <a:cubicBezTo>
                    <a:pt x="20694" y="22661"/>
                    <a:pt x="20819" y="21719"/>
                    <a:pt x="20631" y="21133"/>
                  </a:cubicBezTo>
                  <a:cubicBezTo>
                    <a:pt x="20498" y="20735"/>
                    <a:pt x="20089" y="20641"/>
                    <a:pt x="19647" y="20641"/>
                  </a:cubicBezTo>
                  <a:cubicBezTo>
                    <a:pt x="19254" y="20641"/>
                    <a:pt x="18835" y="20715"/>
                    <a:pt x="18559" y="20715"/>
                  </a:cubicBezTo>
                  <a:cubicBezTo>
                    <a:pt x="17053" y="20715"/>
                    <a:pt x="15567" y="20715"/>
                    <a:pt x="14061" y="20736"/>
                  </a:cubicBezTo>
                  <a:cubicBezTo>
                    <a:pt x="13852" y="20736"/>
                    <a:pt x="13614" y="20754"/>
                    <a:pt x="13387" y="20754"/>
                  </a:cubicBezTo>
                  <a:cubicBezTo>
                    <a:pt x="13273" y="20754"/>
                    <a:pt x="13161" y="20750"/>
                    <a:pt x="13056" y="20736"/>
                  </a:cubicBezTo>
                  <a:cubicBezTo>
                    <a:pt x="12429" y="20610"/>
                    <a:pt x="12450" y="20485"/>
                    <a:pt x="12492" y="19857"/>
                  </a:cubicBezTo>
                  <a:cubicBezTo>
                    <a:pt x="12533" y="19167"/>
                    <a:pt x="12575" y="18476"/>
                    <a:pt x="12617" y="17807"/>
                  </a:cubicBezTo>
                  <a:lnTo>
                    <a:pt x="16216" y="17807"/>
                  </a:lnTo>
                  <a:cubicBezTo>
                    <a:pt x="16354" y="17807"/>
                    <a:pt x="16538" y="17825"/>
                    <a:pt x="16723" y="17825"/>
                  </a:cubicBezTo>
                  <a:cubicBezTo>
                    <a:pt x="16930" y="17825"/>
                    <a:pt x="17139" y="17802"/>
                    <a:pt x="17283" y="17702"/>
                  </a:cubicBezTo>
                  <a:cubicBezTo>
                    <a:pt x="17555" y="17493"/>
                    <a:pt x="17534" y="17074"/>
                    <a:pt x="17555" y="16781"/>
                  </a:cubicBezTo>
                  <a:cubicBezTo>
                    <a:pt x="17618" y="16112"/>
                    <a:pt x="17660" y="15463"/>
                    <a:pt x="17701" y="14794"/>
                  </a:cubicBezTo>
                  <a:cubicBezTo>
                    <a:pt x="17743" y="14208"/>
                    <a:pt x="18057" y="13162"/>
                    <a:pt x="17262" y="12973"/>
                  </a:cubicBezTo>
                  <a:cubicBezTo>
                    <a:pt x="17042" y="12926"/>
                    <a:pt x="16805" y="12911"/>
                    <a:pt x="16562" y="12911"/>
                  </a:cubicBezTo>
                  <a:cubicBezTo>
                    <a:pt x="16157" y="12911"/>
                    <a:pt x="15737" y="12952"/>
                    <a:pt x="15358" y="12952"/>
                  </a:cubicBezTo>
                  <a:cubicBezTo>
                    <a:pt x="14584" y="12952"/>
                    <a:pt x="13789" y="12952"/>
                    <a:pt x="13015" y="12973"/>
                  </a:cubicBezTo>
                  <a:lnTo>
                    <a:pt x="11843" y="12973"/>
                  </a:lnTo>
                  <a:cubicBezTo>
                    <a:pt x="11864" y="12952"/>
                    <a:pt x="11864" y="12952"/>
                    <a:pt x="11864" y="12952"/>
                  </a:cubicBezTo>
                  <a:cubicBezTo>
                    <a:pt x="11947" y="12952"/>
                    <a:pt x="12052" y="12890"/>
                    <a:pt x="12010" y="12785"/>
                  </a:cubicBezTo>
                  <a:cubicBezTo>
                    <a:pt x="11885" y="12304"/>
                    <a:pt x="11759" y="11801"/>
                    <a:pt x="11822" y="11299"/>
                  </a:cubicBezTo>
                  <a:cubicBezTo>
                    <a:pt x="11927" y="10379"/>
                    <a:pt x="12596" y="10211"/>
                    <a:pt x="13391" y="10211"/>
                  </a:cubicBezTo>
                  <a:lnTo>
                    <a:pt x="24669" y="10211"/>
                  </a:lnTo>
                  <a:cubicBezTo>
                    <a:pt x="25883" y="10211"/>
                    <a:pt x="27096" y="10206"/>
                    <a:pt x="28310" y="10206"/>
                  </a:cubicBezTo>
                  <a:cubicBezTo>
                    <a:pt x="29523" y="10206"/>
                    <a:pt x="30737" y="10211"/>
                    <a:pt x="31950" y="10232"/>
                  </a:cubicBezTo>
                  <a:cubicBezTo>
                    <a:pt x="33143" y="10253"/>
                    <a:pt x="34336" y="10316"/>
                    <a:pt x="35507" y="10421"/>
                  </a:cubicBezTo>
                  <a:cubicBezTo>
                    <a:pt x="36219" y="10483"/>
                    <a:pt x="36993" y="10525"/>
                    <a:pt x="37684" y="10713"/>
                  </a:cubicBezTo>
                  <a:cubicBezTo>
                    <a:pt x="38081" y="10818"/>
                    <a:pt x="38123" y="10776"/>
                    <a:pt x="38186" y="11216"/>
                  </a:cubicBezTo>
                  <a:cubicBezTo>
                    <a:pt x="38228" y="11571"/>
                    <a:pt x="38039" y="11990"/>
                    <a:pt x="37914" y="12304"/>
                  </a:cubicBezTo>
                  <a:cubicBezTo>
                    <a:pt x="37893" y="12387"/>
                    <a:pt x="37893" y="12450"/>
                    <a:pt x="37935" y="12492"/>
                  </a:cubicBezTo>
                  <a:cubicBezTo>
                    <a:pt x="37914" y="12534"/>
                    <a:pt x="37914" y="12576"/>
                    <a:pt x="37893" y="12617"/>
                  </a:cubicBezTo>
                  <a:cubicBezTo>
                    <a:pt x="35654" y="12638"/>
                    <a:pt x="33415" y="12659"/>
                    <a:pt x="31176" y="12743"/>
                  </a:cubicBezTo>
                  <a:cubicBezTo>
                    <a:pt x="31009" y="12743"/>
                    <a:pt x="31009" y="12973"/>
                    <a:pt x="31176" y="12994"/>
                  </a:cubicBezTo>
                  <a:cubicBezTo>
                    <a:pt x="30925" y="14187"/>
                    <a:pt x="30716" y="15735"/>
                    <a:pt x="31093" y="16928"/>
                  </a:cubicBezTo>
                  <a:cubicBezTo>
                    <a:pt x="31361" y="17768"/>
                    <a:pt x="32057" y="17829"/>
                    <a:pt x="32802" y="17829"/>
                  </a:cubicBezTo>
                  <a:cubicBezTo>
                    <a:pt x="32929" y="17829"/>
                    <a:pt x="33057" y="17827"/>
                    <a:pt x="33185" y="17827"/>
                  </a:cubicBezTo>
                  <a:cubicBezTo>
                    <a:pt x="34629" y="17827"/>
                    <a:pt x="36072" y="17807"/>
                    <a:pt x="37516" y="17807"/>
                  </a:cubicBezTo>
                  <a:cubicBezTo>
                    <a:pt x="37328" y="18916"/>
                    <a:pt x="37328" y="20108"/>
                    <a:pt x="37244" y="21238"/>
                  </a:cubicBezTo>
                  <a:lnTo>
                    <a:pt x="37160" y="21238"/>
                  </a:lnTo>
                  <a:cubicBezTo>
                    <a:pt x="35915" y="21238"/>
                    <a:pt x="34642" y="21188"/>
                    <a:pt x="33378" y="21188"/>
                  </a:cubicBezTo>
                  <a:cubicBezTo>
                    <a:pt x="32474" y="21188"/>
                    <a:pt x="31576" y="21214"/>
                    <a:pt x="30695" y="21301"/>
                  </a:cubicBezTo>
                  <a:cubicBezTo>
                    <a:pt x="29314" y="21447"/>
                    <a:pt x="29419" y="23393"/>
                    <a:pt x="29544" y="24460"/>
                  </a:cubicBezTo>
                  <a:cubicBezTo>
                    <a:pt x="29544" y="24649"/>
                    <a:pt x="29565" y="24816"/>
                    <a:pt x="29565" y="25004"/>
                  </a:cubicBezTo>
                  <a:cubicBezTo>
                    <a:pt x="28707" y="25004"/>
                    <a:pt x="27849" y="25046"/>
                    <a:pt x="27012" y="25130"/>
                  </a:cubicBezTo>
                  <a:cubicBezTo>
                    <a:pt x="26845" y="25130"/>
                    <a:pt x="26845" y="25360"/>
                    <a:pt x="27012" y="25360"/>
                  </a:cubicBezTo>
                  <a:cubicBezTo>
                    <a:pt x="29858" y="25381"/>
                    <a:pt x="32662" y="25465"/>
                    <a:pt x="35487" y="25799"/>
                  </a:cubicBezTo>
                  <a:cubicBezTo>
                    <a:pt x="35487" y="26364"/>
                    <a:pt x="35487" y="26929"/>
                    <a:pt x="35507" y="27494"/>
                  </a:cubicBezTo>
                  <a:cubicBezTo>
                    <a:pt x="35507" y="27787"/>
                    <a:pt x="35675" y="29189"/>
                    <a:pt x="35507" y="29377"/>
                  </a:cubicBezTo>
                  <a:cubicBezTo>
                    <a:pt x="35377" y="29508"/>
                    <a:pt x="34993" y="29542"/>
                    <a:pt x="34589" y="29542"/>
                  </a:cubicBezTo>
                  <a:cubicBezTo>
                    <a:pt x="34154" y="29542"/>
                    <a:pt x="33694" y="29503"/>
                    <a:pt x="33499" y="29503"/>
                  </a:cubicBezTo>
                  <a:cubicBezTo>
                    <a:pt x="32787" y="29524"/>
                    <a:pt x="32055" y="29566"/>
                    <a:pt x="31344" y="29587"/>
                  </a:cubicBezTo>
                  <a:cubicBezTo>
                    <a:pt x="30674" y="29607"/>
                    <a:pt x="30005" y="29628"/>
                    <a:pt x="29335" y="29649"/>
                  </a:cubicBezTo>
                  <a:cubicBezTo>
                    <a:pt x="28871" y="29665"/>
                    <a:pt x="28308" y="29767"/>
                    <a:pt x="27798" y="29767"/>
                  </a:cubicBezTo>
                  <a:cubicBezTo>
                    <a:pt x="27641" y="29767"/>
                    <a:pt x="27490" y="29758"/>
                    <a:pt x="27347" y="29733"/>
                  </a:cubicBezTo>
                  <a:cubicBezTo>
                    <a:pt x="25987" y="29503"/>
                    <a:pt x="26573" y="26343"/>
                    <a:pt x="26803" y="25402"/>
                  </a:cubicBezTo>
                  <a:cubicBezTo>
                    <a:pt x="26840" y="25241"/>
                    <a:pt x="26709" y="25138"/>
                    <a:pt x="26582" y="25138"/>
                  </a:cubicBezTo>
                  <a:cubicBezTo>
                    <a:pt x="26495" y="25138"/>
                    <a:pt x="26410" y="25186"/>
                    <a:pt x="26385" y="25297"/>
                  </a:cubicBezTo>
                  <a:cubicBezTo>
                    <a:pt x="26196" y="26092"/>
                    <a:pt x="26092" y="26887"/>
                    <a:pt x="26092" y="27703"/>
                  </a:cubicBezTo>
                  <a:cubicBezTo>
                    <a:pt x="26113" y="28289"/>
                    <a:pt x="26092" y="29398"/>
                    <a:pt x="26448" y="29879"/>
                  </a:cubicBezTo>
                  <a:cubicBezTo>
                    <a:pt x="26641" y="30133"/>
                    <a:pt x="26918" y="30192"/>
                    <a:pt x="27210" y="30192"/>
                  </a:cubicBezTo>
                  <a:cubicBezTo>
                    <a:pt x="27424" y="30192"/>
                    <a:pt x="27646" y="30160"/>
                    <a:pt x="27849" y="30151"/>
                  </a:cubicBezTo>
                  <a:cubicBezTo>
                    <a:pt x="28833" y="30110"/>
                    <a:pt x="29837" y="30089"/>
                    <a:pt x="30842" y="30047"/>
                  </a:cubicBezTo>
                  <a:cubicBezTo>
                    <a:pt x="31783" y="30005"/>
                    <a:pt x="32725" y="29963"/>
                    <a:pt x="33666" y="29942"/>
                  </a:cubicBezTo>
                  <a:cubicBezTo>
                    <a:pt x="34168" y="29921"/>
                    <a:pt x="34671" y="29900"/>
                    <a:pt x="35152" y="29879"/>
                  </a:cubicBezTo>
                  <a:cubicBezTo>
                    <a:pt x="35194" y="29879"/>
                    <a:pt x="35249" y="29881"/>
                    <a:pt x="35311" y="29881"/>
                  </a:cubicBezTo>
                  <a:cubicBezTo>
                    <a:pt x="35464" y="29881"/>
                    <a:pt x="35654" y="29871"/>
                    <a:pt x="35759" y="29796"/>
                  </a:cubicBezTo>
                  <a:cubicBezTo>
                    <a:pt x="36114" y="29524"/>
                    <a:pt x="35947" y="28791"/>
                    <a:pt x="35926" y="28436"/>
                  </a:cubicBezTo>
                  <a:cubicBezTo>
                    <a:pt x="35926" y="27494"/>
                    <a:pt x="35926" y="26553"/>
                    <a:pt x="35905" y="25611"/>
                  </a:cubicBezTo>
                  <a:cubicBezTo>
                    <a:pt x="35905" y="25486"/>
                    <a:pt x="35821" y="25423"/>
                    <a:pt x="35696" y="25402"/>
                  </a:cubicBezTo>
                  <a:cubicBezTo>
                    <a:pt x="33860" y="25165"/>
                    <a:pt x="32005" y="25003"/>
                    <a:pt x="30132" y="25003"/>
                  </a:cubicBezTo>
                  <a:cubicBezTo>
                    <a:pt x="30020" y="25003"/>
                    <a:pt x="29908" y="25003"/>
                    <a:pt x="29795" y="25004"/>
                  </a:cubicBezTo>
                  <a:cubicBezTo>
                    <a:pt x="29816" y="24858"/>
                    <a:pt x="29816" y="24732"/>
                    <a:pt x="29816" y="24586"/>
                  </a:cubicBezTo>
                  <a:cubicBezTo>
                    <a:pt x="29837" y="24586"/>
                    <a:pt x="29837" y="24565"/>
                    <a:pt x="29837" y="24544"/>
                  </a:cubicBezTo>
                  <a:cubicBezTo>
                    <a:pt x="29837" y="24523"/>
                    <a:pt x="29837" y="24481"/>
                    <a:pt x="29837" y="24439"/>
                  </a:cubicBezTo>
                  <a:cubicBezTo>
                    <a:pt x="29837" y="24397"/>
                    <a:pt x="29837" y="24335"/>
                    <a:pt x="29837" y="24272"/>
                  </a:cubicBezTo>
                  <a:cubicBezTo>
                    <a:pt x="29837" y="24251"/>
                    <a:pt x="29837" y="24230"/>
                    <a:pt x="29816" y="24209"/>
                  </a:cubicBezTo>
                  <a:cubicBezTo>
                    <a:pt x="29795" y="23581"/>
                    <a:pt x="29774" y="22849"/>
                    <a:pt x="30025" y="22305"/>
                  </a:cubicBezTo>
                  <a:cubicBezTo>
                    <a:pt x="30307" y="21743"/>
                    <a:pt x="30901" y="21633"/>
                    <a:pt x="31506" y="21633"/>
                  </a:cubicBezTo>
                  <a:cubicBezTo>
                    <a:pt x="31892" y="21633"/>
                    <a:pt x="32282" y="21677"/>
                    <a:pt x="32599" y="21677"/>
                  </a:cubicBezTo>
                  <a:cubicBezTo>
                    <a:pt x="34231" y="21656"/>
                    <a:pt x="35863" y="21656"/>
                    <a:pt x="37495" y="21656"/>
                  </a:cubicBezTo>
                  <a:cubicBezTo>
                    <a:pt x="37955" y="21650"/>
                    <a:pt x="38414" y="21648"/>
                    <a:pt x="38875" y="21648"/>
                  </a:cubicBezTo>
                  <a:cubicBezTo>
                    <a:pt x="39986" y="21648"/>
                    <a:pt x="41100" y="21663"/>
                    <a:pt x="42224" y="21677"/>
                  </a:cubicBezTo>
                  <a:cubicBezTo>
                    <a:pt x="42657" y="21677"/>
                    <a:pt x="43175" y="21623"/>
                    <a:pt x="43670" y="21623"/>
                  </a:cubicBezTo>
                  <a:cubicBezTo>
                    <a:pt x="43989" y="21623"/>
                    <a:pt x="44297" y="21646"/>
                    <a:pt x="44567" y="21719"/>
                  </a:cubicBezTo>
                  <a:cubicBezTo>
                    <a:pt x="45446" y="21929"/>
                    <a:pt x="45111" y="23205"/>
                    <a:pt x="45153" y="23958"/>
                  </a:cubicBezTo>
                  <a:cubicBezTo>
                    <a:pt x="45007" y="24084"/>
                    <a:pt x="44986" y="24272"/>
                    <a:pt x="45049" y="24439"/>
                  </a:cubicBezTo>
                  <a:cubicBezTo>
                    <a:pt x="43542" y="24460"/>
                    <a:pt x="42036" y="24544"/>
                    <a:pt x="40571" y="24774"/>
                  </a:cubicBezTo>
                  <a:cubicBezTo>
                    <a:pt x="40404" y="24795"/>
                    <a:pt x="40445" y="25067"/>
                    <a:pt x="40613" y="25067"/>
                  </a:cubicBezTo>
                  <a:cubicBezTo>
                    <a:pt x="42623" y="25008"/>
                    <a:pt x="44596" y="24856"/>
                    <a:pt x="46601" y="24856"/>
                  </a:cubicBezTo>
                  <a:cubicBezTo>
                    <a:pt x="46725" y="24856"/>
                    <a:pt x="46849" y="24857"/>
                    <a:pt x="46974" y="24858"/>
                  </a:cubicBezTo>
                  <a:cubicBezTo>
                    <a:pt x="47099" y="24863"/>
                    <a:pt x="47226" y="24864"/>
                    <a:pt x="47353" y="24864"/>
                  </a:cubicBezTo>
                  <a:cubicBezTo>
                    <a:pt x="47480" y="24864"/>
                    <a:pt x="47608" y="24863"/>
                    <a:pt x="47735" y="24863"/>
                  </a:cubicBezTo>
                  <a:cubicBezTo>
                    <a:pt x="47988" y="24863"/>
                    <a:pt x="48239" y="24868"/>
                    <a:pt x="48480" y="24900"/>
                  </a:cubicBezTo>
                  <a:cubicBezTo>
                    <a:pt x="48627" y="24900"/>
                    <a:pt x="48731" y="24921"/>
                    <a:pt x="48857" y="24983"/>
                  </a:cubicBezTo>
                  <a:cubicBezTo>
                    <a:pt x="49087" y="24983"/>
                    <a:pt x="49171" y="25130"/>
                    <a:pt x="49066" y="25381"/>
                  </a:cubicBezTo>
                  <a:cubicBezTo>
                    <a:pt x="49108" y="25590"/>
                    <a:pt x="49066" y="25841"/>
                    <a:pt x="49087" y="26050"/>
                  </a:cubicBezTo>
                  <a:cubicBezTo>
                    <a:pt x="49108" y="27118"/>
                    <a:pt x="49129" y="28164"/>
                    <a:pt x="49150" y="29210"/>
                  </a:cubicBezTo>
                  <a:cubicBezTo>
                    <a:pt x="47501" y="29059"/>
                    <a:pt x="45840" y="28988"/>
                    <a:pt x="44186" y="28988"/>
                  </a:cubicBezTo>
                  <a:cubicBezTo>
                    <a:pt x="43782" y="28988"/>
                    <a:pt x="43379" y="28992"/>
                    <a:pt x="42977" y="29001"/>
                  </a:cubicBezTo>
                  <a:cubicBezTo>
                    <a:pt x="42475" y="29001"/>
                    <a:pt x="41973" y="29022"/>
                    <a:pt x="41492" y="29043"/>
                  </a:cubicBezTo>
                  <a:cubicBezTo>
                    <a:pt x="41368" y="29046"/>
                    <a:pt x="41253" y="29050"/>
                    <a:pt x="41146" y="29050"/>
                  </a:cubicBezTo>
                  <a:cubicBezTo>
                    <a:pt x="40620" y="29050"/>
                    <a:pt x="40299" y="28950"/>
                    <a:pt x="40194" y="28185"/>
                  </a:cubicBezTo>
                  <a:cubicBezTo>
                    <a:pt x="40027" y="27180"/>
                    <a:pt x="40320" y="25946"/>
                    <a:pt x="40425" y="24942"/>
                  </a:cubicBezTo>
                  <a:cubicBezTo>
                    <a:pt x="40448" y="24811"/>
                    <a:pt x="40324" y="24734"/>
                    <a:pt x="40204" y="24734"/>
                  </a:cubicBezTo>
                  <a:cubicBezTo>
                    <a:pt x="40113" y="24734"/>
                    <a:pt x="40024" y="24779"/>
                    <a:pt x="40006" y="24879"/>
                  </a:cubicBezTo>
                  <a:cubicBezTo>
                    <a:pt x="39922" y="25506"/>
                    <a:pt x="39860" y="26113"/>
                    <a:pt x="39818" y="26720"/>
                  </a:cubicBezTo>
                  <a:cubicBezTo>
                    <a:pt x="39776" y="27327"/>
                    <a:pt x="39650" y="28038"/>
                    <a:pt x="39776" y="28645"/>
                  </a:cubicBezTo>
                  <a:cubicBezTo>
                    <a:pt x="39901" y="29335"/>
                    <a:pt x="40404" y="29503"/>
                    <a:pt x="41052" y="29503"/>
                  </a:cubicBezTo>
                  <a:cubicBezTo>
                    <a:pt x="42165" y="29503"/>
                    <a:pt x="43275" y="29489"/>
                    <a:pt x="44384" y="29489"/>
                  </a:cubicBezTo>
                  <a:cubicBezTo>
                    <a:pt x="46048" y="29489"/>
                    <a:pt x="47710" y="29520"/>
                    <a:pt x="49380" y="29670"/>
                  </a:cubicBezTo>
                  <a:cubicBezTo>
                    <a:pt x="49505" y="29670"/>
                    <a:pt x="49610" y="29566"/>
                    <a:pt x="49610" y="29440"/>
                  </a:cubicBezTo>
                  <a:cubicBezTo>
                    <a:pt x="49568" y="28101"/>
                    <a:pt x="49547" y="26762"/>
                    <a:pt x="49505" y="25402"/>
                  </a:cubicBezTo>
                  <a:cubicBezTo>
                    <a:pt x="49464" y="24502"/>
                    <a:pt x="49192" y="24523"/>
                    <a:pt x="48334" y="24502"/>
                  </a:cubicBezTo>
                  <a:cubicBezTo>
                    <a:pt x="47329" y="24460"/>
                    <a:pt x="46346" y="24439"/>
                    <a:pt x="45342" y="24439"/>
                  </a:cubicBezTo>
                  <a:cubicBezTo>
                    <a:pt x="45321" y="24418"/>
                    <a:pt x="45321" y="24397"/>
                    <a:pt x="45321" y="24377"/>
                  </a:cubicBezTo>
                  <a:cubicBezTo>
                    <a:pt x="45300" y="24335"/>
                    <a:pt x="45321" y="24293"/>
                    <a:pt x="45321" y="24251"/>
                  </a:cubicBezTo>
                  <a:cubicBezTo>
                    <a:pt x="45425" y="24251"/>
                    <a:pt x="45509" y="24188"/>
                    <a:pt x="45530" y="24063"/>
                  </a:cubicBezTo>
                  <a:cubicBezTo>
                    <a:pt x="45572" y="23540"/>
                    <a:pt x="45572" y="22996"/>
                    <a:pt x="45572" y="22452"/>
                  </a:cubicBezTo>
                  <a:cubicBezTo>
                    <a:pt x="45572" y="22159"/>
                    <a:pt x="45635" y="21803"/>
                    <a:pt x="45425" y="21552"/>
                  </a:cubicBezTo>
                  <a:cubicBezTo>
                    <a:pt x="45235" y="21302"/>
                    <a:pt x="44863" y="21249"/>
                    <a:pt x="44493" y="21249"/>
                  </a:cubicBezTo>
                  <a:cubicBezTo>
                    <a:pt x="44211" y="21249"/>
                    <a:pt x="43930" y="21280"/>
                    <a:pt x="43730" y="21280"/>
                  </a:cubicBezTo>
                  <a:cubicBezTo>
                    <a:pt x="41680" y="21238"/>
                    <a:pt x="39629" y="21238"/>
                    <a:pt x="37579" y="21238"/>
                  </a:cubicBezTo>
                  <a:cubicBezTo>
                    <a:pt x="37767" y="20150"/>
                    <a:pt x="37976" y="18916"/>
                    <a:pt x="37872" y="17827"/>
                  </a:cubicBezTo>
                  <a:cubicBezTo>
                    <a:pt x="39546" y="17807"/>
                    <a:pt x="41241" y="17807"/>
                    <a:pt x="42935" y="17807"/>
                  </a:cubicBezTo>
                  <a:cubicBezTo>
                    <a:pt x="43061" y="17807"/>
                    <a:pt x="43145" y="17702"/>
                    <a:pt x="43145" y="17597"/>
                  </a:cubicBezTo>
                  <a:lnTo>
                    <a:pt x="43333" y="15066"/>
                  </a:lnTo>
                  <a:cubicBezTo>
                    <a:pt x="43375" y="14480"/>
                    <a:pt x="43584" y="13706"/>
                    <a:pt x="43375" y="13141"/>
                  </a:cubicBezTo>
                  <a:cubicBezTo>
                    <a:pt x="43162" y="12621"/>
                    <a:pt x="42597" y="12508"/>
                    <a:pt x="42006" y="12508"/>
                  </a:cubicBezTo>
                  <a:cubicBezTo>
                    <a:pt x="41548" y="12508"/>
                    <a:pt x="41076" y="12576"/>
                    <a:pt x="40738" y="12576"/>
                  </a:cubicBezTo>
                  <a:cubicBezTo>
                    <a:pt x="39881" y="12597"/>
                    <a:pt x="39023" y="12597"/>
                    <a:pt x="38144" y="12597"/>
                  </a:cubicBezTo>
                  <a:cubicBezTo>
                    <a:pt x="38144" y="12597"/>
                    <a:pt x="38165" y="12576"/>
                    <a:pt x="38165" y="12576"/>
                  </a:cubicBezTo>
                  <a:cubicBezTo>
                    <a:pt x="38228" y="12555"/>
                    <a:pt x="38311" y="12513"/>
                    <a:pt x="38332" y="12429"/>
                  </a:cubicBezTo>
                  <a:cubicBezTo>
                    <a:pt x="38583" y="11822"/>
                    <a:pt x="38667" y="11278"/>
                    <a:pt x="38604" y="10630"/>
                  </a:cubicBezTo>
                  <a:cubicBezTo>
                    <a:pt x="38583" y="10525"/>
                    <a:pt x="38541" y="10421"/>
                    <a:pt x="38437" y="10400"/>
                  </a:cubicBezTo>
                  <a:cubicBezTo>
                    <a:pt x="35821" y="9877"/>
                    <a:pt x="33164" y="9793"/>
                    <a:pt x="30507" y="9772"/>
                  </a:cubicBezTo>
                  <a:lnTo>
                    <a:pt x="24816" y="9772"/>
                  </a:lnTo>
                  <a:cubicBezTo>
                    <a:pt x="25004" y="8412"/>
                    <a:pt x="25046" y="7010"/>
                    <a:pt x="25088" y="5629"/>
                  </a:cubicBezTo>
                  <a:lnTo>
                    <a:pt x="29126" y="5629"/>
                  </a:lnTo>
                  <a:cubicBezTo>
                    <a:pt x="29251" y="5629"/>
                    <a:pt x="29335" y="5524"/>
                    <a:pt x="29356" y="5420"/>
                  </a:cubicBezTo>
                  <a:lnTo>
                    <a:pt x="29774" y="1402"/>
                  </a:lnTo>
                  <a:cubicBezTo>
                    <a:pt x="29879" y="398"/>
                    <a:pt x="29649" y="398"/>
                    <a:pt x="28686" y="356"/>
                  </a:cubicBezTo>
                  <a:cubicBezTo>
                    <a:pt x="25904" y="210"/>
                    <a:pt x="23121" y="63"/>
                    <a:pt x="20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9"/>
            <p:cNvSpPr/>
            <p:nvPr/>
          </p:nvSpPr>
          <p:spPr>
            <a:xfrm>
              <a:off x="2068350" y="2266125"/>
              <a:ext cx="131850" cy="10500"/>
            </a:xfrm>
            <a:custGeom>
              <a:avLst/>
              <a:gdLst/>
              <a:ahLst/>
              <a:cxnLst/>
              <a:rect l="l" t="t" r="r" b="b"/>
              <a:pathLst>
                <a:path w="5274" h="420" extrusionOk="0">
                  <a:moveTo>
                    <a:pt x="5022" y="1"/>
                  </a:moveTo>
                  <a:cubicBezTo>
                    <a:pt x="3411" y="1"/>
                    <a:pt x="1800" y="1"/>
                    <a:pt x="189" y="64"/>
                  </a:cubicBezTo>
                  <a:cubicBezTo>
                    <a:pt x="1" y="64"/>
                    <a:pt x="1" y="357"/>
                    <a:pt x="189" y="357"/>
                  </a:cubicBezTo>
                  <a:cubicBezTo>
                    <a:pt x="1800" y="419"/>
                    <a:pt x="3411" y="419"/>
                    <a:pt x="5022" y="419"/>
                  </a:cubicBezTo>
                  <a:cubicBezTo>
                    <a:pt x="5274" y="419"/>
                    <a:pt x="5274" y="1"/>
                    <a:pt x="5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9"/>
            <p:cNvSpPr/>
            <p:nvPr/>
          </p:nvSpPr>
          <p:spPr>
            <a:xfrm>
              <a:off x="1763025" y="2561050"/>
              <a:ext cx="126450" cy="12700"/>
            </a:xfrm>
            <a:custGeom>
              <a:avLst/>
              <a:gdLst/>
              <a:ahLst/>
              <a:cxnLst/>
              <a:rect l="l" t="t" r="r" b="b"/>
              <a:pathLst>
                <a:path w="5058" h="508" extrusionOk="0">
                  <a:moveTo>
                    <a:pt x="3163" y="1"/>
                  </a:moveTo>
                  <a:cubicBezTo>
                    <a:pt x="2166" y="1"/>
                    <a:pt x="1174" y="57"/>
                    <a:pt x="183" y="193"/>
                  </a:cubicBezTo>
                  <a:cubicBezTo>
                    <a:pt x="1" y="213"/>
                    <a:pt x="34" y="508"/>
                    <a:pt x="207" y="508"/>
                  </a:cubicBezTo>
                  <a:cubicBezTo>
                    <a:pt x="213" y="508"/>
                    <a:pt x="219" y="508"/>
                    <a:pt x="225" y="507"/>
                  </a:cubicBezTo>
                  <a:cubicBezTo>
                    <a:pt x="1069" y="425"/>
                    <a:pt x="1920" y="369"/>
                    <a:pt x="2775" y="369"/>
                  </a:cubicBezTo>
                  <a:cubicBezTo>
                    <a:pt x="3444" y="369"/>
                    <a:pt x="4115" y="403"/>
                    <a:pt x="4786" y="486"/>
                  </a:cubicBezTo>
                  <a:cubicBezTo>
                    <a:pt x="4792" y="487"/>
                    <a:pt x="4798" y="487"/>
                    <a:pt x="4804" y="487"/>
                  </a:cubicBezTo>
                  <a:cubicBezTo>
                    <a:pt x="5058" y="487"/>
                    <a:pt x="5052" y="67"/>
                    <a:pt x="4786" y="47"/>
                  </a:cubicBezTo>
                  <a:cubicBezTo>
                    <a:pt x="4243" y="17"/>
                    <a:pt x="3702"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9"/>
            <p:cNvSpPr/>
            <p:nvPr/>
          </p:nvSpPr>
          <p:spPr>
            <a:xfrm>
              <a:off x="1563050" y="2872375"/>
              <a:ext cx="141775" cy="12100"/>
            </a:xfrm>
            <a:custGeom>
              <a:avLst/>
              <a:gdLst/>
              <a:ahLst/>
              <a:cxnLst/>
              <a:rect l="l" t="t" r="r" b="b"/>
              <a:pathLst>
                <a:path w="5671" h="484" extrusionOk="0">
                  <a:moveTo>
                    <a:pt x="2484" y="0"/>
                  </a:moveTo>
                  <a:cubicBezTo>
                    <a:pt x="1718" y="0"/>
                    <a:pt x="953" y="18"/>
                    <a:pt x="189" y="64"/>
                  </a:cubicBezTo>
                  <a:cubicBezTo>
                    <a:pt x="1" y="85"/>
                    <a:pt x="1" y="357"/>
                    <a:pt x="189" y="357"/>
                  </a:cubicBezTo>
                  <a:cubicBezTo>
                    <a:pt x="665" y="351"/>
                    <a:pt x="1142" y="347"/>
                    <a:pt x="1618" y="347"/>
                  </a:cubicBezTo>
                  <a:cubicBezTo>
                    <a:pt x="2880" y="347"/>
                    <a:pt x="4144" y="376"/>
                    <a:pt x="5420" y="483"/>
                  </a:cubicBezTo>
                  <a:cubicBezTo>
                    <a:pt x="5426" y="483"/>
                    <a:pt x="5431" y="483"/>
                    <a:pt x="5437" y="483"/>
                  </a:cubicBezTo>
                  <a:cubicBezTo>
                    <a:pt x="5671" y="483"/>
                    <a:pt x="5665" y="64"/>
                    <a:pt x="5420" y="64"/>
                  </a:cubicBezTo>
                  <a:cubicBezTo>
                    <a:pt x="4436" y="29"/>
                    <a:pt x="3459" y="0"/>
                    <a:pt x="2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9"/>
            <p:cNvSpPr/>
            <p:nvPr/>
          </p:nvSpPr>
          <p:spPr>
            <a:xfrm>
              <a:off x="1909350" y="2891350"/>
              <a:ext cx="173150" cy="14800"/>
            </a:xfrm>
            <a:custGeom>
              <a:avLst/>
              <a:gdLst/>
              <a:ahLst/>
              <a:cxnLst/>
              <a:rect l="l" t="t" r="r" b="b"/>
              <a:pathLst>
                <a:path w="6926" h="592" extrusionOk="0">
                  <a:moveTo>
                    <a:pt x="1628" y="0"/>
                  </a:moveTo>
                  <a:cubicBezTo>
                    <a:pt x="1102" y="0"/>
                    <a:pt x="583" y="36"/>
                    <a:pt x="105" y="163"/>
                  </a:cubicBezTo>
                  <a:cubicBezTo>
                    <a:pt x="21" y="184"/>
                    <a:pt x="0" y="309"/>
                    <a:pt x="105" y="330"/>
                  </a:cubicBezTo>
                  <a:cubicBezTo>
                    <a:pt x="571" y="440"/>
                    <a:pt x="1070" y="464"/>
                    <a:pt x="1576" y="464"/>
                  </a:cubicBezTo>
                  <a:cubicBezTo>
                    <a:pt x="1986" y="464"/>
                    <a:pt x="2400" y="448"/>
                    <a:pt x="2804" y="448"/>
                  </a:cubicBezTo>
                  <a:cubicBezTo>
                    <a:pt x="2952" y="448"/>
                    <a:pt x="3099" y="450"/>
                    <a:pt x="3243" y="456"/>
                  </a:cubicBezTo>
                  <a:cubicBezTo>
                    <a:pt x="4130" y="472"/>
                    <a:pt x="5056" y="592"/>
                    <a:pt x="5950" y="592"/>
                  </a:cubicBezTo>
                  <a:cubicBezTo>
                    <a:pt x="6194" y="592"/>
                    <a:pt x="6436" y="583"/>
                    <a:pt x="6675" y="561"/>
                  </a:cubicBezTo>
                  <a:cubicBezTo>
                    <a:pt x="6863" y="540"/>
                    <a:pt x="6926" y="268"/>
                    <a:pt x="6717" y="226"/>
                  </a:cubicBezTo>
                  <a:cubicBezTo>
                    <a:pt x="6040" y="77"/>
                    <a:pt x="5310" y="51"/>
                    <a:pt x="4585" y="51"/>
                  </a:cubicBezTo>
                  <a:cubicBezTo>
                    <a:pt x="4189" y="51"/>
                    <a:pt x="3795" y="58"/>
                    <a:pt x="3411" y="58"/>
                  </a:cubicBezTo>
                  <a:cubicBezTo>
                    <a:pt x="2841" y="47"/>
                    <a:pt x="2230" y="0"/>
                    <a:pt x="16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9"/>
            <p:cNvSpPr/>
            <p:nvPr/>
          </p:nvSpPr>
          <p:spPr>
            <a:xfrm>
              <a:off x="2347700" y="2574625"/>
              <a:ext cx="176300" cy="15850"/>
            </a:xfrm>
            <a:custGeom>
              <a:avLst/>
              <a:gdLst/>
              <a:ahLst/>
              <a:cxnLst/>
              <a:rect l="l" t="t" r="r" b="b"/>
              <a:pathLst>
                <a:path w="7052" h="634" extrusionOk="0">
                  <a:moveTo>
                    <a:pt x="1789" y="1"/>
                  </a:moveTo>
                  <a:cubicBezTo>
                    <a:pt x="1224" y="1"/>
                    <a:pt x="659" y="27"/>
                    <a:pt x="105" y="110"/>
                  </a:cubicBezTo>
                  <a:cubicBezTo>
                    <a:pt x="0" y="131"/>
                    <a:pt x="42" y="278"/>
                    <a:pt x="126" y="278"/>
                  </a:cubicBezTo>
                  <a:cubicBezTo>
                    <a:pt x="1235" y="403"/>
                    <a:pt x="2364" y="341"/>
                    <a:pt x="3473" y="382"/>
                  </a:cubicBezTo>
                  <a:cubicBezTo>
                    <a:pt x="4582" y="445"/>
                    <a:pt x="5712" y="633"/>
                    <a:pt x="6821" y="633"/>
                  </a:cubicBezTo>
                  <a:cubicBezTo>
                    <a:pt x="7009" y="633"/>
                    <a:pt x="7051" y="361"/>
                    <a:pt x="6863" y="320"/>
                  </a:cubicBezTo>
                  <a:cubicBezTo>
                    <a:pt x="5775" y="69"/>
                    <a:pt x="4603" y="69"/>
                    <a:pt x="3473" y="48"/>
                  </a:cubicBezTo>
                  <a:cubicBezTo>
                    <a:pt x="2919" y="27"/>
                    <a:pt x="2354" y="1"/>
                    <a:pt x="1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9"/>
            <p:cNvSpPr/>
            <p:nvPr/>
          </p:nvSpPr>
          <p:spPr>
            <a:xfrm>
              <a:off x="2231050" y="2867875"/>
              <a:ext cx="136025" cy="12425"/>
            </a:xfrm>
            <a:custGeom>
              <a:avLst/>
              <a:gdLst/>
              <a:ahLst/>
              <a:cxnLst/>
              <a:rect l="l" t="t" r="r" b="b"/>
              <a:pathLst>
                <a:path w="5441" h="497" extrusionOk="0">
                  <a:moveTo>
                    <a:pt x="2680" y="1"/>
                  </a:moveTo>
                  <a:cubicBezTo>
                    <a:pt x="1785" y="1"/>
                    <a:pt x="894" y="73"/>
                    <a:pt x="84" y="286"/>
                  </a:cubicBezTo>
                  <a:cubicBezTo>
                    <a:pt x="0" y="307"/>
                    <a:pt x="21" y="453"/>
                    <a:pt x="105" y="453"/>
                  </a:cubicBezTo>
                  <a:cubicBezTo>
                    <a:pt x="244" y="460"/>
                    <a:pt x="384" y="463"/>
                    <a:pt x="525" y="463"/>
                  </a:cubicBezTo>
                  <a:cubicBezTo>
                    <a:pt x="1228" y="463"/>
                    <a:pt x="1942" y="391"/>
                    <a:pt x="2657" y="391"/>
                  </a:cubicBezTo>
                  <a:cubicBezTo>
                    <a:pt x="2772" y="388"/>
                    <a:pt x="2887" y="386"/>
                    <a:pt x="3001" y="386"/>
                  </a:cubicBezTo>
                  <a:cubicBezTo>
                    <a:pt x="3740" y="386"/>
                    <a:pt x="4467" y="441"/>
                    <a:pt x="5210" y="495"/>
                  </a:cubicBezTo>
                  <a:cubicBezTo>
                    <a:pt x="5217" y="496"/>
                    <a:pt x="5223" y="496"/>
                    <a:pt x="5229" y="496"/>
                  </a:cubicBezTo>
                  <a:cubicBezTo>
                    <a:pt x="5440" y="496"/>
                    <a:pt x="5434" y="160"/>
                    <a:pt x="5210" y="139"/>
                  </a:cubicBezTo>
                  <a:cubicBezTo>
                    <a:pt x="4409" y="68"/>
                    <a:pt x="3543" y="1"/>
                    <a:pt x="2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9"/>
            <p:cNvSpPr/>
            <p:nvPr/>
          </p:nvSpPr>
          <p:spPr>
            <a:xfrm>
              <a:off x="2551175" y="2863500"/>
              <a:ext cx="167925" cy="10500"/>
            </a:xfrm>
            <a:custGeom>
              <a:avLst/>
              <a:gdLst/>
              <a:ahLst/>
              <a:cxnLst/>
              <a:rect l="l" t="t" r="r" b="b"/>
              <a:pathLst>
                <a:path w="6717" h="420" extrusionOk="0">
                  <a:moveTo>
                    <a:pt x="6445" y="1"/>
                  </a:moveTo>
                  <a:cubicBezTo>
                    <a:pt x="4352" y="84"/>
                    <a:pt x="2260" y="63"/>
                    <a:pt x="168" y="105"/>
                  </a:cubicBezTo>
                  <a:cubicBezTo>
                    <a:pt x="0" y="126"/>
                    <a:pt x="0" y="356"/>
                    <a:pt x="168" y="356"/>
                  </a:cubicBezTo>
                  <a:cubicBezTo>
                    <a:pt x="2260" y="398"/>
                    <a:pt x="4352" y="356"/>
                    <a:pt x="6445" y="419"/>
                  </a:cubicBezTo>
                  <a:cubicBezTo>
                    <a:pt x="6451" y="420"/>
                    <a:pt x="6457" y="420"/>
                    <a:pt x="6463" y="420"/>
                  </a:cubicBezTo>
                  <a:cubicBezTo>
                    <a:pt x="6717" y="420"/>
                    <a:pt x="6710" y="1"/>
                    <a:pt x="6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7" name="Google Shape;2527;p49"/>
          <p:cNvGrpSpPr/>
          <p:nvPr/>
        </p:nvGrpSpPr>
        <p:grpSpPr>
          <a:xfrm rot="830686" flipH="1">
            <a:off x="3871124" y="347055"/>
            <a:ext cx="862775" cy="683891"/>
            <a:chOff x="1734200" y="1497450"/>
            <a:chExt cx="483275" cy="383075"/>
          </a:xfrm>
        </p:grpSpPr>
        <p:sp>
          <p:nvSpPr>
            <p:cNvPr id="2528" name="Google Shape;2528;p49"/>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9"/>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9"/>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9"/>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2" name="Google Shape;2532;p49"/>
          <p:cNvGrpSpPr/>
          <p:nvPr/>
        </p:nvGrpSpPr>
        <p:grpSpPr>
          <a:xfrm rot="9250990">
            <a:off x="7629533" y="969423"/>
            <a:ext cx="835823" cy="757707"/>
            <a:chOff x="4426975" y="3241600"/>
            <a:chExt cx="564950" cy="512150"/>
          </a:xfrm>
        </p:grpSpPr>
        <p:sp>
          <p:nvSpPr>
            <p:cNvPr id="2533" name="Google Shape;2533;p49"/>
            <p:cNvSpPr/>
            <p:nvPr/>
          </p:nvSpPr>
          <p:spPr>
            <a:xfrm>
              <a:off x="4426975" y="3241600"/>
              <a:ext cx="494350" cy="512150"/>
            </a:xfrm>
            <a:custGeom>
              <a:avLst/>
              <a:gdLst/>
              <a:ahLst/>
              <a:cxnLst/>
              <a:rect l="l" t="t" r="r" b="b"/>
              <a:pathLst>
                <a:path w="19774" h="20486" extrusionOk="0">
                  <a:moveTo>
                    <a:pt x="11492" y="409"/>
                  </a:moveTo>
                  <a:cubicBezTo>
                    <a:pt x="14567" y="409"/>
                    <a:pt x="17508" y="2034"/>
                    <a:pt x="19229" y="4608"/>
                  </a:cubicBezTo>
                  <a:cubicBezTo>
                    <a:pt x="19229" y="4629"/>
                    <a:pt x="19208" y="4629"/>
                    <a:pt x="19208" y="4629"/>
                  </a:cubicBezTo>
                  <a:cubicBezTo>
                    <a:pt x="16321" y="6930"/>
                    <a:pt x="13329" y="9043"/>
                    <a:pt x="10169" y="10927"/>
                  </a:cubicBezTo>
                  <a:cubicBezTo>
                    <a:pt x="10023" y="11010"/>
                    <a:pt x="10023" y="11219"/>
                    <a:pt x="10169" y="11303"/>
                  </a:cubicBezTo>
                  <a:cubicBezTo>
                    <a:pt x="13036" y="13124"/>
                    <a:pt x="15735" y="15174"/>
                    <a:pt x="18476" y="17225"/>
                  </a:cubicBezTo>
                  <a:cubicBezTo>
                    <a:pt x="18455" y="17225"/>
                    <a:pt x="18455" y="17225"/>
                    <a:pt x="18434" y="17245"/>
                  </a:cubicBezTo>
                  <a:cubicBezTo>
                    <a:pt x="16525" y="19022"/>
                    <a:pt x="14207" y="20065"/>
                    <a:pt x="11617" y="20065"/>
                  </a:cubicBezTo>
                  <a:cubicBezTo>
                    <a:pt x="11340" y="20065"/>
                    <a:pt x="11059" y="20053"/>
                    <a:pt x="10776" y="20028"/>
                  </a:cubicBezTo>
                  <a:cubicBezTo>
                    <a:pt x="7784" y="19777"/>
                    <a:pt x="5189" y="18082"/>
                    <a:pt x="3683" y="15509"/>
                  </a:cubicBezTo>
                  <a:cubicBezTo>
                    <a:pt x="356" y="9839"/>
                    <a:pt x="3076" y="1888"/>
                    <a:pt x="9835" y="569"/>
                  </a:cubicBezTo>
                  <a:cubicBezTo>
                    <a:pt x="10387" y="461"/>
                    <a:pt x="10942" y="409"/>
                    <a:pt x="11492" y="409"/>
                  </a:cubicBezTo>
                  <a:close/>
                  <a:moveTo>
                    <a:pt x="11596" y="0"/>
                  </a:moveTo>
                  <a:cubicBezTo>
                    <a:pt x="11504" y="0"/>
                    <a:pt x="11412" y="2"/>
                    <a:pt x="11320" y="4"/>
                  </a:cubicBezTo>
                  <a:cubicBezTo>
                    <a:pt x="7868" y="109"/>
                    <a:pt x="4666" y="2097"/>
                    <a:pt x="3034" y="5131"/>
                  </a:cubicBezTo>
                  <a:cubicBezTo>
                    <a:pt x="0" y="10864"/>
                    <a:pt x="2951" y="18919"/>
                    <a:pt x="9583" y="20279"/>
                  </a:cubicBezTo>
                  <a:cubicBezTo>
                    <a:pt x="10248" y="20416"/>
                    <a:pt x="10944" y="20486"/>
                    <a:pt x="11648" y="20486"/>
                  </a:cubicBezTo>
                  <a:cubicBezTo>
                    <a:pt x="14289" y="20486"/>
                    <a:pt x="17036" y="19502"/>
                    <a:pt x="18622" y="17371"/>
                  </a:cubicBezTo>
                  <a:cubicBezTo>
                    <a:pt x="18664" y="17329"/>
                    <a:pt x="18643" y="17287"/>
                    <a:pt x="18602" y="17245"/>
                  </a:cubicBezTo>
                  <a:cubicBezTo>
                    <a:pt x="18685" y="17204"/>
                    <a:pt x="18748" y="17099"/>
                    <a:pt x="18664" y="17015"/>
                  </a:cubicBezTo>
                  <a:cubicBezTo>
                    <a:pt x="16216" y="14818"/>
                    <a:pt x="13475" y="12893"/>
                    <a:pt x="10692" y="11115"/>
                  </a:cubicBezTo>
                  <a:cubicBezTo>
                    <a:pt x="13789" y="9274"/>
                    <a:pt x="16760" y="7223"/>
                    <a:pt x="19522" y="4921"/>
                  </a:cubicBezTo>
                  <a:cubicBezTo>
                    <a:pt x="19564" y="4901"/>
                    <a:pt x="19585" y="4880"/>
                    <a:pt x="19585" y="4838"/>
                  </a:cubicBezTo>
                  <a:cubicBezTo>
                    <a:pt x="19690" y="4796"/>
                    <a:pt x="19773" y="4670"/>
                    <a:pt x="19690" y="4545"/>
                  </a:cubicBezTo>
                  <a:cubicBezTo>
                    <a:pt x="17939" y="1797"/>
                    <a:pt x="14863" y="0"/>
                    <a:pt x="1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9"/>
            <p:cNvSpPr/>
            <p:nvPr/>
          </p:nvSpPr>
          <p:spPr>
            <a:xfrm>
              <a:off x="4745525" y="3395575"/>
              <a:ext cx="246400" cy="265750"/>
            </a:xfrm>
            <a:custGeom>
              <a:avLst/>
              <a:gdLst/>
              <a:ahLst/>
              <a:cxnLst/>
              <a:rect l="l" t="t" r="r" b="b"/>
              <a:pathLst>
                <a:path w="9856" h="10630" extrusionOk="0">
                  <a:moveTo>
                    <a:pt x="8015" y="415"/>
                  </a:moveTo>
                  <a:cubicBezTo>
                    <a:pt x="8726" y="2047"/>
                    <a:pt x="9228" y="3763"/>
                    <a:pt x="9333" y="5542"/>
                  </a:cubicBezTo>
                  <a:lnTo>
                    <a:pt x="9354" y="5856"/>
                  </a:lnTo>
                  <a:cubicBezTo>
                    <a:pt x="8998" y="4161"/>
                    <a:pt x="7973" y="2445"/>
                    <a:pt x="7094" y="959"/>
                  </a:cubicBezTo>
                  <a:cubicBezTo>
                    <a:pt x="7408" y="792"/>
                    <a:pt x="7701" y="604"/>
                    <a:pt x="8015" y="415"/>
                  </a:cubicBezTo>
                  <a:close/>
                  <a:moveTo>
                    <a:pt x="1110" y="4496"/>
                  </a:moveTo>
                  <a:cubicBezTo>
                    <a:pt x="1382" y="4809"/>
                    <a:pt x="1633" y="5123"/>
                    <a:pt x="1863" y="5458"/>
                  </a:cubicBezTo>
                  <a:cubicBezTo>
                    <a:pt x="1989" y="5646"/>
                    <a:pt x="2114" y="5856"/>
                    <a:pt x="2240" y="6065"/>
                  </a:cubicBezTo>
                  <a:cubicBezTo>
                    <a:pt x="2010" y="5897"/>
                    <a:pt x="1779" y="5751"/>
                    <a:pt x="1570" y="5584"/>
                  </a:cubicBezTo>
                  <a:cubicBezTo>
                    <a:pt x="1403" y="5479"/>
                    <a:pt x="754" y="5165"/>
                    <a:pt x="712" y="5019"/>
                  </a:cubicBezTo>
                  <a:cubicBezTo>
                    <a:pt x="691" y="4851"/>
                    <a:pt x="859" y="4663"/>
                    <a:pt x="1110" y="4496"/>
                  </a:cubicBezTo>
                  <a:close/>
                  <a:moveTo>
                    <a:pt x="2072" y="3952"/>
                  </a:moveTo>
                  <a:cubicBezTo>
                    <a:pt x="2637" y="4998"/>
                    <a:pt x="3160" y="6086"/>
                    <a:pt x="3767" y="7111"/>
                  </a:cubicBezTo>
                  <a:cubicBezTo>
                    <a:pt x="3411" y="6860"/>
                    <a:pt x="3056" y="6630"/>
                    <a:pt x="2700" y="6379"/>
                  </a:cubicBezTo>
                  <a:cubicBezTo>
                    <a:pt x="2470" y="5646"/>
                    <a:pt x="1842" y="4935"/>
                    <a:pt x="1298" y="4370"/>
                  </a:cubicBezTo>
                  <a:cubicBezTo>
                    <a:pt x="1570" y="4203"/>
                    <a:pt x="1863" y="4056"/>
                    <a:pt x="2072" y="3952"/>
                  </a:cubicBezTo>
                  <a:close/>
                  <a:moveTo>
                    <a:pt x="3223" y="3282"/>
                  </a:moveTo>
                  <a:cubicBezTo>
                    <a:pt x="3663" y="4244"/>
                    <a:pt x="4144" y="5207"/>
                    <a:pt x="4646" y="6169"/>
                  </a:cubicBezTo>
                  <a:cubicBezTo>
                    <a:pt x="5043" y="6965"/>
                    <a:pt x="5441" y="7801"/>
                    <a:pt x="5922" y="8597"/>
                  </a:cubicBezTo>
                  <a:cubicBezTo>
                    <a:pt x="5399" y="8241"/>
                    <a:pt x="4897" y="7885"/>
                    <a:pt x="4374" y="7529"/>
                  </a:cubicBezTo>
                  <a:cubicBezTo>
                    <a:pt x="3767" y="6274"/>
                    <a:pt x="2972" y="5060"/>
                    <a:pt x="2240" y="3868"/>
                  </a:cubicBezTo>
                  <a:cubicBezTo>
                    <a:pt x="2261" y="3868"/>
                    <a:pt x="2261" y="3868"/>
                    <a:pt x="2261" y="3847"/>
                  </a:cubicBezTo>
                  <a:cubicBezTo>
                    <a:pt x="2574" y="3659"/>
                    <a:pt x="2909" y="3470"/>
                    <a:pt x="3223" y="3282"/>
                  </a:cubicBezTo>
                  <a:close/>
                  <a:moveTo>
                    <a:pt x="6927" y="1064"/>
                  </a:moveTo>
                  <a:cubicBezTo>
                    <a:pt x="7324" y="1817"/>
                    <a:pt x="7701" y="2571"/>
                    <a:pt x="8056" y="3345"/>
                  </a:cubicBezTo>
                  <a:cubicBezTo>
                    <a:pt x="8454" y="4203"/>
                    <a:pt x="8726" y="5123"/>
                    <a:pt x="9165" y="5939"/>
                  </a:cubicBezTo>
                  <a:cubicBezTo>
                    <a:pt x="9188" y="5970"/>
                    <a:pt x="9220" y="5984"/>
                    <a:pt x="9251" y="5984"/>
                  </a:cubicBezTo>
                  <a:cubicBezTo>
                    <a:pt x="9303" y="5984"/>
                    <a:pt x="9354" y="5943"/>
                    <a:pt x="9354" y="5876"/>
                  </a:cubicBezTo>
                  <a:lnTo>
                    <a:pt x="9354" y="5876"/>
                  </a:lnTo>
                  <a:cubicBezTo>
                    <a:pt x="9396" y="6567"/>
                    <a:pt x="9375" y="7278"/>
                    <a:pt x="9270" y="7969"/>
                  </a:cubicBezTo>
                  <a:cubicBezTo>
                    <a:pt x="9228" y="8241"/>
                    <a:pt x="9165" y="8638"/>
                    <a:pt x="9019" y="9036"/>
                  </a:cubicBezTo>
                  <a:cubicBezTo>
                    <a:pt x="8496" y="6504"/>
                    <a:pt x="7157" y="3952"/>
                    <a:pt x="5818" y="1734"/>
                  </a:cubicBezTo>
                  <a:cubicBezTo>
                    <a:pt x="6194" y="1503"/>
                    <a:pt x="6550" y="1294"/>
                    <a:pt x="6927" y="1064"/>
                  </a:cubicBezTo>
                  <a:close/>
                  <a:moveTo>
                    <a:pt x="4458" y="2550"/>
                  </a:moveTo>
                  <a:cubicBezTo>
                    <a:pt x="5064" y="4014"/>
                    <a:pt x="5734" y="5458"/>
                    <a:pt x="6383" y="6923"/>
                  </a:cubicBezTo>
                  <a:cubicBezTo>
                    <a:pt x="6738" y="7739"/>
                    <a:pt x="7115" y="8555"/>
                    <a:pt x="7492" y="9350"/>
                  </a:cubicBezTo>
                  <a:cubicBezTo>
                    <a:pt x="7533" y="9475"/>
                    <a:pt x="7596" y="9643"/>
                    <a:pt x="7659" y="9831"/>
                  </a:cubicBezTo>
                  <a:cubicBezTo>
                    <a:pt x="7240" y="9517"/>
                    <a:pt x="6822" y="9224"/>
                    <a:pt x="6424" y="8931"/>
                  </a:cubicBezTo>
                  <a:cubicBezTo>
                    <a:pt x="6006" y="7990"/>
                    <a:pt x="5441" y="7090"/>
                    <a:pt x="4960" y="6169"/>
                  </a:cubicBezTo>
                  <a:cubicBezTo>
                    <a:pt x="4437" y="5165"/>
                    <a:pt x="3914" y="4161"/>
                    <a:pt x="3411" y="3177"/>
                  </a:cubicBezTo>
                  <a:cubicBezTo>
                    <a:pt x="3621" y="3031"/>
                    <a:pt x="3851" y="2905"/>
                    <a:pt x="4081" y="2759"/>
                  </a:cubicBezTo>
                  <a:lnTo>
                    <a:pt x="4458" y="2550"/>
                  </a:lnTo>
                  <a:close/>
                  <a:moveTo>
                    <a:pt x="5650" y="1817"/>
                  </a:moveTo>
                  <a:cubicBezTo>
                    <a:pt x="6236" y="2884"/>
                    <a:pt x="6780" y="3972"/>
                    <a:pt x="7282" y="5081"/>
                  </a:cubicBezTo>
                  <a:cubicBezTo>
                    <a:pt x="7847" y="6400"/>
                    <a:pt x="8245" y="7781"/>
                    <a:pt x="8789" y="9099"/>
                  </a:cubicBezTo>
                  <a:cubicBezTo>
                    <a:pt x="8814" y="9163"/>
                    <a:pt x="8864" y="9188"/>
                    <a:pt x="8908" y="9188"/>
                  </a:cubicBezTo>
                  <a:cubicBezTo>
                    <a:pt x="8935" y="9188"/>
                    <a:pt x="8961" y="9178"/>
                    <a:pt x="8977" y="9161"/>
                  </a:cubicBezTo>
                  <a:lnTo>
                    <a:pt x="8977" y="9161"/>
                  </a:lnTo>
                  <a:cubicBezTo>
                    <a:pt x="8831" y="9601"/>
                    <a:pt x="8621" y="9998"/>
                    <a:pt x="8308" y="10187"/>
                  </a:cubicBezTo>
                  <a:cubicBezTo>
                    <a:pt x="8287" y="10166"/>
                    <a:pt x="8287" y="10166"/>
                    <a:pt x="8287" y="10166"/>
                  </a:cubicBezTo>
                  <a:lnTo>
                    <a:pt x="8224" y="10124"/>
                  </a:lnTo>
                  <a:cubicBezTo>
                    <a:pt x="8203" y="10103"/>
                    <a:pt x="8182" y="10103"/>
                    <a:pt x="8161" y="10103"/>
                  </a:cubicBezTo>
                  <a:cubicBezTo>
                    <a:pt x="8161" y="10019"/>
                    <a:pt x="8119" y="9915"/>
                    <a:pt x="8015" y="9810"/>
                  </a:cubicBezTo>
                  <a:cubicBezTo>
                    <a:pt x="7931" y="9622"/>
                    <a:pt x="7826" y="9413"/>
                    <a:pt x="7743" y="9203"/>
                  </a:cubicBezTo>
                  <a:cubicBezTo>
                    <a:pt x="7596" y="8910"/>
                    <a:pt x="7471" y="8597"/>
                    <a:pt x="7324" y="8304"/>
                  </a:cubicBezTo>
                  <a:cubicBezTo>
                    <a:pt x="7031" y="7634"/>
                    <a:pt x="6717" y="6985"/>
                    <a:pt x="6424" y="6316"/>
                  </a:cubicBezTo>
                  <a:cubicBezTo>
                    <a:pt x="5818" y="5019"/>
                    <a:pt x="5232" y="3721"/>
                    <a:pt x="4604" y="2445"/>
                  </a:cubicBezTo>
                  <a:cubicBezTo>
                    <a:pt x="4960" y="2236"/>
                    <a:pt x="5315" y="2027"/>
                    <a:pt x="5650" y="1817"/>
                  </a:cubicBezTo>
                  <a:close/>
                  <a:moveTo>
                    <a:pt x="7904" y="0"/>
                  </a:moveTo>
                  <a:cubicBezTo>
                    <a:pt x="7866" y="0"/>
                    <a:pt x="7825" y="12"/>
                    <a:pt x="7784" y="39"/>
                  </a:cubicBezTo>
                  <a:cubicBezTo>
                    <a:pt x="7031" y="478"/>
                    <a:pt x="6278" y="918"/>
                    <a:pt x="5525" y="1378"/>
                  </a:cubicBezTo>
                  <a:cubicBezTo>
                    <a:pt x="5504" y="1378"/>
                    <a:pt x="5504" y="1378"/>
                    <a:pt x="5483" y="1399"/>
                  </a:cubicBezTo>
                  <a:cubicBezTo>
                    <a:pt x="4897" y="1755"/>
                    <a:pt x="4311" y="2089"/>
                    <a:pt x="3725" y="2466"/>
                  </a:cubicBezTo>
                  <a:cubicBezTo>
                    <a:pt x="3056" y="2843"/>
                    <a:pt x="2407" y="3240"/>
                    <a:pt x="1758" y="3638"/>
                  </a:cubicBezTo>
                  <a:cubicBezTo>
                    <a:pt x="1235" y="3952"/>
                    <a:pt x="482" y="4244"/>
                    <a:pt x="85" y="4726"/>
                  </a:cubicBezTo>
                  <a:cubicBezTo>
                    <a:pt x="22" y="4788"/>
                    <a:pt x="1" y="4851"/>
                    <a:pt x="22" y="4935"/>
                  </a:cubicBezTo>
                  <a:cubicBezTo>
                    <a:pt x="168" y="5332"/>
                    <a:pt x="733" y="5542"/>
                    <a:pt x="1068" y="5772"/>
                  </a:cubicBezTo>
                  <a:lnTo>
                    <a:pt x="3432" y="7404"/>
                  </a:lnTo>
                  <a:cubicBezTo>
                    <a:pt x="3746" y="7613"/>
                    <a:pt x="4060" y="7843"/>
                    <a:pt x="4395" y="8053"/>
                  </a:cubicBezTo>
                  <a:cubicBezTo>
                    <a:pt x="4416" y="8094"/>
                    <a:pt x="4437" y="8115"/>
                    <a:pt x="4458" y="8115"/>
                  </a:cubicBezTo>
                  <a:cubicBezTo>
                    <a:pt x="5629" y="8910"/>
                    <a:pt x="6801" y="9726"/>
                    <a:pt x="8015" y="10459"/>
                  </a:cubicBezTo>
                  <a:cubicBezTo>
                    <a:pt x="8036" y="10542"/>
                    <a:pt x="8098" y="10584"/>
                    <a:pt x="8161" y="10605"/>
                  </a:cubicBezTo>
                  <a:cubicBezTo>
                    <a:pt x="8204" y="10622"/>
                    <a:pt x="8247" y="10630"/>
                    <a:pt x="8290" y="10630"/>
                  </a:cubicBezTo>
                  <a:cubicBezTo>
                    <a:pt x="8726" y="10630"/>
                    <a:pt x="9139" y="9822"/>
                    <a:pt x="9291" y="9517"/>
                  </a:cubicBezTo>
                  <a:cubicBezTo>
                    <a:pt x="9689" y="8680"/>
                    <a:pt x="9793" y="7676"/>
                    <a:pt x="9814" y="6734"/>
                  </a:cubicBezTo>
                  <a:cubicBezTo>
                    <a:pt x="9856" y="4475"/>
                    <a:pt x="9354" y="2152"/>
                    <a:pt x="8182" y="185"/>
                  </a:cubicBezTo>
                  <a:cubicBezTo>
                    <a:pt x="8161" y="143"/>
                    <a:pt x="8119" y="122"/>
                    <a:pt x="8098" y="122"/>
                  </a:cubicBezTo>
                  <a:cubicBezTo>
                    <a:pt x="8056" y="52"/>
                    <a:pt x="7985" y="0"/>
                    <a:pt x="7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5" name="Google Shape;2535;p49"/>
          <p:cNvGrpSpPr/>
          <p:nvPr/>
        </p:nvGrpSpPr>
        <p:grpSpPr>
          <a:xfrm rot="-743624">
            <a:off x="5243843" y="4126279"/>
            <a:ext cx="1231459" cy="1204980"/>
            <a:chOff x="4351125" y="2102500"/>
            <a:chExt cx="760375" cy="744025"/>
          </a:xfrm>
        </p:grpSpPr>
        <p:sp>
          <p:nvSpPr>
            <p:cNvPr id="2536" name="Google Shape;2536;p49"/>
            <p:cNvSpPr/>
            <p:nvPr/>
          </p:nvSpPr>
          <p:spPr>
            <a:xfrm>
              <a:off x="4630450" y="2354400"/>
              <a:ext cx="179750" cy="226050"/>
            </a:xfrm>
            <a:custGeom>
              <a:avLst/>
              <a:gdLst/>
              <a:ahLst/>
              <a:cxnLst/>
              <a:rect l="l" t="t" r="r" b="b"/>
              <a:pathLst>
                <a:path w="7190" h="9042" extrusionOk="0">
                  <a:moveTo>
                    <a:pt x="3579" y="4358"/>
                  </a:moveTo>
                  <a:cubicBezTo>
                    <a:pt x="3725" y="4358"/>
                    <a:pt x="3872" y="4379"/>
                    <a:pt x="4018" y="4379"/>
                  </a:cubicBezTo>
                  <a:cubicBezTo>
                    <a:pt x="3788" y="5300"/>
                    <a:pt x="3788" y="6325"/>
                    <a:pt x="3997" y="7204"/>
                  </a:cubicBezTo>
                  <a:lnTo>
                    <a:pt x="3830" y="7204"/>
                  </a:lnTo>
                  <a:cubicBezTo>
                    <a:pt x="3641" y="6304"/>
                    <a:pt x="3453" y="5300"/>
                    <a:pt x="3160" y="4400"/>
                  </a:cubicBezTo>
                  <a:cubicBezTo>
                    <a:pt x="3307" y="4379"/>
                    <a:pt x="3453" y="4358"/>
                    <a:pt x="3579" y="4358"/>
                  </a:cubicBezTo>
                  <a:close/>
                  <a:moveTo>
                    <a:pt x="2825" y="4505"/>
                  </a:moveTo>
                  <a:cubicBezTo>
                    <a:pt x="2993" y="5404"/>
                    <a:pt x="3328" y="6346"/>
                    <a:pt x="3620" y="7204"/>
                  </a:cubicBezTo>
                  <a:cubicBezTo>
                    <a:pt x="3411" y="7225"/>
                    <a:pt x="3223" y="7266"/>
                    <a:pt x="3056" y="7392"/>
                  </a:cubicBezTo>
                  <a:cubicBezTo>
                    <a:pt x="3118" y="6848"/>
                    <a:pt x="3286" y="5969"/>
                    <a:pt x="3035" y="5551"/>
                  </a:cubicBezTo>
                  <a:cubicBezTo>
                    <a:pt x="2888" y="5321"/>
                    <a:pt x="2616" y="5195"/>
                    <a:pt x="2344" y="5069"/>
                  </a:cubicBezTo>
                  <a:cubicBezTo>
                    <a:pt x="2344" y="4797"/>
                    <a:pt x="2553" y="4609"/>
                    <a:pt x="2825" y="4505"/>
                  </a:cubicBezTo>
                  <a:close/>
                  <a:moveTo>
                    <a:pt x="3362" y="1"/>
                  </a:moveTo>
                  <a:cubicBezTo>
                    <a:pt x="3295" y="1"/>
                    <a:pt x="3227" y="3"/>
                    <a:pt x="3160" y="6"/>
                  </a:cubicBezTo>
                  <a:cubicBezTo>
                    <a:pt x="1696" y="90"/>
                    <a:pt x="1" y="1094"/>
                    <a:pt x="147" y="2747"/>
                  </a:cubicBezTo>
                  <a:cubicBezTo>
                    <a:pt x="210" y="3563"/>
                    <a:pt x="712" y="4400"/>
                    <a:pt x="1319" y="4965"/>
                  </a:cubicBezTo>
                  <a:cubicBezTo>
                    <a:pt x="1591" y="5216"/>
                    <a:pt x="1884" y="5341"/>
                    <a:pt x="2198" y="5530"/>
                  </a:cubicBezTo>
                  <a:cubicBezTo>
                    <a:pt x="2972" y="6011"/>
                    <a:pt x="2763" y="6743"/>
                    <a:pt x="2804" y="7538"/>
                  </a:cubicBezTo>
                  <a:cubicBezTo>
                    <a:pt x="2815" y="7622"/>
                    <a:pt x="2872" y="7664"/>
                    <a:pt x="2930" y="7664"/>
                  </a:cubicBezTo>
                  <a:cubicBezTo>
                    <a:pt x="2988" y="7664"/>
                    <a:pt x="3045" y="7622"/>
                    <a:pt x="3056" y="7538"/>
                  </a:cubicBezTo>
                  <a:cubicBezTo>
                    <a:pt x="3056" y="7518"/>
                    <a:pt x="3056" y="7518"/>
                    <a:pt x="3056" y="7497"/>
                  </a:cubicBezTo>
                  <a:cubicBezTo>
                    <a:pt x="3181" y="7528"/>
                    <a:pt x="3307" y="7533"/>
                    <a:pt x="3435" y="7533"/>
                  </a:cubicBezTo>
                  <a:cubicBezTo>
                    <a:pt x="3499" y="7533"/>
                    <a:pt x="3564" y="7532"/>
                    <a:pt x="3629" y="7532"/>
                  </a:cubicBezTo>
                  <a:cubicBezTo>
                    <a:pt x="3695" y="7532"/>
                    <a:pt x="3762" y="7533"/>
                    <a:pt x="3830" y="7538"/>
                  </a:cubicBezTo>
                  <a:cubicBezTo>
                    <a:pt x="4060" y="7559"/>
                    <a:pt x="4290" y="7601"/>
                    <a:pt x="4499" y="7685"/>
                  </a:cubicBezTo>
                  <a:cubicBezTo>
                    <a:pt x="4188" y="7849"/>
                    <a:pt x="3839" y="7935"/>
                    <a:pt x="3481" y="7935"/>
                  </a:cubicBezTo>
                  <a:cubicBezTo>
                    <a:pt x="3381" y="7935"/>
                    <a:pt x="3281" y="7929"/>
                    <a:pt x="3181" y="7915"/>
                  </a:cubicBezTo>
                  <a:cubicBezTo>
                    <a:pt x="3173" y="7914"/>
                    <a:pt x="3165" y="7914"/>
                    <a:pt x="3156" y="7914"/>
                  </a:cubicBezTo>
                  <a:cubicBezTo>
                    <a:pt x="2961" y="7914"/>
                    <a:pt x="2834" y="8149"/>
                    <a:pt x="3035" y="8250"/>
                  </a:cubicBezTo>
                  <a:cubicBezTo>
                    <a:pt x="3265" y="8417"/>
                    <a:pt x="3537" y="8522"/>
                    <a:pt x="3788" y="8585"/>
                  </a:cubicBezTo>
                  <a:cubicBezTo>
                    <a:pt x="3620" y="8626"/>
                    <a:pt x="3453" y="8689"/>
                    <a:pt x="3307" y="8752"/>
                  </a:cubicBezTo>
                  <a:cubicBezTo>
                    <a:pt x="3181" y="8794"/>
                    <a:pt x="3139" y="8982"/>
                    <a:pt x="3307" y="9024"/>
                  </a:cubicBezTo>
                  <a:cubicBezTo>
                    <a:pt x="3376" y="9036"/>
                    <a:pt x="3447" y="9042"/>
                    <a:pt x="3517" y="9042"/>
                  </a:cubicBezTo>
                  <a:cubicBezTo>
                    <a:pt x="3937" y="9042"/>
                    <a:pt x="4371" y="8847"/>
                    <a:pt x="4729" y="8668"/>
                  </a:cubicBezTo>
                  <a:cubicBezTo>
                    <a:pt x="4897" y="8585"/>
                    <a:pt x="4813" y="8313"/>
                    <a:pt x="4646" y="8313"/>
                  </a:cubicBezTo>
                  <a:cubicBezTo>
                    <a:pt x="4416" y="8313"/>
                    <a:pt x="4206" y="8292"/>
                    <a:pt x="3997" y="8250"/>
                  </a:cubicBezTo>
                  <a:cubicBezTo>
                    <a:pt x="4353" y="8187"/>
                    <a:pt x="4688" y="8041"/>
                    <a:pt x="5001" y="7810"/>
                  </a:cubicBezTo>
                  <a:cubicBezTo>
                    <a:pt x="5085" y="7748"/>
                    <a:pt x="5127" y="7580"/>
                    <a:pt x="5001" y="7518"/>
                  </a:cubicBezTo>
                  <a:cubicBezTo>
                    <a:pt x="4792" y="7413"/>
                    <a:pt x="4499" y="7308"/>
                    <a:pt x="4206" y="7246"/>
                  </a:cubicBezTo>
                  <a:cubicBezTo>
                    <a:pt x="4060" y="6178"/>
                    <a:pt x="4164" y="5279"/>
                    <a:pt x="4416" y="4358"/>
                  </a:cubicBezTo>
                  <a:lnTo>
                    <a:pt x="4457" y="4358"/>
                  </a:lnTo>
                  <a:cubicBezTo>
                    <a:pt x="4897" y="4295"/>
                    <a:pt x="5315" y="4107"/>
                    <a:pt x="5441" y="3647"/>
                  </a:cubicBezTo>
                  <a:cubicBezTo>
                    <a:pt x="5482" y="3550"/>
                    <a:pt x="5406" y="3490"/>
                    <a:pt x="5325" y="3490"/>
                  </a:cubicBezTo>
                  <a:cubicBezTo>
                    <a:pt x="5283" y="3490"/>
                    <a:pt x="5239" y="3506"/>
                    <a:pt x="5211" y="3542"/>
                  </a:cubicBezTo>
                  <a:cubicBezTo>
                    <a:pt x="5022" y="3814"/>
                    <a:pt x="4792" y="3940"/>
                    <a:pt x="4541" y="4002"/>
                  </a:cubicBezTo>
                  <a:cubicBezTo>
                    <a:pt x="4646" y="3647"/>
                    <a:pt x="4792" y="3312"/>
                    <a:pt x="4939" y="2935"/>
                  </a:cubicBezTo>
                  <a:cubicBezTo>
                    <a:pt x="4996" y="2820"/>
                    <a:pt x="4915" y="2724"/>
                    <a:pt x="4817" y="2724"/>
                  </a:cubicBezTo>
                  <a:cubicBezTo>
                    <a:pt x="4773" y="2724"/>
                    <a:pt x="4726" y="2743"/>
                    <a:pt x="4688" y="2789"/>
                  </a:cubicBezTo>
                  <a:cubicBezTo>
                    <a:pt x="4437" y="3165"/>
                    <a:pt x="4248" y="3605"/>
                    <a:pt x="4102" y="4044"/>
                  </a:cubicBezTo>
                  <a:cubicBezTo>
                    <a:pt x="3746" y="4065"/>
                    <a:pt x="3390" y="4044"/>
                    <a:pt x="3035" y="4107"/>
                  </a:cubicBezTo>
                  <a:cubicBezTo>
                    <a:pt x="3014" y="4044"/>
                    <a:pt x="2993" y="3961"/>
                    <a:pt x="2951" y="3898"/>
                  </a:cubicBezTo>
                  <a:cubicBezTo>
                    <a:pt x="2935" y="3850"/>
                    <a:pt x="2895" y="3829"/>
                    <a:pt x="2852" y="3829"/>
                  </a:cubicBezTo>
                  <a:cubicBezTo>
                    <a:pt x="2783" y="3829"/>
                    <a:pt x="2708" y="3883"/>
                    <a:pt x="2721" y="3961"/>
                  </a:cubicBezTo>
                  <a:cubicBezTo>
                    <a:pt x="2742" y="4023"/>
                    <a:pt x="2742" y="4107"/>
                    <a:pt x="2763" y="4191"/>
                  </a:cubicBezTo>
                  <a:cubicBezTo>
                    <a:pt x="2742" y="4212"/>
                    <a:pt x="2700" y="4212"/>
                    <a:pt x="2679" y="4233"/>
                  </a:cubicBezTo>
                  <a:cubicBezTo>
                    <a:pt x="2386" y="4379"/>
                    <a:pt x="2156" y="4672"/>
                    <a:pt x="2135" y="4986"/>
                  </a:cubicBezTo>
                  <a:cubicBezTo>
                    <a:pt x="1926" y="4902"/>
                    <a:pt x="1737" y="4797"/>
                    <a:pt x="1612" y="4672"/>
                  </a:cubicBezTo>
                  <a:cubicBezTo>
                    <a:pt x="879" y="4002"/>
                    <a:pt x="273" y="2831"/>
                    <a:pt x="712" y="1868"/>
                  </a:cubicBezTo>
                  <a:cubicBezTo>
                    <a:pt x="1131" y="948"/>
                    <a:pt x="2198" y="487"/>
                    <a:pt x="3160" y="424"/>
                  </a:cubicBezTo>
                  <a:cubicBezTo>
                    <a:pt x="3216" y="421"/>
                    <a:pt x="3271" y="420"/>
                    <a:pt x="3327" y="420"/>
                  </a:cubicBezTo>
                  <a:cubicBezTo>
                    <a:pt x="5205" y="420"/>
                    <a:pt x="7189" y="2115"/>
                    <a:pt x="6173" y="4086"/>
                  </a:cubicBezTo>
                  <a:cubicBezTo>
                    <a:pt x="5629" y="5153"/>
                    <a:pt x="4520" y="5865"/>
                    <a:pt x="4437" y="7141"/>
                  </a:cubicBezTo>
                  <a:cubicBezTo>
                    <a:pt x="4425" y="7271"/>
                    <a:pt x="4541" y="7348"/>
                    <a:pt x="4651" y="7348"/>
                  </a:cubicBezTo>
                  <a:cubicBezTo>
                    <a:pt x="4735" y="7348"/>
                    <a:pt x="4816" y="7303"/>
                    <a:pt x="4834" y="7204"/>
                  </a:cubicBezTo>
                  <a:cubicBezTo>
                    <a:pt x="5085" y="5446"/>
                    <a:pt x="7136" y="4567"/>
                    <a:pt x="6822" y="2642"/>
                  </a:cubicBezTo>
                  <a:cubicBezTo>
                    <a:pt x="6541" y="955"/>
                    <a:pt x="4968" y="1"/>
                    <a:pt x="3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9"/>
            <p:cNvSpPr/>
            <p:nvPr/>
          </p:nvSpPr>
          <p:spPr>
            <a:xfrm>
              <a:off x="4536825" y="2258300"/>
              <a:ext cx="96025" cy="102600"/>
            </a:xfrm>
            <a:custGeom>
              <a:avLst/>
              <a:gdLst/>
              <a:ahLst/>
              <a:cxnLst/>
              <a:rect l="l" t="t" r="r" b="b"/>
              <a:pathLst>
                <a:path w="3841" h="4104" extrusionOk="0">
                  <a:moveTo>
                    <a:pt x="251" y="0"/>
                  </a:moveTo>
                  <a:cubicBezTo>
                    <a:pt x="63" y="0"/>
                    <a:pt x="0" y="188"/>
                    <a:pt x="63" y="335"/>
                  </a:cubicBezTo>
                  <a:cubicBezTo>
                    <a:pt x="272" y="837"/>
                    <a:pt x="440" y="1339"/>
                    <a:pt x="565" y="1883"/>
                  </a:cubicBezTo>
                  <a:cubicBezTo>
                    <a:pt x="590" y="1989"/>
                    <a:pt x="668" y="2035"/>
                    <a:pt x="752" y="2035"/>
                  </a:cubicBezTo>
                  <a:cubicBezTo>
                    <a:pt x="881" y="2035"/>
                    <a:pt x="1022" y="1923"/>
                    <a:pt x="984" y="1758"/>
                  </a:cubicBezTo>
                  <a:cubicBezTo>
                    <a:pt x="963" y="1590"/>
                    <a:pt x="921" y="1423"/>
                    <a:pt x="900" y="1234"/>
                  </a:cubicBezTo>
                  <a:lnTo>
                    <a:pt x="900" y="1234"/>
                  </a:lnTo>
                  <a:cubicBezTo>
                    <a:pt x="1695" y="2260"/>
                    <a:pt x="2553" y="3222"/>
                    <a:pt x="3536" y="4059"/>
                  </a:cubicBezTo>
                  <a:cubicBezTo>
                    <a:pt x="3573" y="4090"/>
                    <a:pt x="3611" y="4103"/>
                    <a:pt x="3647" y="4103"/>
                  </a:cubicBezTo>
                  <a:cubicBezTo>
                    <a:pt x="3757" y="4103"/>
                    <a:pt x="3840" y="3981"/>
                    <a:pt x="3746" y="3871"/>
                  </a:cubicBezTo>
                  <a:cubicBezTo>
                    <a:pt x="2741" y="2804"/>
                    <a:pt x="1779" y="1737"/>
                    <a:pt x="900" y="544"/>
                  </a:cubicBezTo>
                  <a:lnTo>
                    <a:pt x="900" y="544"/>
                  </a:lnTo>
                  <a:cubicBezTo>
                    <a:pt x="1088" y="628"/>
                    <a:pt x="1298" y="711"/>
                    <a:pt x="1507" y="837"/>
                  </a:cubicBezTo>
                  <a:cubicBezTo>
                    <a:pt x="1536" y="853"/>
                    <a:pt x="1566" y="860"/>
                    <a:pt x="1594" y="860"/>
                  </a:cubicBezTo>
                  <a:cubicBezTo>
                    <a:pt x="1751" y="860"/>
                    <a:pt x="1878" y="647"/>
                    <a:pt x="1737" y="523"/>
                  </a:cubicBezTo>
                  <a:cubicBezTo>
                    <a:pt x="1298" y="167"/>
                    <a:pt x="816" y="21"/>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9"/>
            <p:cNvSpPr/>
            <p:nvPr/>
          </p:nvSpPr>
          <p:spPr>
            <a:xfrm>
              <a:off x="4757225" y="2221000"/>
              <a:ext cx="48575" cy="119075"/>
            </a:xfrm>
            <a:custGeom>
              <a:avLst/>
              <a:gdLst/>
              <a:ahLst/>
              <a:cxnLst/>
              <a:rect l="l" t="t" r="r" b="b"/>
              <a:pathLst>
                <a:path w="1943" h="4763" extrusionOk="0">
                  <a:moveTo>
                    <a:pt x="1670" y="1"/>
                  </a:moveTo>
                  <a:cubicBezTo>
                    <a:pt x="1616" y="1"/>
                    <a:pt x="1562" y="21"/>
                    <a:pt x="1521" y="69"/>
                  </a:cubicBezTo>
                  <a:cubicBezTo>
                    <a:pt x="1437" y="153"/>
                    <a:pt x="1353" y="258"/>
                    <a:pt x="1270" y="341"/>
                  </a:cubicBezTo>
                  <a:cubicBezTo>
                    <a:pt x="998" y="613"/>
                    <a:pt x="705" y="885"/>
                    <a:pt x="412" y="1157"/>
                  </a:cubicBezTo>
                  <a:cubicBezTo>
                    <a:pt x="250" y="1319"/>
                    <a:pt x="401" y="1532"/>
                    <a:pt x="575" y="1532"/>
                  </a:cubicBezTo>
                  <a:cubicBezTo>
                    <a:pt x="626" y="1532"/>
                    <a:pt x="678" y="1514"/>
                    <a:pt x="726" y="1471"/>
                  </a:cubicBezTo>
                  <a:cubicBezTo>
                    <a:pt x="872" y="1366"/>
                    <a:pt x="998" y="1241"/>
                    <a:pt x="1144" y="1115"/>
                  </a:cubicBezTo>
                  <a:lnTo>
                    <a:pt x="1144" y="1115"/>
                  </a:lnTo>
                  <a:cubicBezTo>
                    <a:pt x="726" y="2266"/>
                    <a:pt x="307" y="3459"/>
                    <a:pt x="14" y="4631"/>
                  </a:cubicBezTo>
                  <a:cubicBezTo>
                    <a:pt x="0" y="4701"/>
                    <a:pt x="72" y="4762"/>
                    <a:pt x="133" y="4762"/>
                  </a:cubicBezTo>
                  <a:cubicBezTo>
                    <a:pt x="162" y="4762"/>
                    <a:pt x="189" y="4748"/>
                    <a:pt x="202" y="4714"/>
                  </a:cubicBezTo>
                  <a:cubicBezTo>
                    <a:pt x="663" y="3731"/>
                    <a:pt x="1039" y="2706"/>
                    <a:pt x="1395" y="1680"/>
                  </a:cubicBezTo>
                  <a:cubicBezTo>
                    <a:pt x="1395" y="1743"/>
                    <a:pt x="1395" y="1827"/>
                    <a:pt x="1395" y="1910"/>
                  </a:cubicBezTo>
                  <a:cubicBezTo>
                    <a:pt x="1395" y="2046"/>
                    <a:pt x="1510" y="2114"/>
                    <a:pt x="1623" y="2114"/>
                  </a:cubicBezTo>
                  <a:cubicBezTo>
                    <a:pt x="1735" y="2114"/>
                    <a:pt x="1845" y="2046"/>
                    <a:pt x="1834" y="1910"/>
                  </a:cubicBezTo>
                  <a:cubicBezTo>
                    <a:pt x="1834" y="1429"/>
                    <a:pt x="1834" y="948"/>
                    <a:pt x="1814" y="467"/>
                  </a:cubicBezTo>
                  <a:cubicBezTo>
                    <a:pt x="1855" y="404"/>
                    <a:pt x="1876" y="341"/>
                    <a:pt x="1897" y="278"/>
                  </a:cubicBezTo>
                  <a:cubicBezTo>
                    <a:pt x="1942" y="129"/>
                    <a:pt x="1805"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9"/>
            <p:cNvSpPr/>
            <p:nvPr/>
          </p:nvSpPr>
          <p:spPr>
            <a:xfrm>
              <a:off x="4837600" y="2398200"/>
              <a:ext cx="134975" cy="47700"/>
            </a:xfrm>
            <a:custGeom>
              <a:avLst/>
              <a:gdLst/>
              <a:ahLst/>
              <a:cxnLst/>
              <a:rect l="l" t="t" r="r" b="b"/>
              <a:pathLst>
                <a:path w="5399" h="1908" extrusionOk="0">
                  <a:moveTo>
                    <a:pt x="4154" y="0"/>
                  </a:moveTo>
                  <a:cubicBezTo>
                    <a:pt x="4010" y="0"/>
                    <a:pt x="3868" y="135"/>
                    <a:pt x="3934" y="284"/>
                  </a:cubicBezTo>
                  <a:cubicBezTo>
                    <a:pt x="3997" y="430"/>
                    <a:pt x="4039" y="535"/>
                    <a:pt x="4101" y="681"/>
                  </a:cubicBezTo>
                  <a:cubicBezTo>
                    <a:pt x="4122" y="702"/>
                    <a:pt x="4143" y="723"/>
                    <a:pt x="4164" y="744"/>
                  </a:cubicBezTo>
                  <a:cubicBezTo>
                    <a:pt x="3829" y="729"/>
                    <a:pt x="3488" y="718"/>
                    <a:pt x="3146" y="718"/>
                  </a:cubicBezTo>
                  <a:cubicBezTo>
                    <a:pt x="2080" y="718"/>
                    <a:pt x="1008" y="819"/>
                    <a:pt x="105" y="1183"/>
                  </a:cubicBezTo>
                  <a:cubicBezTo>
                    <a:pt x="0" y="1225"/>
                    <a:pt x="0" y="1351"/>
                    <a:pt x="126" y="1372"/>
                  </a:cubicBezTo>
                  <a:cubicBezTo>
                    <a:pt x="241" y="1380"/>
                    <a:pt x="356" y="1384"/>
                    <a:pt x="473" y="1384"/>
                  </a:cubicBezTo>
                  <a:cubicBezTo>
                    <a:pt x="1183" y="1384"/>
                    <a:pt x="1915" y="1240"/>
                    <a:pt x="2616" y="1204"/>
                  </a:cubicBezTo>
                  <a:cubicBezTo>
                    <a:pt x="3139" y="1183"/>
                    <a:pt x="3662" y="1183"/>
                    <a:pt x="4185" y="1183"/>
                  </a:cubicBezTo>
                  <a:cubicBezTo>
                    <a:pt x="4018" y="1288"/>
                    <a:pt x="3850" y="1372"/>
                    <a:pt x="3683" y="1476"/>
                  </a:cubicBezTo>
                  <a:cubicBezTo>
                    <a:pt x="3495" y="1608"/>
                    <a:pt x="3577" y="1907"/>
                    <a:pt x="3777" y="1907"/>
                  </a:cubicBezTo>
                  <a:cubicBezTo>
                    <a:pt x="3800" y="1907"/>
                    <a:pt x="3825" y="1903"/>
                    <a:pt x="3850" y="1895"/>
                  </a:cubicBezTo>
                  <a:cubicBezTo>
                    <a:pt x="4290" y="1748"/>
                    <a:pt x="4729" y="1581"/>
                    <a:pt x="5190" y="1413"/>
                  </a:cubicBezTo>
                  <a:cubicBezTo>
                    <a:pt x="5315" y="1372"/>
                    <a:pt x="5399" y="1225"/>
                    <a:pt x="5315" y="1079"/>
                  </a:cubicBezTo>
                  <a:cubicBezTo>
                    <a:pt x="5378" y="953"/>
                    <a:pt x="5315" y="786"/>
                    <a:pt x="5127" y="786"/>
                  </a:cubicBezTo>
                  <a:lnTo>
                    <a:pt x="5106" y="786"/>
                  </a:lnTo>
                  <a:cubicBezTo>
                    <a:pt x="4876" y="493"/>
                    <a:pt x="4604" y="242"/>
                    <a:pt x="4269" y="32"/>
                  </a:cubicBezTo>
                  <a:cubicBezTo>
                    <a:pt x="4233" y="10"/>
                    <a:pt x="4194" y="0"/>
                    <a:pt x="4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9"/>
            <p:cNvSpPr/>
            <p:nvPr/>
          </p:nvSpPr>
          <p:spPr>
            <a:xfrm>
              <a:off x="4798375" y="2546825"/>
              <a:ext cx="106150" cy="81350"/>
            </a:xfrm>
            <a:custGeom>
              <a:avLst/>
              <a:gdLst/>
              <a:ahLst/>
              <a:cxnLst/>
              <a:rect l="l" t="t" r="r" b="b"/>
              <a:pathLst>
                <a:path w="4246" h="3254" extrusionOk="0">
                  <a:moveTo>
                    <a:pt x="217" y="0"/>
                  </a:moveTo>
                  <a:cubicBezTo>
                    <a:pt x="178" y="0"/>
                    <a:pt x="134" y="17"/>
                    <a:pt x="84" y="51"/>
                  </a:cubicBezTo>
                  <a:cubicBezTo>
                    <a:pt x="21" y="72"/>
                    <a:pt x="0" y="134"/>
                    <a:pt x="21" y="197"/>
                  </a:cubicBezTo>
                  <a:cubicBezTo>
                    <a:pt x="147" y="720"/>
                    <a:pt x="1005" y="1097"/>
                    <a:pt x="1423" y="1411"/>
                  </a:cubicBezTo>
                  <a:cubicBezTo>
                    <a:pt x="2009" y="1829"/>
                    <a:pt x="2616" y="2269"/>
                    <a:pt x="3201" y="2708"/>
                  </a:cubicBezTo>
                  <a:lnTo>
                    <a:pt x="2553" y="2687"/>
                  </a:lnTo>
                  <a:cubicBezTo>
                    <a:pt x="2260" y="2687"/>
                    <a:pt x="2281" y="3126"/>
                    <a:pt x="2553" y="3147"/>
                  </a:cubicBezTo>
                  <a:cubicBezTo>
                    <a:pt x="3034" y="3189"/>
                    <a:pt x="3515" y="3231"/>
                    <a:pt x="3976" y="3252"/>
                  </a:cubicBezTo>
                  <a:cubicBezTo>
                    <a:pt x="3984" y="3253"/>
                    <a:pt x="3992" y="3254"/>
                    <a:pt x="4001" y="3254"/>
                  </a:cubicBezTo>
                  <a:cubicBezTo>
                    <a:pt x="4136" y="3254"/>
                    <a:pt x="4245" y="3098"/>
                    <a:pt x="4206" y="2980"/>
                  </a:cubicBezTo>
                  <a:lnTo>
                    <a:pt x="3892" y="1934"/>
                  </a:lnTo>
                  <a:cubicBezTo>
                    <a:pt x="3859" y="1828"/>
                    <a:pt x="3773" y="1782"/>
                    <a:pt x="3684" y="1782"/>
                  </a:cubicBezTo>
                  <a:cubicBezTo>
                    <a:pt x="3545" y="1782"/>
                    <a:pt x="3402" y="1893"/>
                    <a:pt x="3453" y="2059"/>
                  </a:cubicBezTo>
                  <a:cubicBezTo>
                    <a:pt x="3494" y="2185"/>
                    <a:pt x="3536" y="2310"/>
                    <a:pt x="3578" y="2436"/>
                  </a:cubicBezTo>
                  <a:cubicBezTo>
                    <a:pt x="3118" y="2122"/>
                    <a:pt x="2657" y="1808"/>
                    <a:pt x="2218" y="1494"/>
                  </a:cubicBezTo>
                  <a:cubicBezTo>
                    <a:pt x="1925" y="1306"/>
                    <a:pt x="1653" y="1118"/>
                    <a:pt x="1360" y="909"/>
                  </a:cubicBezTo>
                  <a:cubicBezTo>
                    <a:pt x="1046" y="699"/>
                    <a:pt x="523" y="469"/>
                    <a:pt x="293" y="176"/>
                  </a:cubicBezTo>
                  <a:lnTo>
                    <a:pt x="293" y="176"/>
                  </a:lnTo>
                  <a:cubicBezTo>
                    <a:pt x="305" y="188"/>
                    <a:pt x="318" y="193"/>
                    <a:pt x="331" y="193"/>
                  </a:cubicBezTo>
                  <a:cubicBezTo>
                    <a:pt x="363" y="193"/>
                    <a:pt x="392" y="159"/>
                    <a:pt x="377" y="113"/>
                  </a:cubicBezTo>
                  <a:cubicBezTo>
                    <a:pt x="327" y="38"/>
                    <a:pt x="27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9"/>
            <p:cNvSpPr/>
            <p:nvPr/>
          </p:nvSpPr>
          <p:spPr>
            <a:xfrm>
              <a:off x="4637600" y="2598550"/>
              <a:ext cx="75400" cy="129000"/>
            </a:xfrm>
            <a:custGeom>
              <a:avLst/>
              <a:gdLst/>
              <a:ahLst/>
              <a:cxnLst/>
              <a:rect l="l" t="t" r="r" b="b"/>
              <a:pathLst>
                <a:path w="3016" h="5160" extrusionOk="0">
                  <a:moveTo>
                    <a:pt x="2828" y="0"/>
                  </a:moveTo>
                  <a:cubicBezTo>
                    <a:pt x="2784" y="0"/>
                    <a:pt x="2739" y="22"/>
                    <a:pt x="2707" y="74"/>
                  </a:cubicBezTo>
                  <a:cubicBezTo>
                    <a:pt x="1974" y="1371"/>
                    <a:pt x="1305" y="2731"/>
                    <a:pt x="635" y="4070"/>
                  </a:cubicBezTo>
                  <a:cubicBezTo>
                    <a:pt x="593" y="3903"/>
                    <a:pt x="531" y="3715"/>
                    <a:pt x="468" y="3547"/>
                  </a:cubicBezTo>
                  <a:cubicBezTo>
                    <a:pt x="468" y="3547"/>
                    <a:pt x="447" y="3547"/>
                    <a:pt x="447" y="3526"/>
                  </a:cubicBezTo>
                  <a:cubicBezTo>
                    <a:pt x="447" y="3526"/>
                    <a:pt x="447" y="3506"/>
                    <a:pt x="426" y="3485"/>
                  </a:cubicBezTo>
                  <a:cubicBezTo>
                    <a:pt x="391" y="3400"/>
                    <a:pt x="329" y="3365"/>
                    <a:pt x="265" y="3365"/>
                  </a:cubicBezTo>
                  <a:cubicBezTo>
                    <a:pt x="139" y="3365"/>
                    <a:pt x="1" y="3499"/>
                    <a:pt x="29" y="3652"/>
                  </a:cubicBezTo>
                  <a:cubicBezTo>
                    <a:pt x="91" y="4112"/>
                    <a:pt x="175" y="4552"/>
                    <a:pt x="259" y="5012"/>
                  </a:cubicBezTo>
                  <a:cubicBezTo>
                    <a:pt x="271" y="5112"/>
                    <a:pt x="366" y="5160"/>
                    <a:pt x="462" y="5160"/>
                  </a:cubicBezTo>
                  <a:cubicBezTo>
                    <a:pt x="527" y="5160"/>
                    <a:pt x="593" y="5138"/>
                    <a:pt x="635" y="5096"/>
                  </a:cubicBezTo>
                  <a:cubicBezTo>
                    <a:pt x="1033" y="4761"/>
                    <a:pt x="1451" y="4426"/>
                    <a:pt x="1807" y="4029"/>
                  </a:cubicBezTo>
                  <a:cubicBezTo>
                    <a:pt x="1929" y="3906"/>
                    <a:pt x="1818" y="3711"/>
                    <a:pt x="1668" y="3711"/>
                  </a:cubicBezTo>
                  <a:cubicBezTo>
                    <a:pt x="1639" y="3711"/>
                    <a:pt x="1608" y="3718"/>
                    <a:pt x="1577" y="3736"/>
                  </a:cubicBezTo>
                  <a:cubicBezTo>
                    <a:pt x="1430" y="3840"/>
                    <a:pt x="1284" y="3966"/>
                    <a:pt x="1138" y="4091"/>
                  </a:cubicBezTo>
                  <a:cubicBezTo>
                    <a:pt x="1765" y="2815"/>
                    <a:pt x="2414" y="1539"/>
                    <a:pt x="2958" y="221"/>
                  </a:cubicBezTo>
                  <a:cubicBezTo>
                    <a:pt x="3015" y="105"/>
                    <a:pt x="2924" y="0"/>
                    <a:pt x="2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9"/>
            <p:cNvSpPr/>
            <p:nvPr/>
          </p:nvSpPr>
          <p:spPr>
            <a:xfrm>
              <a:off x="4493925" y="2486725"/>
              <a:ext cx="160625" cy="40450"/>
            </a:xfrm>
            <a:custGeom>
              <a:avLst/>
              <a:gdLst/>
              <a:ahLst/>
              <a:cxnLst/>
              <a:rect l="l" t="t" r="r" b="b"/>
              <a:pathLst>
                <a:path w="6425" h="1618" extrusionOk="0">
                  <a:moveTo>
                    <a:pt x="2088" y="0"/>
                  </a:moveTo>
                  <a:cubicBezTo>
                    <a:pt x="2070" y="0"/>
                    <a:pt x="2050" y="2"/>
                    <a:pt x="2030" y="7"/>
                  </a:cubicBezTo>
                  <a:cubicBezTo>
                    <a:pt x="1612" y="111"/>
                    <a:pt x="1193" y="216"/>
                    <a:pt x="775" y="320"/>
                  </a:cubicBezTo>
                  <a:lnTo>
                    <a:pt x="419" y="341"/>
                  </a:lnTo>
                  <a:cubicBezTo>
                    <a:pt x="335" y="341"/>
                    <a:pt x="273" y="383"/>
                    <a:pt x="231" y="446"/>
                  </a:cubicBezTo>
                  <a:cubicBezTo>
                    <a:pt x="42" y="509"/>
                    <a:pt x="1" y="781"/>
                    <a:pt x="168" y="864"/>
                  </a:cubicBezTo>
                  <a:lnTo>
                    <a:pt x="1591" y="1597"/>
                  </a:lnTo>
                  <a:cubicBezTo>
                    <a:pt x="1622" y="1611"/>
                    <a:pt x="1656" y="1617"/>
                    <a:pt x="1690" y="1617"/>
                  </a:cubicBezTo>
                  <a:cubicBezTo>
                    <a:pt x="1858" y="1617"/>
                    <a:pt x="2027" y="1457"/>
                    <a:pt x="1905" y="1283"/>
                  </a:cubicBezTo>
                  <a:cubicBezTo>
                    <a:pt x="1737" y="1074"/>
                    <a:pt x="1570" y="885"/>
                    <a:pt x="1361" y="739"/>
                  </a:cubicBezTo>
                  <a:cubicBezTo>
                    <a:pt x="1740" y="729"/>
                    <a:pt x="2119" y="725"/>
                    <a:pt x="2499" y="725"/>
                  </a:cubicBezTo>
                  <a:cubicBezTo>
                    <a:pt x="3751" y="725"/>
                    <a:pt x="5004" y="770"/>
                    <a:pt x="6257" y="802"/>
                  </a:cubicBezTo>
                  <a:cubicBezTo>
                    <a:pt x="6382" y="802"/>
                    <a:pt x="6424" y="592"/>
                    <a:pt x="6299" y="572"/>
                  </a:cubicBezTo>
                  <a:cubicBezTo>
                    <a:pt x="5110" y="364"/>
                    <a:pt x="3904" y="276"/>
                    <a:pt x="2712" y="276"/>
                  </a:cubicBezTo>
                  <a:cubicBezTo>
                    <a:pt x="2582" y="276"/>
                    <a:pt x="2452" y="277"/>
                    <a:pt x="2323" y="279"/>
                  </a:cubicBezTo>
                  <a:cubicBezTo>
                    <a:pt x="2342" y="148"/>
                    <a:pt x="2244" y="0"/>
                    <a:pt x="2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49"/>
            <p:cNvSpPr/>
            <p:nvPr/>
          </p:nvSpPr>
          <p:spPr>
            <a:xfrm>
              <a:off x="4448425" y="2162825"/>
              <a:ext cx="111425" cy="85725"/>
            </a:xfrm>
            <a:custGeom>
              <a:avLst/>
              <a:gdLst/>
              <a:ahLst/>
              <a:cxnLst/>
              <a:rect l="l" t="t" r="r" b="b"/>
              <a:pathLst>
                <a:path w="4457" h="3429" extrusionOk="0">
                  <a:moveTo>
                    <a:pt x="1913" y="446"/>
                  </a:moveTo>
                  <a:cubicBezTo>
                    <a:pt x="2192" y="446"/>
                    <a:pt x="2481" y="495"/>
                    <a:pt x="2553" y="513"/>
                  </a:cubicBezTo>
                  <a:cubicBezTo>
                    <a:pt x="2951" y="597"/>
                    <a:pt x="3306" y="827"/>
                    <a:pt x="3515" y="1204"/>
                  </a:cubicBezTo>
                  <a:cubicBezTo>
                    <a:pt x="3976" y="1999"/>
                    <a:pt x="3390" y="2668"/>
                    <a:pt x="2637" y="2898"/>
                  </a:cubicBezTo>
                  <a:cubicBezTo>
                    <a:pt x="2381" y="2980"/>
                    <a:pt x="2060" y="3037"/>
                    <a:pt x="1743" y="3037"/>
                  </a:cubicBezTo>
                  <a:cubicBezTo>
                    <a:pt x="1411" y="3037"/>
                    <a:pt x="1083" y="2975"/>
                    <a:pt x="837" y="2815"/>
                  </a:cubicBezTo>
                  <a:cubicBezTo>
                    <a:pt x="251" y="2438"/>
                    <a:pt x="523" y="1245"/>
                    <a:pt x="1067" y="743"/>
                  </a:cubicBezTo>
                  <a:cubicBezTo>
                    <a:pt x="1088" y="764"/>
                    <a:pt x="1109" y="785"/>
                    <a:pt x="1130" y="827"/>
                  </a:cubicBezTo>
                  <a:cubicBezTo>
                    <a:pt x="1157" y="854"/>
                    <a:pt x="1190" y="866"/>
                    <a:pt x="1222" y="866"/>
                  </a:cubicBezTo>
                  <a:cubicBezTo>
                    <a:pt x="1316" y="866"/>
                    <a:pt x="1412" y="768"/>
                    <a:pt x="1381" y="660"/>
                  </a:cubicBezTo>
                  <a:cubicBezTo>
                    <a:pt x="1381" y="597"/>
                    <a:pt x="1402" y="555"/>
                    <a:pt x="1465" y="534"/>
                  </a:cubicBezTo>
                  <a:cubicBezTo>
                    <a:pt x="1528" y="513"/>
                    <a:pt x="1611" y="513"/>
                    <a:pt x="1674" y="513"/>
                  </a:cubicBezTo>
                  <a:cubicBezTo>
                    <a:pt x="1737" y="513"/>
                    <a:pt x="1758" y="492"/>
                    <a:pt x="1779" y="450"/>
                  </a:cubicBezTo>
                  <a:cubicBezTo>
                    <a:pt x="1823" y="447"/>
                    <a:pt x="1868" y="446"/>
                    <a:pt x="1913" y="446"/>
                  </a:cubicBezTo>
                  <a:close/>
                  <a:moveTo>
                    <a:pt x="1934" y="1"/>
                  </a:moveTo>
                  <a:cubicBezTo>
                    <a:pt x="1602" y="1"/>
                    <a:pt x="1308" y="99"/>
                    <a:pt x="1130" y="346"/>
                  </a:cubicBezTo>
                  <a:cubicBezTo>
                    <a:pt x="440" y="660"/>
                    <a:pt x="0" y="1810"/>
                    <a:pt x="126" y="2438"/>
                  </a:cubicBezTo>
                  <a:cubicBezTo>
                    <a:pt x="272" y="3183"/>
                    <a:pt x="1026" y="3429"/>
                    <a:pt x="1777" y="3429"/>
                  </a:cubicBezTo>
                  <a:cubicBezTo>
                    <a:pt x="2208" y="3429"/>
                    <a:pt x="2638" y="3348"/>
                    <a:pt x="2951" y="3233"/>
                  </a:cubicBezTo>
                  <a:cubicBezTo>
                    <a:pt x="3955" y="2836"/>
                    <a:pt x="4457" y="1748"/>
                    <a:pt x="3767" y="827"/>
                  </a:cubicBezTo>
                  <a:cubicBezTo>
                    <a:pt x="3457" y="419"/>
                    <a:pt x="2616" y="1"/>
                    <a:pt x="1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49"/>
            <p:cNvSpPr/>
            <p:nvPr/>
          </p:nvSpPr>
          <p:spPr>
            <a:xfrm>
              <a:off x="4771700" y="2102500"/>
              <a:ext cx="128275" cy="101100"/>
            </a:xfrm>
            <a:custGeom>
              <a:avLst/>
              <a:gdLst/>
              <a:ahLst/>
              <a:cxnLst/>
              <a:rect l="l" t="t" r="r" b="b"/>
              <a:pathLst>
                <a:path w="5131" h="4044" extrusionOk="0">
                  <a:moveTo>
                    <a:pt x="2596" y="411"/>
                  </a:moveTo>
                  <a:cubicBezTo>
                    <a:pt x="3965" y="411"/>
                    <a:pt x="5131" y="3543"/>
                    <a:pt x="2720" y="3617"/>
                  </a:cubicBezTo>
                  <a:cubicBezTo>
                    <a:pt x="2701" y="3617"/>
                    <a:pt x="2681" y="3617"/>
                    <a:pt x="2662" y="3617"/>
                  </a:cubicBezTo>
                  <a:cubicBezTo>
                    <a:pt x="1858" y="3617"/>
                    <a:pt x="915" y="3199"/>
                    <a:pt x="670" y="2382"/>
                  </a:cubicBezTo>
                  <a:cubicBezTo>
                    <a:pt x="377" y="1461"/>
                    <a:pt x="983" y="708"/>
                    <a:pt x="1800" y="457"/>
                  </a:cubicBezTo>
                  <a:cubicBezTo>
                    <a:pt x="1800" y="550"/>
                    <a:pt x="1857" y="643"/>
                    <a:pt x="1937" y="643"/>
                  </a:cubicBezTo>
                  <a:cubicBezTo>
                    <a:pt x="1965" y="643"/>
                    <a:pt x="1997" y="631"/>
                    <a:pt x="2030" y="604"/>
                  </a:cubicBezTo>
                  <a:cubicBezTo>
                    <a:pt x="2216" y="470"/>
                    <a:pt x="2408" y="411"/>
                    <a:pt x="2596" y="411"/>
                  </a:cubicBezTo>
                  <a:close/>
                  <a:moveTo>
                    <a:pt x="2549" y="1"/>
                  </a:moveTo>
                  <a:cubicBezTo>
                    <a:pt x="2340" y="1"/>
                    <a:pt x="2141" y="67"/>
                    <a:pt x="1967" y="227"/>
                  </a:cubicBezTo>
                  <a:cubicBezTo>
                    <a:pt x="816" y="290"/>
                    <a:pt x="0" y="1357"/>
                    <a:pt x="314" y="2487"/>
                  </a:cubicBezTo>
                  <a:cubicBezTo>
                    <a:pt x="576" y="3448"/>
                    <a:pt x="1684" y="4044"/>
                    <a:pt x="2688" y="4044"/>
                  </a:cubicBezTo>
                  <a:cubicBezTo>
                    <a:pt x="2887" y="4044"/>
                    <a:pt x="3081" y="4021"/>
                    <a:pt x="3264" y="3972"/>
                  </a:cubicBezTo>
                  <a:cubicBezTo>
                    <a:pt x="4436" y="3658"/>
                    <a:pt x="4833" y="2298"/>
                    <a:pt x="4310" y="1273"/>
                  </a:cubicBezTo>
                  <a:cubicBezTo>
                    <a:pt x="4037" y="742"/>
                    <a:pt x="3243"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49"/>
            <p:cNvSpPr/>
            <p:nvPr/>
          </p:nvSpPr>
          <p:spPr>
            <a:xfrm>
              <a:off x="4994525" y="2353825"/>
              <a:ext cx="116975" cy="110800"/>
            </a:xfrm>
            <a:custGeom>
              <a:avLst/>
              <a:gdLst/>
              <a:ahLst/>
              <a:cxnLst/>
              <a:rect l="l" t="t" r="r" b="b"/>
              <a:pathLst>
                <a:path w="4679" h="4432" extrusionOk="0">
                  <a:moveTo>
                    <a:pt x="2146" y="270"/>
                  </a:moveTo>
                  <a:cubicBezTo>
                    <a:pt x="2184" y="270"/>
                    <a:pt x="2222" y="273"/>
                    <a:pt x="2260" y="280"/>
                  </a:cubicBezTo>
                  <a:cubicBezTo>
                    <a:pt x="2198" y="385"/>
                    <a:pt x="2260" y="531"/>
                    <a:pt x="2407" y="531"/>
                  </a:cubicBezTo>
                  <a:cubicBezTo>
                    <a:pt x="2459" y="521"/>
                    <a:pt x="2511" y="515"/>
                    <a:pt x="2566" y="515"/>
                  </a:cubicBezTo>
                  <a:cubicBezTo>
                    <a:pt x="2621" y="515"/>
                    <a:pt x="2679" y="521"/>
                    <a:pt x="2742" y="531"/>
                  </a:cubicBezTo>
                  <a:cubicBezTo>
                    <a:pt x="2742" y="531"/>
                    <a:pt x="2742" y="531"/>
                    <a:pt x="2742" y="552"/>
                  </a:cubicBezTo>
                  <a:cubicBezTo>
                    <a:pt x="2759" y="570"/>
                    <a:pt x="2781" y="576"/>
                    <a:pt x="2801" y="576"/>
                  </a:cubicBezTo>
                  <a:cubicBezTo>
                    <a:pt x="2829" y="576"/>
                    <a:pt x="2855" y="564"/>
                    <a:pt x="2867" y="552"/>
                  </a:cubicBezTo>
                  <a:cubicBezTo>
                    <a:pt x="3746" y="719"/>
                    <a:pt x="4290" y="1598"/>
                    <a:pt x="4018" y="2519"/>
                  </a:cubicBezTo>
                  <a:cubicBezTo>
                    <a:pt x="3788" y="3377"/>
                    <a:pt x="3034" y="3984"/>
                    <a:pt x="2156" y="4004"/>
                  </a:cubicBezTo>
                  <a:cubicBezTo>
                    <a:pt x="2129" y="4006"/>
                    <a:pt x="2103" y="4006"/>
                    <a:pt x="2077" y="4006"/>
                  </a:cubicBezTo>
                  <a:cubicBezTo>
                    <a:pt x="1098" y="4006"/>
                    <a:pt x="506" y="3246"/>
                    <a:pt x="649" y="2268"/>
                  </a:cubicBezTo>
                  <a:cubicBezTo>
                    <a:pt x="749" y="1630"/>
                    <a:pt x="1381" y="270"/>
                    <a:pt x="2146" y="270"/>
                  </a:cubicBezTo>
                  <a:close/>
                  <a:moveTo>
                    <a:pt x="2099" y="0"/>
                  </a:moveTo>
                  <a:cubicBezTo>
                    <a:pt x="1365" y="0"/>
                    <a:pt x="675" y="935"/>
                    <a:pt x="419" y="1619"/>
                  </a:cubicBezTo>
                  <a:cubicBezTo>
                    <a:pt x="1" y="2791"/>
                    <a:pt x="335" y="4172"/>
                    <a:pt x="1716" y="4402"/>
                  </a:cubicBezTo>
                  <a:cubicBezTo>
                    <a:pt x="1839" y="4422"/>
                    <a:pt x="1961" y="4432"/>
                    <a:pt x="2082" y="4432"/>
                  </a:cubicBezTo>
                  <a:cubicBezTo>
                    <a:pt x="3224" y="4432"/>
                    <a:pt x="4270" y="3570"/>
                    <a:pt x="4478" y="2435"/>
                  </a:cubicBezTo>
                  <a:cubicBezTo>
                    <a:pt x="4679" y="1292"/>
                    <a:pt x="3860" y="148"/>
                    <a:pt x="2741" y="148"/>
                  </a:cubicBezTo>
                  <a:cubicBezTo>
                    <a:pt x="2693" y="148"/>
                    <a:pt x="2644" y="150"/>
                    <a:pt x="2595" y="154"/>
                  </a:cubicBezTo>
                  <a:cubicBezTo>
                    <a:pt x="2430" y="47"/>
                    <a:pt x="2264"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49"/>
            <p:cNvSpPr/>
            <p:nvPr/>
          </p:nvSpPr>
          <p:spPr>
            <a:xfrm>
              <a:off x="4890075" y="2627125"/>
              <a:ext cx="124875" cy="118800"/>
            </a:xfrm>
            <a:custGeom>
              <a:avLst/>
              <a:gdLst/>
              <a:ahLst/>
              <a:cxnLst/>
              <a:rect l="l" t="t" r="r" b="b"/>
              <a:pathLst>
                <a:path w="4995" h="4752" extrusionOk="0">
                  <a:moveTo>
                    <a:pt x="2894" y="403"/>
                  </a:moveTo>
                  <a:cubicBezTo>
                    <a:pt x="3750" y="403"/>
                    <a:pt x="4409" y="1360"/>
                    <a:pt x="4409" y="2300"/>
                  </a:cubicBezTo>
                  <a:cubicBezTo>
                    <a:pt x="4409" y="3409"/>
                    <a:pt x="3593" y="4350"/>
                    <a:pt x="2463" y="4350"/>
                  </a:cubicBezTo>
                  <a:cubicBezTo>
                    <a:pt x="1479" y="4350"/>
                    <a:pt x="663" y="3534"/>
                    <a:pt x="580" y="2572"/>
                  </a:cubicBezTo>
                  <a:cubicBezTo>
                    <a:pt x="538" y="2028"/>
                    <a:pt x="726" y="1505"/>
                    <a:pt x="1103" y="1086"/>
                  </a:cubicBezTo>
                  <a:cubicBezTo>
                    <a:pt x="1270" y="919"/>
                    <a:pt x="1458" y="751"/>
                    <a:pt x="1689" y="647"/>
                  </a:cubicBezTo>
                  <a:cubicBezTo>
                    <a:pt x="1689" y="647"/>
                    <a:pt x="1730" y="626"/>
                    <a:pt x="1793" y="605"/>
                  </a:cubicBezTo>
                  <a:cubicBezTo>
                    <a:pt x="1823" y="679"/>
                    <a:pt x="1894" y="753"/>
                    <a:pt x="1971" y="753"/>
                  </a:cubicBezTo>
                  <a:cubicBezTo>
                    <a:pt x="2002" y="753"/>
                    <a:pt x="2035" y="740"/>
                    <a:pt x="2065" y="710"/>
                  </a:cubicBezTo>
                  <a:cubicBezTo>
                    <a:pt x="2212" y="605"/>
                    <a:pt x="2337" y="542"/>
                    <a:pt x="2484" y="479"/>
                  </a:cubicBezTo>
                  <a:lnTo>
                    <a:pt x="2484" y="479"/>
                  </a:lnTo>
                  <a:cubicBezTo>
                    <a:pt x="2455" y="550"/>
                    <a:pt x="2523" y="602"/>
                    <a:pt x="2583" y="602"/>
                  </a:cubicBezTo>
                  <a:cubicBezTo>
                    <a:pt x="2611" y="602"/>
                    <a:pt x="2638" y="590"/>
                    <a:pt x="2651" y="563"/>
                  </a:cubicBezTo>
                  <a:lnTo>
                    <a:pt x="2693" y="479"/>
                  </a:lnTo>
                  <a:cubicBezTo>
                    <a:pt x="2714" y="458"/>
                    <a:pt x="2714" y="438"/>
                    <a:pt x="2714" y="417"/>
                  </a:cubicBezTo>
                  <a:cubicBezTo>
                    <a:pt x="2775" y="407"/>
                    <a:pt x="2835" y="403"/>
                    <a:pt x="2894" y="403"/>
                  </a:cubicBezTo>
                  <a:close/>
                  <a:moveTo>
                    <a:pt x="2895" y="0"/>
                  </a:moveTo>
                  <a:cubicBezTo>
                    <a:pt x="2676" y="0"/>
                    <a:pt x="2452" y="52"/>
                    <a:pt x="2233" y="166"/>
                  </a:cubicBezTo>
                  <a:cubicBezTo>
                    <a:pt x="2216" y="165"/>
                    <a:pt x="2199" y="164"/>
                    <a:pt x="2182" y="164"/>
                  </a:cubicBezTo>
                  <a:cubicBezTo>
                    <a:pt x="1840" y="164"/>
                    <a:pt x="1468" y="362"/>
                    <a:pt x="1228" y="521"/>
                  </a:cubicBezTo>
                  <a:cubicBezTo>
                    <a:pt x="684" y="877"/>
                    <a:pt x="287" y="1463"/>
                    <a:pt x="203" y="2091"/>
                  </a:cubicBezTo>
                  <a:cubicBezTo>
                    <a:pt x="0" y="3451"/>
                    <a:pt x="1097" y="4752"/>
                    <a:pt x="2443" y="4752"/>
                  </a:cubicBezTo>
                  <a:cubicBezTo>
                    <a:pt x="2484" y="4752"/>
                    <a:pt x="2526" y="4750"/>
                    <a:pt x="2567" y="4748"/>
                  </a:cubicBezTo>
                  <a:cubicBezTo>
                    <a:pt x="4074" y="4685"/>
                    <a:pt x="4995" y="3283"/>
                    <a:pt x="4785" y="1860"/>
                  </a:cubicBezTo>
                  <a:cubicBezTo>
                    <a:pt x="4634" y="883"/>
                    <a:pt x="3803"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9"/>
            <p:cNvSpPr/>
            <p:nvPr/>
          </p:nvSpPr>
          <p:spPr>
            <a:xfrm>
              <a:off x="4542050" y="2722575"/>
              <a:ext cx="139175" cy="123950"/>
            </a:xfrm>
            <a:custGeom>
              <a:avLst/>
              <a:gdLst/>
              <a:ahLst/>
              <a:cxnLst/>
              <a:rect l="l" t="t" r="r" b="b"/>
              <a:pathLst>
                <a:path w="5567" h="4958" extrusionOk="0">
                  <a:moveTo>
                    <a:pt x="2705" y="396"/>
                  </a:moveTo>
                  <a:cubicBezTo>
                    <a:pt x="3265" y="396"/>
                    <a:pt x="3820" y="630"/>
                    <a:pt x="4332" y="972"/>
                  </a:cubicBezTo>
                  <a:cubicBezTo>
                    <a:pt x="4332" y="993"/>
                    <a:pt x="4332" y="1014"/>
                    <a:pt x="4353" y="1034"/>
                  </a:cubicBezTo>
                  <a:cubicBezTo>
                    <a:pt x="4855" y="2018"/>
                    <a:pt x="5064" y="3190"/>
                    <a:pt x="4143" y="4027"/>
                  </a:cubicBezTo>
                  <a:cubicBezTo>
                    <a:pt x="3754" y="4373"/>
                    <a:pt x="3257" y="4540"/>
                    <a:pt x="2762" y="4540"/>
                  </a:cubicBezTo>
                  <a:cubicBezTo>
                    <a:pt x="2061" y="4540"/>
                    <a:pt x="1364" y="4204"/>
                    <a:pt x="984" y="3566"/>
                  </a:cubicBezTo>
                  <a:cubicBezTo>
                    <a:pt x="419" y="2646"/>
                    <a:pt x="607" y="1432"/>
                    <a:pt x="1507" y="804"/>
                  </a:cubicBezTo>
                  <a:cubicBezTo>
                    <a:pt x="1900" y="516"/>
                    <a:pt x="2304" y="396"/>
                    <a:pt x="2705" y="396"/>
                  </a:cubicBezTo>
                  <a:close/>
                  <a:moveTo>
                    <a:pt x="2653" y="1"/>
                  </a:moveTo>
                  <a:cubicBezTo>
                    <a:pt x="2111" y="1"/>
                    <a:pt x="1566" y="188"/>
                    <a:pt x="1068" y="616"/>
                  </a:cubicBezTo>
                  <a:cubicBezTo>
                    <a:pt x="63" y="1474"/>
                    <a:pt x="1" y="3043"/>
                    <a:pt x="796" y="4068"/>
                  </a:cubicBezTo>
                  <a:cubicBezTo>
                    <a:pt x="1277" y="4658"/>
                    <a:pt x="2008" y="4957"/>
                    <a:pt x="2742" y="4957"/>
                  </a:cubicBezTo>
                  <a:cubicBezTo>
                    <a:pt x="3283" y="4957"/>
                    <a:pt x="3825" y="4795"/>
                    <a:pt x="4269" y="4466"/>
                  </a:cubicBezTo>
                  <a:cubicBezTo>
                    <a:pt x="5252" y="3713"/>
                    <a:pt x="5566" y="2060"/>
                    <a:pt x="4792" y="1076"/>
                  </a:cubicBezTo>
                  <a:cubicBezTo>
                    <a:pt x="4813" y="1034"/>
                    <a:pt x="4792" y="993"/>
                    <a:pt x="4771" y="951"/>
                  </a:cubicBezTo>
                  <a:cubicBezTo>
                    <a:pt x="4162" y="366"/>
                    <a:pt x="3410"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9"/>
            <p:cNvSpPr/>
            <p:nvPr/>
          </p:nvSpPr>
          <p:spPr>
            <a:xfrm>
              <a:off x="4351125" y="2454225"/>
              <a:ext cx="128700" cy="117325"/>
            </a:xfrm>
            <a:custGeom>
              <a:avLst/>
              <a:gdLst/>
              <a:ahLst/>
              <a:cxnLst/>
              <a:rect l="l" t="t" r="r" b="b"/>
              <a:pathLst>
                <a:path w="5148" h="4693" extrusionOk="0">
                  <a:moveTo>
                    <a:pt x="2652" y="410"/>
                  </a:moveTo>
                  <a:cubicBezTo>
                    <a:pt x="2815" y="410"/>
                    <a:pt x="2979" y="430"/>
                    <a:pt x="3139" y="470"/>
                  </a:cubicBezTo>
                  <a:cubicBezTo>
                    <a:pt x="4206" y="721"/>
                    <a:pt x="4729" y="1662"/>
                    <a:pt x="4750" y="2667"/>
                  </a:cubicBezTo>
                  <a:cubicBezTo>
                    <a:pt x="4271" y="3535"/>
                    <a:pt x="3462" y="4269"/>
                    <a:pt x="2475" y="4269"/>
                  </a:cubicBezTo>
                  <a:cubicBezTo>
                    <a:pt x="2297" y="4269"/>
                    <a:pt x="2114" y="4245"/>
                    <a:pt x="1925" y="4194"/>
                  </a:cubicBezTo>
                  <a:cubicBezTo>
                    <a:pt x="879" y="3922"/>
                    <a:pt x="440" y="2813"/>
                    <a:pt x="712" y="1809"/>
                  </a:cubicBezTo>
                  <a:cubicBezTo>
                    <a:pt x="941" y="947"/>
                    <a:pt x="1790" y="410"/>
                    <a:pt x="2652" y="410"/>
                  </a:cubicBezTo>
                  <a:close/>
                  <a:moveTo>
                    <a:pt x="2650" y="1"/>
                  </a:moveTo>
                  <a:cubicBezTo>
                    <a:pt x="1638" y="1"/>
                    <a:pt x="650" y="606"/>
                    <a:pt x="335" y="1620"/>
                  </a:cubicBezTo>
                  <a:cubicBezTo>
                    <a:pt x="0" y="2709"/>
                    <a:pt x="398" y="4006"/>
                    <a:pt x="1486" y="4487"/>
                  </a:cubicBezTo>
                  <a:cubicBezTo>
                    <a:pt x="1801" y="4629"/>
                    <a:pt x="2118" y="4692"/>
                    <a:pt x="2428" y="4692"/>
                  </a:cubicBezTo>
                  <a:cubicBezTo>
                    <a:pt x="3539" y="4692"/>
                    <a:pt x="4562" y="3874"/>
                    <a:pt x="5085" y="2876"/>
                  </a:cubicBezTo>
                  <a:cubicBezTo>
                    <a:pt x="5148" y="2792"/>
                    <a:pt x="5106" y="2709"/>
                    <a:pt x="5064" y="2646"/>
                  </a:cubicBezTo>
                  <a:cubicBezTo>
                    <a:pt x="5148" y="1495"/>
                    <a:pt x="4394" y="365"/>
                    <a:pt x="3244" y="72"/>
                  </a:cubicBezTo>
                  <a:cubicBezTo>
                    <a:pt x="3048" y="24"/>
                    <a:pt x="2849" y="1"/>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9"/>
            <p:cNvSpPr/>
            <p:nvPr/>
          </p:nvSpPr>
          <p:spPr>
            <a:xfrm>
              <a:off x="4485650" y="2189125"/>
              <a:ext cx="37475" cy="45650"/>
            </a:xfrm>
            <a:custGeom>
              <a:avLst/>
              <a:gdLst/>
              <a:ahLst/>
              <a:cxnLst/>
              <a:rect l="l" t="t" r="r" b="b"/>
              <a:pathLst>
                <a:path w="1499" h="1826" extrusionOk="0">
                  <a:moveTo>
                    <a:pt x="625" y="591"/>
                  </a:moveTo>
                  <a:cubicBezTo>
                    <a:pt x="708" y="758"/>
                    <a:pt x="792" y="926"/>
                    <a:pt x="897" y="1093"/>
                  </a:cubicBezTo>
                  <a:cubicBezTo>
                    <a:pt x="750" y="1114"/>
                    <a:pt x="604" y="1156"/>
                    <a:pt x="457" y="1177"/>
                  </a:cubicBezTo>
                  <a:cubicBezTo>
                    <a:pt x="520" y="988"/>
                    <a:pt x="583" y="779"/>
                    <a:pt x="625" y="591"/>
                  </a:cubicBezTo>
                  <a:close/>
                  <a:moveTo>
                    <a:pt x="559" y="1"/>
                  </a:moveTo>
                  <a:cubicBezTo>
                    <a:pt x="493" y="1"/>
                    <a:pt x="427" y="38"/>
                    <a:pt x="415" y="110"/>
                  </a:cubicBezTo>
                  <a:cubicBezTo>
                    <a:pt x="332" y="633"/>
                    <a:pt x="206" y="1156"/>
                    <a:pt x="39" y="1679"/>
                  </a:cubicBezTo>
                  <a:cubicBezTo>
                    <a:pt x="1" y="1767"/>
                    <a:pt x="69" y="1825"/>
                    <a:pt x="144" y="1825"/>
                  </a:cubicBezTo>
                  <a:cubicBezTo>
                    <a:pt x="193" y="1825"/>
                    <a:pt x="244" y="1800"/>
                    <a:pt x="269" y="1742"/>
                  </a:cubicBezTo>
                  <a:cubicBezTo>
                    <a:pt x="311" y="1616"/>
                    <a:pt x="353" y="1512"/>
                    <a:pt x="394" y="1386"/>
                  </a:cubicBezTo>
                  <a:cubicBezTo>
                    <a:pt x="415" y="1407"/>
                    <a:pt x="436" y="1407"/>
                    <a:pt x="457" y="1407"/>
                  </a:cubicBezTo>
                  <a:cubicBezTo>
                    <a:pt x="645" y="1365"/>
                    <a:pt x="834" y="1344"/>
                    <a:pt x="1022" y="1302"/>
                  </a:cubicBezTo>
                  <a:cubicBezTo>
                    <a:pt x="1085" y="1386"/>
                    <a:pt x="1127" y="1470"/>
                    <a:pt x="1190" y="1533"/>
                  </a:cubicBezTo>
                  <a:cubicBezTo>
                    <a:pt x="1222" y="1578"/>
                    <a:pt x="1266" y="1597"/>
                    <a:pt x="1310" y="1597"/>
                  </a:cubicBezTo>
                  <a:cubicBezTo>
                    <a:pt x="1407" y="1597"/>
                    <a:pt x="1498" y="1502"/>
                    <a:pt x="1441" y="1386"/>
                  </a:cubicBezTo>
                  <a:cubicBezTo>
                    <a:pt x="1399" y="1323"/>
                    <a:pt x="1357" y="1261"/>
                    <a:pt x="1315" y="1177"/>
                  </a:cubicBezTo>
                  <a:cubicBezTo>
                    <a:pt x="1336" y="1114"/>
                    <a:pt x="1315" y="1030"/>
                    <a:pt x="1231" y="1030"/>
                  </a:cubicBezTo>
                  <a:cubicBezTo>
                    <a:pt x="1043" y="716"/>
                    <a:pt x="855" y="403"/>
                    <a:pt x="687" y="68"/>
                  </a:cubicBezTo>
                  <a:cubicBezTo>
                    <a:pt x="660" y="23"/>
                    <a:pt x="610"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9"/>
            <p:cNvSpPr/>
            <p:nvPr/>
          </p:nvSpPr>
          <p:spPr>
            <a:xfrm>
              <a:off x="4814050" y="2130725"/>
              <a:ext cx="39800" cy="55550"/>
            </a:xfrm>
            <a:custGeom>
              <a:avLst/>
              <a:gdLst/>
              <a:ahLst/>
              <a:cxnLst/>
              <a:rect l="l" t="t" r="r" b="b"/>
              <a:pathLst>
                <a:path w="1592" h="2222" extrusionOk="0">
                  <a:moveTo>
                    <a:pt x="440" y="249"/>
                  </a:moveTo>
                  <a:cubicBezTo>
                    <a:pt x="545" y="249"/>
                    <a:pt x="691" y="291"/>
                    <a:pt x="775" y="374"/>
                  </a:cubicBezTo>
                  <a:cubicBezTo>
                    <a:pt x="1005" y="584"/>
                    <a:pt x="984" y="897"/>
                    <a:pt x="775" y="1128"/>
                  </a:cubicBezTo>
                  <a:cubicBezTo>
                    <a:pt x="691" y="1211"/>
                    <a:pt x="754" y="1379"/>
                    <a:pt x="880" y="1379"/>
                  </a:cubicBezTo>
                  <a:cubicBezTo>
                    <a:pt x="1047" y="1379"/>
                    <a:pt x="1319" y="1546"/>
                    <a:pt x="1152" y="1776"/>
                  </a:cubicBezTo>
                  <a:cubicBezTo>
                    <a:pt x="1110" y="1839"/>
                    <a:pt x="859" y="1881"/>
                    <a:pt x="775" y="1902"/>
                  </a:cubicBezTo>
                  <a:cubicBezTo>
                    <a:pt x="775" y="1902"/>
                    <a:pt x="775" y="1902"/>
                    <a:pt x="754" y="1923"/>
                  </a:cubicBezTo>
                  <a:cubicBezTo>
                    <a:pt x="691" y="1692"/>
                    <a:pt x="566" y="1483"/>
                    <a:pt x="503" y="1274"/>
                  </a:cubicBezTo>
                  <a:cubicBezTo>
                    <a:pt x="419" y="1002"/>
                    <a:pt x="398" y="709"/>
                    <a:pt x="398" y="416"/>
                  </a:cubicBezTo>
                  <a:cubicBezTo>
                    <a:pt x="398" y="353"/>
                    <a:pt x="336" y="311"/>
                    <a:pt x="294" y="311"/>
                  </a:cubicBezTo>
                  <a:cubicBezTo>
                    <a:pt x="294" y="291"/>
                    <a:pt x="294" y="270"/>
                    <a:pt x="273" y="270"/>
                  </a:cubicBezTo>
                  <a:cubicBezTo>
                    <a:pt x="336" y="249"/>
                    <a:pt x="378" y="249"/>
                    <a:pt x="440" y="249"/>
                  </a:cubicBezTo>
                  <a:close/>
                  <a:moveTo>
                    <a:pt x="449" y="1"/>
                  </a:moveTo>
                  <a:cubicBezTo>
                    <a:pt x="300" y="1"/>
                    <a:pt x="142" y="40"/>
                    <a:pt x="64" y="144"/>
                  </a:cubicBezTo>
                  <a:cubicBezTo>
                    <a:pt x="1" y="270"/>
                    <a:pt x="64" y="416"/>
                    <a:pt x="168" y="521"/>
                  </a:cubicBezTo>
                  <a:cubicBezTo>
                    <a:pt x="126" y="1023"/>
                    <a:pt x="231" y="1755"/>
                    <a:pt x="587" y="2111"/>
                  </a:cubicBezTo>
                  <a:cubicBezTo>
                    <a:pt x="629" y="2153"/>
                    <a:pt x="670" y="2153"/>
                    <a:pt x="691" y="2153"/>
                  </a:cubicBezTo>
                  <a:cubicBezTo>
                    <a:pt x="726" y="2187"/>
                    <a:pt x="760" y="2221"/>
                    <a:pt x="817" y="2221"/>
                  </a:cubicBezTo>
                  <a:cubicBezTo>
                    <a:pt x="829" y="2221"/>
                    <a:pt x="843" y="2219"/>
                    <a:pt x="859" y="2216"/>
                  </a:cubicBezTo>
                  <a:cubicBezTo>
                    <a:pt x="1214" y="2090"/>
                    <a:pt x="1591" y="2048"/>
                    <a:pt x="1507" y="1588"/>
                  </a:cubicBezTo>
                  <a:cubicBezTo>
                    <a:pt x="1466" y="1358"/>
                    <a:pt x="1319" y="1190"/>
                    <a:pt x="1131" y="1107"/>
                  </a:cubicBezTo>
                  <a:cubicBezTo>
                    <a:pt x="1319" y="709"/>
                    <a:pt x="1194" y="165"/>
                    <a:pt x="691" y="39"/>
                  </a:cubicBezTo>
                  <a:cubicBezTo>
                    <a:pt x="628" y="16"/>
                    <a:pt x="540"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9"/>
            <p:cNvSpPr/>
            <p:nvPr/>
          </p:nvSpPr>
          <p:spPr>
            <a:xfrm>
              <a:off x="5027625" y="2381075"/>
              <a:ext cx="38425" cy="51300"/>
            </a:xfrm>
            <a:custGeom>
              <a:avLst/>
              <a:gdLst/>
              <a:ahLst/>
              <a:cxnLst/>
              <a:rect l="l" t="t" r="r" b="b"/>
              <a:pathLst>
                <a:path w="1537" h="2052" extrusionOk="0">
                  <a:moveTo>
                    <a:pt x="1163" y="0"/>
                  </a:moveTo>
                  <a:cubicBezTo>
                    <a:pt x="551" y="0"/>
                    <a:pt x="0" y="679"/>
                    <a:pt x="37" y="1261"/>
                  </a:cubicBezTo>
                  <a:cubicBezTo>
                    <a:pt x="51" y="1662"/>
                    <a:pt x="455" y="2051"/>
                    <a:pt x="837" y="2051"/>
                  </a:cubicBezTo>
                  <a:cubicBezTo>
                    <a:pt x="995" y="2051"/>
                    <a:pt x="1149" y="1985"/>
                    <a:pt x="1271" y="1826"/>
                  </a:cubicBezTo>
                  <a:cubicBezTo>
                    <a:pt x="1356" y="1725"/>
                    <a:pt x="1289" y="1568"/>
                    <a:pt x="1172" y="1568"/>
                  </a:cubicBezTo>
                  <a:cubicBezTo>
                    <a:pt x="1145" y="1568"/>
                    <a:pt x="1114" y="1576"/>
                    <a:pt x="1083" y="1596"/>
                  </a:cubicBezTo>
                  <a:cubicBezTo>
                    <a:pt x="999" y="1650"/>
                    <a:pt x="913" y="1674"/>
                    <a:pt x="831" y="1674"/>
                  </a:cubicBezTo>
                  <a:cubicBezTo>
                    <a:pt x="565" y="1674"/>
                    <a:pt x="339" y="1419"/>
                    <a:pt x="371" y="1115"/>
                  </a:cubicBezTo>
                  <a:cubicBezTo>
                    <a:pt x="410" y="695"/>
                    <a:pt x="814" y="223"/>
                    <a:pt x="1250" y="223"/>
                  </a:cubicBezTo>
                  <a:cubicBezTo>
                    <a:pt x="1291" y="223"/>
                    <a:pt x="1334" y="227"/>
                    <a:pt x="1376" y="236"/>
                  </a:cubicBezTo>
                  <a:cubicBezTo>
                    <a:pt x="1383" y="237"/>
                    <a:pt x="1390" y="238"/>
                    <a:pt x="1397" y="238"/>
                  </a:cubicBezTo>
                  <a:cubicBezTo>
                    <a:pt x="1506" y="238"/>
                    <a:pt x="1537" y="87"/>
                    <a:pt x="1438" y="48"/>
                  </a:cubicBezTo>
                  <a:cubicBezTo>
                    <a:pt x="1346" y="15"/>
                    <a:pt x="1254"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9"/>
            <p:cNvSpPr/>
            <p:nvPr/>
          </p:nvSpPr>
          <p:spPr>
            <a:xfrm>
              <a:off x="4936975" y="2655925"/>
              <a:ext cx="44350" cy="59150"/>
            </a:xfrm>
            <a:custGeom>
              <a:avLst/>
              <a:gdLst/>
              <a:ahLst/>
              <a:cxnLst/>
              <a:rect l="l" t="t" r="r" b="b"/>
              <a:pathLst>
                <a:path w="1774" h="2366" extrusionOk="0">
                  <a:moveTo>
                    <a:pt x="294" y="394"/>
                  </a:moveTo>
                  <a:cubicBezTo>
                    <a:pt x="712" y="415"/>
                    <a:pt x="1131" y="499"/>
                    <a:pt x="1277" y="1001"/>
                  </a:cubicBezTo>
                  <a:cubicBezTo>
                    <a:pt x="1424" y="1503"/>
                    <a:pt x="963" y="1943"/>
                    <a:pt x="503" y="2006"/>
                  </a:cubicBezTo>
                  <a:cubicBezTo>
                    <a:pt x="398" y="1462"/>
                    <a:pt x="357" y="918"/>
                    <a:pt x="294" y="394"/>
                  </a:cubicBezTo>
                  <a:close/>
                  <a:moveTo>
                    <a:pt x="495" y="1"/>
                  </a:moveTo>
                  <a:cubicBezTo>
                    <a:pt x="354" y="1"/>
                    <a:pt x="214" y="38"/>
                    <a:pt x="85" y="122"/>
                  </a:cubicBezTo>
                  <a:cubicBezTo>
                    <a:pt x="1" y="185"/>
                    <a:pt x="1" y="311"/>
                    <a:pt x="85" y="374"/>
                  </a:cubicBezTo>
                  <a:cubicBezTo>
                    <a:pt x="126" y="959"/>
                    <a:pt x="189" y="1587"/>
                    <a:pt x="168" y="2173"/>
                  </a:cubicBezTo>
                  <a:cubicBezTo>
                    <a:pt x="168" y="2278"/>
                    <a:pt x="252" y="2361"/>
                    <a:pt x="357" y="2361"/>
                  </a:cubicBezTo>
                  <a:cubicBezTo>
                    <a:pt x="388" y="2364"/>
                    <a:pt x="419" y="2365"/>
                    <a:pt x="450" y="2365"/>
                  </a:cubicBezTo>
                  <a:cubicBezTo>
                    <a:pt x="1129" y="2365"/>
                    <a:pt x="1774" y="1722"/>
                    <a:pt x="1654" y="1001"/>
                  </a:cubicBezTo>
                  <a:cubicBezTo>
                    <a:pt x="1555" y="507"/>
                    <a:pt x="1016"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9"/>
            <p:cNvSpPr/>
            <p:nvPr/>
          </p:nvSpPr>
          <p:spPr>
            <a:xfrm>
              <a:off x="4589350" y="2755125"/>
              <a:ext cx="48975" cy="56625"/>
            </a:xfrm>
            <a:custGeom>
              <a:avLst/>
              <a:gdLst/>
              <a:ahLst/>
              <a:cxnLst/>
              <a:rect l="l" t="t" r="r" b="b"/>
              <a:pathLst>
                <a:path w="1959" h="2265" extrusionOk="0">
                  <a:moveTo>
                    <a:pt x="114" y="0"/>
                  </a:moveTo>
                  <a:cubicBezTo>
                    <a:pt x="56" y="0"/>
                    <a:pt x="1" y="38"/>
                    <a:pt x="13" y="109"/>
                  </a:cubicBezTo>
                  <a:cubicBezTo>
                    <a:pt x="55" y="465"/>
                    <a:pt x="117" y="841"/>
                    <a:pt x="180" y="1197"/>
                  </a:cubicBezTo>
                  <a:cubicBezTo>
                    <a:pt x="243" y="1469"/>
                    <a:pt x="243" y="1804"/>
                    <a:pt x="368" y="2055"/>
                  </a:cubicBezTo>
                  <a:cubicBezTo>
                    <a:pt x="473" y="2222"/>
                    <a:pt x="599" y="2264"/>
                    <a:pt x="787" y="2264"/>
                  </a:cubicBezTo>
                  <a:cubicBezTo>
                    <a:pt x="1101" y="2243"/>
                    <a:pt x="1519" y="2097"/>
                    <a:pt x="1812" y="1992"/>
                  </a:cubicBezTo>
                  <a:cubicBezTo>
                    <a:pt x="1953" y="1912"/>
                    <a:pt x="1958" y="1656"/>
                    <a:pt x="1790" y="1656"/>
                  </a:cubicBezTo>
                  <a:cubicBezTo>
                    <a:pt x="1784" y="1656"/>
                    <a:pt x="1777" y="1657"/>
                    <a:pt x="1770" y="1657"/>
                  </a:cubicBezTo>
                  <a:cubicBezTo>
                    <a:pt x="1540" y="1678"/>
                    <a:pt x="1331" y="1741"/>
                    <a:pt x="1122" y="1804"/>
                  </a:cubicBezTo>
                  <a:cubicBezTo>
                    <a:pt x="1034" y="1833"/>
                    <a:pt x="947" y="1872"/>
                    <a:pt x="852" y="1872"/>
                  </a:cubicBezTo>
                  <a:cubicBezTo>
                    <a:pt x="811" y="1872"/>
                    <a:pt x="769" y="1865"/>
                    <a:pt x="724" y="1846"/>
                  </a:cubicBezTo>
                  <a:cubicBezTo>
                    <a:pt x="557" y="1783"/>
                    <a:pt x="599" y="1741"/>
                    <a:pt x="557" y="1574"/>
                  </a:cubicBezTo>
                  <a:cubicBezTo>
                    <a:pt x="515" y="1427"/>
                    <a:pt x="494" y="1302"/>
                    <a:pt x="473" y="1155"/>
                  </a:cubicBezTo>
                  <a:lnTo>
                    <a:pt x="473" y="1155"/>
                  </a:lnTo>
                  <a:cubicBezTo>
                    <a:pt x="637" y="1237"/>
                    <a:pt x="827" y="1301"/>
                    <a:pt x="1009" y="1301"/>
                  </a:cubicBezTo>
                  <a:cubicBezTo>
                    <a:pt x="1106" y="1301"/>
                    <a:pt x="1201" y="1283"/>
                    <a:pt x="1289" y="1239"/>
                  </a:cubicBezTo>
                  <a:cubicBezTo>
                    <a:pt x="1373" y="1197"/>
                    <a:pt x="1352" y="1072"/>
                    <a:pt x="1247" y="1051"/>
                  </a:cubicBezTo>
                  <a:cubicBezTo>
                    <a:pt x="1195" y="1040"/>
                    <a:pt x="1137" y="1040"/>
                    <a:pt x="1077" y="1040"/>
                  </a:cubicBezTo>
                  <a:cubicBezTo>
                    <a:pt x="1017" y="1040"/>
                    <a:pt x="954" y="1040"/>
                    <a:pt x="891" y="1030"/>
                  </a:cubicBezTo>
                  <a:cubicBezTo>
                    <a:pt x="766" y="1030"/>
                    <a:pt x="619" y="988"/>
                    <a:pt x="494" y="925"/>
                  </a:cubicBezTo>
                  <a:lnTo>
                    <a:pt x="410" y="925"/>
                  </a:lnTo>
                  <a:cubicBezTo>
                    <a:pt x="368" y="716"/>
                    <a:pt x="327" y="528"/>
                    <a:pt x="285" y="318"/>
                  </a:cubicBezTo>
                  <a:lnTo>
                    <a:pt x="285" y="318"/>
                  </a:lnTo>
                  <a:cubicBezTo>
                    <a:pt x="431" y="339"/>
                    <a:pt x="578" y="339"/>
                    <a:pt x="745" y="339"/>
                  </a:cubicBezTo>
                  <a:cubicBezTo>
                    <a:pt x="857" y="339"/>
                    <a:pt x="968" y="349"/>
                    <a:pt x="1086" y="349"/>
                  </a:cubicBezTo>
                  <a:cubicBezTo>
                    <a:pt x="1145" y="349"/>
                    <a:pt x="1205" y="346"/>
                    <a:pt x="1268" y="339"/>
                  </a:cubicBezTo>
                  <a:cubicBezTo>
                    <a:pt x="1373" y="297"/>
                    <a:pt x="1373" y="151"/>
                    <a:pt x="1268" y="109"/>
                  </a:cubicBezTo>
                  <a:cubicBezTo>
                    <a:pt x="1205" y="102"/>
                    <a:pt x="1145" y="100"/>
                    <a:pt x="1086" y="100"/>
                  </a:cubicBezTo>
                  <a:cubicBezTo>
                    <a:pt x="968" y="100"/>
                    <a:pt x="857" y="109"/>
                    <a:pt x="745" y="109"/>
                  </a:cubicBezTo>
                  <a:cubicBezTo>
                    <a:pt x="578" y="109"/>
                    <a:pt x="389" y="109"/>
                    <a:pt x="222" y="130"/>
                  </a:cubicBezTo>
                  <a:cubicBezTo>
                    <a:pt x="222" y="109"/>
                    <a:pt x="222" y="88"/>
                    <a:pt x="222" y="67"/>
                  </a:cubicBezTo>
                  <a:cubicBezTo>
                    <a:pt x="204" y="22"/>
                    <a:pt x="158"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9"/>
            <p:cNvSpPr/>
            <p:nvPr/>
          </p:nvSpPr>
          <p:spPr>
            <a:xfrm>
              <a:off x="4389825" y="2478350"/>
              <a:ext cx="43975" cy="64875"/>
            </a:xfrm>
            <a:custGeom>
              <a:avLst/>
              <a:gdLst/>
              <a:ahLst/>
              <a:cxnLst/>
              <a:rect l="l" t="t" r="r" b="b"/>
              <a:pathLst>
                <a:path w="1759" h="2595" extrusionOk="0">
                  <a:moveTo>
                    <a:pt x="945" y="1"/>
                  </a:moveTo>
                  <a:cubicBezTo>
                    <a:pt x="840" y="1"/>
                    <a:pt x="735" y="34"/>
                    <a:pt x="649" y="49"/>
                  </a:cubicBezTo>
                  <a:cubicBezTo>
                    <a:pt x="566" y="49"/>
                    <a:pt x="503" y="70"/>
                    <a:pt x="440" y="70"/>
                  </a:cubicBezTo>
                  <a:cubicBezTo>
                    <a:pt x="357" y="91"/>
                    <a:pt x="294" y="132"/>
                    <a:pt x="210" y="132"/>
                  </a:cubicBezTo>
                  <a:cubicBezTo>
                    <a:pt x="105" y="153"/>
                    <a:pt x="126" y="279"/>
                    <a:pt x="189" y="321"/>
                  </a:cubicBezTo>
                  <a:cubicBezTo>
                    <a:pt x="1" y="948"/>
                    <a:pt x="22" y="1890"/>
                    <a:pt x="273" y="2497"/>
                  </a:cubicBezTo>
                  <a:cubicBezTo>
                    <a:pt x="292" y="2563"/>
                    <a:pt x="353" y="2595"/>
                    <a:pt x="415" y="2595"/>
                  </a:cubicBezTo>
                  <a:cubicBezTo>
                    <a:pt x="490" y="2595"/>
                    <a:pt x="566" y="2547"/>
                    <a:pt x="566" y="2455"/>
                  </a:cubicBezTo>
                  <a:cubicBezTo>
                    <a:pt x="545" y="2099"/>
                    <a:pt x="440" y="1744"/>
                    <a:pt x="419" y="1388"/>
                  </a:cubicBezTo>
                  <a:lnTo>
                    <a:pt x="419" y="1367"/>
                  </a:lnTo>
                  <a:cubicBezTo>
                    <a:pt x="608" y="1388"/>
                    <a:pt x="796" y="1388"/>
                    <a:pt x="984" y="1409"/>
                  </a:cubicBezTo>
                  <a:cubicBezTo>
                    <a:pt x="1089" y="1409"/>
                    <a:pt x="1193" y="1414"/>
                    <a:pt x="1298" y="1414"/>
                  </a:cubicBezTo>
                  <a:cubicBezTo>
                    <a:pt x="1403" y="1414"/>
                    <a:pt x="1507" y="1409"/>
                    <a:pt x="1612" y="1388"/>
                  </a:cubicBezTo>
                  <a:cubicBezTo>
                    <a:pt x="1758" y="1367"/>
                    <a:pt x="1758" y="1137"/>
                    <a:pt x="1612" y="1116"/>
                  </a:cubicBezTo>
                  <a:cubicBezTo>
                    <a:pt x="1507" y="1095"/>
                    <a:pt x="1403" y="1090"/>
                    <a:pt x="1298" y="1090"/>
                  </a:cubicBezTo>
                  <a:cubicBezTo>
                    <a:pt x="1193" y="1090"/>
                    <a:pt x="1089" y="1095"/>
                    <a:pt x="984" y="1095"/>
                  </a:cubicBezTo>
                  <a:cubicBezTo>
                    <a:pt x="796" y="1095"/>
                    <a:pt x="587" y="1116"/>
                    <a:pt x="398" y="1137"/>
                  </a:cubicBezTo>
                  <a:cubicBezTo>
                    <a:pt x="398" y="865"/>
                    <a:pt x="419" y="593"/>
                    <a:pt x="398" y="342"/>
                  </a:cubicBezTo>
                  <a:lnTo>
                    <a:pt x="691" y="342"/>
                  </a:lnTo>
                  <a:cubicBezTo>
                    <a:pt x="740" y="342"/>
                    <a:pt x="789" y="344"/>
                    <a:pt x="837" y="344"/>
                  </a:cubicBezTo>
                  <a:cubicBezTo>
                    <a:pt x="933" y="344"/>
                    <a:pt x="1026" y="335"/>
                    <a:pt x="1110" y="279"/>
                  </a:cubicBezTo>
                  <a:cubicBezTo>
                    <a:pt x="1214" y="216"/>
                    <a:pt x="1173" y="70"/>
                    <a:pt x="1089" y="28"/>
                  </a:cubicBezTo>
                  <a:cubicBezTo>
                    <a:pt x="1042" y="8"/>
                    <a:pt x="994"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3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Backstory</a:t>
            </a:r>
            <a:endParaRPr dirty="0"/>
          </a:p>
        </p:txBody>
      </p:sp>
      <p:sp>
        <p:nvSpPr>
          <p:cNvPr id="1071" name="Google Shape;1071;p34"/>
          <p:cNvSpPr txBox="1">
            <a:spLocks noGrp="1"/>
          </p:cNvSpPr>
          <p:nvPr>
            <p:ph type="subTitle" idx="1"/>
          </p:nvPr>
        </p:nvSpPr>
        <p:spPr>
          <a:xfrm>
            <a:off x="713225" y="1263750"/>
            <a:ext cx="3858900" cy="302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184480"/>
              </a:buClr>
              <a:buFont typeface="Arial"/>
              <a:buNone/>
            </a:pPr>
            <a:r>
              <a:rPr lang="en-US" dirty="0"/>
              <a:t>NYC Emergency Management has an annual Kids safety event at the end of the September each year.</a:t>
            </a:r>
          </a:p>
          <a:p>
            <a:pPr marL="0" lvl="0" indent="0" algn="l" rtl="0">
              <a:spcBef>
                <a:spcPts val="0"/>
              </a:spcBef>
              <a:spcAft>
                <a:spcPts val="0"/>
              </a:spcAft>
              <a:buClr>
                <a:srgbClr val="184480"/>
              </a:buClr>
              <a:buFont typeface="Arial"/>
              <a:buNone/>
            </a:pPr>
            <a:r>
              <a:rPr lang="en-US" dirty="0"/>
              <a:t> </a:t>
            </a:r>
          </a:p>
          <a:p>
            <a:pPr marL="0" lvl="0" indent="0" algn="l" rtl="0">
              <a:spcBef>
                <a:spcPts val="0"/>
              </a:spcBef>
              <a:spcAft>
                <a:spcPts val="0"/>
              </a:spcAft>
              <a:buClr>
                <a:srgbClr val="184480"/>
              </a:buClr>
              <a:buFont typeface="Arial"/>
              <a:buNone/>
            </a:pPr>
            <a:r>
              <a:rPr lang="en-US" dirty="0"/>
              <a:t>Event that talk about safety topics, including bicycle safety, bullying prevention..</a:t>
            </a:r>
            <a:r>
              <a:rPr lang="en-US" dirty="0" err="1"/>
              <a:t>etc</a:t>
            </a:r>
            <a:endParaRPr lang="en-US" dirty="0"/>
          </a:p>
          <a:p>
            <a:pPr marL="0" lvl="0" indent="0" algn="l" rtl="0">
              <a:spcBef>
                <a:spcPts val="0"/>
              </a:spcBef>
              <a:spcAft>
                <a:spcPts val="0"/>
              </a:spcAft>
              <a:buClr>
                <a:srgbClr val="184480"/>
              </a:buClr>
              <a:buFont typeface="Arial"/>
              <a:buNone/>
            </a:pPr>
            <a:endParaRPr lang="en-US" dirty="0"/>
          </a:p>
          <a:p>
            <a:pPr marL="0" lvl="0" indent="0" algn="l" rtl="0">
              <a:spcBef>
                <a:spcPts val="0"/>
              </a:spcBef>
              <a:spcAft>
                <a:spcPts val="0"/>
              </a:spcAft>
              <a:buClr>
                <a:srgbClr val="184480"/>
              </a:buClr>
              <a:buFont typeface="Arial"/>
              <a:buNone/>
            </a:pPr>
            <a:r>
              <a:rPr lang="en-US" dirty="0"/>
              <a:t>and to build awareness and reach for the event, they want place staff and volunteers at entrances to hand out preparedness publications and materials to the public.</a:t>
            </a:r>
            <a:endParaRPr dirty="0"/>
          </a:p>
        </p:txBody>
      </p:sp>
      <p:grpSp>
        <p:nvGrpSpPr>
          <p:cNvPr id="1072" name="Google Shape;1072;p34"/>
          <p:cNvGrpSpPr/>
          <p:nvPr/>
        </p:nvGrpSpPr>
        <p:grpSpPr>
          <a:xfrm>
            <a:off x="4657635" y="1566976"/>
            <a:ext cx="3773260" cy="2413953"/>
            <a:chOff x="541300" y="890825"/>
            <a:chExt cx="6601225" cy="4223150"/>
          </a:xfrm>
        </p:grpSpPr>
        <p:sp>
          <p:nvSpPr>
            <p:cNvPr id="1073" name="Google Shape;1073;p34"/>
            <p:cNvSpPr/>
            <p:nvPr/>
          </p:nvSpPr>
          <p:spPr>
            <a:xfrm>
              <a:off x="1204700" y="4248400"/>
              <a:ext cx="264475" cy="159675"/>
            </a:xfrm>
            <a:custGeom>
              <a:avLst/>
              <a:gdLst/>
              <a:ahLst/>
              <a:cxnLst/>
              <a:rect l="l" t="t" r="r" b="b"/>
              <a:pathLst>
                <a:path w="10579" h="6387" extrusionOk="0">
                  <a:moveTo>
                    <a:pt x="5510" y="1"/>
                  </a:moveTo>
                  <a:cubicBezTo>
                    <a:pt x="4300" y="1"/>
                    <a:pt x="3097" y="222"/>
                    <a:pt x="2006" y="778"/>
                  </a:cubicBezTo>
                  <a:cubicBezTo>
                    <a:pt x="1064" y="1264"/>
                    <a:pt x="395" y="2176"/>
                    <a:pt x="213" y="3209"/>
                  </a:cubicBezTo>
                  <a:cubicBezTo>
                    <a:pt x="0" y="3969"/>
                    <a:pt x="92" y="4760"/>
                    <a:pt x="456" y="5459"/>
                  </a:cubicBezTo>
                  <a:cubicBezTo>
                    <a:pt x="758" y="6037"/>
                    <a:pt x="1372" y="6387"/>
                    <a:pt x="2006" y="6387"/>
                  </a:cubicBezTo>
                  <a:cubicBezTo>
                    <a:pt x="2138" y="6387"/>
                    <a:pt x="2271" y="6372"/>
                    <a:pt x="2402" y="6340"/>
                  </a:cubicBezTo>
                  <a:cubicBezTo>
                    <a:pt x="3161" y="6097"/>
                    <a:pt x="3587" y="5307"/>
                    <a:pt x="4195" y="4851"/>
                  </a:cubicBezTo>
                  <a:cubicBezTo>
                    <a:pt x="4880" y="4333"/>
                    <a:pt x="5710" y="4231"/>
                    <a:pt x="6564" y="4231"/>
                  </a:cubicBezTo>
                  <a:cubicBezTo>
                    <a:pt x="7113" y="4231"/>
                    <a:pt x="7672" y="4273"/>
                    <a:pt x="8207" y="4273"/>
                  </a:cubicBezTo>
                  <a:cubicBezTo>
                    <a:pt x="8291" y="4282"/>
                    <a:pt x="8374" y="4286"/>
                    <a:pt x="8457" y="4286"/>
                  </a:cubicBezTo>
                  <a:cubicBezTo>
                    <a:pt x="8950" y="4286"/>
                    <a:pt x="9432" y="4134"/>
                    <a:pt x="9849" y="3848"/>
                  </a:cubicBezTo>
                  <a:cubicBezTo>
                    <a:pt x="10578" y="3240"/>
                    <a:pt x="10456" y="1963"/>
                    <a:pt x="9818" y="1294"/>
                  </a:cubicBezTo>
                  <a:cubicBezTo>
                    <a:pt x="9180" y="595"/>
                    <a:pt x="8177" y="291"/>
                    <a:pt x="7235" y="139"/>
                  </a:cubicBezTo>
                  <a:cubicBezTo>
                    <a:pt x="6665" y="51"/>
                    <a:pt x="6087" y="1"/>
                    <a:pt x="551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4"/>
            <p:cNvSpPr/>
            <p:nvPr/>
          </p:nvSpPr>
          <p:spPr>
            <a:xfrm>
              <a:off x="1140875" y="3731850"/>
              <a:ext cx="194550" cy="382200"/>
            </a:xfrm>
            <a:custGeom>
              <a:avLst/>
              <a:gdLst/>
              <a:ahLst/>
              <a:cxnLst/>
              <a:rect l="l" t="t" r="r" b="b"/>
              <a:pathLst>
                <a:path w="7782" h="15288" extrusionOk="0">
                  <a:moveTo>
                    <a:pt x="4368" y="0"/>
                  </a:moveTo>
                  <a:cubicBezTo>
                    <a:pt x="4219" y="0"/>
                    <a:pt x="4070" y="14"/>
                    <a:pt x="3921" y="41"/>
                  </a:cubicBezTo>
                  <a:cubicBezTo>
                    <a:pt x="2948" y="284"/>
                    <a:pt x="2371" y="1227"/>
                    <a:pt x="1945" y="2108"/>
                  </a:cubicBezTo>
                  <a:cubicBezTo>
                    <a:pt x="669" y="4753"/>
                    <a:pt x="30" y="7610"/>
                    <a:pt x="0" y="10528"/>
                  </a:cubicBezTo>
                  <a:cubicBezTo>
                    <a:pt x="0" y="11865"/>
                    <a:pt x="152" y="13294"/>
                    <a:pt x="942" y="14388"/>
                  </a:cubicBezTo>
                  <a:lnTo>
                    <a:pt x="942" y="14418"/>
                  </a:lnTo>
                  <a:cubicBezTo>
                    <a:pt x="1373" y="15043"/>
                    <a:pt x="2006" y="15287"/>
                    <a:pt x="2648" y="15287"/>
                  </a:cubicBezTo>
                  <a:cubicBezTo>
                    <a:pt x="3412" y="15287"/>
                    <a:pt x="4188" y="14942"/>
                    <a:pt x="4651" y="14479"/>
                  </a:cubicBezTo>
                  <a:cubicBezTo>
                    <a:pt x="5532" y="13628"/>
                    <a:pt x="5897" y="12412"/>
                    <a:pt x="6231" y="11257"/>
                  </a:cubicBezTo>
                  <a:cubicBezTo>
                    <a:pt x="6991" y="8582"/>
                    <a:pt x="7781" y="5756"/>
                    <a:pt x="7234" y="3050"/>
                  </a:cubicBezTo>
                  <a:cubicBezTo>
                    <a:pt x="7082" y="2199"/>
                    <a:pt x="6718" y="1439"/>
                    <a:pt x="6170" y="801"/>
                  </a:cubicBezTo>
                  <a:cubicBezTo>
                    <a:pt x="5697" y="278"/>
                    <a:pt x="5041" y="0"/>
                    <a:pt x="4368"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4"/>
            <p:cNvSpPr/>
            <p:nvPr/>
          </p:nvSpPr>
          <p:spPr>
            <a:xfrm>
              <a:off x="809550" y="3843700"/>
              <a:ext cx="318825" cy="315725"/>
            </a:xfrm>
            <a:custGeom>
              <a:avLst/>
              <a:gdLst/>
              <a:ahLst/>
              <a:cxnLst/>
              <a:rect l="l" t="t" r="r" b="b"/>
              <a:pathLst>
                <a:path w="12753" h="12629" extrusionOk="0">
                  <a:moveTo>
                    <a:pt x="11642" y="11768"/>
                  </a:moveTo>
                  <a:lnTo>
                    <a:pt x="11623" y="11793"/>
                  </a:lnTo>
                  <a:lnTo>
                    <a:pt x="11623" y="11793"/>
                  </a:lnTo>
                  <a:cubicBezTo>
                    <a:pt x="11629" y="11784"/>
                    <a:pt x="11636" y="11776"/>
                    <a:pt x="11642" y="11768"/>
                  </a:cubicBezTo>
                  <a:close/>
                  <a:moveTo>
                    <a:pt x="11607" y="11812"/>
                  </a:moveTo>
                  <a:lnTo>
                    <a:pt x="11521" y="11920"/>
                  </a:lnTo>
                  <a:cubicBezTo>
                    <a:pt x="11550" y="11884"/>
                    <a:pt x="11579" y="11848"/>
                    <a:pt x="11607" y="11812"/>
                  </a:cubicBezTo>
                  <a:close/>
                  <a:moveTo>
                    <a:pt x="2629" y="0"/>
                  </a:moveTo>
                  <a:cubicBezTo>
                    <a:pt x="2554" y="0"/>
                    <a:pt x="2478" y="2"/>
                    <a:pt x="2402" y="5"/>
                  </a:cubicBezTo>
                  <a:cubicBezTo>
                    <a:pt x="1612" y="35"/>
                    <a:pt x="912" y="461"/>
                    <a:pt x="517" y="1130"/>
                  </a:cubicBezTo>
                  <a:cubicBezTo>
                    <a:pt x="1" y="2133"/>
                    <a:pt x="517" y="3318"/>
                    <a:pt x="1034" y="4291"/>
                  </a:cubicBezTo>
                  <a:cubicBezTo>
                    <a:pt x="2007" y="6023"/>
                    <a:pt x="3071" y="7695"/>
                    <a:pt x="4286" y="9245"/>
                  </a:cubicBezTo>
                  <a:cubicBezTo>
                    <a:pt x="5259" y="10491"/>
                    <a:pt x="6353" y="11738"/>
                    <a:pt x="7843" y="12285"/>
                  </a:cubicBezTo>
                  <a:cubicBezTo>
                    <a:pt x="8446" y="12506"/>
                    <a:pt x="9054" y="12628"/>
                    <a:pt x="9616" y="12628"/>
                  </a:cubicBezTo>
                  <a:cubicBezTo>
                    <a:pt x="10426" y="12628"/>
                    <a:pt x="11142" y="12376"/>
                    <a:pt x="11613" y="11804"/>
                  </a:cubicBezTo>
                  <a:lnTo>
                    <a:pt x="11613" y="11804"/>
                  </a:lnTo>
                  <a:cubicBezTo>
                    <a:pt x="11611" y="11807"/>
                    <a:pt x="11609" y="11809"/>
                    <a:pt x="11607" y="11812"/>
                  </a:cubicBezTo>
                  <a:lnTo>
                    <a:pt x="11607" y="11812"/>
                  </a:lnTo>
                  <a:lnTo>
                    <a:pt x="11623" y="11793"/>
                  </a:lnTo>
                  <a:lnTo>
                    <a:pt x="11623" y="11793"/>
                  </a:lnTo>
                  <a:cubicBezTo>
                    <a:pt x="11619" y="11797"/>
                    <a:pt x="11616" y="11801"/>
                    <a:pt x="11613" y="11804"/>
                  </a:cubicBezTo>
                  <a:lnTo>
                    <a:pt x="11613" y="11804"/>
                  </a:lnTo>
                  <a:cubicBezTo>
                    <a:pt x="12566" y="10563"/>
                    <a:pt x="12753" y="8802"/>
                    <a:pt x="12311" y="7270"/>
                  </a:cubicBezTo>
                  <a:cubicBezTo>
                    <a:pt x="11764" y="5719"/>
                    <a:pt x="10821" y="4352"/>
                    <a:pt x="9545" y="3288"/>
                  </a:cubicBezTo>
                  <a:cubicBezTo>
                    <a:pt x="8116" y="2011"/>
                    <a:pt x="6414" y="1008"/>
                    <a:pt x="4621" y="370"/>
                  </a:cubicBezTo>
                  <a:cubicBezTo>
                    <a:pt x="3964" y="124"/>
                    <a:pt x="3308" y="0"/>
                    <a:pt x="2629"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4"/>
            <p:cNvSpPr/>
            <p:nvPr/>
          </p:nvSpPr>
          <p:spPr>
            <a:xfrm>
              <a:off x="1161375" y="4296125"/>
              <a:ext cx="182400" cy="319750"/>
            </a:xfrm>
            <a:custGeom>
              <a:avLst/>
              <a:gdLst/>
              <a:ahLst/>
              <a:cxnLst/>
              <a:rect l="l" t="t" r="r" b="b"/>
              <a:pathLst>
                <a:path w="7296" h="12790" extrusionOk="0">
                  <a:moveTo>
                    <a:pt x="6977" y="1"/>
                  </a:moveTo>
                  <a:cubicBezTo>
                    <a:pt x="6870" y="1"/>
                    <a:pt x="6764" y="9"/>
                    <a:pt x="6657" y="24"/>
                  </a:cubicBezTo>
                  <a:cubicBezTo>
                    <a:pt x="6050" y="85"/>
                    <a:pt x="5502" y="236"/>
                    <a:pt x="4955" y="480"/>
                  </a:cubicBezTo>
                  <a:cubicBezTo>
                    <a:pt x="4165" y="844"/>
                    <a:pt x="3466" y="1392"/>
                    <a:pt x="2919" y="2091"/>
                  </a:cubicBezTo>
                  <a:cubicBezTo>
                    <a:pt x="2280" y="2911"/>
                    <a:pt x="1733" y="3854"/>
                    <a:pt x="1338" y="4826"/>
                  </a:cubicBezTo>
                  <a:cubicBezTo>
                    <a:pt x="943" y="5829"/>
                    <a:pt x="639" y="6832"/>
                    <a:pt x="457" y="7866"/>
                  </a:cubicBezTo>
                  <a:cubicBezTo>
                    <a:pt x="274" y="8717"/>
                    <a:pt x="153" y="9568"/>
                    <a:pt x="92" y="10419"/>
                  </a:cubicBezTo>
                  <a:cubicBezTo>
                    <a:pt x="62" y="11149"/>
                    <a:pt x="31" y="11756"/>
                    <a:pt x="31" y="12152"/>
                  </a:cubicBezTo>
                  <a:cubicBezTo>
                    <a:pt x="1" y="12364"/>
                    <a:pt x="1" y="12577"/>
                    <a:pt x="31" y="12790"/>
                  </a:cubicBezTo>
                  <a:cubicBezTo>
                    <a:pt x="92" y="12577"/>
                    <a:pt x="122" y="12364"/>
                    <a:pt x="122" y="12152"/>
                  </a:cubicBezTo>
                  <a:cubicBezTo>
                    <a:pt x="183" y="11696"/>
                    <a:pt x="244" y="11118"/>
                    <a:pt x="305" y="10419"/>
                  </a:cubicBezTo>
                  <a:cubicBezTo>
                    <a:pt x="366" y="9750"/>
                    <a:pt x="487" y="8838"/>
                    <a:pt x="669" y="7896"/>
                  </a:cubicBezTo>
                  <a:cubicBezTo>
                    <a:pt x="913" y="6893"/>
                    <a:pt x="1217" y="5890"/>
                    <a:pt x="1581" y="4917"/>
                  </a:cubicBezTo>
                  <a:cubicBezTo>
                    <a:pt x="1977" y="3945"/>
                    <a:pt x="2493" y="3033"/>
                    <a:pt x="3101" y="2212"/>
                  </a:cubicBezTo>
                  <a:cubicBezTo>
                    <a:pt x="3618" y="1544"/>
                    <a:pt x="4287" y="996"/>
                    <a:pt x="5046" y="632"/>
                  </a:cubicBezTo>
                  <a:cubicBezTo>
                    <a:pt x="5533" y="358"/>
                    <a:pt x="6080" y="206"/>
                    <a:pt x="6657" y="115"/>
                  </a:cubicBezTo>
                  <a:cubicBezTo>
                    <a:pt x="6870" y="115"/>
                    <a:pt x="7083" y="85"/>
                    <a:pt x="7296" y="24"/>
                  </a:cubicBezTo>
                  <a:cubicBezTo>
                    <a:pt x="7189" y="9"/>
                    <a:pt x="7083" y="1"/>
                    <a:pt x="697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4"/>
            <p:cNvSpPr/>
            <p:nvPr/>
          </p:nvSpPr>
          <p:spPr>
            <a:xfrm>
              <a:off x="1162150" y="3871175"/>
              <a:ext cx="83600" cy="711275"/>
            </a:xfrm>
            <a:custGeom>
              <a:avLst/>
              <a:gdLst/>
              <a:ahLst/>
              <a:cxnLst/>
              <a:rect l="l" t="t" r="r" b="b"/>
              <a:pathLst>
                <a:path w="3344" h="28451" extrusionOk="0">
                  <a:moveTo>
                    <a:pt x="3344" y="0"/>
                  </a:moveTo>
                  <a:cubicBezTo>
                    <a:pt x="3283" y="91"/>
                    <a:pt x="3253" y="183"/>
                    <a:pt x="3222" y="274"/>
                  </a:cubicBezTo>
                  <a:cubicBezTo>
                    <a:pt x="3161" y="487"/>
                    <a:pt x="3101" y="760"/>
                    <a:pt x="2979" y="1064"/>
                  </a:cubicBezTo>
                  <a:cubicBezTo>
                    <a:pt x="2888" y="1398"/>
                    <a:pt x="2766" y="1854"/>
                    <a:pt x="2645" y="2371"/>
                  </a:cubicBezTo>
                  <a:cubicBezTo>
                    <a:pt x="2523" y="2857"/>
                    <a:pt x="2371" y="3435"/>
                    <a:pt x="2249" y="4073"/>
                  </a:cubicBezTo>
                  <a:cubicBezTo>
                    <a:pt x="1520" y="7386"/>
                    <a:pt x="1003" y="10730"/>
                    <a:pt x="669" y="14104"/>
                  </a:cubicBezTo>
                  <a:cubicBezTo>
                    <a:pt x="213" y="18055"/>
                    <a:pt x="31" y="21642"/>
                    <a:pt x="0" y="24256"/>
                  </a:cubicBezTo>
                  <a:cubicBezTo>
                    <a:pt x="0" y="25532"/>
                    <a:pt x="0" y="26596"/>
                    <a:pt x="61" y="27326"/>
                  </a:cubicBezTo>
                  <a:cubicBezTo>
                    <a:pt x="61" y="27660"/>
                    <a:pt x="91" y="27934"/>
                    <a:pt x="122" y="28147"/>
                  </a:cubicBezTo>
                  <a:lnTo>
                    <a:pt x="122" y="27326"/>
                  </a:lnTo>
                  <a:cubicBezTo>
                    <a:pt x="122" y="26596"/>
                    <a:pt x="122" y="25532"/>
                    <a:pt x="152" y="24256"/>
                  </a:cubicBezTo>
                  <a:cubicBezTo>
                    <a:pt x="243" y="21642"/>
                    <a:pt x="456" y="18845"/>
                    <a:pt x="882" y="14924"/>
                  </a:cubicBezTo>
                  <a:cubicBezTo>
                    <a:pt x="1307" y="11216"/>
                    <a:pt x="1824" y="6900"/>
                    <a:pt x="2401" y="4104"/>
                  </a:cubicBezTo>
                  <a:cubicBezTo>
                    <a:pt x="2523" y="3465"/>
                    <a:pt x="2645" y="2888"/>
                    <a:pt x="2797" y="2401"/>
                  </a:cubicBezTo>
                  <a:cubicBezTo>
                    <a:pt x="2918" y="1885"/>
                    <a:pt x="2979" y="1459"/>
                    <a:pt x="3101" y="1094"/>
                  </a:cubicBezTo>
                  <a:cubicBezTo>
                    <a:pt x="3192" y="760"/>
                    <a:pt x="3222" y="517"/>
                    <a:pt x="3283" y="304"/>
                  </a:cubicBezTo>
                  <a:cubicBezTo>
                    <a:pt x="3313" y="183"/>
                    <a:pt x="3313" y="91"/>
                    <a:pt x="3344" y="0"/>
                  </a:cubicBezTo>
                  <a:close/>
                  <a:moveTo>
                    <a:pt x="122" y="28147"/>
                  </a:moveTo>
                  <a:cubicBezTo>
                    <a:pt x="91" y="28268"/>
                    <a:pt x="122" y="28359"/>
                    <a:pt x="122" y="28450"/>
                  </a:cubicBezTo>
                  <a:cubicBezTo>
                    <a:pt x="152" y="28359"/>
                    <a:pt x="152" y="28238"/>
                    <a:pt x="122" y="28147"/>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4"/>
            <p:cNvSpPr/>
            <p:nvPr/>
          </p:nvSpPr>
          <p:spPr>
            <a:xfrm>
              <a:off x="934175" y="3923600"/>
              <a:ext cx="232550" cy="485600"/>
            </a:xfrm>
            <a:custGeom>
              <a:avLst/>
              <a:gdLst/>
              <a:ahLst/>
              <a:cxnLst/>
              <a:rect l="l" t="t" r="r" b="b"/>
              <a:pathLst>
                <a:path w="9302" h="19424" extrusionOk="0">
                  <a:moveTo>
                    <a:pt x="0" y="0"/>
                  </a:moveTo>
                  <a:lnTo>
                    <a:pt x="0" y="0"/>
                  </a:lnTo>
                  <a:cubicBezTo>
                    <a:pt x="852" y="669"/>
                    <a:pt x="1672" y="1399"/>
                    <a:pt x="2432" y="2159"/>
                  </a:cubicBezTo>
                  <a:cubicBezTo>
                    <a:pt x="4165" y="4104"/>
                    <a:pt x="5563" y="6323"/>
                    <a:pt x="6566" y="8724"/>
                  </a:cubicBezTo>
                  <a:cubicBezTo>
                    <a:pt x="7143" y="10031"/>
                    <a:pt x="7630" y="11399"/>
                    <a:pt x="8025" y="12767"/>
                  </a:cubicBezTo>
                  <a:cubicBezTo>
                    <a:pt x="8390" y="14043"/>
                    <a:pt x="8633" y="15198"/>
                    <a:pt x="8815" y="16201"/>
                  </a:cubicBezTo>
                  <a:cubicBezTo>
                    <a:pt x="9028" y="17174"/>
                    <a:pt x="9119" y="17995"/>
                    <a:pt x="9180" y="18542"/>
                  </a:cubicBezTo>
                  <a:cubicBezTo>
                    <a:pt x="9180" y="18846"/>
                    <a:pt x="9210" y="19119"/>
                    <a:pt x="9271" y="19423"/>
                  </a:cubicBezTo>
                  <a:cubicBezTo>
                    <a:pt x="9302" y="19119"/>
                    <a:pt x="9302" y="18846"/>
                    <a:pt x="9271" y="18542"/>
                  </a:cubicBezTo>
                  <a:cubicBezTo>
                    <a:pt x="9210" y="17752"/>
                    <a:pt x="9119" y="16961"/>
                    <a:pt x="8998" y="16171"/>
                  </a:cubicBezTo>
                  <a:cubicBezTo>
                    <a:pt x="8815" y="15016"/>
                    <a:pt x="8542" y="13861"/>
                    <a:pt x="8238" y="12736"/>
                  </a:cubicBezTo>
                  <a:cubicBezTo>
                    <a:pt x="7873" y="11338"/>
                    <a:pt x="7387" y="9970"/>
                    <a:pt x="6809" y="8633"/>
                  </a:cubicBezTo>
                  <a:cubicBezTo>
                    <a:pt x="5806" y="6201"/>
                    <a:pt x="4347" y="3982"/>
                    <a:pt x="2554" y="2037"/>
                  </a:cubicBezTo>
                  <a:cubicBezTo>
                    <a:pt x="2250" y="1703"/>
                    <a:pt x="1915" y="1399"/>
                    <a:pt x="1551" y="1125"/>
                  </a:cubicBezTo>
                  <a:cubicBezTo>
                    <a:pt x="1399" y="1004"/>
                    <a:pt x="1277" y="852"/>
                    <a:pt x="1125" y="730"/>
                  </a:cubicBezTo>
                  <a:lnTo>
                    <a:pt x="760" y="487"/>
                  </a:lnTo>
                  <a:cubicBezTo>
                    <a:pt x="517" y="304"/>
                    <a:pt x="274" y="152"/>
                    <a:pt x="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4"/>
            <p:cNvSpPr/>
            <p:nvPr/>
          </p:nvSpPr>
          <p:spPr>
            <a:xfrm>
              <a:off x="998000" y="4714650"/>
              <a:ext cx="340450" cy="237875"/>
            </a:xfrm>
            <a:custGeom>
              <a:avLst/>
              <a:gdLst/>
              <a:ahLst/>
              <a:cxnLst/>
              <a:rect l="l" t="t" r="r" b="b"/>
              <a:pathLst>
                <a:path w="13618" h="9515" extrusionOk="0">
                  <a:moveTo>
                    <a:pt x="1" y="0"/>
                  </a:moveTo>
                  <a:lnTo>
                    <a:pt x="700" y="9514"/>
                  </a:lnTo>
                  <a:lnTo>
                    <a:pt x="12919" y="9514"/>
                  </a:lnTo>
                  <a:lnTo>
                    <a:pt x="1361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4"/>
            <p:cNvSpPr/>
            <p:nvPr/>
          </p:nvSpPr>
          <p:spPr>
            <a:xfrm>
              <a:off x="968375" y="4621175"/>
              <a:ext cx="406550" cy="93500"/>
            </a:xfrm>
            <a:custGeom>
              <a:avLst/>
              <a:gdLst/>
              <a:ahLst/>
              <a:cxnLst/>
              <a:rect l="l" t="t" r="r" b="b"/>
              <a:pathLst>
                <a:path w="16262" h="3740" extrusionOk="0">
                  <a:moveTo>
                    <a:pt x="0" y="1"/>
                  </a:moveTo>
                  <a:lnTo>
                    <a:pt x="0" y="3739"/>
                  </a:lnTo>
                  <a:lnTo>
                    <a:pt x="16262" y="3739"/>
                  </a:lnTo>
                  <a:lnTo>
                    <a:pt x="16262"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4"/>
            <p:cNvSpPr/>
            <p:nvPr/>
          </p:nvSpPr>
          <p:spPr>
            <a:xfrm>
              <a:off x="969125" y="4943375"/>
              <a:ext cx="398975" cy="25850"/>
            </a:xfrm>
            <a:custGeom>
              <a:avLst/>
              <a:gdLst/>
              <a:ahLst/>
              <a:cxnLst/>
              <a:rect l="l" t="t" r="r" b="b"/>
              <a:pathLst>
                <a:path w="15959" h="1034" extrusionOk="0">
                  <a:moveTo>
                    <a:pt x="1" y="0"/>
                  </a:moveTo>
                  <a:lnTo>
                    <a:pt x="1" y="1034"/>
                  </a:lnTo>
                  <a:lnTo>
                    <a:pt x="15958" y="1034"/>
                  </a:lnTo>
                  <a:lnTo>
                    <a:pt x="1595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4"/>
            <p:cNvSpPr/>
            <p:nvPr/>
          </p:nvSpPr>
          <p:spPr>
            <a:xfrm>
              <a:off x="988125" y="4969200"/>
              <a:ext cx="365525" cy="46375"/>
            </a:xfrm>
            <a:custGeom>
              <a:avLst/>
              <a:gdLst/>
              <a:ahLst/>
              <a:cxnLst/>
              <a:rect l="l" t="t" r="r" b="b"/>
              <a:pathLst>
                <a:path w="14621" h="1855" extrusionOk="0">
                  <a:moveTo>
                    <a:pt x="1" y="1"/>
                  </a:moveTo>
                  <a:lnTo>
                    <a:pt x="730" y="1855"/>
                  </a:lnTo>
                  <a:lnTo>
                    <a:pt x="13770" y="1855"/>
                  </a:lnTo>
                  <a:lnTo>
                    <a:pt x="1462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4"/>
            <p:cNvSpPr/>
            <p:nvPr/>
          </p:nvSpPr>
          <p:spPr>
            <a:xfrm>
              <a:off x="1003325" y="4759475"/>
              <a:ext cx="329825" cy="66150"/>
            </a:xfrm>
            <a:custGeom>
              <a:avLst/>
              <a:gdLst/>
              <a:ahLst/>
              <a:cxnLst/>
              <a:rect l="l" t="t" r="r" b="b"/>
              <a:pathLst>
                <a:path w="13193" h="2646" extrusionOk="0">
                  <a:moveTo>
                    <a:pt x="13192" y="1338"/>
                  </a:moveTo>
                  <a:cubicBezTo>
                    <a:pt x="13162" y="1338"/>
                    <a:pt x="13162" y="1368"/>
                    <a:pt x="13131" y="1399"/>
                  </a:cubicBezTo>
                  <a:lnTo>
                    <a:pt x="13192" y="1338"/>
                  </a:lnTo>
                  <a:close/>
                  <a:moveTo>
                    <a:pt x="3010" y="1"/>
                  </a:moveTo>
                  <a:lnTo>
                    <a:pt x="2979" y="61"/>
                  </a:lnTo>
                  <a:lnTo>
                    <a:pt x="917" y="2482"/>
                  </a:lnTo>
                  <a:lnTo>
                    <a:pt x="917" y="2482"/>
                  </a:lnTo>
                  <a:lnTo>
                    <a:pt x="244" y="1399"/>
                  </a:lnTo>
                  <a:lnTo>
                    <a:pt x="61" y="1125"/>
                  </a:lnTo>
                  <a:cubicBezTo>
                    <a:pt x="31" y="1064"/>
                    <a:pt x="0" y="1034"/>
                    <a:pt x="0" y="1034"/>
                  </a:cubicBezTo>
                  <a:lnTo>
                    <a:pt x="0" y="1034"/>
                  </a:lnTo>
                  <a:cubicBezTo>
                    <a:pt x="0" y="1064"/>
                    <a:pt x="31" y="1095"/>
                    <a:pt x="31" y="1125"/>
                  </a:cubicBezTo>
                  <a:lnTo>
                    <a:pt x="213" y="1429"/>
                  </a:lnTo>
                  <a:cubicBezTo>
                    <a:pt x="365" y="1703"/>
                    <a:pt x="608" y="2068"/>
                    <a:pt x="882" y="2554"/>
                  </a:cubicBezTo>
                  <a:lnTo>
                    <a:pt x="912" y="2615"/>
                  </a:lnTo>
                  <a:lnTo>
                    <a:pt x="943" y="2554"/>
                  </a:lnTo>
                  <a:cubicBezTo>
                    <a:pt x="1479" y="1928"/>
                    <a:pt x="2190" y="1128"/>
                    <a:pt x="3019" y="209"/>
                  </a:cubicBezTo>
                  <a:lnTo>
                    <a:pt x="3019" y="209"/>
                  </a:lnTo>
                  <a:lnTo>
                    <a:pt x="4681" y="2584"/>
                  </a:lnTo>
                  <a:lnTo>
                    <a:pt x="4742" y="2645"/>
                  </a:lnTo>
                  <a:lnTo>
                    <a:pt x="4803" y="2584"/>
                  </a:lnTo>
                  <a:lnTo>
                    <a:pt x="6627" y="305"/>
                  </a:lnTo>
                  <a:lnTo>
                    <a:pt x="6689" y="226"/>
                  </a:lnTo>
                  <a:lnTo>
                    <a:pt x="6689" y="226"/>
                  </a:lnTo>
                  <a:lnTo>
                    <a:pt x="8694" y="2584"/>
                  </a:lnTo>
                  <a:lnTo>
                    <a:pt x="8754" y="2645"/>
                  </a:lnTo>
                  <a:lnTo>
                    <a:pt x="8815" y="2584"/>
                  </a:lnTo>
                  <a:lnTo>
                    <a:pt x="10472" y="217"/>
                  </a:lnTo>
                  <a:lnTo>
                    <a:pt x="12159" y="2554"/>
                  </a:lnTo>
                  <a:lnTo>
                    <a:pt x="12189" y="2615"/>
                  </a:lnTo>
                  <a:lnTo>
                    <a:pt x="12220" y="2554"/>
                  </a:lnTo>
                  <a:lnTo>
                    <a:pt x="12244" y="2523"/>
                  </a:lnTo>
                  <a:lnTo>
                    <a:pt x="12250" y="2523"/>
                  </a:lnTo>
                  <a:cubicBezTo>
                    <a:pt x="12249" y="2522"/>
                    <a:pt x="12248" y="2521"/>
                    <a:pt x="12247" y="2519"/>
                  </a:cubicBezTo>
                  <a:lnTo>
                    <a:pt x="12247" y="2519"/>
                  </a:lnTo>
                  <a:lnTo>
                    <a:pt x="12949" y="1642"/>
                  </a:lnTo>
                  <a:lnTo>
                    <a:pt x="13131" y="1399"/>
                  </a:lnTo>
                  <a:lnTo>
                    <a:pt x="12949" y="1612"/>
                  </a:lnTo>
                  <a:lnTo>
                    <a:pt x="12222" y="2484"/>
                  </a:lnTo>
                  <a:lnTo>
                    <a:pt x="12222" y="2484"/>
                  </a:lnTo>
                  <a:cubicBezTo>
                    <a:pt x="11770" y="1852"/>
                    <a:pt x="11202" y="1044"/>
                    <a:pt x="10517" y="61"/>
                  </a:cubicBezTo>
                  <a:lnTo>
                    <a:pt x="10487" y="1"/>
                  </a:lnTo>
                  <a:lnTo>
                    <a:pt x="10426" y="61"/>
                  </a:lnTo>
                  <a:lnTo>
                    <a:pt x="8750" y="2415"/>
                  </a:lnTo>
                  <a:lnTo>
                    <a:pt x="8750" y="2415"/>
                  </a:lnTo>
                  <a:lnTo>
                    <a:pt x="6779" y="61"/>
                  </a:lnTo>
                  <a:lnTo>
                    <a:pt x="6718" y="1"/>
                  </a:lnTo>
                  <a:lnTo>
                    <a:pt x="6657" y="61"/>
                  </a:lnTo>
                  <a:cubicBezTo>
                    <a:pt x="6627" y="122"/>
                    <a:pt x="6596" y="153"/>
                    <a:pt x="6536" y="213"/>
                  </a:cubicBezTo>
                  <a:lnTo>
                    <a:pt x="4774" y="2453"/>
                  </a:lnTo>
                  <a:lnTo>
                    <a:pt x="4774" y="2453"/>
                  </a:lnTo>
                  <a:lnTo>
                    <a:pt x="3070" y="61"/>
                  </a:lnTo>
                  <a:lnTo>
                    <a:pt x="3010"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4"/>
            <p:cNvSpPr/>
            <p:nvPr/>
          </p:nvSpPr>
          <p:spPr>
            <a:xfrm>
              <a:off x="1001050" y="4711600"/>
              <a:ext cx="341975" cy="3825"/>
            </a:xfrm>
            <a:custGeom>
              <a:avLst/>
              <a:gdLst/>
              <a:ahLst/>
              <a:cxnLst/>
              <a:rect l="l" t="t" r="r" b="b"/>
              <a:pathLst>
                <a:path w="13679" h="153" extrusionOk="0">
                  <a:moveTo>
                    <a:pt x="6839" y="1"/>
                  </a:moveTo>
                  <a:cubicBezTo>
                    <a:pt x="3070" y="1"/>
                    <a:pt x="0" y="31"/>
                    <a:pt x="0" y="62"/>
                  </a:cubicBezTo>
                  <a:cubicBezTo>
                    <a:pt x="0" y="92"/>
                    <a:pt x="3070" y="153"/>
                    <a:pt x="6839" y="153"/>
                  </a:cubicBezTo>
                  <a:cubicBezTo>
                    <a:pt x="10608" y="153"/>
                    <a:pt x="13678" y="92"/>
                    <a:pt x="13678" y="62"/>
                  </a:cubicBezTo>
                  <a:cubicBezTo>
                    <a:pt x="13678" y="31"/>
                    <a:pt x="10608" y="1"/>
                    <a:pt x="6839" y="1"/>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4"/>
            <p:cNvSpPr/>
            <p:nvPr/>
          </p:nvSpPr>
          <p:spPr>
            <a:xfrm>
              <a:off x="986600" y="4969975"/>
              <a:ext cx="371625" cy="3825"/>
            </a:xfrm>
            <a:custGeom>
              <a:avLst/>
              <a:gdLst/>
              <a:ahLst/>
              <a:cxnLst/>
              <a:rect l="l" t="t" r="r" b="b"/>
              <a:pathLst>
                <a:path w="14865" h="153" extrusionOk="0">
                  <a:moveTo>
                    <a:pt x="7448" y="0"/>
                  </a:moveTo>
                  <a:cubicBezTo>
                    <a:pt x="3344" y="0"/>
                    <a:pt x="1" y="31"/>
                    <a:pt x="1" y="91"/>
                  </a:cubicBezTo>
                  <a:cubicBezTo>
                    <a:pt x="1" y="122"/>
                    <a:pt x="3314" y="152"/>
                    <a:pt x="7448" y="152"/>
                  </a:cubicBezTo>
                  <a:cubicBezTo>
                    <a:pt x="11551" y="152"/>
                    <a:pt x="14864" y="122"/>
                    <a:pt x="14864" y="91"/>
                  </a:cubicBezTo>
                  <a:cubicBezTo>
                    <a:pt x="14864" y="31"/>
                    <a:pt x="11551" y="0"/>
                    <a:pt x="744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4"/>
            <p:cNvSpPr/>
            <p:nvPr/>
          </p:nvSpPr>
          <p:spPr>
            <a:xfrm>
              <a:off x="541300" y="1412925"/>
              <a:ext cx="2024400" cy="767525"/>
            </a:xfrm>
            <a:custGeom>
              <a:avLst/>
              <a:gdLst/>
              <a:ahLst/>
              <a:cxnLst/>
              <a:rect l="l" t="t" r="r" b="b"/>
              <a:pathLst>
                <a:path w="80976" h="30701" extrusionOk="0">
                  <a:moveTo>
                    <a:pt x="1" y="1"/>
                  </a:moveTo>
                  <a:lnTo>
                    <a:pt x="1" y="30700"/>
                  </a:lnTo>
                  <a:lnTo>
                    <a:pt x="80975" y="30700"/>
                  </a:lnTo>
                  <a:lnTo>
                    <a:pt x="8097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4"/>
            <p:cNvSpPr/>
            <p:nvPr/>
          </p:nvSpPr>
          <p:spPr>
            <a:xfrm>
              <a:off x="858175" y="1592250"/>
              <a:ext cx="1536550" cy="4600"/>
            </a:xfrm>
            <a:custGeom>
              <a:avLst/>
              <a:gdLst/>
              <a:ahLst/>
              <a:cxnLst/>
              <a:rect l="l" t="t" r="r" b="b"/>
              <a:pathLst>
                <a:path w="61462" h="184" extrusionOk="0">
                  <a:moveTo>
                    <a:pt x="30731" y="1"/>
                  </a:moveTo>
                  <a:cubicBezTo>
                    <a:pt x="13770" y="1"/>
                    <a:pt x="1" y="31"/>
                    <a:pt x="1" y="92"/>
                  </a:cubicBezTo>
                  <a:cubicBezTo>
                    <a:pt x="1" y="153"/>
                    <a:pt x="13770" y="183"/>
                    <a:pt x="30731" y="183"/>
                  </a:cubicBezTo>
                  <a:cubicBezTo>
                    <a:pt x="47722" y="183"/>
                    <a:pt x="61461" y="153"/>
                    <a:pt x="61461" y="92"/>
                  </a:cubicBezTo>
                  <a:cubicBezTo>
                    <a:pt x="61461" y="31"/>
                    <a:pt x="47722" y="1"/>
                    <a:pt x="307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4"/>
            <p:cNvSpPr/>
            <p:nvPr/>
          </p:nvSpPr>
          <p:spPr>
            <a:xfrm>
              <a:off x="858175" y="1682675"/>
              <a:ext cx="1536550" cy="5350"/>
            </a:xfrm>
            <a:custGeom>
              <a:avLst/>
              <a:gdLst/>
              <a:ahLst/>
              <a:cxnLst/>
              <a:rect l="l" t="t" r="r" b="b"/>
              <a:pathLst>
                <a:path w="61462" h="214" extrusionOk="0">
                  <a:moveTo>
                    <a:pt x="30731" y="1"/>
                  </a:moveTo>
                  <a:cubicBezTo>
                    <a:pt x="13770" y="1"/>
                    <a:pt x="1" y="62"/>
                    <a:pt x="1" y="92"/>
                  </a:cubicBezTo>
                  <a:cubicBezTo>
                    <a:pt x="1" y="153"/>
                    <a:pt x="13770" y="214"/>
                    <a:pt x="30731" y="214"/>
                  </a:cubicBezTo>
                  <a:cubicBezTo>
                    <a:pt x="47722" y="214"/>
                    <a:pt x="61461" y="153"/>
                    <a:pt x="61461" y="92"/>
                  </a:cubicBezTo>
                  <a:cubicBezTo>
                    <a:pt x="61461" y="62"/>
                    <a:pt x="47722" y="1"/>
                    <a:pt x="307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4"/>
            <p:cNvSpPr/>
            <p:nvPr/>
          </p:nvSpPr>
          <p:spPr>
            <a:xfrm>
              <a:off x="858175" y="1773875"/>
              <a:ext cx="1536550" cy="4575"/>
            </a:xfrm>
            <a:custGeom>
              <a:avLst/>
              <a:gdLst/>
              <a:ahLst/>
              <a:cxnLst/>
              <a:rect l="l" t="t" r="r" b="b"/>
              <a:pathLst>
                <a:path w="61462" h="183" extrusionOk="0">
                  <a:moveTo>
                    <a:pt x="30731" y="0"/>
                  </a:moveTo>
                  <a:cubicBezTo>
                    <a:pt x="13770" y="0"/>
                    <a:pt x="1" y="31"/>
                    <a:pt x="1" y="92"/>
                  </a:cubicBezTo>
                  <a:cubicBezTo>
                    <a:pt x="1" y="152"/>
                    <a:pt x="13770" y="183"/>
                    <a:pt x="30731" y="183"/>
                  </a:cubicBezTo>
                  <a:cubicBezTo>
                    <a:pt x="47722" y="183"/>
                    <a:pt x="61461" y="152"/>
                    <a:pt x="61461" y="92"/>
                  </a:cubicBezTo>
                  <a:cubicBezTo>
                    <a:pt x="61461" y="31"/>
                    <a:pt x="47722" y="0"/>
                    <a:pt x="307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4"/>
            <p:cNvSpPr/>
            <p:nvPr/>
          </p:nvSpPr>
          <p:spPr>
            <a:xfrm>
              <a:off x="858175" y="1864300"/>
              <a:ext cx="1536550" cy="5350"/>
            </a:xfrm>
            <a:custGeom>
              <a:avLst/>
              <a:gdLst/>
              <a:ahLst/>
              <a:cxnLst/>
              <a:rect l="l" t="t" r="r" b="b"/>
              <a:pathLst>
                <a:path w="61462" h="214" extrusionOk="0">
                  <a:moveTo>
                    <a:pt x="30731" y="0"/>
                  </a:moveTo>
                  <a:cubicBezTo>
                    <a:pt x="13770" y="0"/>
                    <a:pt x="1" y="61"/>
                    <a:pt x="1" y="122"/>
                  </a:cubicBezTo>
                  <a:cubicBezTo>
                    <a:pt x="1" y="152"/>
                    <a:pt x="13770" y="213"/>
                    <a:pt x="30731" y="213"/>
                  </a:cubicBezTo>
                  <a:cubicBezTo>
                    <a:pt x="47722" y="213"/>
                    <a:pt x="61461" y="152"/>
                    <a:pt x="61461" y="122"/>
                  </a:cubicBezTo>
                  <a:cubicBezTo>
                    <a:pt x="61461" y="61"/>
                    <a:pt x="47722" y="0"/>
                    <a:pt x="3073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4"/>
            <p:cNvSpPr/>
            <p:nvPr/>
          </p:nvSpPr>
          <p:spPr>
            <a:xfrm>
              <a:off x="858175" y="1955475"/>
              <a:ext cx="1536550" cy="4600"/>
            </a:xfrm>
            <a:custGeom>
              <a:avLst/>
              <a:gdLst/>
              <a:ahLst/>
              <a:cxnLst/>
              <a:rect l="l" t="t" r="r" b="b"/>
              <a:pathLst>
                <a:path w="61462" h="184" extrusionOk="0">
                  <a:moveTo>
                    <a:pt x="30731" y="1"/>
                  </a:moveTo>
                  <a:cubicBezTo>
                    <a:pt x="13770" y="1"/>
                    <a:pt x="1" y="31"/>
                    <a:pt x="1" y="92"/>
                  </a:cubicBezTo>
                  <a:cubicBezTo>
                    <a:pt x="1" y="153"/>
                    <a:pt x="13770" y="183"/>
                    <a:pt x="30731" y="183"/>
                  </a:cubicBezTo>
                  <a:cubicBezTo>
                    <a:pt x="47722" y="183"/>
                    <a:pt x="61461" y="153"/>
                    <a:pt x="61461" y="92"/>
                  </a:cubicBezTo>
                  <a:cubicBezTo>
                    <a:pt x="61461" y="31"/>
                    <a:pt x="47722" y="1"/>
                    <a:pt x="30731"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4"/>
            <p:cNvSpPr/>
            <p:nvPr/>
          </p:nvSpPr>
          <p:spPr>
            <a:xfrm>
              <a:off x="846025" y="1674075"/>
              <a:ext cx="1415700" cy="296975"/>
            </a:xfrm>
            <a:custGeom>
              <a:avLst/>
              <a:gdLst/>
              <a:ahLst/>
              <a:cxnLst/>
              <a:rect l="l" t="t" r="r" b="b"/>
              <a:pathLst>
                <a:path w="56628" h="11879" extrusionOk="0">
                  <a:moveTo>
                    <a:pt x="34204" y="0"/>
                  </a:moveTo>
                  <a:cubicBezTo>
                    <a:pt x="33681" y="0"/>
                    <a:pt x="33169" y="166"/>
                    <a:pt x="32767" y="497"/>
                  </a:cubicBezTo>
                  <a:cubicBezTo>
                    <a:pt x="32220" y="922"/>
                    <a:pt x="31794" y="1470"/>
                    <a:pt x="31551" y="2108"/>
                  </a:cubicBezTo>
                  <a:cubicBezTo>
                    <a:pt x="31278" y="2746"/>
                    <a:pt x="31095" y="3385"/>
                    <a:pt x="30974" y="4053"/>
                  </a:cubicBezTo>
                  <a:cubicBezTo>
                    <a:pt x="30852" y="4722"/>
                    <a:pt x="30700" y="5391"/>
                    <a:pt x="30457" y="5999"/>
                  </a:cubicBezTo>
                  <a:cubicBezTo>
                    <a:pt x="30335" y="6333"/>
                    <a:pt x="30183" y="6606"/>
                    <a:pt x="29971" y="6880"/>
                  </a:cubicBezTo>
                  <a:cubicBezTo>
                    <a:pt x="29788" y="7184"/>
                    <a:pt x="29545" y="7427"/>
                    <a:pt x="29302" y="7640"/>
                  </a:cubicBezTo>
                  <a:cubicBezTo>
                    <a:pt x="28755" y="8065"/>
                    <a:pt x="28147" y="8369"/>
                    <a:pt x="27509" y="8521"/>
                  </a:cubicBezTo>
                  <a:cubicBezTo>
                    <a:pt x="27159" y="8617"/>
                    <a:pt x="26810" y="8662"/>
                    <a:pt x="26460" y="8662"/>
                  </a:cubicBezTo>
                  <a:cubicBezTo>
                    <a:pt x="26141" y="8662"/>
                    <a:pt x="25822" y="8624"/>
                    <a:pt x="25503" y="8552"/>
                  </a:cubicBezTo>
                  <a:cubicBezTo>
                    <a:pt x="24864" y="8400"/>
                    <a:pt x="24287" y="8096"/>
                    <a:pt x="23770" y="7701"/>
                  </a:cubicBezTo>
                  <a:cubicBezTo>
                    <a:pt x="23253" y="7306"/>
                    <a:pt x="22767" y="6850"/>
                    <a:pt x="22250" y="6454"/>
                  </a:cubicBezTo>
                  <a:cubicBezTo>
                    <a:pt x="21733" y="6029"/>
                    <a:pt x="21156" y="5695"/>
                    <a:pt x="20518" y="5512"/>
                  </a:cubicBezTo>
                  <a:cubicBezTo>
                    <a:pt x="20314" y="5464"/>
                    <a:pt x="20104" y="5440"/>
                    <a:pt x="19894" y="5440"/>
                  </a:cubicBezTo>
                  <a:cubicBezTo>
                    <a:pt x="19446" y="5440"/>
                    <a:pt x="18996" y="5548"/>
                    <a:pt x="18603" y="5755"/>
                  </a:cubicBezTo>
                  <a:cubicBezTo>
                    <a:pt x="18056" y="6090"/>
                    <a:pt x="17569" y="6515"/>
                    <a:pt x="17205" y="7062"/>
                  </a:cubicBezTo>
                  <a:cubicBezTo>
                    <a:pt x="16870" y="7549"/>
                    <a:pt x="16566" y="8096"/>
                    <a:pt x="16323" y="8643"/>
                  </a:cubicBezTo>
                  <a:cubicBezTo>
                    <a:pt x="16049" y="9190"/>
                    <a:pt x="15776" y="9676"/>
                    <a:pt x="15442" y="10163"/>
                  </a:cubicBezTo>
                  <a:cubicBezTo>
                    <a:pt x="15138" y="10649"/>
                    <a:pt x="14712" y="11044"/>
                    <a:pt x="14226" y="11348"/>
                  </a:cubicBezTo>
                  <a:cubicBezTo>
                    <a:pt x="13837" y="11581"/>
                    <a:pt x="13382" y="11726"/>
                    <a:pt x="12917" y="11726"/>
                  </a:cubicBezTo>
                  <a:cubicBezTo>
                    <a:pt x="12837" y="11726"/>
                    <a:pt x="12756" y="11722"/>
                    <a:pt x="12676" y="11713"/>
                  </a:cubicBezTo>
                  <a:cubicBezTo>
                    <a:pt x="12159" y="11622"/>
                    <a:pt x="11673" y="11348"/>
                    <a:pt x="11308" y="10953"/>
                  </a:cubicBezTo>
                  <a:cubicBezTo>
                    <a:pt x="10973" y="10558"/>
                    <a:pt x="10730" y="10102"/>
                    <a:pt x="10548" y="9616"/>
                  </a:cubicBezTo>
                  <a:cubicBezTo>
                    <a:pt x="10396" y="9160"/>
                    <a:pt x="10274" y="8673"/>
                    <a:pt x="10183" y="8157"/>
                  </a:cubicBezTo>
                  <a:cubicBezTo>
                    <a:pt x="10092" y="7670"/>
                    <a:pt x="10001" y="7184"/>
                    <a:pt x="9879" y="6728"/>
                  </a:cubicBezTo>
                  <a:cubicBezTo>
                    <a:pt x="9758" y="6272"/>
                    <a:pt x="9545" y="5847"/>
                    <a:pt x="9302" y="5451"/>
                  </a:cubicBezTo>
                  <a:cubicBezTo>
                    <a:pt x="8846" y="4661"/>
                    <a:pt x="8086" y="4114"/>
                    <a:pt x="7235" y="3932"/>
                  </a:cubicBezTo>
                  <a:cubicBezTo>
                    <a:pt x="7125" y="3916"/>
                    <a:pt x="7017" y="3908"/>
                    <a:pt x="6910" y="3908"/>
                  </a:cubicBezTo>
                  <a:cubicBezTo>
                    <a:pt x="6605" y="3908"/>
                    <a:pt x="6312" y="3971"/>
                    <a:pt x="6019" y="4084"/>
                  </a:cubicBezTo>
                  <a:cubicBezTo>
                    <a:pt x="5685" y="4236"/>
                    <a:pt x="5350" y="4448"/>
                    <a:pt x="5077" y="4722"/>
                  </a:cubicBezTo>
                  <a:cubicBezTo>
                    <a:pt x="4013" y="5725"/>
                    <a:pt x="3526" y="6910"/>
                    <a:pt x="2797" y="7640"/>
                  </a:cubicBezTo>
                  <a:cubicBezTo>
                    <a:pt x="2067" y="8339"/>
                    <a:pt x="1308" y="8673"/>
                    <a:pt x="791" y="8673"/>
                  </a:cubicBezTo>
                  <a:cubicBezTo>
                    <a:pt x="517" y="8673"/>
                    <a:pt x="244" y="8643"/>
                    <a:pt x="1" y="8521"/>
                  </a:cubicBezTo>
                  <a:lnTo>
                    <a:pt x="1" y="8521"/>
                  </a:lnTo>
                  <a:lnTo>
                    <a:pt x="183" y="8613"/>
                  </a:lnTo>
                  <a:cubicBezTo>
                    <a:pt x="332" y="8662"/>
                    <a:pt x="501" y="8712"/>
                    <a:pt x="674" y="8712"/>
                  </a:cubicBezTo>
                  <a:cubicBezTo>
                    <a:pt x="713" y="8712"/>
                    <a:pt x="752" y="8709"/>
                    <a:pt x="791" y="8704"/>
                  </a:cubicBezTo>
                  <a:cubicBezTo>
                    <a:pt x="812" y="8705"/>
                    <a:pt x="833" y="8705"/>
                    <a:pt x="855" y="8705"/>
                  </a:cubicBezTo>
                  <a:cubicBezTo>
                    <a:pt x="1394" y="8705"/>
                    <a:pt x="2098" y="8342"/>
                    <a:pt x="2858" y="7670"/>
                  </a:cubicBezTo>
                  <a:cubicBezTo>
                    <a:pt x="3648" y="6971"/>
                    <a:pt x="4134" y="5786"/>
                    <a:pt x="5168" y="4783"/>
                  </a:cubicBezTo>
                  <a:cubicBezTo>
                    <a:pt x="5411" y="4540"/>
                    <a:pt x="5745" y="4327"/>
                    <a:pt x="6080" y="4175"/>
                  </a:cubicBezTo>
                  <a:cubicBezTo>
                    <a:pt x="6347" y="4086"/>
                    <a:pt x="6614" y="4029"/>
                    <a:pt x="6893" y="4029"/>
                  </a:cubicBezTo>
                  <a:cubicBezTo>
                    <a:pt x="6995" y="4029"/>
                    <a:pt x="7098" y="4037"/>
                    <a:pt x="7204" y="4053"/>
                  </a:cubicBezTo>
                  <a:cubicBezTo>
                    <a:pt x="8055" y="4236"/>
                    <a:pt x="8755" y="4783"/>
                    <a:pt x="9180" y="5512"/>
                  </a:cubicBezTo>
                  <a:cubicBezTo>
                    <a:pt x="9697" y="6242"/>
                    <a:pt x="9849" y="7214"/>
                    <a:pt x="10031" y="8187"/>
                  </a:cubicBezTo>
                  <a:cubicBezTo>
                    <a:pt x="10122" y="8673"/>
                    <a:pt x="10244" y="9190"/>
                    <a:pt x="10426" y="9676"/>
                  </a:cubicBezTo>
                  <a:cubicBezTo>
                    <a:pt x="10578" y="10163"/>
                    <a:pt x="10852" y="10649"/>
                    <a:pt x="11217" y="11044"/>
                  </a:cubicBezTo>
                  <a:cubicBezTo>
                    <a:pt x="11581" y="11470"/>
                    <a:pt x="12098" y="11774"/>
                    <a:pt x="12676" y="11865"/>
                  </a:cubicBezTo>
                  <a:cubicBezTo>
                    <a:pt x="12760" y="11874"/>
                    <a:pt x="12844" y="11878"/>
                    <a:pt x="12928" y="11878"/>
                  </a:cubicBezTo>
                  <a:cubicBezTo>
                    <a:pt x="13420" y="11878"/>
                    <a:pt x="13902" y="11729"/>
                    <a:pt x="14317" y="11470"/>
                  </a:cubicBezTo>
                  <a:cubicBezTo>
                    <a:pt x="14834" y="11166"/>
                    <a:pt x="15259" y="10740"/>
                    <a:pt x="15594" y="10254"/>
                  </a:cubicBezTo>
                  <a:cubicBezTo>
                    <a:pt x="15928" y="9768"/>
                    <a:pt x="16232" y="9251"/>
                    <a:pt x="16475" y="8704"/>
                  </a:cubicBezTo>
                  <a:cubicBezTo>
                    <a:pt x="16749" y="8157"/>
                    <a:pt x="17053" y="7640"/>
                    <a:pt x="17387" y="7123"/>
                  </a:cubicBezTo>
                  <a:cubicBezTo>
                    <a:pt x="17721" y="6637"/>
                    <a:pt x="18177" y="6211"/>
                    <a:pt x="18724" y="5907"/>
                  </a:cubicBezTo>
                  <a:cubicBezTo>
                    <a:pt x="19076" y="5700"/>
                    <a:pt x="19485" y="5592"/>
                    <a:pt x="19901" y="5592"/>
                  </a:cubicBezTo>
                  <a:cubicBezTo>
                    <a:pt x="20097" y="5592"/>
                    <a:pt x="20293" y="5616"/>
                    <a:pt x="20487" y="5664"/>
                  </a:cubicBezTo>
                  <a:cubicBezTo>
                    <a:pt x="21095" y="5847"/>
                    <a:pt x="21673" y="6151"/>
                    <a:pt x="22159" y="6576"/>
                  </a:cubicBezTo>
                  <a:cubicBezTo>
                    <a:pt x="22676" y="6971"/>
                    <a:pt x="23162" y="7427"/>
                    <a:pt x="23679" y="7822"/>
                  </a:cubicBezTo>
                  <a:cubicBezTo>
                    <a:pt x="24226" y="8248"/>
                    <a:pt x="24864" y="8552"/>
                    <a:pt x="25533" y="8734"/>
                  </a:cubicBezTo>
                  <a:cubicBezTo>
                    <a:pt x="25834" y="8803"/>
                    <a:pt x="26142" y="8834"/>
                    <a:pt x="26452" y="8834"/>
                  </a:cubicBezTo>
                  <a:cubicBezTo>
                    <a:pt x="26832" y="8834"/>
                    <a:pt x="27216" y="8787"/>
                    <a:pt x="27600" y="8704"/>
                  </a:cubicBezTo>
                  <a:cubicBezTo>
                    <a:pt x="28269" y="8521"/>
                    <a:pt x="28907" y="8217"/>
                    <a:pt x="29454" y="7761"/>
                  </a:cubicBezTo>
                  <a:cubicBezTo>
                    <a:pt x="29728" y="7549"/>
                    <a:pt x="29971" y="7275"/>
                    <a:pt x="30183" y="7002"/>
                  </a:cubicBezTo>
                  <a:cubicBezTo>
                    <a:pt x="30396" y="6698"/>
                    <a:pt x="30548" y="6394"/>
                    <a:pt x="30670" y="6059"/>
                  </a:cubicBezTo>
                  <a:cubicBezTo>
                    <a:pt x="30913" y="5421"/>
                    <a:pt x="31095" y="4752"/>
                    <a:pt x="31217" y="4084"/>
                  </a:cubicBezTo>
                  <a:cubicBezTo>
                    <a:pt x="31339" y="3445"/>
                    <a:pt x="31521" y="2807"/>
                    <a:pt x="31764" y="2169"/>
                  </a:cubicBezTo>
                  <a:cubicBezTo>
                    <a:pt x="32007" y="1591"/>
                    <a:pt x="32402" y="1074"/>
                    <a:pt x="32919" y="649"/>
                  </a:cubicBezTo>
                  <a:cubicBezTo>
                    <a:pt x="33281" y="355"/>
                    <a:pt x="33726" y="196"/>
                    <a:pt x="34181" y="196"/>
                  </a:cubicBezTo>
                  <a:cubicBezTo>
                    <a:pt x="34338" y="196"/>
                    <a:pt x="34496" y="215"/>
                    <a:pt x="34652" y="254"/>
                  </a:cubicBezTo>
                  <a:cubicBezTo>
                    <a:pt x="35260" y="406"/>
                    <a:pt x="35776" y="770"/>
                    <a:pt x="36141" y="1287"/>
                  </a:cubicBezTo>
                  <a:cubicBezTo>
                    <a:pt x="36931" y="2229"/>
                    <a:pt x="37235" y="3476"/>
                    <a:pt x="37843" y="4509"/>
                  </a:cubicBezTo>
                  <a:cubicBezTo>
                    <a:pt x="38147" y="5056"/>
                    <a:pt x="38542" y="5512"/>
                    <a:pt x="39029" y="5877"/>
                  </a:cubicBezTo>
                  <a:cubicBezTo>
                    <a:pt x="39502" y="6183"/>
                    <a:pt x="40027" y="6337"/>
                    <a:pt x="40579" y="6337"/>
                  </a:cubicBezTo>
                  <a:cubicBezTo>
                    <a:pt x="40630" y="6337"/>
                    <a:pt x="40680" y="6335"/>
                    <a:pt x="40731" y="6333"/>
                  </a:cubicBezTo>
                  <a:cubicBezTo>
                    <a:pt x="41855" y="6211"/>
                    <a:pt x="42919" y="5695"/>
                    <a:pt x="43710" y="4874"/>
                  </a:cubicBezTo>
                  <a:cubicBezTo>
                    <a:pt x="44500" y="4144"/>
                    <a:pt x="45138" y="3324"/>
                    <a:pt x="45868" y="2655"/>
                  </a:cubicBezTo>
                  <a:cubicBezTo>
                    <a:pt x="46536" y="2017"/>
                    <a:pt x="47387" y="1561"/>
                    <a:pt x="48330" y="1378"/>
                  </a:cubicBezTo>
                  <a:cubicBezTo>
                    <a:pt x="48498" y="1342"/>
                    <a:pt x="48665" y="1325"/>
                    <a:pt x="48833" y="1325"/>
                  </a:cubicBezTo>
                  <a:cubicBezTo>
                    <a:pt x="49091" y="1325"/>
                    <a:pt x="49349" y="1366"/>
                    <a:pt x="49606" y="1439"/>
                  </a:cubicBezTo>
                  <a:cubicBezTo>
                    <a:pt x="50001" y="1561"/>
                    <a:pt x="50366" y="1774"/>
                    <a:pt x="50640" y="2077"/>
                  </a:cubicBezTo>
                  <a:cubicBezTo>
                    <a:pt x="51187" y="2625"/>
                    <a:pt x="51582" y="3293"/>
                    <a:pt x="51856" y="3992"/>
                  </a:cubicBezTo>
                  <a:cubicBezTo>
                    <a:pt x="52129" y="4661"/>
                    <a:pt x="52372" y="5299"/>
                    <a:pt x="52646" y="5847"/>
                  </a:cubicBezTo>
                  <a:cubicBezTo>
                    <a:pt x="52919" y="6363"/>
                    <a:pt x="53284" y="6819"/>
                    <a:pt x="53710" y="7184"/>
                  </a:cubicBezTo>
                  <a:cubicBezTo>
                    <a:pt x="54149" y="7540"/>
                    <a:pt x="54690" y="7723"/>
                    <a:pt x="55232" y="7723"/>
                  </a:cubicBezTo>
                  <a:cubicBezTo>
                    <a:pt x="55477" y="7723"/>
                    <a:pt x="55722" y="7685"/>
                    <a:pt x="55959" y="7609"/>
                  </a:cubicBezTo>
                  <a:cubicBezTo>
                    <a:pt x="56141" y="7518"/>
                    <a:pt x="56324" y="7427"/>
                    <a:pt x="56476" y="7275"/>
                  </a:cubicBezTo>
                  <a:cubicBezTo>
                    <a:pt x="56567" y="7184"/>
                    <a:pt x="56628" y="7123"/>
                    <a:pt x="56628" y="7123"/>
                  </a:cubicBezTo>
                  <a:lnTo>
                    <a:pt x="56628" y="7123"/>
                  </a:lnTo>
                  <a:cubicBezTo>
                    <a:pt x="56415" y="7306"/>
                    <a:pt x="56172" y="7458"/>
                    <a:pt x="55929" y="7549"/>
                  </a:cubicBezTo>
                  <a:cubicBezTo>
                    <a:pt x="55704" y="7612"/>
                    <a:pt x="55475" y="7643"/>
                    <a:pt x="55247" y="7643"/>
                  </a:cubicBezTo>
                  <a:cubicBezTo>
                    <a:pt x="54703" y="7643"/>
                    <a:pt x="54169" y="7466"/>
                    <a:pt x="53740" y="7123"/>
                  </a:cubicBezTo>
                  <a:cubicBezTo>
                    <a:pt x="53315" y="6758"/>
                    <a:pt x="52950" y="6302"/>
                    <a:pt x="52707" y="5816"/>
                  </a:cubicBezTo>
                  <a:cubicBezTo>
                    <a:pt x="52433" y="5269"/>
                    <a:pt x="52220" y="4631"/>
                    <a:pt x="51947" y="3962"/>
                  </a:cubicBezTo>
                  <a:cubicBezTo>
                    <a:pt x="51673" y="3233"/>
                    <a:pt x="51248" y="2533"/>
                    <a:pt x="50731" y="1986"/>
                  </a:cubicBezTo>
                  <a:cubicBezTo>
                    <a:pt x="50397" y="1682"/>
                    <a:pt x="50032" y="1439"/>
                    <a:pt x="49637" y="1287"/>
                  </a:cubicBezTo>
                  <a:cubicBezTo>
                    <a:pt x="49361" y="1214"/>
                    <a:pt x="49085" y="1173"/>
                    <a:pt x="48808" y="1173"/>
                  </a:cubicBezTo>
                  <a:cubicBezTo>
                    <a:pt x="48629" y="1173"/>
                    <a:pt x="48449" y="1190"/>
                    <a:pt x="48269" y="1226"/>
                  </a:cubicBezTo>
                  <a:cubicBezTo>
                    <a:pt x="47327" y="1409"/>
                    <a:pt x="46445" y="1865"/>
                    <a:pt x="45746" y="2533"/>
                  </a:cubicBezTo>
                  <a:cubicBezTo>
                    <a:pt x="44986" y="3233"/>
                    <a:pt x="44348" y="4023"/>
                    <a:pt x="43558" y="4752"/>
                  </a:cubicBezTo>
                  <a:cubicBezTo>
                    <a:pt x="42798" y="5543"/>
                    <a:pt x="41795" y="6029"/>
                    <a:pt x="40700" y="6151"/>
                  </a:cubicBezTo>
                  <a:cubicBezTo>
                    <a:pt x="40654" y="6153"/>
                    <a:pt x="40608" y="6154"/>
                    <a:pt x="40562" y="6154"/>
                  </a:cubicBezTo>
                  <a:cubicBezTo>
                    <a:pt x="40057" y="6154"/>
                    <a:pt x="39538" y="6003"/>
                    <a:pt x="39120" y="5725"/>
                  </a:cubicBezTo>
                  <a:cubicBezTo>
                    <a:pt x="38634" y="5391"/>
                    <a:pt x="38238" y="4935"/>
                    <a:pt x="37965" y="4418"/>
                  </a:cubicBezTo>
                  <a:cubicBezTo>
                    <a:pt x="37387" y="3385"/>
                    <a:pt x="37083" y="2138"/>
                    <a:pt x="36232" y="1135"/>
                  </a:cubicBezTo>
                  <a:cubicBezTo>
                    <a:pt x="35837" y="619"/>
                    <a:pt x="35290" y="223"/>
                    <a:pt x="34652" y="41"/>
                  </a:cubicBezTo>
                  <a:cubicBezTo>
                    <a:pt x="34503" y="14"/>
                    <a:pt x="34353" y="0"/>
                    <a:pt x="342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4"/>
            <p:cNvSpPr/>
            <p:nvPr/>
          </p:nvSpPr>
          <p:spPr>
            <a:xfrm>
              <a:off x="833100" y="1603925"/>
              <a:ext cx="1525150" cy="298775"/>
            </a:xfrm>
            <a:custGeom>
              <a:avLst/>
              <a:gdLst/>
              <a:ahLst/>
              <a:cxnLst/>
              <a:rect l="l" t="t" r="r" b="b"/>
              <a:pathLst>
                <a:path w="61006" h="11951" extrusionOk="0">
                  <a:moveTo>
                    <a:pt x="60268" y="8951"/>
                  </a:moveTo>
                  <a:lnTo>
                    <a:pt x="60268" y="8951"/>
                  </a:lnTo>
                  <a:cubicBezTo>
                    <a:pt x="60317" y="8972"/>
                    <a:pt x="60367" y="8991"/>
                    <a:pt x="60417" y="9006"/>
                  </a:cubicBezTo>
                  <a:lnTo>
                    <a:pt x="60417" y="9006"/>
                  </a:lnTo>
                  <a:cubicBezTo>
                    <a:pt x="60368" y="8988"/>
                    <a:pt x="60318" y="8968"/>
                    <a:pt x="60268" y="8951"/>
                  </a:cubicBezTo>
                  <a:close/>
                  <a:moveTo>
                    <a:pt x="60417" y="9006"/>
                  </a:moveTo>
                  <a:lnTo>
                    <a:pt x="60417" y="9006"/>
                  </a:lnTo>
                  <a:cubicBezTo>
                    <a:pt x="60461" y="9022"/>
                    <a:pt x="60505" y="9037"/>
                    <a:pt x="60549" y="9048"/>
                  </a:cubicBezTo>
                  <a:cubicBezTo>
                    <a:pt x="60640" y="9048"/>
                    <a:pt x="60731" y="9078"/>
                    <a:pt x="60792" y="9078"/>
                  </a:cubicBezTo>
                  <a:lnTo>
                    <a:pt x="61005" y="9078"/>
                  </a:lnTo>
                  <a:cubicBezTo>
                    <a:pt x="60805" y="9078"/>
                    <a:pt x="60605" y="9062"/>
                    <a:pt x="60417" y="9006"/>
                  </a:cubicBezTo>
                  <a:close/>
                  <a:moveTo>
                    <a:pt x="20373" y="1"/>
                  </a:moveTo>
                  <a:cubicBezTo>
                    <a:pt x="20137" y="1"/>
                    <a:pt x="19900" y="28"/>
                    <a:pt x="19667" y="81"/>
                  </a:cubicBezTo>
                  <a:cubicBezTo>
                    <a:pt x="19029" y="294"/>
                    <a:pt x="18451" y="659"/>
                    <a:pt x="18025" y="1175"/>
                  </a:cubicBezTo>
                  <a:cubicBezTo>
                    <a:pt x="17600" y="1692"/>
                    <a:pt x="17266" y="2239"/>
                    <a:pt x="17053" y="2847"/>
                  </a:cubicBezTo>
                  <a:cubicBezTo>
                    <a:pt x="16840" y="3455"/>
                    <a:pt x="16688" y="4063"/>
                    <a:pt x="16566" y="4671"/>
                  </a:cubicBezTo>
                  <a:cubicBezTo>
                    <a:pt x="16323" y="5887"/>
                    <a:pt x="16080" y="7072"/>
                    <a:pt x="15503" y="8075"/>
                  </a:cubicBezTo>
                  <a:cubicBezTo>
                    <a:pt x="14986" y="9078"/>
                    <a:pt x="14226" y="9929"/>
                    <a:pt x="13314" y="10567"/>
                  </a:cubicBezTo>
                  <a:cubicBezTo>
                    <a:pt x="12463" y="11175"/>
                    <a:pt x="11490" y="11601"/>
                    <a:pt x="10457" y="11753"/>
                  </a:cubicBezTo>
                  <a:cubicBezTo>
                    <a:pt x="10210" y="11784"/>
                    <a:pt x="9963" y="11799"/>
                    <a:pt x="9717" y="11799"/>
                  </a:cubicBezTo>
                  <a:cubicBezTo>
                    <a:pt x="8994" y="11799"/>
                    <a:pt x="8280" y="11668"/>
                    <a:pt x="7600" y="11419"/>
                  </a:cubicBezTo>
                  <a:cubicBezTo>
                    <a:pt x="6019" y="10871"/>
                    <a:pt x="4743" y="9656"/>
                    <a:pt x="4135" y="8075"/>
                  </a:cubicBezTo>
                  <a:cubicBezTo>
                    <a:pt x="3891" y="7376"/>
                    <a:pt x="3770" y="6707"/>
                    <a:pt x="3588" y="6099"/>
                  </a:cubicBezTo>
                  <a:cubicBezTo>
                    <a:pt x="3466" y="5522"/>
                    <a:pt x="3192" y="5005"/>
                    <a:pt x="2858" y="4519"/>
                  </a:cubicBezTo>
                  <a:cubicBezTo>
                    <a:pt x="2389" y="3874"/>
                    <a:pt x="1638" y="3484"/>
                    <a:pt x="849" y="3484"/>
                  </a:cubicBezTo>
                  <a:cubicBezTo>
                    <a:pt x="820" y="3484"/>
                    <a:pt x="790" y="3484"/>
                    <a:pt x="761" y="3485"/>
                  </a:cubicBezTo>
                  <a:cubicBezTo>
                    <a:pt x="487" y="3516"/>
                    <a:pt x="214" y="3607"/>
                    <a:pt x="1" y="3820"/>
                  </a:cubicBezTo>
                  <a:cubicBezTo>
                    <a:pt x="244" y="3637"/>
                    <a:pt x="487" y="3546"/>
                    <a:pt x="761" y="3516"/>
                  </a:cubicBezTo>
                  <a:cubicBezTo>
                    <a:pt x="1581" y="3516"/>
                    <a:pt x="2341" y="3911"/>
                    <a:pt x="2797" y="4580"/>
                  </a:cubicBezTo>
                  <a:cubicBezTo>
                    <a:pt x="3132" y="5035"/>
                    <a:pt x="3375" y="5552"/>
                    <a:pt x="3527" y="6130"/>
                  </a:cubicBezTo>
                  <a:cubicBezTo>
                    <a:pt x="3679" y="6738"/>
                    <a:pt x="3831" y="7406"/>
                    <a:pt x="4074" y="8105"/>
                  </a:cubicBezTo>
                  <a:cubicBezTo>
                    <a:pt x="4651" y="9747"/>
                    <a:pt x="5928" y="10993"/>
                    <a:pt x="7569" y="11571"/>
                  </a:cubicBezTo>
                  <a:cubicBezTo>
                    <a:pt x="8250" y="11820"/>
                    <a:pt x="8981" y="11951"/>
                    <a:pt x="9724" y="11951"/>
                  </a:cubicBezTo>
                  <a:cubicBezTo>
                    <a:pt x="9978" y="11951"/>
                    <a:pt x="10233" y="11936"/>
                    <a:pt x="10487" y="11905"/>
                  </a:cubicBezTo>
                  <a:cubicBezTo>
                    <a:pt x="11551" y="11753"/>
                    <a:pt x="12554" y="11327"/>
                    <a:pt x="13436" y="10689"/>
                  </a:cubicBezTo>
                  <a:cubicBezTo>
                    <a:pt x="14348" y="10051"/>
                    <a:pt x="15138" y="9169"/>
                    <a:pt x="15685" y="8166"/>
                  </a:cubicBezTo>
                  <a:cubicBezTo>
                    <a:pt x="15959" y="7619"/>
                    <a:pt x="16171" y="7072"/>
                    <a:pt x="16354" y="6494"/>
                  </a:cubicBezTo>
                  <a:cubicBezTo>
                    <a:pt x="16506" y="5917"/>
                    <a:pt x="16627" y="5309"/>
                    <a:pt x="16749" y="4701"/>
                  </a:cubicBezTo>
                  <a:cubicBezTo>
                    <a:pt x="16870" y="4093"/>
                    <a:pt x="17022" y="3516"/>
                    <a:pt x="17235" y="2938"/>
                  </a:cubicBezTo>
                  <a:cubicBezTo>
                    <a:pt x="17448" y="2330"/>
                    <a:pt x="17752" y="1783"/>
                    <a:pt x="18147" y="1297"/>
                  </a:cubicBezTo>
                  <a:cubicBezTo>
                    <a:pt x="18573" y="810"/>
                    <a:pt x="19089" y="446"/>
                    <a:pt x="19728" y="294"/>
                  </a:cubicBezTo>
                  <a:cubicBezTo>
                    <a:pt x="19945" y="239"/>
                    <a:pt x="20170" y="212"/>
                    <a:pt x="20395" y="212"/>
                  </a:cubicBezTo>
                  <a:cubicBezTo>
                    <a:pt x="20802" y="212"/>
                    <a:pt x="21211" y="300"/>
                    <a:pt x="21582" y="476"/>
                  </a:cubicBezTo>
                  <a:cubicBezTo>
                    <a:pt x="22190" y="750"/>
                    <a:pt x="22706" y="1175"/>
                    <a:pt x="23132" y="1692"/>
                  </a:cubicBezTo>
                  <a:cubicBezTo>
                    <a:pt x="23588" y="2209"/>
                    <a:pt x="23922" y="2786"/>
                    <a:pt x="24196" y="3425"/>
                  </a:cubicBezTo>
                  <a:cubicBezTo>
                    <a:pt x="24773" y="4640"/>
                    <a:pt x="25229" y="6008"/>
                    <a:pt x="26020" y="7224"/>
                  </a:cubicBezTo>
                  <a:cubicBezTo>
                    <a:pt x="26779" y="8409"/>
                    <a:pt x="27813" y="9443"/>
                    <a:pt x="29029" y="10203"/>
                  </a:cubicBezTo>
                  <a:cubicBezTo>
                    <a:pt x="30184" y="10932"/>
                    <a:pt x="31552" y="11297"/>
                    <a:pt x="32950" y="11297"/>
                  </a:cubicBezTo>
                  <a:cubicBezTo>
                    <a:pt x="33618" y="11267"/>
                    <a:pt x="34287" y="11145"/>
                    <a:pt x="34926" y="10932"/>
                  </a:cubicBezTo>
                  <a:cubicBezTo>
                    <a:pt x="35564" y="10719"/>
                    <a:pt x="36141" y="10385"/>
                    <a:pt x="36658" y="9990"/>
                  </a:cubicBezTo>
                  <a:cubicBezTo>
                    <a:pt x="37692" y="9200"/>
                    <a:pt x="38573" y="8227"/>
                    <a:pt x="39667" y="7710"/>
                  </a:cubicBezTo>
                  <a:cubicBezTo>
                    <a:pt x="40132" y="7464"/>
                    <a:pt x="40671" y="7341"/>
                    <a:pt x="41195" y="7341"/>
                  </a:cubicBezTo>
                  <a:cubicBezTo>
                    <a:pt x="41254" y="7341"/>
                    <a:pt x="41312" y="7342"/>
                    <a:pt x="41369" y="7346"/>
                  </a:cubicBezTo>
                  <a:cubicBezTo>
                    <a:pt x="41977" y="7346"/>
                    <a:pt x="42524" y="7467"/>
                    <a:pt x="43102" y="7680"/>
                  </a:cubicBezTo>
                  <a:cubicBezTo>
                    <a:pt x="44196" y="8045"/>
                    <a:pt x="45169" y="8622"/>
                    <a:pt x="46172" y="9048"/>
                  </a:cubicBezTo>
                  <a:cubicBezTo>
                    <a:pt x="47036" y="9453"/>
                    <a:pt x="47996" y="9666"/>
                    <a:pt x="48945" y="9666"/>
                  </a:cubicBezTo>
                  <a:cubicBezTo>
                    <a:pt x="49064" y="9666"/>
                    <a:pt x="49184" y="9662"/>
                    <a:pt x="49303" y="9656"/>
                  </a:cubicBezTo>
                  <a:cubicBezTo>
                    <a:pt x="49819" y="9564"/>
                    <a:pt x="50306" y="9382"/>
                    <a:pt x="50731" y="9108"/>
                  </a:cubicBezTo>
                  <a:cubicBezTo>
                    <a:pt x="51096" y="8835"/>
                    <a:pt x="51461" y="8501"/>
                    <a:pt x="51765" y="8105"/>
                  </a:cubicBezTo>
                  <a:cubicBezTo>
                    <a:pt x="52251" y="7376"/>
                    <a:pt x="52798" y="6677"/>
                    <a:pt x="53376" y="6008"/>
                  </a:cubicBezTo>
                  <a:cubicBezTo>
                    <a:pt x="53649" y="5735"/>
                    <a:pt x="53984" y="5491"/>
                    <a:pt x="54348" y="5339"/>
                  </a:cubicBezTo>
                  <a:cubicBezTo>
                    <a:pt x="54615" y="5250"/>
                    <a:pt x="54882" y="5194"/>
                    <a:pt x="55161" y="5194"/>
                  </a:cubicBezTo>
                  <a:cubicBezTo>
                    <a:pt x="55263" y="5194"/>
                    <a:pt x="55367" y="5202"/>
                    <a:pt x="55473" y="5218"/>
                  </a:cubicBezTo>
                  <a:cubicBezTo>
                    <a:pt x="56142" y="5279"/>
                    <a:pt x="56780" y="5552"/>
                    <a:pt x="57266" y="6039"/>
                  </a:cubicBezTo>
                  <a:cubicBezTo>
                    <a:pt x="57479" y="6251"/>
                    <a:pt x="57661" y="6494"/>
                    <a:pt x="57844" y="6738"/>
                  </a:cubicBezTo>
                  <a:cubicBezTo>
                    <a:pt x="58026" y="6950"/>
                    <a:pt x="58178" y="7163"/>
                    <a:pt x="58361" y="7376"/>
                  </a:cubicBezTo>
                  <a:cubicBezTo>
                    <a:pt x="58847" y="8014"/>
                    <a:pt x="59485" y="8531"/>
                    <a:pt x="60184" y="8926"/>
                  </a:cubicBezTo>
                  <a:cubicBezTo>
                    <a:pt x="60212" y="8933"/>
                    <a:pt x="60240" y="8942"/>
                    <a:pt x="60268" y="8951"/>
                  </a:cubicBezTo>
                  <a:lnTo>
                    <a:pt x="60268" y="8951"/>
                  </a:lnTo>
                  <a:cubicBezTo>
                    <a:pt x="60250" y="8943"/>
                    <a:pt x="60232" y="8935"/>
                    <a:pt x="60215" y="8926"/>
                  </a:cubicBezTo>
                  <a:cubicBezTo>
                    <a:pt x="59516" y="8531"/>
                    <a:pt x="58908" y="8014"/>
                    <a:pt x="58421" y="7376"/>
                  </a:cubicBezTo>
                  <a:cubicBezTo>
                    <a:pt x="58239" y="7163"/>
                    <a:pt x="58087" y="6950"/>
                    <a:pt x="57905" y="6738"/>
                  </a:cubicBezTo>
                  <a:cubicBezTo>
                    <a:pt x="57722" y="6464"/>
                    <a:pt x="57540" y="6251"/>
                    <a:pt x="57327" y="6008"/>
                  </a:cubicBezTo>
                  <a:cubicBezTo>
                    <a:pt x="56841" y="5522"/>
                    <a:pt x="56172" y="5218"/>
                    <a:pt x="55473" y="5157"/>
                  </a:cubicBezTo>
                  <a:cubicBezTo>
                    <a:pt x="55367" y="5141"/>
                    <a:pt x="55261" y="5133"/>
                    <a:pt x="55156" y="5133"/>
                  </a:cubicBezTo>
                  <a:cubicBezTo>
                    <a:pt x="54868" y="5133"/>
                    <a:pt x="54585" y="5190"/>
                    <a:pt x="54318" y="5279"/>
                  </a:cubicBezTo>
                  <a:cubicBezTo>
                    <a:pt x="53953" y="5431"/>
                    <a:pt x="53588" y="5674"/>
                    <a:pt x="53285" y="5978"/>
                  </a:cubicBezTo>
                  <a:cubicBezTo>
                    <a:pt x="52707" y="6646"/>
                    <a:pt x="52160" y="7346"/>
                    <a:pt x="51643" y="8075"/>
                  </a:cubicBezTo>
                  <a:cubicBezTo>
                    <a:pt x="51370" y="8440"/>
                    <a:pt x="51035" y="8774"/>
                    <a:pt x="50640" y="9048"/>
                  </a:cubicBezTo>
                  <a:cubicBezTo>
                    <a:pt x="50245" y="9321"/>
                    <a:pt x="49789" y="9473"/>
                    <a:pt x="49303" y="9534"/>
                  </a:cubicBezTo>
                  <a:cubicBezTo>
                    <a:pt x="49171" y="9542"/>
                    <a:pt x="49039" y="9545"/>
                    <a:pt x="48908" y="9545"/>
                  </a:cubicBezTo>
                  <a:cubicBezTo>
                    <a:pt x="47984" y="9545"/>
                    <a:pt x="47088" y="9356"/>
                    <a:pt x="46263" y="8957"/>
                  </a:cubicBezTo>
                  <a:cubicBezTo>
                    <a:pt x="45260" y="8531"/>
                    <a:pt x="44257" y="7923"/>
                    <a:pt x="43163" y="7558"/>
                  </a:cubicBezTo>
                  <a:cubicBezTo>
                    <a:pt x="42585" y="7346"/>
                    <a:pt x="42008" y="7224"/>
                    <a:pt x="41400" y="7194"/>
                  </a:cubicBezTo>
                  <a:cubicBezTo>
                    <a:pt x="40761" y="7194"/>
                    <a:pt x="40154" y="7315"/>
                    <a:pt x="39576" y="7589"/>
                  </a:cubicBezTo>
                  <a:cubicBezTo>
                    <a:pt x="38451" y="8136"/>
                    <a:pt x="37570" y="9108"/>
                    <a:pt x="36536" y="9868"/>
                  </a:cubicBezTo>
                  <a:cubicBezTo>
                    <a:pt x="36050" y="10264"/>
                    <a:pt x="35473" y="10567"/>
                    <a:pt x="34865" y="10780"/>
                  </a:cubicBezTo>
                  <a:cubicBezTo>
                    <a:pt x="34257" y="10993"/>
                    <a:pt x="33588" y="11084"/>
                    <a:pt x="32950" y="11115"/>
                  </a:cubicBezTo>
                  <a:cubicBezTo>
                    <a:pt x="31582" y="11115"/>
                    <a:pt x="30275" y="10750"/>
                    <a:pt x="29120" y="10051"/>
                  </a:cubicBezTo>
                  <a:cubicBezTo>
                    <a:pt x="27934" y="9291"/>
                    <a:pt x="26931" y="8318"/>
                    <a:pt x="26202" y="7133"/>
                  </a:cubicBezTo>
                  <a:cubicBezTo>
                    <a:pt x="25412" y="5917"/>
                    <a:pt x="24986" y="4580"/>
                    <a:pt x="24378" y="3333"/>
                  </a:cubicBezTo>
                  <a:cubicBezTo>
                    <a:pt x="24105" y="2695"/>
                    <a:pt x="23740" y="2087"/>
                    <a:pt x="23284" y="1570"/>
                  </a:cubicBezTo>
                  <a:cubicBezTo>
                    <a:pt x="22858" y="1023"/>
                    <a:pt x="22311" y="598"/>
                    <a:pt x="21673" y="294"/>
                  </a:cubicBezTo>
                  <a:cubicBezTo>
                    <a:pt x="21257" y="96"/>
                    <a:pt x="20815" y="1"/>
                    <a:pt x="2037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4"/>
            <p:cNvSpPr/>
            <p:nvPr/>
          </p:nvSpPr>
          <p:spPr>
            <a:xfrm>
              <a:off x="712275" y="1596525"/>
              <a:ext cx="40300" cy="5175"/>
            </a:xfrm>
            <a:custGeom>
              <a:avLst/>
              <a:gdLst/>
              <a:ahLst/>
              <a:cxnLst/>
              <a:rect l="l" t="t" r="r" b="b"/>
              <a:pathLst>
                <a:path w="1612" h="207" extrusionOk="0">
                  <a:moveTo>
                    <a:pt x="587" y="1"/>
                  </a:moveTo>
                  <a:cubicBezTo>
                    <a:pt x="383" y="1"/>
                    <a:pt x="183" y="35"/>
                    <a:pt x="1" y="103"/>
                  </a:cubicBezTo>
                  <a:cubicBezTo>
                    <a:pt x="183" y="172"/>
                    <a:pt x="383" y="206"/>
                    <a:pt x="587" y="206"/>
                  </a:cubicBezTo>
                  <a:cubicBezTo>
                    <a:pt x="654" y="206"/>
                    <a:pt x="723" y="202"/>
                    <a:pt x="791" y="195"/>
                  </a:cubicBezTo>
                  <a:cubicBezTo>
                    <a:pt x="860" y="202"/>
                    <a:pt x="930" y="206"/>
                    <a:pt x="1001" y="206"/>
                  </a:cubicBezTo>
                  <a:cubicBezTo>
                    <a:pt x="1213" y="206"/>
                    <a:pt x="1430" y="172"/>
                    <a:pt x="1612" y="103"/>
                  </a:cubicBezTo>
                  <a:cubicBezTo>
                    <a:pt x="1430" y="35"/>
                    <a:pt x="1213" y="1"/>
                    <a:pt x="1001" y="1"/>
                  </a:cubicBezTo>
                  <a:cubicBezTo>
                    <a:pt x="930" y="1"/>
                    <a:pt x="860" y="5"/>
                    <a:pt x="791" y="12"/>
                  </a:cubicBezTo>
                  <a:cubicBezTo>
                    <a:pt x="723" y="5"/>
                    <a:pt x="654" y="1"/>
                    <a:pt x="5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4"/>
            <p:cNvSpPr/>
            <p:nvPr/>
          </p:nvSpPr>
          <p:spPr>
            <a:xfrm>
              <a:off x="712275" y="1682400"/>
              <a:ext cx="40300" cy="5900"/>
            </a:xfrm>
            <a:custGeom>
              <a:avLst/>
              <a:gdLst/>
              <a:ahLst/>
              <a:cxnLst/>
              <a:rect l="l" t="t" r="r" b="b"/>
              <a:pathLst>
                <a:path w="1612" h="236" extrusionOk="0">
                  <a:moveTo>
                    <a:pt x="587" y="1"/>
                  </a:moveTo>
                  <a:cubicBezTo>
                    <a:pt x="383" y="1"/>
                    <a:pt x="183" y="35"/>
                    <a:pt x="1" y="103"/>
                  </a:cubicBezTo>
                  <a:cubicBezTo>
                    <a:pt x="187" y="196"/>
                    <a:pt x="390" y="236"/>
                    <a:pt x="598" y="236"/>
                  </a:cubicBezTo>
                  <a:cubicBezTo>
                    <a:pt x="662" y="236"/>
                    <a:pt x="727" y="232"/>
                    <a:pt x="791" y="225"/>
                  </a:cubicBezTo>
                  <a:cubicBezTo>
                    <a:pt x="856" y="232"/>
                    <a:pt x="922" y="236"/>
                    <a:pt x="989" y="236"/>
                  </a:cubicBezTo>
                  <a:cubicBezTo>
                    <a:pt x="1205" y="236"/>
                    <a:pt x="1426" y="196"/>
                    <a:pt x="1612" y="103"/>
                  </a:cubicBezTo>
                  <a:cubicBezTo>
                    <a:pt x="1430" y="35"/>
                    <a:pt x="1213" y="1"/>
                    <a:pt x="1001" y="1"/>
                  </a:cubicBezTo>
                  <a:cubicBezTo>
                    <a:pt x="930" y="1"/>
                    <a:pt x="860" y="4"/>
                    <a:pt x="791" y="12"/>
                  </a:cubicBezTo>
                  <a:cubicBezTo>
                    <a:pt x="723" y="4"/>
                    <a:pt x="654" y="1"/>
                    <a:pt x="58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4"/>
            <p:cNvSpPr/>
            <p:nvPr/>
          </p:nvSpPr>
          <p:spPr>
            <a:xfrm>
              <a:off x="712275" y="1769050"/>
              <a:ext cx="40300" cy="5900"/>
            </a:xfrm>
            <a:custGeom>
              <a:avLst/>
              <a:gdLst/>
              <a:ahLst/>
              <a:cxnLst/>
              <a:rect l="l" t="t" r="r" b="b"/>
              <a:pathLst>
                <a:path w="1612" h="236" extrusionOk="0">
                  <a:moveTo>
                    <a:pt x="598" y="0"/>
                  </a:moveTo>
                  <a:cubicBezTo>
                    <a:pt x="390" y="0"/>
                    <a:pt x="187" y="40"/>
                    <a:pt x="1" y="133"/>
                  </a:cubicBezTo>
                  <a:cubicBezTo>
                    <a:pt x="183" y="201"/>
                    <a:pt x="383" y="235"/>
                    <a:pt x="587" y="235"/>
                  </a:cubicBezTo>
                  <a:cubicBezTo>
                    <a:pt x="654" y="235"/>
                    <a:pt x="723" y="231"/>
                    <a:pt x="791" y="224"/>
                  </a:cubicBezTo>
                  <a:cubicBezTo>
                    <a:pt x="860" y="231"/>
                    <a:pt x="930" y="235"/>
                    <a:pt x="1001" y="235"/>
                  </a:cubicBezTo>
                  <a:cubicBezTo>
                    <a:pt x="1213" y="235"/>
                    <a:pt x="1430" y="201"/>
                    <a:pt x="1612" y="133"/>
                  </a:cubicBezTo>
                  <a:cubicBezTo>
                    <a:pt x="1426" y="40"/>
                    <a:pt x="1205" y="0"/>
                    <a:pt x="989" y="0"/>
                  </a:cubicBezTo>
                  <a:cubicBezTo>
                    <a:pt x="922" y="0"/>
                    <a:pt x="856" y="4"/>
                    <a:pt x="791" y="11"/>
                  </a:cubicBezTo>
                  <a:cubicBezTo>
                    <a:pt x="727" y="4"/>
                    <a:pt x="662" y="0"/>
                    <a:pt x="59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4"/>
            <p:cNvSpPr/>
            <p:nvPr/>
          </p:nvSpPr>
          <p:spPr>
            <a:xfrm>
              <a:off x="712275" y="1854900"/>
              <a:ext cx="40300" cy="5150"/>
            </a:xfrm>
            <a:custGeom>
              <a:avLst/>
              <a:gdLst/>
              <a:ahLst/>
              <a:cxnLst/>
              <a:rect l="l" t="t" r="r" b="b"/>
              <a:pathLst>
                <a:path w="1612" h="206" extrusionOk="0">
                  <a:moveTo>
                    <a:pt x="587" y="0"/>
                  </a:moveTo>
                  <a:cubicBezTo>
                    <a:pt x="383" y="0"/>
                    <a:pt x="183" y="35"/>
                    <a:pt x="1" y="103"/>
                  </a:cubicBezTo>
                  <a:cubicBezTo>
                    <a:pt x="183" y="171"/>
                    <a:pt x="383" y="206"/>
                    <a:pt x="587" y="206"/>
                  </a:cubicBezTo>
                  <a:cubicBezTo>
                    <a:pt x="654" y="206"/>
                    <a:pt x="723" y="202"/>
                    <a:pt x="791" y="194"/>
                  </a:cubicBezTo>
                  <a:cubicBezTo>
                    <a:pt x="860" y="202"/>
                    <a:pt x="930" y="206"/>
                    <a:pt x="1001" y="206"/>
                  </a:cubicBezTo>
                  <a:cubicBezTo>
                    <a:pt x="1213" y="206"/>
                    <a:pt x="1430" y="171"/>
                    <a:pt x="1612" y="103"/>
                  </a:cubicBezTo>
                  <a:cubicBezTo>
                    <a:pt x="1430" y="35"/>
                    <a:pt x="1213" y="0"/>
                    <a:pt x="1001" y="0"/>
                  </a:cubicBezTo>
                  <a:cubicBezTo>
                    <a:pt x="930" y="0"/>
                    <a:pt x="860" y="4"/>
                    <a:pt x="791" y="12"/>
                  </a:cubicBezTo>
                  <a:cubicBezTo>
                    <a:pt x="723" y="4"/>
                    <a:pt x="654" y="0"/>
                    <a:pt x="5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4"/>
            <p:cNvSpPr/>
            <p:nvPr/>
          </p:nvSpPr>
          <p:spPr>
            <a:xfrm>
              <a:off x="712275" y="1941525"/>
              <a:ext cx="40300" cy="5150"/>
            </a:xfrm>
            <a:custGeom>
              <a:avLst/>
              <a:gdLst/>
              <a:ahLst/>
              <a:cxnLst/>
              <a:rect l="l" t="t" r="r" b="b"/>
              <a:pathLst>
                <a:path w="1612" h="206" extrusionOk="0">
                  <a:moveTo>
                    <a:pt x="587" y="0"/>
                  </a:moveTo>
                  <a:cubicBezTo>
                    <a:pt x="383" y="0"/>
                    <a:pt x="183" y="35"/>
                    <a:pt x="1" y="103"/>
                  </a:cubicBezTo>
                  <a:cubicBezTo>
                    <a:pt x="183" y="171"/>
                    <a:pt x="383" y="206"/>
                    <a:pt x="587" y="206"/>
                  </a:cubicBezTo>
                  <a:cubicBezTo>
                    <a:pt x="654" y="206"/>
                    <a:pt x="723" y="202"/>
                    <a:pt x="791" y="194"/>
                  </a:cubicBezTo>
                  <a:cubicBezTo>
                    <a:pt x="860" y="202"/>
                    <a:pt x="930" y="206"/>
                    <a:pt x="1001" y="206"/>
                  </a:cubicBezTo>
                  <a:cubicBezTo>
                    <a:pt x="1213" y="206"/>
                    <a:pt x="1430" y="171"/>
                    <a:pt x="1612" y="103"/>
                  </a:cubicBezTo>
                  <a:cubicBezTo>
                    <a:pt x="1430" y="35"/>
                    <a:pt x="1213" y="0"/>
                    <a:pt x="1001" y="0"/>
                  </a:cubicBezTo>
                  <a:cubicBezTo>
                    <a:pt x="930" y="0"/>
                    <a:pt x="860" y="4"/>
                    <a:pt x="791" y="12"/>
                  </a:cubicBezTo>
                  <a:cubicBezTo>
                    <a:pt x="723" y="4"/>
                    <a:pt x="654" y="0"/>
                    <a:pt x="58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4"/>
            <p:cNvSpPr/>
            <p:nvPr/>
          </p:nvSpPr>
          <p:spPr>
            <a:xfrm>
              <a:off x="858175" y="2052475"/>
              <a:ext cx="81350" cy="5150"/>
            </a:xfrm>
            <a:custGeom>
              <a:avLst/>
              <a:gdLst/>
              <a:ahLst/>
              <a:cxnLst/>
              <a:rect l="l" t="t" r="r" b="b"/>
              <a:pathLst>
                <a:path w="3254" h="206" extrusionOk="0">
                  <a:moveTo>
                    <a:pt x="1232" y="0"/>
                  </a:moveTo>
                  <a:cubicBezTo>
                    <a:pt x="822" y="0"/>
                    <a:pt x="411" y="34"/>
                    <a:pt x="1" y="103"/>
                  </a:cubicBezTo>
                  <a:cubicBezTo>
                    <a:pt x="411" y="171"/>
                    <a:pt x="822" y="205"/>
                    <a:pt x="1232" y="205"/>
                  </a:cubicBezTo>
                  <a:cubicBezTo>
                    <a:pt x="1369" y="205"/>
                    <a:pt x="1505" y="202"/>
                    <a:pt x="1642" y="194"/>
                  </a:cubicBezTo>
                  <a:cubicBezTo>
                    <a:pt x="1771" y="202"/>
                    <a:pt x="1903" y="205"/>
                    <a:pt x="2035" y="205"/>
                  </a:cubicBezTo>
                  <a:cubicBezTo>
                    <a:pt x="2433" y="205"/>
                    <a:pt x="2843" y="171"/>
                    <a:pt x="3253" y="103"/>
                  </a:cubicBezTo>
                  <a:cubicBezTo>
                    <a:pt x="2843" y="34"/>
                    <a:pt x="2433" y="0"/>
                    <a:pt x="2035" y="0"/>
                  </a:cubicBezTo>
                  <a:cubicBezTo>
                    <a:pt x="1903" y="0"/>
                    <a:pt x="1771" y="4"/>
                    <a:pt x="1642" y="12"/>
                  </a:cubicBezTo>
                  <a:cubicBezTo>
                    <a:pt x="1505" y="4"/>
                    <a:pt x="1369" y="0"/>
                    <a:pt x="123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4"/>
            <p:cNvSpPr/>
            <p:nvPr/>
          </p:nvSpPr>
          <p:spPr>
            <a:xfrm>
              <a:off x="1216850" y="2052475"/>
              <a:ext cx="81350" cy="5150"/>
            </a:xfrm>
            <a:custGeom>
              <a:avLst/>
              <a:gdLst/>
              <a:ahLst/>
              <a:cxnLst/>
              <a:rect l="l" t="t" r="r" b="b"/>
              <a:pathLst>
                <a:path w="3254" h="206" extrusionOk="0">
                  <a:moveTo>
                    <a:pt x="1202" y="0"/>
                  </a:moveTo>
                  <a:cubicBezTo>
                    <a:pt x="793" y="0"/>
                    <a:pt x="388" y="34"/>
                    <a:pt x="1" y="103"/>
                  </a:cubicBezTo>
                  <a:cubicBezTo>
                    <a:pt x="388" y="171"/>
                    <a:pt x="793" y="205"/>
                    <a:pt x="1202" y="205"/>
                  </a:cubicBezTo>
                  <a:cubicBezTo>
                    <a:pt x="1338" y="205"/>
                    <a:pt x="1475" y="202"/>
                    <a:pt x="1612" y="194"/>
                  </a:cubicBezTo>
                  <a:cubicBezTo>
                    <a:pt x="1748" y="202"/>
                    <a:pt x="1885" y="205"/>
                    <a:pt x="2022" y="205"/>
                  </a:cubicBezTo>
                  <a:cubicBezTo>
                    <a:pt x="2432" y="205"/>
                    <a:pt x="2843" y="171"/>
                    <a:pt x="3253" y="103"/>
                  </a:cubicBezTo>
                  <a:cubicBezTo>
                    <a:pt x="2843" y="34"/>
                    <a:pt x="2432" y="0"/>
                    <a:pt x="2022" y="0"/>
                  </a:cubicBezTo>
                  <a:cubicBezTo>
                    <a:pt x="1885" y="0"/>
                    <a:pt x="1748" y="4"/>
                    <a:pt x="1612" y="12"/>
                  </a:cubicBezTo>
                  <a:cubicBezTo>
                    <a:pt x="1475" y="4"/>
                    <a:pt x="1338" y="0"/>
                    <a:pt x="12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4"/>
            <p:cNvSpPr/>
            <p:nvPr/>
          </p:nvSpPr>
          <p:spPr>
            <a:xfrm>
              <a:off x="1574775" y="2052475"/>
              <a:ext cx="81325" cy="5150"/>
            </a:xfrm>
            <a:custGeom>
              <a:avLst/>
              <a:gdLst/>
              <a:ahLst/>
              <a:cxnLst/>
              <a:rect l="l" t="t" r="r" b="b"/>
              <a:pathLst>
                <a:path w="3253" h="206" extrusionOk="0">
                  <a:moveTo>
                    <a:pt x="1231" y="0"/>
                  </a:moveTo>
                  <a:cubicBezTo>
                    <a:pt x="821" y="0"/>
                    <a:pt x="410" y="34"/>
                    <a:pt x="0" y="103"/>
                  </a:cubicBezTo>
                  <a:cubicBezTo>
                    <a:pt x="410" y="171"/>
                    <a:pt x="821" y="205"/>
                    <a:pt x="1231" y="205"/>
                  </a:cubicBezTo>
                  <a:cubicBezTo>
                    <a:pt x="1368" y="205"/>
                    <a:pt x="1505" y="202"/>
                    <a:pt x="1641" y="194"/>
                  </a:cubicBezTo>
                  <a:cubicBezTo>
                    <a:pt x="1771" y="202"/>
                    <a:pt x="1902" y="205"/>
                    <a:pt x="2034" y="205"/>
                  </a:cubicBezTo>
                  <a:cubicBezTo>
                    <a:pt x="2432" y="205"/>
                    <a:pt x="2842" y="171"/>
                    <a:pt x="3252" y="103"/>
                  </a:cubicBezTo>
                  <a:cubicBezTo>
                    <a:pt x="2842" y="34"/>
                    <a:pt x="2432" y="0"/>
                    <a:pt x="2034" y="0"/>
                  </a:cubicBezTo>
                  <a:cubicBezTo>
                    <a:pt x="1902" y="0"/>
                    <a:pt x="1771" y="4"/>
                    <a:pt x="1641" y="12"/>
                  </a:cubicBezTo>
                  <a:cubicBezTo>
                    <a:pt x="1505" y="4"/>
                    <a:pt x="1368" y="0"/>
                    <a:pt x="123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4"/>
            <p:cNvSpPr/>
            <p:nvPr/>
          </p:nvSpPr>
          <p:spPr>
            <a:xfrm>
              <a:off x="1933425" y="2052475"/>
              <a:ext cx="81350" cy="5150"/>
            </a:xfrm>
            <a:custGeom>
              <a:avLst/>
              <a:gdLst/>
              <a:ahLst/>
              <a:cxnLst/>
              <a:rect l="l" t="t" r="r" b="b"/>
              <a:pathLst>
                <a:path w="3254" h="206" extrusionOk="0">
                  <a:moveTo>
                    <a:pt x="1202" y="0"/>
                  </a:moveTo>
                  <a:cubicBezTo>
                    <a:pt x="793" y="0"/>
                    <a:pt x="388" y="34"/>
                    <a:pt x="1" y="103"/>
                  </a:cubicBezTo>
                  <a:cubicBezTo>
                    <a:pt x="388" y="171"/>
                    <a:pt x="793" y="205"/>
                    <a:pt x="1202" y="205"/>
                  </a:cubicBezTo>
                  <a:cubicBezTo>
                    <a:pt x="1338" y="205"/>
                    <a:pt x="1475" y="202"/>
                    <a:pt x="1612" y="194"/>
                  </a:cubicBezTo>
                  <a:cubicBezTo>
                    <a:pt x="1749" y="202"/>
                    <a:pt x="1885" y="205"/>
                    <a:pt x="2022" y="205"/>
                  </a:cubicBezTo>
                  <a:cubicBezTo>
                    <a:pt x="2432" y="205"/>
                    <a:pt x="2843" y="171"/>
                    <a:pt x="3253" y="103"/>
                  </a:cubicBezTo>
                  <a:cubicBezTo>
                    <a:pt x="2843" y="34"/>
                    <a:pt x="2432" y="0"/>
                    <a:pt x="2022" y="0"/>
                  </a:cubicBezTo>
                  <a:cubicBezTo>
                    <a:pt x="1885" y="0"/>
                    <a:pt x="1749" y="4"/>
                    <a:pt x="1612" y="12"/>
                  </a:cubicBezTo>
                  <a:cubicBezTo>
                    <a:pt x="1475" y="4"/>
                    <a:pt x="1338" y="0"/>
                    <a:pt x="12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4"/>
            <p:cNvSpPr/>
            <p:nvPr/>
          </p:nvSpPr>
          <p:spPr>
            <a:xfrm>
              <a:off x="2291350" y="2052750"/>
              <a:ext cx="81325" cy="4575"/>
            </a:xfrm>
            <a:custGeom>
              <a:avLst/>
              <a:gdLst/>
              <a:ahLst/>
              <a:cxnLst/>
              <a:rect l="l" t="t" r="r" b="b"/>
              <a:pathLst>
                <a:path w="3253" h="183" extrusionOk="0">
                  <a:moveTo>
                    <a:pt x="1638" y="1"/>
                  </a:moveTo>
                  <a:cubicBezTo>
                    <a:pt x="1094" y="1"/>
                    <a:pt x="547" y="31"/>
                    <a:pt x="0" y="92"/>
                  </a:cubicBezTo>
                  <a:cubicBezTo>
                    <a:pt x="547" y="153"/>
                    <a:pt x="1094" y="183"/>
                    <a:pt x="1638" y="183"/>
                  </a:cubicBezTo>
                  <a:cubicBezTo>
                    <a:pt x="2181" y="183"/>
                    <a:pt x="2721" y="153"/>
                    <a:pt x="3253" y="92"/>
                  </a:cubicBezTo>
                  <a:cubicBezTo>
                    <a:pt x="2721" y="31"/>
                    <a:pt x="2181" y="1"/>
                    <a:pt x="16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4"/>
            <p:cNvSpPr/>
            <p:nvPr/>
          </p:nvSpPr>
          <p:spPr>
            <a:xfrm>
              <a:off x="3491225" y="3389400"/>
              <a:ext cx="1648225" cy="1020550"/>
            </a:xfrm>
            <a:custGeom>
              <a:avLst/>
              <a:gdLst/>
              <a:ahLst/>
              <a:cxnLst/>
              <a:rect l="l" t="t" r="r" b="b"/>
              <a:pathLst>
                <a:path w="65929" h="40822" extrusionOk="0">
                  <a:moveTo>
                    <a:pt x="0" y="0"/>
                  </a:moveTo>
                  <a:lnTo>
                    <a:pt x="0" y="40822"/>
                  </a:lnTo>
                  <a:lnTo>
                    <a:pt x="65928" y="40822"/>
                  </a:lnTo>
                  <a:lnTo>
                    <a:pt x="65928"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4"/>
            <p:cNvSpPr/>
            <p:nvPr/>
          </p:nvSpPr>
          <p:spPr>
            <a:xfrm>
              <a:off x="3666750" y="3689925"/>
              <a:ext cx="1288800" cy="581725"/>
            </a:xfrm>
            <a:custGeom>
              <a:avLst/>
              <a:gdLst/>
              <a:ahLst/>
              <a:cxnLst/>
              <a:rect l="l" t="t" r="r" b="b"/>
              <a:pathLst>
                <a:path w="51552" h="23269" extrusionOk="0">
                  <a:moveTo>
                    <a:pt x="2272" y="1"/>
                  </a:moveTo>
                  <a:cubicBezTo>
                    <a:pt x="1174" y="1"/>
                    <a:pt x="128" y="552"/>
                    <a:pt x="0" y="1627"/>
                  </a:cubicBezTo>
                  <a:lnTo>
                    <a:pt x="0" y="23269"/>
                  </a:lnTo>
                  <a:lnTo>
                    <a:pt x="51552" y="23269"/>
                  </a:lnTo>
                  <a:cubicBezTo>
                    <a:pt x="51552" y="23269"/>
                    <a:pt x="44591" y="18101"/>
                    <a:pt x="43010" y="17524"/>
                  </a:cubicBezTo>
                  <a:cubicBezTo>
                    <a:pt x="42286" y="17249"/>
                    <a:pt x="41544" y="17138"/>
                    <a:pt x="40789" y="17138"/>
                  </a:cubicBezTo>
                  <a:cubicBezTo>
                    <a:pt x="37623" y="17138"/>
                    <a:pt x="34242" y="19093"/>
                    <a:pt x="31105" y="19093"/>
                  </a:cubicBezTo>
                  <a:cubicBezTo>
                    <a:pt x="30282" y="19093"/>
                    <a:pt x="29475" y="18958"/>
                    <a:pt x="28694" y="18618"/>
                  </a:cubicBezTo>
                  <a:cubicBezTo>
                    <a:pt x="26080" y="17463"/>
                    <a:pt x="24894" y="14515"/>
                    <a:pt x="23618" y="11992"/>
                  </a:cubicBezTo>
                  <a:cubicBezTo>
                    <a:pt x="22431" y="9560"/>
                    <a:pt x="20362" y="7018"/>
                    <a:pt x="17725" y="7018"/>
                  </a:cubicBezTo>
                  <a:cubicBezTo>
                    <a:pt x="17594" y="7018"/>
                    <a:pt x="17460" y="7024"/>
                    <a:pt x="17326" y="7037"/>
                  </a:cubicBezTo>
                  <a:cubicBezTo>
                    <a:pt x="14799" y="7309"/>
                    <a:pt x="12661" y="9986"/>
                    <a:pt x="10259" y="9986"/>
                  </a:cubicBezTo>
                  <a:cubicBezTo>
                    <a:pt x="9975" y="9986"/>
                    <a:pt x="9686" y="9948"/>
                    <a:pt x="9393" y="9864"/>
                  </a:cubicBezTo>
                  <a:cubicBezTo>
                    <a:pt x="7660" y="9347"/>
                    <a:pt x="6809" y="7433"/>
                    <a:pt x="6353" y="5670"/>
                  </a:cubicBezTo>
                  <a:cubicBezTo>
                    <a:pt x="5928" y="3937"/>
                    <a:pt x="5624" y="1992"/>
                    <a:pt x="4286" y="746"/>
                  </a:cubicBezTo>
                  <a:cubicBezTo>
                    <a:pt x="3763" y="247"/>
                    <a:pt x="3006" y="1"/>
                    <a:pt x="2272"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4"/>
            <p:cNvSpPr/>
            <p:nvPr/>
          </p:nvSpPr>
          <p:spPr>
            <a:xfrm>
              <a:off x="3594550" y="4269350"/>
              <a:ext cx="1395200" cy="3825"/>
            </a:xfrm>
            <a:custGeom>
              <a:avLst/>
              <a:gdLst/>
              <a:ahLst/>
              <a:cxnLst/>
              <a:rect l="l" t="t" r="r" b="b"/>
              <a:pathLst>
                <a:path w="55808" h="153" extrusionOk="0">
                  <a:moveTo>
                    <a:pt x="27904" y="0"/>
                  </a:moveTo>
                  <a:cubicBezTo>
                    <a:pt x="12493" y="0"/>
                    <a:pt x="1" y="31"/>
                    <a:pt x="1" y="92"/>
                  </a:cubicBezTo>
                  <a:cubicBezTo>
                    <a:pt x="1" y="122"/>
                    <a:pt x="12493" y="152"/>
                    <a:pt x="27904" y="152"/>
                  </a:cubicBezTo>
                  <a:cubicBezTo>
                    <a:pt x="43315" y="152"/>
                    <a:pt x="55807" y="122"/>
                    <a:pt x="55807" y="92"/>
                  </a:cubicBezTo>
                  <a:cubicBezTo>
                    <a:pt x="55807" y="31"/>
                    <a:pt x="43315" y="0"/>
                    <a:pt x="279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4"/>
            <p:cNvSpPr/>
            <p:nvPr/>
          </p:nvSpPr>
          <p:spPr>
            <a:xfrm>
              <a:off x="3594550" y="4033025"/>
              <a:ext cx="1395200" cy="4575"/>
            </a:xfrm>
            <a:custGeom>
              <a:avLst/>
              <a:gdLst/>
              <a:ahLst/>
              <a:cxnLst/>
              <a:rect l="l" t="t" r="r" b="b"/>
              <a:pathLst>
                <a:path w="55808" h="183" extrusionOk="0">
                  <a:moveTo>
                    <a:pt x="27904" y="0"/>
                  </a:moveTo>
                  <a:cubicBezTo>
                    <a:pt x="12493" y="0"/>
                    <a:pt x="1" y="31"/>
                    <a:pt x="1" y="92"/>
                  </a:cubicBezTo>
                  <a:cubicBezTo>
                    <a:pt x="1" y="122"/>
                    <a:pt x="12493" y="183"/>
                    <a:pt x="27904" y="183"/>
                  </a:cubicBezTo>
                  <a:cubicBezTo>
                    <a:pt x="43315" y="183"/>
                    <a:pt x="55807" y="122"/>
                    <a:pt x="55807" y="92"/>
                  </a:cubicBezTo>
                  <a:cubicBezTo>
                    <a:pt x="55807" y="31"/>
                    <a:pt x="43315" y="0"/>
                    <a:pt x="279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4"/>
            <p:cNvSpPr/>
            <p:nvPr/>
          </p:nvSpPr>
          <p:spPr>
            <a:xfrm>
              <a:off x="3594550" y="3796700"/>
              <a:ext cx="1395200" cy="4575"/>
            </a:xfrm>
            <a:custGeom>
              <a:avLst/>
              <a:gdLst/>
              <a:ahLst/>
              <a:cxnLst/>
              <a:rect l="l" t="t" r="r" b="b"/>
              <a:pathLst>
                <a:path w="55808" h="183" extrusionOk="0">
                  <a:moveTo>
                    <a:pt x="27904" y="0"/>
                  </a:moveTo>
                  <a:cubicBezTo>
                    <a:pt x="12493" y="0"/>
                    <a:pt x="1" y="61"/>
                    <a:pt x="1" y="92"/>
                  </a:cubicBezTo>
                  <a:cubicBezTo>
                    <a:pt x="1" y="152"/>
                    <a:pt x="12493" y="183"/>
                    <a:pt x="27904" y="183"/>
                  </a:cubicBezTo>
                  <a:cubicBezTo>
                    <a:pt x="43315" y="183"/>
                    <a:pt x="55807" y="152"/>
                    <a:pt x="55807" y="92"/>
                  </a:cubicBezTo>
                  <a:cubicBezTo>
                    <a:pt x="55807" y="61"/>
                    <a:pt x="43315" y="0"/>
                    <a:pt x="2790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4"/>
            <p:cNvSpPr/>
            <p:nvPr/>
          </p:nvSpPr>
          <p:spPr>
            <a:xfrm>
              <a:off x="3594550" y="3572525"/>
              <a:ext cx="1395200" cy="3825"/>
            </a:xfrm>
            <a:custGeom>
              <a:avLst/>
              <a:gdLst/>
              <a:ahLst/>
              <a:cxnLst/>
              <a:rect l="l" t="t" r="r" b="b"/>
              <a:pathLst>
                <a:path w="55808" h="153" extrusionOk="0">
                  <a:moveTo>
                    <a:pt x="27904" y="1"/>
                  </a:moveTo>
                  <a:cubicBezTo>
                    <a:pt x="12493" y="1"/>
                    <a:pt x="1" y="31"/>
                    <a:pt x="1" y="92"/>
                  </a:cubicBezTo>
                  <a:cubicBezTo>
                    <a:pt x="1" y="122"/>
                    <a:pt x="12493" y="153"/>
                    <a:pt x="27904" y="153"/>
                  </a:cubicBezTo>
                  <a:cubicBezTo>
                    <a:pt x="43315" y="153"/>
                    <a:pt x="55807" y="122"/>
                    <a:pt x="55807" y="92"/>
                  </a:cubicBezTo>
                  <a:cubicBezTo>
                    <a:pt x="55807" y="31"/>
                    <a:pt x="43315" y="1"/>
                    <a:pt x="2790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4"/>
            <p:cNvSpPr/>
            <p:nvPr/>
          </p:nvSpPr>
          <p:spPr>
            <a:xfrm>
              <a:off x="5245800" y="955475"/>
              <a:ext cx="1226500" cy="1097300"/>
            </a:xfrm>
            <a:custGeom>
              <a:avLst/>
              <a:gdLst/>
              <a:ahLst/>
              <a:cxnLst/>
              <a:rect l="l" t="t" r="r" b="b"/>
              <a:pathLst>
                <a:path w="49060" h="43892" extrusionOk="0">
                  <a:moveTo>
                    <a:pt x="1" y="0"/>
                  </a:moveTo>
                  <a:lnTo>
                    <a:pt x="1" y="43892"/>
                  </a:lnTo>
                  <a:lnTo>
                    <a:pt x="49059" y="43892"/>
                  </a:lnTo>
                  <a:lnTo>
                    <a:pt x="49059"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4"/>
            <p:cNvSpPr/>
            <p:nvPr/>
          </p:nvSpPr>
          <p:spPr>
            <a:xfrm>
              <a:off x="5244275" y="950925"/>
              <a:ext cx="1232575" cy="1103375"/>
            </a:xfrm>
            <a:custGeom>
              <a:avLst/>
              <a:gdLst/>
              <a:ahLst/>
              <a:cxnLst/>
              <a:rect l="l" t="t" r="r" b="b"/>
              <a:pathLst>
                <a:path w="49303" h="44135" extrusionOk="0">
                  <a:moveTo>
                    <a:pt x="1" y="0"/>
                  </a:moveTo>
                  <a:lnTo>
                    <a:pt x="1" y="122"/>
                  </a:lnTo>
                  <a:lnTo>
                    <a:pt x="1" y="44013"/>
                  </a:lnTo>
                  <a:lnTo>
                    <a:pt x="1" y="44134"/>
                  </a:lnTo>
                  <a:lnTo>
                    <a:pt x="122" y="44134"/>
                  </a:lnTo>
                  <a:lnTo>
                    <a:pt x="35685" y="44074"/>
                  </a:lnTo>
                  <a:lnTo>
                    <a:pt x="45655" y="44043"/>
                  </a:lnTo>
                  <a:lnTo>
                    <a:pt x="45625" y="44043"/>
                  </a:lnTo>
                  <a:lnTo>
                    <a:pt x="35594" y="44013"/>
                  </a:lnTo>
                  <a:lnTo>
                    <a:pt x="244" y="43952"/>
                  </a:lnTo>
                  <a:lnTo>
                    <a:pt x="244" y="43952"/>
                  </a:lnTo>
                  <a:lnTo>
                    <a:pt x="244" y="304"/>
                  </a:lnTo>
                  <a:lnTo>
                    <a:pt x="244" y="304"/>
                  </a:lnTo>
                  <a:lnTo>
                    <a:pt x="49060" y="274"/>
                  </a:lnTo>
                  <a:lnTo>
                    <a:pt x="49060" y="274"/>
                  </a:lnTo>
                  <a:cubicBezTo>
                    <a:pt x="49090" y="13425"/>
                    <a:pt x="49120" y="24334"/>
                    <a:pt x="49120" y="32007"/>
                  </a:cubicBezTo>
                  <a:cubicBezTo>
                    <a:pt x="49151" y="35836"/>
                    <a:pt x="49151" y="38846"/>
                    <a:pt x="49151" y="40912"/>
                  </a:cubicBezTo>
                  <a:lnTo>
                    <a:pt x="49151" y="43253"/>
                  </a:lnTo>
                  <a:lnTo>
                    <a:pt x="49151" y="44074"/>
                  </a:lnTo>
                  <a:cubicBezTo>
                    <a:pt x="49151" y="44074"/>
                    <a:pt x="49242" y="43800"/>
                    <a:pt x="49242" y="43283"/>
                  </a:cubicBezTo>
                  <a:lnTo>
                    <a:pt x="49242" y="40943"/>
                  </a:lnTo>
                  <a:cubicBezTo>
                    <a:pt x="49242" y="38906"/>
                    <a:pt x="49272" y="35897"/>
                    <a:pt x="49272" y="32067"/>
                  </a:cubicBezTo>
                  <a:cubicBezTo>
                    <a:pt x="49272" y="24377"/>
                    <a:pt x="49303" y="13374"/>
                    <a:pt x="49303" y="182"/>
                  </a:cubicBezTo>
                  <a:lnTo>
                    <a:pt x="4930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4"/>
            <p:cNvSpPr/>
            <p:nvPr/>
          </p:nvSpPr>
          <p:spPr>
            <a:xfrm>
              <a:off x="5428175" y="1146975"/>
              <a:ext cx="288025" cy="6850"/>
            </a:xfrm>
            <a:custGeom>
              <a:avLst/>
              <a:gdLst/>
              <a:ahLst/>
              <a:cxnLst/>
              <a:rect l="l" t="t" r="r" b="b"/>
              <a:pathLst>
                <a:path w="11521" h="274" extrusionOk="0">
                  <a:moveTo>
                    <a:pt x="5745" y="0"/>
                  </a:moveTo>
                  <a:cubicBezTo>
                    <a:pt x="2584" y="0"/>
                    <a:pt x="1" y="61"/>
                    <a:pt x="1" y="122"/>
                  </a:cubicBezTo>
                  <a:cubicBezTo>
                    <a:pt x="1" y="213"/>
                    <a:pt x="2584" y="274"/>
                    <a:pt x="5745" y="274"/>
                  </a:cubicBezTo>
                  <a:cubicBezTo>
                    <a:pt x="8937" y="274"/>
                    <a:pt x="11521" y="213"/>
                    <a:pt x="11521" y="122"/>
                  </a:cubicBezTo>
                  <a:cubicBezTo>
                    <a:pt x="11521" y="61"/>
                    <a:pt x="8937" y="0"/>
                    <a:pt x="5745"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4"/>
            <p:cNvSpPr/>
            <p:nvPr/>
          </p:nvSpPr>
          <p:spPr>
            <a:xfrm>
              <a:off x="5443375" y="1229025"/>
              <a:ext cx="792600" cy="6875"/>
            </a:xfrm>
            <a:custGeom>
              <a:avLst/>
              <a:gdLst/>
              <a:ahLst/>
              <a:cxnLst/>
              <a:rect l="l" t="t" r="r" b="b"/>
              <a:pathLst>
                <a:path w="31704" h="275" extrusionOk="0">
                  <a:moveTo>
                    <a:pt x="15837" y="1"/>
                  </a:moveTo>
                  <a:cubicBezTo>
                    <a:pt x="7083" y="1"/>
                    <a:pt x="1" y="62"/>
                    <a:pt x="1" y="153"/>
                  </a:cubicBezTo>
                  <a:cubicBezTo>
                    <a:pt x="1" y="214"/>
                    <a:pt x="7113" y="274"/>
                    <a:pt x="15867" y="274"/>
                  </a:cubicBezTo>
                  <a:cubicBezTo>
                    <a:pt x="24621" y="274"/>
                    <a:pt x="31703" y="214"/>
                    <a:pt x="31703" y="153"/>
                  </a:cubicBezTo>
                  <a:cubicBezTo>
                    <a:pt x="31703" y="62"/>
                    <a:pt x="24591" y="1"/>
                    <a:pt x="158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4"/>
            <p:cNvSpPr/>
            <p:nvPr/>
          </p:nvSpPr>
          <p:spPr>
            <a:xfrm>
              <a:off x="5429700"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4"/>
            <p:cNvSpPr/>
            <p:nvPr/>
          </p:nvSpPr>
          <p:spPr>
            <a:xfrm>
              <a:off x="5557350" y="1371900"/>
              <a:ext cx="51700" cy="51700"/>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4"/>
            <p:cNvSpPr/>
            <p:nvPr/>
          </p:nvSpPr>
          <p:spPr>
            <a:xfrm>
              <a:off x="5686550" y="1369600"/>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4"/>
            <p:cNvSpPr/>
            <p:nvPr/>
          </p:nvSpPr>
          <p:spPr>
            <a:xfrm>
              <a:off x="5811925"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4"/>
            <p:cNvSpPr/>
            <p:nvPr/>
          </p:nvSpPr>
          <p:spPr>
            <a:xfrm>
              <a:off x="5938825" y="1371900"/>
              <a:ext cx="51700" cy="51700"/>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4"/>
            <p:cNvSpPr/>
            <p:nvPr/>
          </p:nvSpPr>
          <p:spPr>
            <a:xfrm>
              <a:off x="6065725" y="1371900"/>
              <a:ext cx="51700" cy="51700"/>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4"/>
            <p:cNvSpPr/>
            <p:nvPr/>
          </p:nvSpPr>
          <p:spPr>
            <a:xfrm>
              <a:off x="6193400" y="1371900"/>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4"/>
            <p:cNvSpPr/>
            <p:nvPr/>
          </p:nvSpPr>
          <p:spPr>
            <a:xfrm>
              <a:off x="5429700"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4"/>
            <p:cNvSpPr/>
            <p:nvPr/>
          </p:nvSpPr>
          <p:spPr>
            <a:xfrm>
              <a:off x="5557350" y="1482075"/>
              <a:ext cx="51700" cy="51700"/>
            </a:xfrm>
            <a:custGeom>
              <a:avLst/>
              <a:gdLst/>
              <a:ahLst/>
              <a:cxnLst/>
              <a:rect l="l" t="t" r="r" b="b"/>
              <a:pathLst>
                <a:path w="2068" h="2068" extrusionOk="0">
                  <a:moveTo>
                    <a:pt x="1" y="1"/>
                  </a:moveTo>
                  <a:lnTo>
                    <a:pt x="1" y="2067"/>
                  </a:lnTo>
                  <a:lnTo>
                    <a:pt x="2068" y="2067"/>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4"/>
            <p:cNvSpPr/>
            <p:nvPr/>
          </p:nvSpPr>
          <p:spPr>
            <a:xfrm>
              <a:off x="5684275" y="1482075"/>
              <a:ext cx="51675" cy="51700"/>
            </a:xfrm>
            <a:custGeom>
              <a:avLst/>
              <a:gdLst/>
              <a:ahLst/>
              <a:cxnLst/>
              <a:rect l="l" t="t" r="r" b="b"/>
              <a:pathLst>
                <a:path w="2067" h="2068" extrusionOk="0">
                  <a:moveTo>
                    <a:pt x="0" y="1"/>
                  </a:moveTo>
                  <a:lnTo>
                    <a:pt x="0" y="2067"/>
                  </a:lnTo>
                  <a:lnTo>
                    <a:pt x="2067" y="2067"/>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4"/>
            <p:cNvSpPr/>
            <p:nvPr/>
          </p:nvSpPr>
          <p:spPr>
            <a:xfrm>
              <a:off x="5811925"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4"/>
            <p:cNvSpPr/>
            <p:nvPr/>
          </p:nvSpPr>
          <p:spPr>
            <a:xfrm>
              <a:off x="5938825" y="1482075"/>
              <a:ext cx="51700" cy="51700"/>
            </a:xfrm>
            <a:custGeom>
              <a:avLst/>
              <a:gdLst/>
              <a:ahLst/>
              <a:cxnLst/>
              <a:rect l="l" t="t" r="r" b="b"/>
              <a:pathLst>
                <a:path w="2068" h="2068" extrusionOk="0">
                  <a:moveTo>
                    <a:pt x="1" y="1"/>
                  </a:moveTo>
                  <a:lnTo>
                    <a:pt x="1"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4"/>
            <p:cNvSpPr/>
            <p:nvPr/>
          </p:nvSpPr>
          <p:spPr>
            <a:xfrm>
              <a:off x="6068000" y="1479800"/>
              <a:ext cx="51700" cy="51700"/>
            </a:xfrm>
            <a:custGeom>
              <a:avLst/>
              <a:gdLst/>
              <a:ahLst/>
              <a:cxnLst/>
              <a:rect l="l" t="t" r="r" b="b"/>
              <a:pathLst>
                <a:path w="2068" h="2068"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4"/>
            <p:cNvSpPr/>
            <p:nvPr/>
          </p:nvSpPr>
          <p:spPr>
            <a:xfrm>
              <a:off x="6193400" y="1482075"/>
              <a:ext cx="51700" cy="51700"/>
            </a:xfrm>
            <a:custGeom>
              <a:avLst/>
              <a:gdLst/>
              <a:ahLst/>
              <a:cxnLst/>
              <a:rect l="l" t="t" r="r" b="b"/>
              <a:pathLst>
                <a:path w="2068" h="2068" extrusionOk="0">
                  <a:moveTo>
                    <a:pt x="0" y="1"/>
                  </a:moveTo>
                  <a:lnTo>
                    <a:pt x="0" y="2067"/>
                  </a:lnTo>
                  <a:lnTo>
                    <a:pt x="2067" y="2067"/>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4"/>
            <p:cNvSpPr/>
            <p:nvPr/>
          </p:nvSpPr>
          <p:spPr>
            <a:xfrm>
              <a:off x="5429700"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4"/>
            <p:cNvSpPr/>
            <p:nvPr/>
          </p:nvSpPr>
          <p:spPr>
            <a:xfrm>
              <a:off x="5559650" y="1589225"/>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4"/>
            <p:cNvSpPr/>
            <p:nvPr/>
          </p:nvSpPr>
          <p:spPr>
            <a:xfrm>
              <a:off x="5684275" y="1592250"/>
              <a:ext cx="51675" cy="51700"/>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4"/>
            <p:cNvSpPr/>
            <p:nvPr/>
          </p:nvSpPr>
          <p:spPr>
            <a:xfrm>
              <a:off x="5811925"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4"/>
            <p:cNvSpPr/>
            <p:nvPr/>
          </p:nvSpPr>
          <p:spPr>
            <a:xfrm>
              <a:off x="5938825" y="1592250"/>
              <a:ext cx="51700" cy="51700"/>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4"/>
            <p:cNvSpPr/>
            <p:nvPr/>
          </p:nvSpPr>
          <p:spPr>
            <a:xfrm>
              <a:off x="6065725" y="1592250"/>
              <a:ext cx="51700" cy="51700"/>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4"/>
            <p:cNvSpPr/>
            <p:nvPr/>
          </p:nvSpPr>
          <p:spPr>
            <a:xfrm>
              <a:off x="6193400" y="1592250"/>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4"/>
            <p:cNvSpPr/>
            <p:nvPr/>
          </p:nvSpPr>
          <p:spPr>
            <a:xfrm>
              <a:off x="5429700" y="1701675"/>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4"/>
            <p:cNvSpPr/>
            <p:nvPr/>
          </p:nvSpPr>
          <p:spPr>
            <a:xfrm>
              <a:off x="5557350" y="1701675"/>
              <a:ext cx="51700" cy="51700"/>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4"/>
            <p:cNvSpPr/>
            <p:nvPr/>
          </p:nvSpPr>
          <p:spPr>
            <a:xfrm>
              <a:off x="5684275" y="1701675"/>
              <a:ext cx="51675" cy="51700"/>
            </a:xfrm>
            <a:custGeom>
              <a:avLst/>
              <a:gdLst/>
              <a:ahLst/>
              <a:cxnLst/>
              <a:rect l="l" t="t" r="r" b="b"/>
              <a:pathLst>
                <a:path w="2067"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4"/>
            <p:cNvSpPr/>
            <p:nvPr/>
          </p:nvSpPr>
          <p:spPr>
            <a:xfrm>
              <a:off x="5814200" y="1699400"/>
              <a:ext cx="51700" cy="51700"/>
            </a:xfrm>
            <a:custGeom>
              <a:avLst/>
              <a:gdLst/>
              <a:ahLst/>
              <a:cxnLst/>
              <a:rect l="l" t="t" r="r" b="b"/>
              <a:pathLst>
                <a:path w="2068" h="2068" extrusionOk="0">
                  <a:moveTo>
                    <a:pt x="1" y="1"/>
                  </a:moveTo>
                  <a:lnTo>
                    <a:pt x="1" y="2068"/>
                  </a:lnTo>
                  <a:lnTo>
                    <a:pt x="2068" y="2068"/>
                  </a:lnTo>
                  <a:lnTo>
                    <a:pt x="2068"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4"/>
            <p:cNvSpPr/>
            <p:nvPr/>
          </p:nvSpPr>
          <p:spPr>
            <a:xfrm>
              <a:off x="5938825" y="1701675"/>
              <a:ext cx="51700" cy="51700"/>
            </a:xfrm>
            <a:custGeom>
              <a:avLst/>
              <a:gdLst/>
              <a:ahLst/>
              <a:cxnLst/>
              <a:rect l="l" t="t" r="r" b="b"/>
              <a:pathLst>
                <a:path w="2068" h="2068" extrusionOk="0">
                  <a:moveTo>
                    <a:pt x="1" y="1"/>
                  </a:moveTo>
                  <a:lnTo>
                    <a:pt x="1"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4"/>
            <p:cNvSpPr/>
            <p:nvPr/>
          </p:nvSpPr>
          <p:spPr>
            <a:xfrm>
              <a:off x="6065725" y="1701675"/>
              <a:ext cx="51700" cy="51700"/>
            </a:xfrm>
            <a:custGeom>
              <a:avLst/>
              <a:gdLst/>
              <a:ahLst/>
              <a:cxnLst/>
              <a:rect l="l" t="t" r="r" b="b"/>
              <a:pathLst>
                <a:path w="2068" h="2068" extrusionOk="0">
                  <a:moveTo>
                    <a:pt x="1" y="1"/>
                  </a:moveTo>
                  <a:lnTo>
                    <a:pt x="1" y="2068"/>
                  </a:lnTo>
                  <a:lnTo>
                    <a:pt x="2068" y="2068"/>
                  </a:lnTo>
                  <a:lnTo>
                    <a:pt x="2068"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4"/>
            <p:cNvSpPr/>
            <p:nvPr/>
          </p:nvSpPr>
          <p:spPr>
            <a:xfrm>
              <a:off x="6193400" y="1701675"/>
              <a:ext cx="51700" cy="51700"/>
            </a:xfrm>
            <a:custGeom>
              <a:avLst/>
              <a:gdLst/>
              <a:ahLst/>
              <a:cxnLst/>
              <a:rect l="l" t="t" r="r" b="b"/>
              <a:pathLst>
                <a:path w="2068" h="2068" extrusionOk="0">
                  <a:moveTo>
                    <a:pt x="0" y="1"/>
                  </a:moveTo>
                  <a:lnTo>
                    <a:pt x="0" y="2068"/>
                  </a:lnTo>
                  <a:lnTo>
                    <a:pt x="2067" y="2068"/>
                  </a:lnTo>
                  <a:lnTo>
                    <a:pt x="2067"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4"/>
            <p:cNvSpPr/>
            <p:nvPr/>
          </p:nvSpPr>
          <p:spPr>
            <a:xfrm>
              <a:off x="5429700"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4"/>
            <p:cNvSpPr/>
            <p:nvPr/>
          </p:nvSpPr>
          <p:spPr>
            <a:xfrm>
              <a:off x="5557350" y="1811875"/>
              <a:ext cx="51700" cy="51700"/>
            </a:xfrm>
            <a:custGeom>
              <a:avLst/>
              <a:gdLst/>
              <a:ahLst/>
              <a:cxnLst/>
              <a:rect l="l" t="t" r="r" b="b"/>
              <a:pathLst>
                <a:path w="2068" h="2068" extrusionOk="0">
                  <a:moveTo>
                    <a:pt x="1" y="0"/>
                  </a:moveTo>
                  <a:lnTo>
                    <a:pt x="1" y="2067"/>
                  </a:lnTo>
                  <a:lnTo>
                    <a:pt x="2068" y="2067"/>
                  </a:lnTo>
                  <a:lnTo>
                    <a:pt x="2068"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4"/>
            <p:cNvSpPr/>
            <p:nvPr/>
          </p:nvSpPr>
          <p:spPr>
            <a:xfrm>
              <a:off x="5684275" y="1811875"/>
              <a:ext cx="51675" cy="51700"/>
            </a:xfrm>
            <a:custGeom>
              <a:avLst/>
              <a:gdLst/>
              <a:ahLst/>
              <a:cxnLst/>
              <a:rect l="l" t="t" r="r" b="b"/>
              <a:pathLst>
                <a:path w="2067"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4"/>
            <p:cNvSpPr/>
            <p:nvPr/>
          </p:nvSpPr>
          <p:spPr>
            <a:xfrm>
              <a:off x="5811925"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4"/>
            <p:cNvSpPr/>
            <p:nvPr/>
          </p:nvSpPr>
          <p:spPr>
            <a:xfrm>
              <a:off x="5938825" y="1811875"/>
              <a:ext cx="51700" cy="51700"/>
            </a:xfrm>
            <a:custGeom>
              <a:avLst/>
              <a:gdLst/>
              <a:ahLst/>
              <a:cxnLst/>
              <a:rect l="l" t="t" r="r" b="b"/>
              <a:pathLst>
                <a:path w="2068" h="2068" extrusionOk="0">
                  <a:moveTo>
                    <a:pt x="1" y="0"/>
                  </a:moveTo>
                  <a:lnTo>
                    <a:pt x="1"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4"/>
            <p:cNvSpPr/>
            <p:nvPr/>
          </p:nvSpPr>
          <p:spPr>
            <a:xfrm>
              <a:off x="6068000" y="1809600"/>
              <a:ext cx="51700" cy="51675"/>
            </a:xfrm>
            <a:custGeom>
              <a:avLst/>
              <a:gdLst/>
              <a:ahLst/>
              <a:cxnLst/>
              <a:rect l="l" t="t" r="r" b="b"/>
              <a:pathLst>
                <a:path w="2068" h="2067" extrusionOk="0">
                  <a:moveTo>
                    <a:pt x="1" y="0"/>
                  </a:moveTo>
                  <a:lnTo>
                    <a:pt x="1" y="2067"/>
                  </a:lnTo>
                  <a:lnTo>
                    <a:pt x="2068" y="2067"/>
                  </a:lnTo>
                  <a:lnTo>
                    <a:pt x="2068"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4"/>
            <p:cNvSpPr/>
            <p:nvPr/>
          </p:nvSpPr>
          <p:spPr>
            <a:xfrm>
              <a:off x="6193400" y="1811875"/>
              <a:ext cx="51700" cy="51700"/>
            </a:xfrm>
            <a:custGeom>
              <a:avLst/>
              <a:gdLst/>
              <a:ahLst/>
              <a:cxnLst/>
              <a:rect l="l" t="t" r="r" b="b"/>
              <a:pathLst>
                <a:path w="2068" h="2068" extrusionOk="0">
                  <a:moveTo>
                    <a:pt x="0" y="0"/>
                  </a:moveTo>
                  <a:lnTo>
                    <a:pt x="0" y="2067"/>
                  </a:lnTo>
                  <a:lnTo>
                    <a:pt x="2067" y="2067"/>
                  </a:lnTo>
                  <a:lnTo>
                    <a:pt x="2067"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4"/>
            <p:cNvSpPr/>
            <p:nvPr/>
          </p:nvSpPr>
          <p:spPr>
            <a:xfrm>
              <a:off x="646175" y="5012525"/>
              <a:ext cx="6496350" cy="5350"/>
            </a:xfrm>
            <a:custGeom>
              <a:avLst/>
              <a:gdLst/>
              <a:ahLst/>
              <a:cxnLst/>
              <a:rect l="l" t="t" r="r" b="b"/>
              <a:pathLst>
                <a:path w="259854" h="214" extrusionOk="0">
                  <a:moveTo>
                    <a:pt x="129942" y="0"/>
                  </a:moveTo>
                  <a:cubicBezTo>
                    <a:pt x="58147" y="0"/>
                    <a:pt x="0" y="61"/>
                    <a:pt x="0" y="122"/>
                  </a:cubicBezTo>
                  <a:cubicBezTo>
                    <a:pt x="0" y="152"/>
                    <a:pt x="58208" y="213"/>
                    <a:pt x="129942" y="213"/>
                  </a:cubicBezTo>
                  <a:cubicBezTo>
                    <a:pt x="201676" y="213"/>
                    <a:pt x="259853" y="152"/>
                    <a:pt x="259853" y="122"/>
                  </a:cubicBezTo>
                  <a:cubicBezTo>
                    <a:pt x="259853" y="61"/>
                    <a:pt x="201737" y="0"/>
                    <a:pt x="1299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4"/>
            <p:cNvSpPr/>
            <p:nvPr/>
          </p:nvSpPr>
          <p:spPr>
            <a:xfrm>
              <a:off x="4555825" y="1054250"/>
              <a:ext cx="350325" cy="927100"/>
            </a:xfrm>
            <a:custGeom>
              <a:avLst/>
              <a:gdLst/>
              <a:ahLst/>
              <a:cxnLst/>
              <a:rect l="l" t="t" r="r" b="b"/>
              <a:pathLst>
                <a:path w="14013" h="37084" extrusionOk="0">
                  <a:moveTo>
                    <a:pt x="0" y="1"/>
                  </a:moveTo>
                  <a:lnTo>
                    <a:pt x="0" y="10214"/>
                  </a:lnTo>
                  <a:lnTo>
                    <a:pt x="5776" y="37083"/>
                  </a:lnTo>
                  <a:lnTo>
                    <a:pt x="13678" y="37083"/>
                  </a:lnTo>
                  <a:cubicBezTo>
                    <a:pt x="10973" y="35685"/>
                    <a:pt x="9301" y="32858"/>
                    <a:pt x="9362" y="29819"/>
                  </a:cubicBezTo>
                  <a:cubicBezTo>
                    <a:pt x="9362" y="25260"/>
                    <a:pt x="9058" y="23101"/>
                    <a:pt x="11551" y="11582"/>
                  </a:cubicBezTo>
                  <a:cubicBezTo>
                    <a:pt x="14013" y="92"/>
                    <a:pt x="8207" y="1"/>
                    <a:pt x="82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4"/>
            <p:cNvSpPr/>
            <p:nvPr/>
          </p:nvSpPr>
          <p:spPr>
            <a:xfrm>
              <a:off x="2814900" y="1274625"/>
              <a:ext cx="1988675" cy="2043375"/>
            </a:xfrm>
            <a:custGeom>
              <a:avLst/>
              <a:gdLst/>
              <a:ahLst/>
              <a:cxnLst/>
              <a:rect l="l" t="t" r="r" b="b"/>
              <a:pathLst>
                <a:path w="79547" h="81735" extrusionOk="0">
                  <a:moveTo>
                    <a:pt x="75656" y="1"/>
                  </a:moveTo>
                  <a:lnTo>
                    <a:pt x="700" y="3922"/>
                  </a:lnTo>
                  <a:lnTo>
                    <a:pt x="1" y="81734"/>
                  </a:lnTo>
                  <a:lnTo>
                    <a:pt x="79546" y="81734"/>
                  </a:lnTo>
                  <a:lnTo>
                    <a:pt x="7565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4"/>
            <p:cNvSpPr/>
            <p:nvPr/>
          </p:nvSpPr>
          <p:spPr>
            <a:xfrm>
              <a:off x="2746525" y="1284500"/>
              <a:ext cx="1989425" cy="1983350"/>
            </a:xfrm>
            <a:custGeom>
              <a:avLst/>
              <a:gdLst/>
              <a:ahLst/>
              <a:cxnLst/>
              <a:rect l="l" t="t" r="r" b="b"/>
              <a:pathLst>
                <a:path w="79577" h="79334" extrusionOk="0">
                  <a:moveTo>
                    <a:pt x="77965" y="1"/>
                  </a:moveTo>
                  <a:lnTo>
                    <a:pt x="699" y="1520"/>
                  </a:lnTo>
                  <a:lnTo>
                    <a:pt x="0" y="79333"/>
                  </a:lnTo>
                  <a:lnTo>
                    <a:pt x="79576" y="79333"/>
                  </a:lnTo>
                  <a:lnTo>
                    <a:pt x="7796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4"/>
            <p:cNvSpPr/>
            <p:nvPr/>
          </p:nvSpPr>
          <p:spPr>
            <a:xfrm>
              <a:off x="2709275" y="1263225"/>
              <a:ext cx="1986400" cy="1950675"/>
            </a:xfrm>
            <a:custGeom>
              <a:avLst/>
              <a:gdLst/>
              <a:ahLst/>
              <a:cxnLst/>
              <a:rect l="l" t="t" r="r" b="b"/>
              <a:pathLst>
                <a:path w="79456" h="78027" extrusionOk="0">
                  <a:moveTo>
                    <a:pt x="79455" y="1"/>
                  </a:moveTo>
                  <a:lnTo>
                    <a:pt x="1" y="183"/>
                  </a:lnTo>
                  <a:lnTo>
                    <a:pt x="1" y="78026"/>
                  </a:lnTo>
                  <a:lnTo>
                    <a:pt x="79394" y="78026"/>
                  </a:lnTo>
                  <a:lnTo>
                    <a:pt x="79455"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4"/>
            <p:cNvSpPr/>
            <p:nvPr/>
          </p:nvSpPr>
          <p:spPr>
            <a:xfrm>
              <a:off x="2707775" y="1260950"/>
              <a:ext cx="1990925" cy="1955225"/>
            </a:xfrm>
            <a:custGeom>
              <a:avLst/>
              <a:gdLst/>
              <a:ahLst/>
              <a:cxnLst/>
              <a:rect l="l" t="t" r="r" b="b"/>
              <a:pathLst>
                <a:path w="79637" h="78209" extrusionOk="0">
                  <a:moveTo>
                    <a:pt x="79546" y="0"/>
                  </a:moveTo>
                  <a:lnTo>
                    <a:pt x="213" y="183"/>
                  </a:lnTo>
                  <a:lnTo>
                    <a:pt x="0" y="183"/>
                  </a:lnTo>
                  <a:lnTo>
                    <a:pt x="0" y="274"/>
                  </a:lnTo>
                  <a:lnTo>
                    <a:pt x="0" y="78117"/>
                  </a:lnTo>
                  <a:lnTo>
                    <a:pt x="0" y="78208"/>
                  </a:lnTo>
                  <a:lnTo>
                    <a:pt x="91" y="78208"/>
                  </a:lnTo>
                  <a:lnTo>
                    <a:pt x="79485" y="78117"/>
                  </a:lnTo>
                  <a:lnTo>
                    <a:pt x="182" y="78026"/>
                  </a:lnTo>
                  <a:lnTo>
                    <a:pt x="182" y="78026"/>
                  </a:lnTo>
                  <a:lnTo>
                    <a:pt x="182" y="396"/>
                  </a:lnTo>
                  <a:lnTo>
                    <a:pt x="79424" y="183"/>
                  </a:lnTo>
                  <a:lnTo>
                    <a:pt x="79424" y="183"/>
                  </a:lnTo>
                  <a:cubicBezTo>
                    <a:pt x="79454" y="46940"/>
                    <a:pt x="79454" y="77387"/>
                    <a:pt x="79454" y="78117"/>
                  </a:cubicBezTo>
                  <a:lnTo>
                    <a:pt x="79454" y="78117"/>
                  </a:lnTo>
                  <a:cubicBezTo>
                    <a:pt x="79454" y="77387"/>
                    <a:pt x="79515" y="46900"/>
                    <a:pt x="79637" y="92"/>
                  </a:cubicBezTo>
                  <a:lnTo>
                    <a:pt x="796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4"/>
            <p:cNvSpPr/>
            <p:nvPr/>
          </p:nvSpPr>
          <p:spPr>
            <a:xfrm>
              <a:off x="2688775" y="1047425"/>
              <a:ext cx="2063875" cy="215825"/>
            </a:xfrm>
            <a:custGeom>
              <a:avLst/>
              <a:gdLst/>
              <a:ahLst/>
              <a:cxnLst/>
              <a:rect l="l" t="t" r="r" b="b"/>
              <a:pathLst>
                <a:path w="82555" h="8633" extrusionOk="0">
                  <a:moveTo>
                    <a:pt x="6930" y="0"/>
                  </a:moveTo>
                  <a:cubicBezTo>
                    <a:pt x="2979" y="0"/>
                    <a:pt x="0" y="3557"/>
                    <a:pt x="669" y="7447"/>
                  </a:cubicBezTo>
                  <a:cubicBezTo>
                    <a:pt x="730" y="7842"/>
                    <a:pt x="851" y="8237"/>
                    <a:pt x="973" y="8633"/>
                  </a:cubicBezTo>
                  <a:lnTo>
                    <a:pt x="80275" y="8420"/>
                  </a:lnTo>
                  <a:cubicBezTo>
                    <a:pt x="76172" y="3648"/>
                    <a:pt x="80944" y="122"/>
                    <a:pt x="82555" y="31"/>
                  </a:cubicBezTo>
                  <a:lnTo>
                    <a:pt x="6930"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4"/>
            <p:cNvSpPr/>
            <p:nvPr/>
          </p:nvSpPr>
          <p:spPr>
            <a:xfrm>
              <a:off x="4651575" y="1052575"/>
              <a:ext cx="256100" cy="931050"/>
            </a:xfrm>
            <a:custGeom>
              <a:avLst/>
              <a:gdLst/>
              <a:ahLst/>
              <a:cxnLst/>
              <a:rect l="l" t="t" r="r" b="b"/>
              <a:pathLst>
                <a:path w="10244" h="37242" extrusionOk="0">
                  <a:moveTo>
                    <a:pt x="4267" y="0"/>
                  </a:moveTo>
                  <a:cubicBezTo>
                    <a:pt x="4111" y="0"/>
                    <a:pt x="3955" y="13"/>
                    <a:pt x="3800" y="37"/>
                  </a:cubicBezTo>
                  <a:cubicBezTo>
                    <a:pt x="3131" y="129"/>
                    <a:pt x="2462" y="433"/>
                    <a:pt x="1915" y="858"/>
                  </a:cubicBezTo>
                  <a:cubicBezTo>
                    <a:pt x="1429" y="1253"/>
                    <a:pt x="1034" y="1770"/>
                    <a:pt x="730" y="2317"/>
                  </a:cubicBezTo>
                  <a:cubicBezTo>
                    <a:pt x="487" y="2834"/>
                    <a:pt x="304" y="3351"/>
                    <a:pt x="183" y="3898"/>
                  </a:cubicBezTo>
                  <a:cubicBezTo>
                    <a:pt x="0" y="4810"/>
                    <a:pt x="122" y="5721"/>
                    <a:pt x="517" y="6542"/>
                  </a:cubicBezTo>
                  <a:cubicBezTo>
                    <a:pt x="760" y="7059"/>
                    <a:pt x="1064" y="7545"/>
                    <a:pt x="1398" y="7971"/>
                  </a:cubicBezTo>
                  <a:lnTo>
                    <a:pt x="1672" y="8335"/>
                  </a:lnTo>
                  <a:cubicBezTo>
                    <a:pt x="1733" y="8396"/>
                    <a:pt x="1763" y="8427"/>
                    <a:pt x="1763" y="8427"/>
                  </a:cubicBezTo>
                  <a:cubicBezTo>
                    <a:pt x="1763" y="8427"/>
                    <a:pt x="1733" y="8396"/>
                    <a:pt x="1702" y="8305"/>
                  </a:cubicBezTo>
                  <a:lnTo>
                    <a:pt x="1429" y="7971"/>
                  </a:lnTo>
                  <a:cubicBezTo>
                    <a:pt x="1094" y="7515"/>
                    <a:pt x="821" y="7028"/>
                    <a:pt x="608" y="6512"/>
                  </a:cubicBezTo>
                  <a:cubicBezTo>
                    <a:pt x="213" y="5691"/>
                    <a:pt x="122" y="4810"/>
                    <a:pt x="304" y="3928"/>
                  </a:cubicBezTo>
                  <a:cubicBezTo>
                    <a:pt x="395" y="3381"/>
                    <a:pt x="608" y="2864"/>
                    <a:pt x="851" y="2378"/>
                  </a:cubicBezTo>
                  <a:cubicBezTo>
                    <a:pt x="1125" y="1831"/>
                    <a:pt x="1520" y="1344"/>
                    <a:pt x="1976" y="949"/>
                  </a:cubicBezTo>
                  <a:cubicBezTo>
                    <a:pt x="2523" y="554"/>
                    <a:pt x="3161" y="281"/>
                    <a:pt x="3830" y="189"/>
                  </a:cubicBezTo>
                  <a:cubicBezTo>
                    <a:pt x="3965" y="172"/>
                    <a:pt x="4101" y="164"/>
                    <a:pt x="4235" y="164"/>
                  </a:cubicBezTo>
                  <a:cubicBezTo>
                    <a:pt x="4826" y="164"/>
                    <a:pt x="5402" y="329"/>
                    <a:pt x="5897" y="676"/>
                  </a:cubicBezTo>
                  <a:cubicBezTo>
                    <a:pt x="6535" y="1132"/>
                    <a:pt x="7022" y="1740"/>
                    <a:pt x="7356" y="2469"/>
                  </a:cubicBezTo>
                  <a:cubicBezTo>
                    <a:pt x="7721" y="3229"/>
                    <a:pt x="7964" y="4050"/>
                    <a:pt x="8086" y="4870"/>
                  </a:cubicBezTo>
                  <a:cubicBezTo>
                    <a:pt x="8146" y="5296"/>
                    <a:pt x="8177" y="5752"/>
                    <a:pt x="8146" y="6177"/>
                  </a:cubicBezTo>
                  <a:cubicBezTo>
                    <a:pt x="8146" y="6603"/>
                    <a:pt x="8086" y="7059"/>
                    <a:pt x="8025" y="7515"/>
                  </a:cubicBezTo>
                  <a:cubicBezTo>
                    <a:pt x="7934" y="8396"/>
                    <a:pt x="7812" y="9308"/>
                    <a:pt x="7690" y="10250"/>
                  </a:cubicBezTo>
                  <a:cubicBezTo>
                    <a:pt x="7569" y="11193"/>
                    <a:pt x="7447" y="12135"/>
                    <a:pt x="7295" y="13108"/>
                  </a:cubicBezTo>
                  <a:cubicBezTo>
                    <a:pt x="7143" y="14050"/>
                    <a:pt x="6930" y="15022"/>
                    <a:pt x="6778" y="16025"/>
                  </a:cubicBezTo>
                  <a:cubicBezTo>
                    <a:pt x="6383" y="18336"/>
                    <a:pt x="6079" y="20585"/>
                    <a:pt x="5806" y="22743"/>
                  </a:cubicBezTo>
                  <a:cubicBezTo>
                    <a:pt x="5684" y="23807"/>
                    <a:pt x="5563" y="24871"/>
                    <a:pt x="5502" y="25904"/>
                  </a:cubicBezTo>
                  <a:cubicBezTo>
                    <a:pt x="5411" y="26907"/>
                    <a:pt x="5380" y="27941"/>
                    <a:pt x="5380" y="28944"/>
                  </a:cubicBezTo>
                  <a:cubicBezTo>
                    <a:pt x="5380" y="29187"/>
                    <a:pt x="5411" y="29430"/>
                    <a:pt x="5441" y="29673"/>
                  </a:cubicBezTo>
                  <a:cubicBezTo>
                    <a:pt x="5471" y="29916"/>
                    <a:pt x="5502" y="30159"/>
                    <a:pt x="5563" y="30403"/>
                  </a:cubicBezTo>
                  <a:cubicBezTo>
                    <a:pt x="5654" y="30859"/>
                    <a:pt x="5745" y="31314"/>
                    <a:pt x="5836" y="31740"/>
                  </a:cubicBezTo>
                  <a:cubicBezTo>
                    <a:pt x="6019" y="32591"/>
                    <a:pt x="6292" y="33442"/>
                    <a:pt x="6657" y="34232"/>
                  </a:cubicBezTo>
                  <a:cubicBezTo>
                    <a:pt x="6961" y="34962"/>
                    <a:pt x="7417" y="35631"/>
                    <a:pt x="8025" y="36178"/>
                  </a:cubicBezTo>
                  <a:cubicBezTo>
                    <a:pt x="8455" y="36583"/>
                    <a:pt x="8949" y="36904"/>
                    <a:pt x="9506" y="37122"/>
                  </a:cubicBezTo>
                  <a:lnTo>
                    <a:pt x="9506" y="37122"/>
                  </a:lnTo>
                  <a:lnTo>
                    <a:pt x="5350" y="37150"/>
                  </a:lnTo>
                  <a:lnTo>
                    <a:pt x="3769" y="37150"/>
                  </a:lnTo>
                  <a:lnTo>
                    <a:pt x="3891" y="37181"/>
                  </a:lnTo>
                  <a:lnTo>
                    <a:pt x="5380" y="37181"/>
                  </a:lnTo>
                  <a:lnTo>
                    <a:pt x="9750" y="37211"/>
                  </a:lnTo>
                  <a:lnTo>
                    <a:pt x="9750" y="37211"/>
                  </a:lnTo>
                  <a:cubicBezTo>
                    <a:pt x="9783" y="37221"/>
                    <a:pt x="9816" y="37232"/>
                    <a:pt x="9848" y="37242"/>
                  </a:cubicBezTo>
                  <a:lnTo>
                    <a:pt x="9848" y="37211"/>
                  </a:lnTo>
                  <a:lnTo>
                    <a:pt x="10244" y="37211"/>
                  </a:lnTo>
                  <a:lnTo>
                    <a:pt x="9848" y="37090"/>
                  </a:lnTo>
                  <a:cubicBezTo>
                    <a:pt x="9210" y="36877"/>
                    <a:pt x="8602" y="36512"/>
                    <a:pt x="8086" y="36056"/>
                  </a:cubicBezTo>
                  <a:cubicBezTo>
                    <a:pt x="7538" y="35509"/>
                    <a:pt x="7082" y="34871"/>
                    <a:pt x="6778" y="34141"/>
                  </a:cubicBezTo>
                  <a:cubicBezTo>
                    <a:pt x="6414" y="33351"/>
                    <a:pt x="6171" y="32530"/>
                    <a:pt x="5988" y="31679"/>
                  </a:cubicBezTo>
                  <a:cubicBezTo>
                    <a:pt x="5867" y="31254"/>
                    <a:pt x="5775" y="30798"/>
                    <a:pt x="5715" y="30342"/>
                  </a:cubicBezTo>
                  <a:cubicBezTo>
                    <a:pt x="5654" y="30099"/>
                    <a:pt x="5623" y="29886"/>
                    <a:pt x="5593" y="29643"/>
                  </a:cubicBezTo>
                  <a:cubicBezTo>
                    <a:pt x="5563" y="29400"/>
                    <a:pt x="5563" y="29156"/>
                    <a:pt x="5532" y="28913"/>
                  </a:cubicBezTo>
                  <a:cubicBezTo>
                    <a:pt x="5532" y="27910"/>
                    <a:pt x="5563" y="26907"/>
                    <a:pt x="5654" y="25904"/>
                  </a:cubicBezTo>
                  <a:cubicBezTo>
                    <a:pt x="5745" y="24901"/>
                    <a:pt x="5867" y="23837"/>
                    <a:pt x="5988" y="22743"/>
                  </a:cubicBezTo>
                  <a:cubicBezTo>
                    <a:pt x="6231" y="20585"/>
                    <a:pt x="6566" y="18336"/>
                    <a:pt x="6961" y="16025"/>
                  </a:cubicBezTo>
                  <a:cubicBezTo>
                    <a:pt x="7113" y="15053"/>
                    <a:pt x="7326" y="14080"/>
                    <a:pt x="7478" y="13138"/>
                  </a:cubicBezTo>
                  <a:cubicBezTo>
                    <a:pt x="7630" y="12165"/>
                    <a:pt x="7751" y="11223"/>
                    <a:pt x="7873" y="10281"/>
                  </a:cubicBezTo>
                  <a:cubicBezTo>
                    <a:pt x="7994" y="9338"/>
                    <a:pt x="8116" y="8427"/>
                    <a:pt x="8207" y="7515"/>
                  </a:cubicBezTo>
                  <a:cubicBezTo>
                    <a:pt x="8237" y="7059"/>
                    <a:pt x="8329" y="6603"/>
                    <a:pt x="8329" y="6177"/>
                  </a:cubicBezTo>
                  <a:cubicBezTo>
                    <a:pt x="8329" y="5721"/>
                    <a:pt x="8298" y="5265"/>
                    <a:pt x="8237" y="4840"/>
                  </a:cubicBezTo>
                  <a:cubicBezTo>
                    <a:pt x="8146" y="3989"/>
                    <a:pt x="7873" y="3168"/>
                    <a:pt x="7508" y="2378"/>
                  </a:cubicBezTo>
                  <a:cubicBezTo>
                    <a:pt x="7174" y="1648"/>
                    <a:pt x="6657" y="1010"/>
                    <a:pt x="5988" y="524"/>
                  </a:cubicBezTo>
                  <a:cubicBezTo>
                    <a:pt x="5480" y="185"/>
                    <a:pt x="4876" y="0"/>
                    <a:pt x="42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4"/>
            <p:cNvSpPr/>
            <p:nvPr/>
          </p:nvSpPr>
          <p:spPr>
            <a:xfrm>
              <a:off x="3495000" y="1108050"/>
              <a:ext cx="38800" cy="153825"/>
            </a:xfrm>
            <a:custGeom>
              <a:avLst/>
              <a:gdLst/>
              <a:ahLst/>
              <a:cxnLst/>
              <a:rect l="l" t="t" r="r" b="b"/>
              <a:pathLst>
                <a:path w="1552" h="6153" extrusionOk="0">
                  <a:moveTo>
                    <a:pt x="1060" y="1"/>
                  </a:moveTo>
                  <a:cubicBezTo>
                    <a:pt x="1041" y="1"/>
                    <a:pt x="962" y="84"/>
                    <a:pt x="882" y="189"/>
                  </a:cubicBezTo>
                  <a:cubicBezTo>
                    <a:pt x="730" y="372"/>
                    <a:pt x="609" y="584"/>
                    <a:pt x="518" y="828"/>
                  </a:cubicBezTo>
                  <a:cubicBezTo>
                    <a:pt x="366" y="1132"/>
                    <a:pt x="244" y="1496"/>
                    <a:pt x="183" y="1831"/>
                  </a:cubicBezTo>
                  <a:cubicBezTo>
                    <a:pt x="1" y="2712"/>
                    <a:pt x="62" y="3624"/>
                    <a:pt x="366" y="4445"/>
                  </a:cubicBezTo>
                  <a:cubicBezTo>
                    <a:pt x="487" y="4779"/>
                    <a:pt x="670" y="5113"/>
                    <a:pt x="852" y="5417"/>
                  </a:cubicBezTo>
                  <a:cubicBezTo>
                    <a:pt x="1004" y="5630"/>
                    <a:pt x="1156" y="5812"/>
                    <a:pt x="1338" y="5964"/>
                  </a:cubicBezTo>
                  <a:cubicBezTo>
                    <a:pt x="1444" y="6070"/>
                    <a:pt x="1504" y="6153"/>
                    <a:pt x="1518" y="6153"/>
                  </a:cubicBezTo>
                  <a:cubicBezTo>
                    <a:pt x="1520" y="6153"/>
                    <a:pt x="1521" y="6151"/>
                    <a:pt x="1521" y="6147"/>
                  </a:cubicBezTo>
                  <a:cubicBezTo>
                    <a:pt x="1551" y="6116"/>
                    <a:pt x="1278" y="5843"/>
                    <a:pt x="974" y="5357"/>
                  </a:cubicBezTo>
                  <a:cubicBezTo>
                    <a:pt x="791" y="5053"/>
                    <a:pt x="670" y="4718"/>
                    <a:pt x="548" y="4384"/>
                  </a:cubicBezTo>
                  <a:cubicBezTo>
                    <a:pt x="427" y="3989"/>
                    <a:pt x="335" y="3563"/>
                    <a:pt x="305" y="3138"/>
                  </a:cubicBezTo>
                  <a:cubicBezTo>
                    <a:pt x="275" y="2712"/>
                    <a:pt x="275" y="2287"/>
                    <a:pt x="366" y="1861"/>
                  </a:cubicBezTo>
                  <a:cubicBezTo>
                    <a:pt x="427" y="1527"/>
                    <a:pt x="518" y="1192"/>
                    <a:pt x="639" y="888"/>
                  </a:cubicBezTo>
                  <a:cubicBezTo>
                    <a:pt x="852" y="311"/>
                    <a:pt x="1095" y="7"/>
                    <a:pt x="1065" y="7"/>
                  </a:cubicBezTo>
                  <a:cubicBezTo>
                    <a:pt x="1065" y="3"/>
                    <a:pt x="1063" y="1"/>
                    <a:pt x="10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4"/>
            <p:cNvSpPr/>
            <p:nvPr/>
          </p:nvSpPr>
          <p:spPr>
            <a:xfrm>
              <a:off x="3406875" y="1040575"/>
              <a:ext cx="108675" cy="220400"/>
            </a:xfrm>
            <a:custGeom>
              <a:avLst/>
              <a:gdLst/>
              <a:ahLst/>
              <a:cxnLst/>
              <a:rect l="l" t="t" r="r" b="b"/>
              <a:pathLst>
                <a:path w="4347" h="8816" extrusionOk="0">
                  <a:moveTo>
                    <a:pt x="2705" y="1"/>
                  </a:moveTo>
                  <a:lnTo>
                    <a:pt x="2705" y="1"/>
                  </a:lnTo>
                  <a:cubicBezTo>
                    <a:pt x="2553" y="61"/>
                    <a:pt x="2432" y="153"/>
                    <a:pt x="2341" y="244"/>
                  </a:cubicBezTo>
                  <a:cubicBezTo>
                    <a:pt x="2037" y="517"/>
                    <a:pt x="1793" y="821"/>
                    <a:pt x="1581" y="1156"/>
                  </a:cubicBezTo>
                  <a:cubicBezTo>
                    <a:pt x="0" y="3435"/>
                    <a:pt x="578" y="6566"/>
                    <a:pt x="2857" y="8147"/>
                  </a:cubicBezTo>
                  <a:cubicBezTo>
                    <a:pt x="3192" y="8359"/>
                    <a:pt x="3556" y="8542"/>
                    <a:pt x="3921" y="8694"/>
                  </a:cubicBezTo>
                  <a:cubicBezTo>
                    <a:pt x="4043" y="8755"/>
                    <a:pt x="4195" y="8785"/>
                    <a:pt x="4347" y="8815"/>
                  </a:cubicBezTo>
                  <a:cubicBezTo>
                    <a:pt x="3860" y="8572"/>
                    <a:pt x="3404" y="8329"/>
                    <a:pt x="2948" y="8025"/>
                  </a:cubicBezTo>
                  <a:cubicBezTo>
                    <a:pt x="790" y="6445"/>
                    <a:pt x="243" y="3466"/>
                    <a:pt x="1702" y="1217"/>
                  </a:cubicBezTo>
                  <a:cubicBezTo>
                    <a:pt x="1976" y="791"/>
                    <a:pt x="2310" y="365"/>
                    <a:pt x="270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4"/>
            <p:cNvSpPr/>
            <p:nvPr/>
          </p:nvSpPr>
          <p:spPr>
            <a:xfrm>
              <a:off x="2969175" y="1785275"/>
              <a:ext cx="1548675" cy="776625"/>
            </a:xfrm>
            <a:custGeom>
              <a:avLst/>
              <a:gdLst/>
              <a:ahLst/>
              <a:cxnLst/>
              <a:rect l="l" t="t" r="r" b="b"/>
              <a:pathLst>
                <a:path w="61947" h="31065" extrusionOk="0">
                  <a:moveTo>
                    <a:pt x="61" y="0"/>
                  </a:moveTo>
                  <a:cubicBezTo>
                    <a:pt x="61" y="1611"/>
                    <a:pt x="31" y="3982"/>
                    <a:pt x="31" y="6931"/>
                  </a:cubicBezTo>
                  <a:cubicBezTo>
                    <a:pt x="31" y="12888"/>
                    <a:pt x="0" y="21247"/>
                    <a:pt x="0" y="30973"/>
                  </a:cubicBezTo>
                  <a:lnTo>
                    <a:pt x="0" y="31065"/>
                  </a:lnTo>
                  <a:lnTo>
                    <a:pt x="14772" y="31065"/>
                  </a:lnTo>
                  <a:lnTo>
                    <a:pt x="48816" y="31034"/>
                  </a:lnTo>
                  <a:lnTo>
                    <a:pt x="59150" y="31004"/>
                  </a:lnTo>
                  <a:lnTo>
                    <a:pt x="61947" y="30973"/>
                  </a:lnTo>
                  <a:lnTo>
                    <a:pt x="61886" y="30973"/>
                  </a:lnTo>
                  <a:lnTo>
                    <a:pt x="59089" y="30943"/>
                  </a:lnTo>
                  <a:lnTo>
                    <a:pt x="48755" y="30913"/>
                  </a:lnTo>
                  <a:lnTo>
                    <a:pt x="14712" y="30882"/>
                  </a:lnTo>
                  <a:lnTo>
                    <a:pt x="121" y="30882"/>
                  </a:lnTo>
                  <a:cubicBezTo>
                    <a:pt x="91" y="21195"/>
                    <a:pt x="91" y="12869"/>
                    <a:pt x="91" y="6931"/>
                  </a:cubicBezTo>
                  <a:cubicBezTo>
                    <a:pt x="61" y="3982"/>
                    <a:pt x="61" y="1611"/>
                    <a:pt x="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4"/>
            <p:cNvSpPr/>
            <p:nvPr/>
          </p:nvSpPr>
          <p:spPr>
            <a:xfrm>
              <a:off x="3099100" y="2352900"/>
              <a:ext cx="158850" cy="158850"/>
            </a:xfrm>
            <a:custGeom>
              <a:avLst/>
              <a:gdLst/>
              <a:ahLst/>
              <a:cxnLst/>
              <a:rect l="l" t="t" r="r" b="b"/>
              <a:pathLst>
                <a:path w="6354" h="6354" extrusionOk="0">
                  <a:moveTo>
                    <a:pt x="1" y="1"/>
                  </a:moveTo>
                  <a:lnTo>
                    <a:pt x="1" y="6354"/>
                  </a:lnTo>
                  <a:lnTo>
                    <a:pt x="6354" y="6354"/>
                  </a:lnTo>
                  <a:lnTo>
                    <a:pt x="6354"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4"/>
            <p:cNvSpPr/>
            <p:nvPr/>
          </p:nvSpPr>
          <p:spPr>
            <a:xfrm>
              <a:off x="3331625" y="2239675"/>
              <a:ext cx="158850" cy="272075"/>
            </a:xfrm>
            <a:custGeom>
              <a:avLst/>
              <a:gdLst/>
              <a:ahLst/>
              <a:cxnLst/>
              <a:rect l="l" t="t" r="r" b="b"/>
              <a:pathLst>
                <a:path w="6354" h="10883" extrusionOk="0">
                  <a:moveTo>
                    <a:pt x="1" y="1"/>
                  </a:moveTo>
                  <a:lnTo>
                    <a:pt x="1" y="10883"/>
                  </a:lnTo>
                  <a:lnTo>
                    <a:pt x="6354" y="10883"/>
                  </a:lnTo>
                  <a:lnTo>
                    <a:pt x="6354"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4"/>
            <p:cNvSpPr/>
            <p:nvPr/>
          </p:nvSpPr>
          <p:spPr>
            <a:xfrm>
              <a:off x="3565675" y="2110500"/>
              <a:ext cx="158850" cy="401250"/>
            </a:xfrm>
            <a:custGeom>
              <a:avLst/>
              <a:gdLst/>
              <a:ahLst/>
              <a:cxnLst/>
              <a:rect l="l" t="t" r="r" b="b"/>
              <a:pathLst>
                <a:path w="6354" h="16050" extrusionOk="0">
                  <a:moveTo>
                    <a:pt x="1" y="1"/>
                  </a:moveTo>
                  <a:lnTo>
                    <a:pt x="1" y="16050"/>
                  </a:lnTo>
                  <a:lnTo>
                    <a:pt x="6353" y="16050"/>
                  </a:lnTo>
                  <a:lnTo>
                    <a:pt x="6353"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4"/>
            <p:cNvSpPr/>
            <p:nvPr/>
          </p:nvSpPr>
          <p:spPr>
            <a:xfrm>
              <a:off x="3792125" y="1966875"/>
              <a:ext cx="158850" cy="544875"/>
            </a:xfrm>
            <a:custGeom>
              <a:avLst/>
              <a:gdLst/>
              <a:ahLst/>
              <a:cxnLst/>
              <a:rect l="l" t="t" r="r" b="b"/>
              <a:pathLst>
                <a:path w="6354" h="21795" extrusionOk="0">
                  <a:moveTo>
                    <a:pt x="1" y="1"/>
                  </a:moveTo>
                  <a:lnTo>
                    <a:pt x="1" y="21795"/>
                  </a:lnTo>
                  <a:lnTo>
                    <a:pt x="6353" y="21795"/>
                  </a:lnTo>
                  <a:lnTo>
                    <a:pt x="6353"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4"/>
            <p:cNvSpPr/>
            <p:nvPr/>
          </p:nvSpPr>
          <p:spPr>
            <a:xfrm>
              <a:off x="4023900" y="1783750"/>
              <a:ext cx="158075" cy="728000"/>
            </a:xfrm>
            <a:custGeom>
              <a:avLst/>
              <a:gdLst/>
              <a:ahLst/>
              <a:cxnLst/>
              <a:rect l="l" t="t" r="r" b="b"/>
              <a:pathLst>
                <a:path w="6323" h="29120" extrusionOk="0">
                  <a:moveTo>
                    <a:pt x="0" y="1"/>
                  </a:moveTo>
                  <a:lnTo>
                    <a:pt x="0" y="29120"/>
                  </a:lnTo>
                  <a:lnTo>
                    <a:pt x="6323" y="29120"/>
                  </a:lnTo>
                  <a:lnTo>
                    <a:pt x="6323"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4"/>
            <p:cNvSpPr/>
            <p:nvPr/>
          </p:nvSpPr>
          <p:spPr>
            <a:xfrm>
              <a:off x="4253375" y="1643175"/>
              <a:ext cx="158850" cy="860975"/>
            </a:xfrm>
            <a:custGeom>
              <a:avLst/>
              <a:gdLst/>
              <a:ahLst/>
              <a:cxnLst/>
              <a:rect l="l" t="t" r="r" b="b"/>
              <a:pathLst>
                <a:path w="6354" h="34439" extrusionOk="0">
                  <a:moveTo>
                    <a:pt x="1" y="0"/>
                  </a:moveTo>
                  <a:lnTo>
                    <a:pt x="1" y="34439"/>
                  </a:lnTo>
                  <a:lnTo>
                    <a:pt x="6354" y="34439"/>
                  </a:lnTo>
                  <a:lnTo>
                    <a:pt x="635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3099100" y="1477525"/>
              <a:ext cx="1182425" cy="712800"/>
            </a:xfrm>
            <a:custGeom>
              <a:avLst/>
              <a:gdLst/>
              <a:ahLst/>
              <a:cxnLst/>
              <a:rect l="l" t="t" r="r" b="b"/>
              <a:pathLst>
                <a:path w="47297" h="28512" extrusionOk="0">
                  <a:moveTo>
                    <a:pt x="47297" y="0"/>
                  </a:moveTo>
                  <a:lnTo>
                    <a:pt x="47175" y="61"/>
                  </a:lnTo>
                  <a:lnTo>
                    <a:pt x="46780" y="304"/>
                  </a:lnTo>
                  <a:lnTo>
                    <a:pt x="45321" y="1277"/>
                  </a:lnTo>
                  <a:lnTo>
                    <a:pt x="40002" y="4803"/>
                  </a:lnTo>
                  <a:lnTo>
                    <a:pt x="22494" y="16505"/>
                  </a:lnTo>
                  <a:lnTo>
                    <a:pt x="17691" y="19716"/>
                  </a:lnTo>
                  <a:lnTo>
                    <a:pt x="17691" y="17052"/>
                  </a:lnTo>
                  <a:lnTo>
                    <a:pt x="17691" y="16900"/>
                  </a:lnTo>
                  <a:lnTo>
                    <a:pt x="17539" y="16991"/>
                  </a:lnTo>
                  <a:lnTo>
                    <a:pt x="4955" y="25228"/>
                  </a:lnTo>
                  <a:lnTo>
                    <a:pt x="1308" y="27630"/>
                  </a:lnTo>
                  <a:lnTo>
                    <a:pt x="335" y="28268"/>
                  </a:lnTo>
                  <a:lnTo>
                    <a:pt x="92" y="28420"/>
                  </a:lnTo>
                  <a:cubicBezTo>
                    <a:pt x="62" y="28450"/>
                    <a:pt x="31" y="28481"/>
                    <a:pt x="1" y="28511"/>
                  </a:cubicBezTo>
                  <a:lnTo>
                    <a:pt x="92" y="28450"/>
                  </a:lnTo>
                  <a:lnTo>
                    <a:pt x="366" y="28298"/>
                  </a:lnTo>
                  <a:lnTo>
                    <a:pt x="1338" y="27691"/>
                  </a:lnTo>
                  <a:lnTo>
                    <a:pt x="5016" y="25320"/>
                  </a:lnTo>
                  <a:lnTo>
                    <a:pt x="17509" y="17272"/>
                  </a:lnTo>
                  <a:lnTo>
                    <a:pt x="17509" y="17272"/>
                  </a:lnTo>
                  <a:lnTo>
                    <a:pt x="17509" y="20122"/>
                  </a:lnTo>
                  <a:lnTo>
                    <a:pt x="17661" y="20031"/>
                  </a:lnTo>
                  <a:lnTo>
                    <a:pt x="22615" y="16687"/>
                  </a:lnTo>
                  <a:lnTo>
                    <a:pt x="40093" y="4955"/>
                  </a:lnTo>
                  <a:lnTo>
                    <a:pt x="45351" y="1338"/>
                  </a:lnTo>
                  <a:lnTo>
                    <a:pt x="46780" y="365"/>
                  </a:lnTo>
                  <a:lnTo>
                    <a:pt x="47175" y="91"/>
                  </a:lnTo>
                  <a:cubicBezTo>
                    <a:pt x="47205" y="61"/>
                    <a:pt x="47266" y="31"/>
                    <a:pt x="4729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4201700" y="1475225"/>
              <a:ext cx="82100" cy="69950"/>
            </a:xfrm>
            <a:custGeom>
              <a:avLst/>
              <a:gdLst/>
              <a:ahLst/>
              <a:cxnLst/>
              <a:rect l="l" t="t" r="r" b="b"/>
              <a:pathLst>
                <a:path w="3284" h="2798" extrusionOk="0">
                  <a:moveTo>
                    <a:pt x="2949" y="1"/>
                  </a:moveTo>
                  <a:cubicBezTo>
                    <a:pt x="2129" y="1"/>
                    <a:pt x="1399" y="31"/>
                    <a:pt x="882" y="31"/>
                  </a:cubicBezTo>
                  <a:cubicBezTo>
                    <a:pt x="579" y="31"/>
                    <a:pt x="305" y="62"/>
                    <a:pt x="1" y="92"/>
                  </a:cubicBezTo>
                  <a:cubicBezTo>
                    <a:pt x="305" y="153"/>
                    <a:pt x="579" y="183"/>
                    <a:pt x="882" y="183"/>
                  </a:cubicBezTo>
                  <a:cubicBezTo>
                    <a:pt x="1399" y="214"/>
                    <a:pt x="2129" y="214"/>
                    <a:pt x="2949" y="214"/>
                  </a:cubicBezTo>
                  <a:lnTo>
                    <a:pt x="3102" y="214"/>
                  </a:lnTo>
                  <a:cubicBezTo>
                    <a:pt x="3105" y="923"/>
                    <a:pt x="3132" y="1547"/>
                    <a:pt x="3132" y="2007"/>
                  </a:cubicBezTo>
                  <a:cubicBezTo>
                    <a:pt x="3132" y="2281"/>
                    <a:pt x="3132" y="2524"/>
                    <a:pt x="3193" y="2797"/>
                  </a:cubicBezTo>
                  <a:cubicBezTo>
                    <a:pt x="3253" y="2524"/>
                    <a:pt x="3284" y="2250"/>
                    <a:pt x="3253" y="2007"/>
                  </a:cubicBezTo>
                  <a:cubicBezTo>
                    <a:pt x="3284" y="1521"/>
                    <a:pt x="3284" y="852"/>
                    <a:pt x="3284" y="92"/>
                  </a:cubicBezTo>
                  <a:lnTo>
                    <a:pt x="328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3223725" y="2684975"/>
              <a:ext cx="219650" cy="5350"/>
            </a:xfrm>
            <a:custGeom>
              <a:avLst/>
              <a:gdLst/>
              <a:ahLst/>
              <a:cxnLst/>
              <a:rect l="l" t="t" r="r" b="b"/>
              <a:pathLst>
                <a:path w="8786" h="214" extrusionOk="0">
                  <a:moveTo>
                    <a:pt x="4408" y="1"/>
                  </a:moveTo>
                  <a:cubicBezTo>
                    <a:pt x="1976" y="1"/>
                    <a:pt x="1" y="61"/>
                    <a:pt x="1" y="92"/>
                  </a:cubicBezTo>
                  <a:cubicBezTo>
                    <a:pt x="1" y="153"/>
                    <a:pt x="1976" y="213"/>
                    <a:pt x="4408" y="213"/>
                  </a:cubicBezTo>
                  <a:cubicBezTo>
                    <a:pt x="6809" y="213"/>
                    <a:pt x="8785" y="153"/>
                    <a:pt x="8785" y="92"/>
                  </a:cubicBezTo>
                  <a:cubicBezTo>
                    <a:pt x="8785" y="61"/>
                    <a:pt x="6809" y="1"/>
                    <a:pt x="4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3327075" y="2711575"/>
              <a:ext cx="6875" cy="50950"/>
            </a:xfrm>
            <a:custGeom>
              <a:avLst/>
              <a:gdLst/>
              <a:ahLst/>
              <a:cxnLst/>
              <a:rect l="l" t="t" r="r" b="b"/>
              <a:pathLst>
                <a:path w="275" h="2038" extrusionOk="0">
                  <a:moveTo>
                    <a:pt x="153" y="1"/>
                  </a:moveTo>
                  <a:cubicBezTo>
                    <a:pt x="1" y="669"/>
                    <a:pt x="1" y="1368"/>
                    <a:pt x="153" y="2037"/>
                  </a:cubicBezTo>
                  <a:cubicBezTo>
                    <a:pt x="274" y="1368"/>
                    <a:pt x="274" y="669"/>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3010200" y="2786050"/>
              <a:ext cx="588950" cy="4575"/>
            </a:xfrm>
            <a:custGeom>
              <a:avLst/>
              <a:gdLst/>
              <a:ahLst/>
              <a:cxnLst/>
              <a:rect l="l" t="t" r="r" b="b"/>
              <a:pathLst>
                <a:path w="23558" h="183" extrusionOk="0">
                  <a:moveTo>
                    <a:pt x="11764" y="0"/>
                  </a:moveTo>
                  <a:cubicBezTo>
                    <a:pt x="5259" y="0"/>
                    <a:pt x="1" y="31"/>
                    <a:pt x="1" y="92"/>
                  </a:cubicBezTo>
                  <a:cubicBezTo>
                    <a:pt x="1" y="152"/>
                    <a:pt x="5259" y="183"/>
                    <a:pt x="11764" y="183"/>
                  </a:cubicBezTo>
                  <a:cubicBezTo>
                    <a:pt x="18299" y="183"/>
                    <a:pt x="23557" y="152"/>
                    <a:pt x="23557" y="92"/>
                  </a:cubicBezTo>
                  <a:cubicBezTo>
                    <a:pt x="23557" y="31"/>
                    <a:pt x="18299" y="0"/>
                    <a:pt x="11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4"/>
            <p:cNvSpPr/>
            <p:nvPr/>
          </p:nvSpPr>
          <p:spPr>
            <a:xfrm>
              <a:off x="3011725" y="2790600"/>
              <a:ext cx="6100" cy="70700"/>
            </a:xfrm>
            <a:custGeom>
              <a:avLst/>
              <a:gdLst/>
              <a:ahLst/>
              <a:cxnLst/>
              <a:rect l="l" t="t" r="r" b="b"/>
              <a:pathLst>
                <a:path w="244" h="2828" extrusionOk="0">
                  <a:moveTo>
                    <a:pt x="122" y="1"/>
                  </a:moveTo>
                  <a:cubicBezTo>
                    <a:pt x="0" y="943"/>
                    <a:pt x="0" y="1885"/>
                    <a:pt x="122" y="2827"/>
                  </a:cubicBezTo>
                  <a:cubicBezTo>
                    <a:pt x="243" y="1885"/>
                    <a:pt x="243" y="943"/>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220700" y="2792125"/>
              <a:ext cx="6850" cy="61575"/>
            </a:xfrm>
            <a:custGeom>
              <a:avLst/>
              <a:gdLst/>
              <a:ahLst/>
              <a:cxnLst/>
              <a:rect l="l" t="t" r="r" b="b"/>
              <a:pathLst>
                <a:path w="274" h="2463" extrusionOk="0">
                  <a:moveTo>
                    <a:pt x="122" y="0"/>
                  </a:moveTo>
                  <a:cubicBezTo>
                    <a:pt x="0" y="821"/>
                    <a:pt x="0" y="1642"/>
                    <a:pt x="122" y="2463"/>
                  </a:cubicBezTo>
                  <a:cubicBezTo>
                    <a:pt x="274" y="1642"/>
                    <a:pt x="274" y="821"/>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3435750" y="2790600"/>
              <a:ext cx="6850" cy="66900"/>
            </a:xfrm>
            <a:custGeom>
              <a:avLst/>
              <a:gdLst/>
              <a:ahLst/>
              <a:cxnLst/>
              <a:rect l="l" t="t" r="r" b="b"/>
              <a:pathLst>
                <a:path w="274" h="2676" extrusionOk="0">
                  <a:moveTo>
                    <a:pt x="152" y="1"/>
                  </a:moveTo>
                  <a:cubicBezTo>
                    <a:pt x="0" y="882"/>
                    <a:pt x="0" y="1764"/>
                    <a:pt x="152" y="2676"/>
                  </a:cubicBezTo>
                  <a:cubicBezTo>
                    <a:pt x="274" y="1764"/>
                    <a:pt x="274" y="882"/>
                    <a:pt x="15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4"/>
            <p:cNvSpPr/>
            <p:nvPr/>
          </p:nvSpPr>
          <p:spPr>
            <a:xfrm>
              <a:off x="3599875" y="2788325"/>
              <a:ext cx="6100" cy="69175"/>
            </a:xfrm>
            <a:custGeom>
              <a:avLst/>
              <a:gdLst/>
              <a:ahLst/>
              <a:cxnLst/>
              <a:rect l="l" t="t" r="r" b="b"/>
              <a:pathLst>
                <a:path w="244" h="2767" extrusionOk="0">
                  <a:moveTo>
                    <a:pt x="122" y="1"/>
                  </a:moveTo>
                  <a:cubicBezTo>
                    <a:pt x="1" y="912"/>
                    <a:pt x="1" y="1855"/>
                    <a:pt x="122" y="2767"/>
                  </a:cubicBezTo>
                  <a:cubicBezTo>
                    <a:pt x="244" y="1855"/>
                    <a:pt x="244" y="912"/>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4"/>
            <p:cNvSpPr/>
            <p:nvPr/>
          </p:nvSpPr>
          <p:spPr>
            <a:xfrm>
              <a:off x="2945600" y="2878475"/>
              <a:ext cx="142125" cy="5150"/>
            </a:xfrm>
            <a:custGeom>
              <a:avLst/>
              <a:gdLst/>
              <a:ahLst/>
              <a:cxnLst/>
              <a:rect l="l" t="t" r="r" b="b"/>
              <a:pathLst>
                <a:path w="5685" h="206" extrusionOk="0">
                  <a:moveTo>
                    <a:pt x="2134" y="0"/>
                  </a:moveTo>
                  <a:cubicBezTo>
                    <a:pt x="1414" y="0"/>
                    <a:pt x="708" y="34"/>
                    <a:pt x="1" y="103"/>
                  </a:cubicBezTo>
                  <a:cubicBezTo>
                    <a:pt x="708" y="171"/>
                    <a:pt x="1414" y="205"/>
                    <a:pt x="2134" y="205"/>
                  </a:cubicBezTo>
                  <a:cubicBezTo>
                    <a:pt x="2374" y="205"/>
                    <a:pt x="2615" y="202"/>
                    <a:pt x="2858" y="194"/>
                  </a:cubicBezTo>
                  <a:cubicBezTo>
                    <a:pt x="3094" y="202"/>
                    <a:pt x="3329" y="205"/>
                    <a:pt x="3565" y="205"/>
                  </a:cubicBezTo>
                  <a:cubicBezTo>
                    <a:pt x="4271" y="205"/>
                    <a:pt x="4978" y="171"/>
                    <a:pt x="5685" y="103"/>
                  </a:cubicBezTo>
                  <a:cubicBezTo>
                    <a:pt x="4978" y="34"/>
                    <a:pt x="4271" y="0"/>
                    <a:pt x="3565" y="0"/>
                  </a:cubicBezTo>
                  <a:cubicBezTo>
                    <a:pt x="3329" y="0"/>
                    <a:pt x="3094" y="4"/>
                    <a:pt x="2858" y="12"/>
                  </a:cubicBezTo>
                  <a:cubicBezTo>
                    <a:pt x="2615" y="4"/>
                    <a:pt x="2374" y="0"/>
                    <a:pt x="2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4"/>
            <p:cNvSpPr/>
            <p:nvPr/>
          </p:nvSpPr>
          <p:spPr>
            <a:xfrm>
              <a:off x="3160650" y="2878750"/>
              <a:ext cx="108700" cy="4575"/>
            </a:xfrm>
            <a:custGeom>
              <a:avLst/>
              <a:gdLst/>
              <a:ahLst/>
              <a:cxnLst/>
              <a:rect l="l" t="t" r="r" b="b"/>
              <a:pathLst>
                <a:path w="4348" h="183" extrusionOk="0">
                  <a:moveTo>
                    <a:pt x="2186" y="1"/>
                  </a:moveTo>
                  <a:cubicBezTo>
                    <a:pt x="1460" y="1"/>
                    <a:pt x="730" y="31"/>
                    <a:pt x="1" y="92"/>
                  </a:cubicBezTo>
                  <a:cubicBezTo>
                    <a:pt x="730" y="153"/>
                    <a:pt x="1460" y="183"/>
                    <a:pt x="2186" y="183"/>
                  </a:cubicBezTo>
                  <a:cubicBezTo>
                    <a:pt x="2911" y="183"/>
                    <a:pt x="3633" y="153"/>
                    <a:pt x="4347" y="92"/>
                  </a:cubicBezTo>
                  <a:cubicBezTo>
                    <a:pt x="3633" y="31"/>
                    <a:pt x="2911" y="1"/>
                    <a:pt x="21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4"/>
            <p:cNvSpPr/>
            <p:nvPr/>
          </p:nvSpPr>
          <p:spPr>
            <a:xfrm>
              <a:off x="3384075" y="2884250"/>
              <a:ext cx="116275" cy="5175"/>
            </a:xfrm>
            <a:custGeom>
              <a:avLst/>
              <a:gdLst/>
              <a:ahLst/>
              <a:cxnLst/>
              <a:rect l="l" t="t" r="r" b="b"/>
              <a:pathLst>
                <a:path w="4651" h="207" extrusionOk="0">
                  <a:moveTo>
                    <a:pt x="2325" y="1"/>
                  </a:moveTo>
                  <a:cubicBezTo>
                    <a:pt x="1550" y="1"/>
                    <a:pt x="775" y="39"/>
                    <a:pt x="0" y="115"/>
                  </a:cubicBezTo>
                  <a:cubicBezTo>
                    <a:pt x="775" y="176"/>
                    <a:pt x="1550" y="206"/>
                    <a:pt x="2325" y="206"/>
                  </a:cubicBezTo>
                  <a:cubicBezTo>
                    <a:pt x="3101" y="206"/>
                    <a:pt x="3876" y="176"/>
                    <a:pt x="4651" y="115"/>
                  </a:cubicBezTo>
                  <a:cubicBezTo>
                    <a:pt x="3876" y="39"/>
                    <a:pt x="3101" y="1"/>
                    <a:pt x="2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4"/>
            <p:cNvSpPr/>
            <p:nvPr/>
          </p:nvSpPr>
          <p:spPr>
            <a:xfrm>
              <a:off x="3563400" y="2874375"/>
              <a:ext cx="124650" cy="5150"/>
            </a:xfrm>
            <a:custGeom>
              <a:avLst/>
              <a:gdLst/>
              <a:ahLst/>
              <a:cxnLst/>
              <a:rect l="l" t="t" r="r" b="b"/>
              <a:pathLst>
                <a:path w="4986" h="206" extrusionOk="0">
                  <a:moveTo>
                    <a:pt x="2493" y="1"/>
                  </a:moveTo>
                  <a:cubicBezTo>
                    <a:pt x="1665" y="1"/>
                    <a:pt x="836" y="39"/>
                    <a:pt x="1" y="115"/>
                  </a:cubicBezTo>
                  <a:cubicBezTo>
                    <a:pt x="836" y="176"/>
                    <a:pt x="1665" y="206"/>
                    <a:pt x="2493" y="206"/>
                  </a:cubicBezTo>
                  <a:cubicBezTo>
                    <a:pt x="3321" y="206"/>
                    <a:pt x="4150" y="176"/>
                    <a:pt x="4985" y="115"/>
                  </a:cubicBezTo>
                  <a:cubicBezTo>
                    <a:pt x="4150" y="39"/>
                    <a:pt x="3321" y="1"/>
                    <a:pt x="249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4"/>
            <p:cNvSpPr/>
            <p:nvPr/>
          </p:nvSpPr>
          <p:spPr>
            <a:xfrm>
              <a:off x="3013250" y="2908400"/>
              <a:ext cx="6850" cy="41800"/>
            </a:xfrm>
            <a:custGeom>
              <a:avLst/>
              <a:gdLst/>
              <a:ahLst/>
              <a:cxnLst/>
              <a:rect l="l" t="t" r="r" b="b"/>
              <a:pathLst>
                <a:path w="274" h="1672" extrusionOk="0">
                  <a:moveTo>
                    <a:pt x="152" y="0"/>
                  </a:moveTo>
                  <a:cubicBezTo>
                    <a:pt x="0" y="547"/>
                    <a:pt x="0" y="1125"/>
                    <a:pt x="152" y="1672"/>
                  </a:cubicBezTo>
                  <a:cubicBezTo>
                    <a:pt x="274" y="1125"/>
                    <a:pt x="274" y="547"/>
                    <a:pt x="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4"/>
            <p:cNvSpPr/>
            <p:nvPr/>
          </p:nvSpPr>
          <p:spPr>
            <a:xfrm>
              <a:off x="2895450" y="2947150"/>
              <a:ext cx="256125" cy="5325"/>
            </a:xfrm>
            <a:custGeom>
              <a:avLst/>
              <a:gdLst/>
              <a:ahLst/>
              <a:cxnLst/>
              <a:rect l="l" t="t" r="r" b="b"/>
              <a:pathLst>
                <a:path w="10245" h="213" extrusionOk="0">
                  <a:moveTo>
                    <a:pt x="5138" y="0"/>
                  </a:moveTo>
                  <a:cubicBezTo>
                    <a:pt x="2280" y="0"/>
                    <a:pt x="1" y="61"/>
                    <a:pt x="1" y="122"/>
                  </a:cubicBezTo>
                  <a:cubicBezTo>
                    <a:pt x="1" y="152"/>
                    <a:pt x="2311" y="213"/>
                    <a:pt x="5138" y="213"/>
                  </a:cubicBezTo>
                  <a:cubicBezTo>
                    <a:pt x="7964" y="213"/>
                    <a:pt x="10244" y="152"/>
                    <a:pt x="10244" y="122"/>
                  </a:cubicBezTo>
                  <a:cubicBezTo>
                    <a:pt x="10244" y="61"/>
                    <a:pt x="7964" y="0"/>
                    <a:pt x="51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4"/>
            <p:cNvSpPr/>
            <p:nvPr/>
          </p:nvSpPr>
          <p:spPr>
            <a:xfrm>
              <a:off x="3148500" y="2950175"/>
              <a:ext cx="6875" cy="59300"/>
            </a:xfrm>
            <a:custGeom>
              <a:avLst/>
              <a:gdLst/>
              <a:ahLst/>
              <a:cxnLst/>
              <a:rect l="l" t="t" r="r" b="b"/>
              <a:pathLst>
                <a:path w="275" h="2372" extrusionOk="0">
                  <a:moveTo>
                    <a:pt x="122" y="1"/>
                  </a:moveTo>
                  <a:cubicBezTo>
                    <a:pt x="1" y="791"/>
                    <a:pt x="1" y="1581"/>
                    <a:pt x="122" y="2372"/>
                  </a:cubicBezTo>
                  <a:cubicBezTo>
                    <a:pt x="274" y="1581"/>
                    <a:pt x="274" y="79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4"/>
            <p:cNvSpPr/>
            <p:nvPr/>
          </p:nvSpPr>
          <p:spPr>
            <a:xfrm>
              <a:off x="2891650" y="2950175"/>
              <a:ext cx="6875" cy="63100"/>
            </a:xfrm>
            <a:custGeom>
              <a:avLst/>
              <a:gdLst/>
              <a:ahLst/>
              <a:cxnLst/>
              <a:rect l="l" t="t" r="r" b="b"/>
              <a:pathLst>
                <a:path w="275" h="2524" extrusionOk="0">
                  <a:moveTo>
                    <a:pt x="153" y="1"/>
                  </a:moveTo>
                  <a:cubicBezTo>
                    <a:pt x="1" y="821"/>
                    <a:pt x="1" y="1673"/>
                    <a:pt x="153" y="2524"/>
                  </a:cubicBezTo>
                  <a:cubicBezTo>
                    <a:pt x="274" y="1673"/>
                    <a:pt x="274" y="82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4"/>
            <p:cNvSpPr/>
            <p:nvPr/>
          </p:nvSpPr>
          <p:spPr>
            <a:xfrm>
              <a:off x="3441050" y="2908400"/>
              <a:ext cx="6875" cy="41800"/>
            </a:xfrm>
            <a:custGeom>
              <a:avLst/>
              <a:gdLst/>
              <a:ahLst/>
              <a:cxnLst/>
              <a:rect l="l" t="t" r="r" b="b"/>
              <a:pathLst>
                <a:path w="275" h="1672" extrusionOk="0">
                  <a:moveTo>
                    <a:pt x="122" y="0"/>
                  </a:moveTo>
                  <a:cubicBezTo>
                    <a:pt x="1" y="547"/>
                    <a:pt x="1" y="1125"/>
                    <a:pt x="122" y="1672"/>
                  </a:cubicBezTo>
                  <a:cubicBezTo>
                    <a:pt x="274" y="1125"/>
                    <a:pt x="274" y="547"/>
                    <a:pt x="1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4"/>
            <p:cNvSpPr/>
            <p:nvPr/>
          </p:nvSpPr>
          <p:spPr>
            <a:xfrm>
              <a:off x="3323275" y="2947150"/>
              <a:ext cx="433175" cy="5325"/>
            </a:xfrm>
            <a:custGeom>
              <a:avLst/>
              <a:gdLst/>
              <a:ahLst/>
              <a:cxnLst/>
              <a:rect l="l" t="t" r="r" b="b"/>
              <a:pathLst>
                <a:path w="17327" h="213" extrusionOk="0">
                  <a:moveTo>
                    <a:pt x="8663" y="0"/>
                  </a:moveTo>
                  <a:cubicBezTo>
                    <a:pt x="3861" y="0"/>
                    <a:pt x="1" y="61"/>
                    <a:pt x="1" y="122"/>
                  </a:cubicBezTo>
                  <a:cubicBezTo>
                    <a:pt x="1" y="152"/>
                    <a:pt x="3861" y="213"/>
                    <a:pt x="8663" y="213"/>
                  </a:cubicBezTo>
                  <a:cubicBezTo>
                    <a:pt x="13435" y="213"/>
                    <a:pt x="17326" y="152"/>
                    <a:pt x="17326" y="122"/>
                  </a:cubicBezTo>
                  <a:cubicBezTo>
                    <a:pt x="17326" y="61"/>
                    <a:pt x="13435" y="0"/>
                    <a:pt x="866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4"/>
            <p:cNvSpPr/>
            <p:nvPr/>
          </p:nvSpPr>
          <p:spPr>
            <a:xfrm>
              <a:off x="3576325" y="2950175"/>
              <a:ext cx="6100" cy="59300"/>
            </a:xfrm>
            <a:custGeom>
              <a:avLst/>
              <a:gdLst/>
              <a:ahLst/>
              <a:cxnLst/>
              <a:rect l="l" t="t" r="r" b="b"/>
              <a:pathLst>
                <a:path w="244" h="2372" extrusionOk="0">
                  <a:moveTo>
                    <a:pt x="122" y="1"/>
                  </a:moveTo>
                  <a:cubicBezTo>
                    <a:pt x="0" y="791"/>
                    <a:pt x="0" y="1581"/>
                    <a:pt x="122" y="2372"/>
                  </a:cubicBezTo>
                  <a:cubicBezTo>
                    <a:pt x="243" y="1581"/>
                    <a:pt x="243" y="791"/>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4"/>
            <p:cNvSpPr/>
            <p:nvPr/>
          </p:nvSpPr>
          <p:spPr>
            <a:xfrm>
              <a:off x="3761725" y="2950175"/>
              <a:ext cx="6875" cy="59300"/>
            </a:xfrm>
            <a:custGeom>
              <a:avLst/>
              <a:gdLst/>
              <a:ahLst/>
              <a:cxnLst/>
              <a:rect l="l" t="t" r="r" b="b"/>
              <a:pathLst>
                <a:path w="275" h="2372" extrusionOk="0">
                  <a:moveTo>
                    <a:pt x="153" y="1"/>
                  </a:moveTo>
                  <a:cubicBezTo>
                    <a:pt x="1" y="791"/>
                    <a:pt x="1" y="1581"/>
                    <a:pt x="153" y="2372"/>
                  </a:cubicBezTo>
                  <a:cubicBezTo>
                    <a:pt x="274" y="1581"/>
                    <a:pt x="274" y="79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4"/>
            <p:cNvSpPr/>
            <p:nvPr/>
          </p:nvSpPr>
          <p:spPr>
            <a:xfrm>
              <a:off x="3319475" y="2950175"/>
              <a:ext cx="6875" cy="63100"/>
            </a:xfrm>
            <a:custGeom>
              <a:avLst/>
              <a:gdLst/>
              <a:ahLst/>
              <a:cxnLst/>
              <a:rect l="l" t="t" r="r" b="b"/>
              <a:pathLst>
                <a:path w="275" h="2524" extrusionOk="0">
                  <a:moveTo>
                    <a:pt x="153" y="1"/>
                  </a:moveTo>
                  <a:cubicBezTo>
                    <a:pt x="1" y="821"/>
                    <a:pt x="1" y="1673"/>
                    <a:pt x="153" y="2524"/>
                  </a:cubicBezTo>
                  <a:cubicBezTo>
                    <a:pt x="274" y="1673"/>
                    <a:pt x="274" y="821"/>
                    <a:pt x="15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4"/>
            <p:cNvSpPr/>
            <p:nvPr/>
          </p:nvSpPr>
          <p:spPr>
            <a:xfrm>
              <a:off x="2844550" y="3047450"/>
              <a:ext cx="101075" cy="4575"/>
            </a:xfrm>
            <a:custGeom>
              <a:avLst/>
              <a:gdLst/>
              <a:ahLst/>
              <a:cxnLst/>
              <a:rect l="l" t="t" r="r" b="b"/>
              <a:pathLst>
                <a:path w="4043" h="183" extrusionOk="0">
                  <a:moveTo>
                    <a:pt x="2022" y="0"/>
                  </a:moveTo>
                  <a:cubicBezTo>
                    <a:pt x="1345" y="0"/>
                    <a:pt x="669" y="31"/>
                    <a:pt x="0" y="92"/>
                  </a:cubicBezTo>
                  <a:cubicBezTo>
                    <a:pt x="669" y="152"/>
                    <a:pt x="1345" y="183"/>
                    <a:pt x="2022" y="183"/>
                  </a:cubicBezTo>
                  <a:cubicBezTo>
                    <a:pt x="2698" y="183"/>
                    <a:pt x="3374" y="152"/>
                    <a:pt x="4043" y="92"/>
                  </a:cubicBezTo>
                  <a:cubicBezTo>
                    <a:pt x="3374" y="31"/>
                    <a:pt x="2698" y="0"/>
                    <a:pt x="20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087700" y="3039850"/>
              <a:ext cx="109450" cy="5150"/>
            </a:xfrm>
            <a:custGeom>
              <a:avLst/>
              <a:gdLst/>
              <a:ahLst/>
              <a:cxnLst/>
              <a:rect l="l" t="t" r="r" b="b"/>
              <a:pathLst>
                <a:path w="4378" h="206" extrusionOk="0">
                  <a:moveTo>
                    <a:pt x="2189" y="0"/>
                  </a:moveTo>
                  <a:cubicBezTo>
                    <a:pt x="1460" y="0"/>
                    <a:pt x="730" y="31"/>
                    <a:pt x="1" y="92"/>
                  </a:cubicBezTo>
                  <a:cubicBezTo>
                    <a:pt x="730" y="168"/>
                    <a:pt x="1460" y="206"/>
                    <a:pt x="2189" y="206"/>
                  </a:cubicBezTo>
                  <a:cubicBezTo>
                    <a:pt x="2919" y="206"/>
                    <a:pt x="3648" y="168"/>
                    <a:pt x="4378" y="92"/>
                  </a:cubicBezTo>
                  <a:cubicBezTo>
                    <a:pt x="3648" y="31"/>
                    <a:pt x="2919"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4"/>
            <p:cNvSpPr/>
            <p:nvPr/>
          </p:nvSpPr>
          <p:spPr>
            <a:xfrm>
              <a:off x="3282250" y="3039850"/>
              <a:ext cx="96525" cy="5150"/>
            </a:xfrm>
            <a:custGeom>
              <a:avLst/>
              <a:gdLst/>
              <a:ahLst/>
              <a:cxnLst/>
              <a:rect l="l" t="t" r="r" b="b"/>
              <a:pathLst>
                <a:path w="3861" h="206" extrusionOk="0">
                  <a:moveTo>
                    <a:pt x="1930" y="0"/>
                  </a:moveTo>
                  <a:cubicBezTo>
                    <a:pt x="1284" y="0"/>
                    <a:pt x="639" y="31"/>
                    <a:pt x="0" y="92"/>
                  </a:cubicBezTo>
                  <a:cubicBezTo>
                    <a:pt x="639" y="168"/>
                    <a:pt x="1284" y="206"/>
                    <a:pt x="1930" y="206"/>
                  </a:cubicBezTo>
                  <a:cubicBezTo>
                    <a:pt x="2576" y="206"/>
                    <a:pt x="3222" y="168"/>
                    <a:pt x="3860" y="92"/>
                  </a:cubicBezTo>
                  <a:cubicBezTo>
                    <a:pt x="3222" y="31"/>
                    <a:pt x="2576" y="0"/>
                    <a:pt x="193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4"/>
            <p:cNvSpPr/>
            <p:nvPr/>
          </p:nvSpPr>
          <p:spPr>
            <a:xfrm>
              <a:off x="3519325" y="3039850"/>
              <a:ext cx="104125" cy="5150"/>
            </a:xfrm>
            <a:custGeom>
              <a:avLst/>
              <a:gdLst/>
              <a:ahLst/>
              <a:cxnLst/>
              <a:rect l="l" t="t" r="r" b="b"/>
              <a:pathLst>
                <a:path w="4165" h="206" extrusionOk="0">
                  <a:moveTo>
                    <a:pt x="2071" y="0"/>
                  </a:moveTo>
                  <a:cubicBezTo>
                    <a:pt x="1376" y="0"/>
                    <a:pt x="685" y="31"/>
                    <a:pt x="1" y="92"/>
                  </a:cubicBezTo>
                  <a:cubicBezTo>
                    <a:pt x="685" y="168"/>
                    <a:pt x="1376" y="206"/>
                    <a:pt x="2071" y="206"/>
                  </a:cubicBezTo>
                  <a:cubicBezTo>
                    <a:pt x="2767" y="206"/>
                    <a:pt x="3466" y="168"/>
                    <a:pt x="4165" y="92"/>
                  </a:cubicBezTo>
                  <a:cubicBezTo>
                    <a:pt x="3466" y="31"/>
                    <a:pt x="2767" y="0"/>
                    <a:pt x="20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4"/>
            <p:cNvSpPr/>
            <p:nvPr/>
          </p:nvSpPr>
          <p:spPr>
            <a:xfrm>
              <a:off x="3713100" y="3033200"/>
              <a:ext cx="106400" cy="5150"/>
            </a:xfrm>
            <a:custGeom>
              <a:avLst/>
              <a:gdLst/>
              <a:ahLst/>
              <a:cxnLst/>
              <a:rect l="l" t="t" r="r" b="b"/>
              <a:pathLst>
                <a:path w="4256" h="206" extrusionOk="0">
                  <a:moveTo>
                    <a:pt x="2117" y="0"/>
                  </a:moveTo>
                  <a:cubicBezTo>
                    <a:pt x="1406" y="0"/>
                    <a:pt x="700" y="38"/>
                    <a:pt x="1" y="114"/>
                  </a:cubicBezTo>
                  <a:cubicBezTo>
                    <a:pt x="700" y="175"/>
                    <a:pt x="1406" y="206"/>
                    <a:pt x="2117" y="206"/>
                  </a:cubicBezTo>
                  <a:cubicBezTo>
                    <a:pt x="2827" y="206"/>
                    <a:pt x="3542" y="175"/>
                    <a:pt x="4256" y="114"/>
                  </a:cubicBezTo>
                  <a:cubicBezTo>
                    <a:pt x="3542" y="38"/>
                    <a:pt x="2827" y="0"/>
                    <a:pt x="21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4"/>
            <p:cNvSpPr/>
            <p:nvPr/>
          </p:nvSpPr>
          <p:spPr>
            <a:xfrm>
              <a:off x="3871150" y="2659150"/>
              <a:ext cx="670250" cy="414925"/>
            </a:xfrm>
            <a:custGeom>
              <a:avLst/>
              <a:gdLst/>
              <a:ahLst/>
              <a:cxnLst/>
              <a:rect l="l" t="t" r="r" b="b"/>
              <a:pathLst>
                <a:path w="26810" h="16597" extrusionOk="0">
                  <a:moveTo>
                    <a:pt x="1" y="0"/>
                  </a:moveTo>
                  <a:lnTo>
                    <a:pt x="1" y="16596"/>
                  </a:lnTo>
                  <a:lnTo>
                    <a:pt x="31" y="31"/>
                  </a:lnTo>
                  <a:lnTo>
                    <a:pt x="26810" y="31"/>
                  </a:lnTo>
                  <a:lnTo>
                    <a:pt x="268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4"/>
            <p:cNvSpPr/>
            <p:nvPr/>
          </p:nvSpPr>
          <p:spPr>
            <a:xfrm>
              <a:off x="3942600" y="2781850"/>
              <a:ext cx="523575" cy="236750"/>
            </a:xfrm>
            <a:custGeom>
              <a:avLst/>
              <a:gdLst/>
              <a:ahLst/>
              <a:cxnLst/>
              <a:rect l="l" t="t" r="r" b="b"/>
              <a:pathLst>
                <a:path w="20943" h="9470" extrusionOk="0">
                  <a:moveTo>
                    <a:pt x="941" y="0"/>
                  </a:moveTo>
                  <a:cubicBezTo>
                    <a:pt x="487" y="0"/>
                    <a:pt x="55" y="226"/>
                    <a:pt x="0" y="685"/>
                  </a:cubicBezTo>
                  <a:lnTo>
                    <a:pt x="0" y="9469"/>
                  </a:lnTo>
                  <a:lnTo>
                    <a:pt x="20943" y="9469"/>
                  </a:lnTo>
                  <a:cubicBezTo>
                    <a:pt x="20943" y="9469"/>
                    <a:pt x="18116" y="7342"/>
                    <a:pt x="17478" y="7099"/>
                  </a:cubicBezTo>
                  <a:cubicBezTo>
                    <a:pt x="17186" y="6988"/>
                    <a:pt x="16887" y="6944"/>
                    <a:pt x="16584" y="6944"/>
                  </a:cubicBezTo>
                  <a:cubicBezTo>
                    <a:pt x="15297" y="6944"/>
                    <a:pt x="13928" y="7747"/>
                    <a:pt x="12650" y="7747"/>
                  </a:cubicBezTo>
                  <a:cubicBezTo>
                    <a:pt x="12317" y="7747"/>
                    <a:pt x="11990" y="7692"/>
                    <a:pt x="11672" y="7554"/>
                  </a:cubicBezTo>
                  <a:cubicBezTo>
                    <a:pt x="10608" y="7099"/>
                    <a:pt x="10122" y="5883"/>
                    <a:pt x="9605" y="4849"/>
                  </a:cubicBezTo>
                  <a:cubicBezTo>
                    <a:pt x="9115" y="3869"/>
                    <a:pt x="8269" y="2834"/>
                    <a:pt x="7224" y="2834"/>
                  </a:cubicBezTo>
                  <a:cubicBezTo>
                    <a:pt x="7167" y="2834"/>
                    <a:pt x="7110" y="2837"/>
                    <a:pt x="7052" y="2843"/>
                  </a:cubicBezTo>
                  <a:cubicBezTo>
                    <a:pt x="6022" y="2952"/>
                    <a:pt x="5161" y="4051"/>
                    <a:pt x="4190" y="4051"/>
                  </a:cubicBezTo>
                  <a:cubicBezTo>
                    <a:pt x="4072" y="4051"/>
                    <a:pt x="3952" y="4034"/>
                    <a:pt x="3830" y="3998"/>
                  </a:cubicBezTo>
                  <a:cubicBezTo>
                    <a:pt x="3100" y="3785"/>
                    <a:pt x="2766" y="2995"/>
                    <a:pt x="2584" y="2296"/>
                  </a:cubicBezTo>
                  <a:cubicBezTo>
                    <a:pt x="2401" y="1567"/>
                    <a:pt x="2280" y="807"/>
                    <a:pt x="1763" y="290"/>
                  </a:cubicBezTo>
                  <a:cubicBezTo>
                    <a:pt x="1546" y="97"/>
                    <a:pt x="1239" y="0"/>
                    <a:pt x="94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4"/>
            <p:cNvSpPr/>
            <p:nvPr/>
          </p:nvSpPr>
          <p:spPr>
            <a:xfrm>
              <a:off x="3912950" y="3017050"/>
              <a:ext cx="566900" cy="1550"/>
            </a:xfrm>
            <a:custGeom>
              <a:avLst/>
              <a:gdLst/>
              <a:ahLst/>
              <a:cxnLst/>
              <a:rect l="l" t="t" r="r" b="b"/>
              <a:pathLst>
                <a:path w="22676" h="62" extrusionOk="0">
                  <a:moveTo>
                    <a:pt x="11338" y="1"/>
                  </a:moveTo>
                  <a:cubicBezTo>
                    <a:pt x="5077" y="1"/>
                    <a:pt x="1" y="1"/>
                    <a:pt x="1" y="31"/>
                  </a:cubicBezTo>
                  <a:cubicBezTo>
                    <a:pt x="1" y="61"/>
                    <a:pt x="5077" y="61"/>
                    <a:pt x="11338" y="61"/>
                  </a:cubicBezTo>
                  <a:cubicBezTo>
                    <a:pt x="17600" y="61"/>
                    <a:pt x="22676" y="61"/>
                    <a:pt x="22676" y="31"/>
                  </a:cubicBezTo>
                  <a:cubicBezTo>
                    <a:pt x="22676" y="31"/>
                    <a:pt x="17600" y="1"/>
                    <a:pt x="1133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4"/>
            <p:cNvSpPr/>
            <p:nvPr/>
          </p:nvSpPr>
          <p:spPr>
            <a:xfrm>
              <a:off x="3912950" y="2921300"/>
              <a:ext cx="566900" cy="1550"/>
            </a:xfrm>
            <a:custGeom>
              <a:avLst/>
              <a:gdLst/>
              <a:ahLst/>
              <a:cxnLst/>
              <a:rect l="l" t="t" r="r" b="b"/>
              <a:pathLst>
                <a:path w="22676" h="62" extrusionOk="0">
                  <a:moveTo>
                    <a:pt x="11338" y="1"/>
                  </a:moveTo>
                  <a:cubicBezTo>
                    <a:pt x="5077" y="1"/>
                    <a:pt x="1" y="1"/>
                    <a:pt x="1" y="31"/>
                  </a:cubicBezTo>
                  <a:cubicBezTo>
                    <a:pt x="1" y="62"/>
                    <a:pt x="5077" y="62"/>
                    <a:pt x="11338" y="62"/>
                  </a:cubicBezTo>
                  <a:cubicBezTo>
                    <a:pt x="17600" y="62"/>
                    <a:pt x="22676" y="62"/>
                    <a:pt x="22676" y="31"/>
                  </a:cubicBezTo>
                  <a:cubicBezTo>
                    <a:pt x="22676" y="1"/>
                    <a:pt x="17600" y="1"/>
                    <a:pt x="1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4"/>
            <p:cNvSpPr/>
            <p:nvPr/>
          </p:nvSpPr>
          <p:spPr>
            <a:xfrm>
              <a:off x="3912950" y="2825550"/>
              <a:ext cx="566900" cy="1550"/>
            </a:xfrm>
            <a:custGeom>
              <a:avLst/>
              <a:gdLst/>
              <a:ahLst/>
              <a:cxnLst/>
              <a:rect l="l" t="t" r="r" b="b"/>
              <a:pathLst>
                <a:path w="22676" h="62" extrusionOk="0">
                  <a:moveTo>
                    <a:pt x="11338" y="1"/>
                  </a:moveTo>
                  <a:cubicBezTo>
                    <a:pt x="5077" y="1"/>
                    <a:pt x="1" y="1"/>
                    <a:pt x="1" y="31"/>
                  </a:cubicBezTo>
                  <a:cubicBezTo>
                    <a:pt x="1" y="62"/>
                    <a:pt x="5077" y="62"/>
                    <a:pt x="11338" y="62"/>
                  </a:cubicBezTo>
                  <a:cubicBezTo>
                    <a:pt x="17600" y="62"/>
                    <a:pt x="22676" y="31"/>
                    <a:pt x="22676" y="31"/>
                  </a:cubicBezTo>
                  <a:cubicBezTo>
                    <a:pt x="22676" y="1"/>
                    <a:pt x="17600" y="1"/>
                    <a:pt x="1133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4"/>
            <p:cNvSpPr/>
            <p:nvPr/>
          </p:nvSpPr>
          <p:spPr>
            <a:xfrm>
              <a:off x="3912950" y="2733625"/>
              <a:ext cx="566900" cy="2300"/>
            </a:xfrm>
            <a:custGeom>
              <a:avLst/>
              <a:gdLst/>
              <a:ahLst/>
              <a:cxnLst/>
              <a:rect l="l" t="t" r="r" b="b"/>
              <a:pathLst>
                <a:path w="22676" h="92" extrusionOk="0">
                  <a:moveTo>
                    <a:pt x="11338" y="0"/>
                  </a:moveTo>
                  <a:cubicBezTo>
                    <a:pt x="5077" y="0"/>
                    <a:pt x="1" y="0"/>
                    <a:pt x="1" y="61"/>
                  </a:cubicBezTo>
                  <a:cubicBezTo>
                    <a:pt x="1" y="91"/>
                    <a:pt x="5077" y="91"/>
                    <a:pt x="11338" y="91"/>
                  </a:cubicBezTo>
                  <a:cubicBezTo>
                    <a:pt x="17600" y="91"/>
                    <a:pt x="22676" y="61"/>
                    <a:pt x="22676" y="61"/>
                  </a:cubicBezTo>
                  <a:cubicBezTo>
                    <a:pt x="22676" y="30"/>
                    <a:pt x="17600" y="0"/>
                    <a:pt x="113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4"/>
            <p:cNvSpPr/>
            <p:nvPr/>
          </p:nvSpPr>
          <p:spPr>
            <a:xfrm>
              <a:off x="2912175" y="1404575"/>
              <a:ext cx="118575" cy="142875"/>
            </a:xfrm>
            <a:custGeom>
              <a:avLst/>
              <a:gdLst/>
              <a:ahLst/>
              <a:cxnLst/>
              <a:rect l="l" t="t" r="r" b="b"/>
              <a:pathLst>
                <a:path w="4743" h="5715" extrusionOk="0">
                  <a:moveTo>
                    <a:pt x="2250" y="0"/>
                  </a:moveTo>
                  <a:cubicBezTo>
                    <a:pt x="2098" y="0"/>
                    <a:pt x="1946" y="31"/>
                    <a:pt x="1824" y="61"/>
                  </a:cubicBezTo>
                  <a:cubicBezTo>
                    <a:pt x="1976" y="31"/>
                    <a:pt x="2098" y="0"/>
                    <a:pt x="2250" y="0"/>
                  </a:cubicBezTo>
                  <a:close/>
                  <a:moveTo>
                    <a:pt x="2949" y="31"/>
                  </a:moveTo>
                  <a:cubicBezTo>
                    <a:pt x="3162" y="91"/>
                    <a:pt x="3374" y="152"/>
                    <a:pt x="3557" y="274"/>
                  </a:cubicBezTo>
                  <a:cubicBezTo>
                    <a:pt x="3800" y="395"/>
                    <a:pt x="4043" y="608"/>
                    <a:pt x="4225" y="851"/>
                  </a:cubicBezTo>
                  <a:cubicBezTo>
                    <a:pt x="4408" y="1125"/>
                    <a:pt x="4560" y="1459"/>
                    <a:pt x="4621" y="1794"/>
                  </a:cubicBezTo>
                  <a:cubicBezTo>
                    <a:pt x="4681" y="2219"/>
                    <a:pt x="4621" y="2645"/>
                    <a:pt x="4469" y="3009"/>
                  </a:cubicBezTo>
                  <a:cubicBezTo>
                    <a:pt x="4377" y="3222"/>
                    <a:pt x="4286" y="3435"/>
                    <a:pt x="4165" y="3617"/>
                  </a:cubicBezTo>
                  <a:cubicBezTo>
                    <a:pt x="4043" y="3800"/>
                    <a:pt x="3922" y="4012"/>
                    <a:pt x="3830" y="4225"/>
                  </a:cubicBezTo>
                  <a:cubicBezTo>
                    <a:pt x="3592" y="4671"/>
                    <a:pt x="3442" y="5147"/>
                    <a:pt x="3350" y="5623"/>
                  </a:cubicBezTo>
                  <a:lnTo>
                    <a:pt x="3350" y="5623"/>
                  </a:lnTo>
                  <a:lnTo>
                    <a:pt x="2402" y="5593"/>
                  </a:lnTo>
                  <a:lnTo>
                    <a:pt x="1368" y="5563"/>
                  </a:lnTo>
                  <a:lnTo>
                    <a:pt x="1368" y="5563"/>
                  </a:lnTo>
                  <a:cubicBezTo>
                    <a:pt x="1356" y="5069"/>
                    <a:pt x="1206" y="4604"/>
                    <a:pt x="943" y="4195"/>
                  </a:cubicBezTo>
                  <a:cubicBezTo>
                    <a:pt x="821" y="3982"/>
                    <a:pt x="700" y="3769"/>
                    <a:pt x="578" y="3587"/>
                  </a:cubicBezTo>
                  <a:cubicBezTo>
                    <a:pt x="456" y="3374"/>
                    <a:pt x="365" y="3192"/>
                    <a:pt x="274" y="2979"/>
                  </a:cubicBezTo>
                  <a:cubicBezTo>
                    <a:pt x="92" y="2614"/>
                    <a:pt x="61" y="2189"/>
                    <a:pt x="152" y="1794"/>
                  </a:cubicBezTo>
                  <a:cubicBezTo>
                    <a:pt x="213" y="1459"/>
                    <a:pt x="365" y="1125"/>
                    <a:pt x="548" y="851"/>
                  </a:cubicBezTo>
                  <a:cubicBezTo>
                    <a:pt x="730" y="608"/>
                    <a:pt x="943" y="426"/>
                    <a:pt x="1216" y="274"/>
                  </a:cubicBezTo>
                  <a:cubicBezTo>
                    <a:pt x="1399" y="183"/>
                    <a:pt x="1611" y="91"/>
                    <a:pt x="1824" y="61"/>
                  </a:cubicBezTo>
                  <a:lnTo>
                    <a:pt x="1824" y="61"/>
                  </a:lnTo>
                  <a:cubicBezTo>
                    <a:pt x="1611" y="91"/>
                    <a:pt x="1399" y="152"/>
                    <a:pt x="1186" y="274"/>
                  </a:cubicBezTo>
                  <a:cubicBezTo>
                    <a:pt x="943" y="395"/>
                    <a:pt x="700" y="578"/>
                    <a:pt x="517" y="821"/>
                  </a:cubicBezTo>
                  <a:cubicBezTo>
                    <a:pt x="335" y="1125"/>
                    <a:pt x="183" y="1459"/>
                    <a:pt x="92" y="1794"/>
                  </a:cubicBezTo>
                  <a:cubicBezTo>
                    <a:pt x="0" y="2219"/>
                    <a:pt x="31" y="2645"/>
                    <a:pt x="213" y="3040"/>
                  </a:cubicBezTo>
                  <a:cubicBezTo>
                    <a:pt x="304" y="3222"/>
                    <a:pt x="426" y="3435"/>
                    <a:pt x="548" y="3617"/>
                  </a:cubicBezTo>
                  <a:cubicBezTo>
                    <a:pt x="669" y="3830"/>
                    <a:pt x="791" y="4012"/>
                    <a:pt x="882" y="4225"/>
                  </a:cubicBezTo>
                  <a:cubicBezTo>
                    <a:pt x="1156" y="4651"/>
                    <a:pt x="1307" y="5137"/>
                    <a:pt x="1338" y="5623"/>
                  </a:cubicBezTo>
                  <a:lnTo>
                    <a:pt x="1338" y="5654"/>
                  </a:lnTo>
                  <a:lnTo>
                    <a:pt x="1368" y="5654"/>
                  </a:lnTo>
                  <a:lnTo>
                    <a:pt x="2402" y="5684"/>
                  </a:lnTo>
                  <a:lnTo>
                    <a:pt x="3374" y="5715"/>
                  </a:lnTo>
                  <a:lnTo>
                    <a:pt x="3435" y="5715"/>
                  </a:lnTo>
                  <a:lnTo>
                    <a:pt x="3435" y="5684"/>
                  </a:lnTo>
                  <a:cubicBezTo>
                    <a:pt x="3496" y="5198"/>
                    <a:pt x="3648" y="4711"/>
                    <a:pt x="3891" y="4256"/>
                  </a:cubicBezTo>
                  <a:cubicBezTo>
                    <a:pt x="3982" y="4043"/>
                    <a:pt x="4104" y="3860"/>
                    <a:pt x="4225" y="3648"/>
                  </a:cubicBezTo>
                  <a:cubicBezTo>
                    <a:pt x="4347" y="3465"/>
                    <a:pt x="4469" y="3252"/>
                    <a:pt x="4529" y="3040"/>
                  </a:cubicBezTo>
                  <a:cubicBezTo>
                    <a:pt x="4712" y="2645"/>
                    <a:pt x="4742" y="2219"/>
                    <a:pt x="4681" y="1794"/>
                  </a:cubicBezTo>
                  <a:cubicBezTo>
                    <a:pt x="4621" y="1459"/>
                    <a:pt x="4469" y="1125"/>
                    <a:pt x="4256" y="821"/>
                  </a:cubicBezTo>
                  <a:cubicBezTo>
                    <a:pt x="4074" y="578"/>
                    <a:pt x="3830" y="395"/>
                    <a:pt x="3587" y="243"/>
                  </a:cubicBezTo>
                  <a:cubicBezTo>
                    <a:pt x="3374" y="152"/>
                    <a:pt x="3162" y="61"/>
                    <a:pt x="2949" y="3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4"/>
            <p:cNvSpPr/>
            <p:nvPr/>
          </p:nvSpPr>
          <p:spPr>
            <a:xfrm>
              <a:off x="2938775" y="1450425"/>
              <a:ext cx="66125" cy="90175"/>
            </a:xfrm>
            <a:custGeom>
              <a:avLst/>
              <a:gdLst/>
              <a:ahLst/>
              <a:cxnLst/>
              <a:rect l="l" t="t" r="r" b="b"/>
              <a:pathLst>
                <a:path w="2645" h="3607" extrusionOk="0">
                  <a:moveTo>
                    <a:pt x="418" y="0"/>
                  </a:moveTo>
                  <a:cubicBezTo>
                    <a:pt x="380" y="0"/>
                    <a:pt x="342" y="8"/>
                    <a:pt x="304" y="20"/>
                  </a:cubicBezTo>
                  <a:cubicBezTo>
                    <a:pt x="331" y="11"/>
                    <a:pt x="358" y="8"/>
                    <a:pt x="384" y="8"/>
                  </a:cubicBezTo>
                  <a:cubicBezTo>
                    <a:pt x="449" y="8"/>
                    <a:pt x="513" y="29"/>
                    <a:pt x="578" y="51"/>
                  </a:cubicBezTo>
                  <a:cubicBezTo>
                    <a:pt x="524" y="15"/>
                    <a:pt x="471" y="0"/>
                    <a:pt x="418" y="0"/>
                  </a:cubicBezTo>
                  <a:close/>
                  <a:moveTo>
                    <a:pt x="2187" y="99"/>
                  </a:moveTo>
                  <a:cubicBezTo>
                    <a:pt x="2316" y="99"/>
                    <a:pt x="2441" y="160"/>
                    <a:pt x="2523" y="263"/>
                  </a:cubicBezTo>
                  <a:cubicBezTo>
                    <a:pt x="2584" y="324"/>
                    <a:pt x="2614" y="415"/>
                    <a:pt x="2614" y="507"/>
                  </a:cubicBezTo>
                  <a:cubicBezTo>
                    <a:pt x="2614" y="598"/>
                    <a:pt x="2584" y="689"/>
                    <a:pt x="2523" y="780"/>
                  </a:cubicBezTo>
                  <a:cubicBezTo>
                    <a:pt x="2432" y="841"/>
                    <a:pt x="2371" y="902"/>
                    <a:pt x="2280" y="963"/>
                  </a:cubicBezTo>
                  <a:cubicBezTo>
                    <a:pt x="2189" y="993"/>
                    <a:pt x="2067" y="1023"/>
                    <a:pt x="1976" y="1023"/>
                  </a:cubicBezTo>
                  <a:cubicBezTo>
                    <a:pt x="1814" y="1047"/>
                    <a:pt x="1652" y="1070"/>
                    <a:pt x="1490" y="1079"/>
                  </a:cubicBezTo>
                  <a:lnTo>
                    <a:pt x="1490" y="1079"/>
                  </a:lnTo>
                  <a:cubicBezTo>
                    <a:pt x="1490" y="1042"/>
                    <a:pt x="1490" y="1003"/>
                    <a:pt x="1490" y="963"/>
                  </a:cubicBezTo>
                  <a:cubicBezTo>
                    <a:pt x="1520" y="811"/>
                    <a:pt x="1551" y="628"/>
                    <a:pt x="1642" y="476"/>
                  </a:cubicBezTo>
                  <a:cubicBezTo>
                    <a:pt x="1702" y="324"/>
                    <a:pt x="1854" y="203"/>
                    <a:pt x="2006" y="142"/>
                  </a:cubicBezTo>
                  <a:cubicBezTo>
                    <a:pt x="2065" y="113"/>
                    <a:pt x="2126" y="99"/>
                    <a:pt x="2187" y="99"/>
                  </a:cubicBezTo>
                  <a:close/>
                  <a:moveTo>
                    <a:pt x="304" y="20"/>
                  </a:moveTo>
                  <a:lnTo>
                    <a:pt x="304" y="20"/>
                  </a:lnTo>
                  <a:cubicBezTo>
                    <a:pt x="183" y="51"/>
                    <a:pt x="122" y="111"/>
                    <a:pt x="61" y="203"/>
                  </a:cubicBezTo>
                  <a:cubicBezTo>
                    <a:pt x="31" y="294"/>
                    <a:pt x="0" y="415"/>
                    <a:pt x="31" y="507"/>
                  </a:cubicBezTo>
                  <a:cubicBezTo>
                    <a:pt x="31" y="598"/>
                    <a:pt x="92" y="689"/>
                    <a:pt x="152" y="780"/>
                  </a:cubicBezTo>
                  <a:cubicBezTo>
                    <a:pt x="213" y="871"/>
                    <a:pt x="304" y="932"/>
                    <a:pt x="395" y="963"/>
                  </a:cubicBezTo>
                  <a:cubicBezTo>
                    <a:pt x="487" y="1023"/>
                    <a:pt x="608" y="1054"/>
                    <a:pt x="699" y="1084"/>
                  </a:cubicBezTo>
                  <a:cubicBezTo>
                    <a:pt x="760" y="1093"/>
                    <a:pt x="821" y="1100"/>
                    <a:pt x="882" y="1106"/>
                  </a:cubicBezTo>
                  <a:lnTo>
                    <a:pt x="882" y="1106"/>
                  </a:lnTo>
                  <a:lnTo>
                    <a:pt x="882" y="1905"/>
                  </a:lnTo>
                  <a:cubicBezTo>
                    <a:pt x="912" y="2482"/>
                    <a:pt x="912" y="2938"/>
                    <a:pt x="912" y="3242"/>
                  </a:cubicBezTo>
                  <a:lnTo>
                    <a:pt x="912" y="1935"/>
                  </a:lnTo>
                  <a:lnTo>
                    <a:pt x="912" y="1109"/>
                  </a:lnTo>
                  <a:lnTo>
                    <a:pt x="912" y="1109"/>
                  </a:lnTo>
                  <a:cubicBezTo>
                    <a:pt x="1054" y="1123"/>
                    <a:pt x="1196" y="1130"/>
                    <a:pt x="1338" y="1130"/>
                  </a:cubicBezTo>
                  <a:cubicBezTo>
                    <a:pt x="1378" y="1130"/>
                    <a:pt x="1419" y="1129"/>
                    <a:pt x="1459" y="1128"/>
                  </a:cubicBezTo>
                  <a:lnTo>
                    <a:pt x="1459" y="1128"/>
                  </a:lnTo>
                  <a:lnTo>
                    <a:pt x="1459" y="1479"/>
                  </a:lnTo>
                  <a:lnTo>
                    <a:pt x="1459" y="1905"/>
                  </a:lnTo>
                  <a:cubicBezTo>
                    <a:pt x="1490" y="2482"/>
                    <a:pt x="1551" y="2938"/>
                    <a:pt x="1581" y="3242"/>
                  </a:cubicBezTo>
                  <a:cubicBezTo>
                    <a:pt x="1581" y="3425"/>
                    <a:pt x="1611" y="3546"/>
                    <a:pt x="1611" y="3607"/>
                  </a:cubicBezTo>
                  <a:cubicBezTo>
                    <a:pt x="1611" y="3485"/>
                    <a:pt x="1581" y="3364"/>
                    <a:pt x="1581" y="3212"/>
                  </a:cubicBezTo>
                  <a:cubicBezTo>
                    <a:pt x="1551" y="2908"/>
                    <a:pt x="1490" y="2452"/>
                    <a:pt x="1490" y="1905"/>
                  </a:cubicBezTo>
                  <a:cubicBezTo>
                    <a:pt x="1490" y="1753"/>
                    <a:pt x="1459" y="1601"/>
                    <a:pt x="1490" y="1449"/>
                  </a:cubicBezTo>
                  <a:cubicBezTo>
                    <a:pt x="1490" y="1345"/>
                    <a:pt x="1490" y="1241"/>
                    <a:pt x="1490" y="1127"/>
                  </a:cubicBezTo>
                  <a:lnTo>
                    <a:pt x="1490" y="1127"/>
                  </a:lnTo>
                  <a:cubicBezTo>
                    <a:pt x="1652" y="1122"/>
                    <a:pt x="1814" y="1107"/>
                    <a:pt x="1976" y="1084"/>
                  </a:cubicBezTo>
                  <a:cubicBezTo>
                    <a:pt x="2098" y="1054"/>
                    <a:pt x="2189" y="1023"/>
                    <a:pt x="2280" y="993"/>
                  </a:cubicBezTo>
                  <a:cubicBezTo>
                    <a:pt x="2371" y="932"/>
                    <a:pt x="2462" y="871"/>
                    <a:pt x="2523" y="811"/>
                  </a:cubicBezTo>
                  <a:cubicBezTo>
                    <a:pt x="2584" y="719"/>
                    <a:pt x="2645" y="628"/>
                    <a:pt x="2645" y="507"/>
                  </a:cubicBezTo>
                  <a:cubicBezTo>
                    <a:pt x="2645" y="415"/>
                    <a:pt x="2614" y="294"/>
                    <a:pt x="2554" y="233"/>
                  </a:cubicBezTo>
                  <a:cubicBezTo>
                    <a:pt x="2450" y="129"/>
                    <a:pt x="2317" y="82"/>
                    <a:pt x="2186" y="82"/>
                  </a:cubicBezTo>
                  <a:cubicBezTo>
                    <a:pt x="2125" y="82"/>
                    <a:pt x="2064" y="92"/>
                    <a:pt x="2006" y="111"/>
                  </a:cubicBezTo>
                  <a:cubicBezTo>
                    <a:pt x="1824" y="172"/>
                    <a:pt x="1672" y="324"/>
                    <a:pt x="1611" y="476"/>
                  </a:cubicBezTo>
                  <a:cubicBezTo>
                    <a:pt x="1520" y="628"/>
                    <a:pt x="1490" y="811"/>
                    <a:pt x="1459" y="993"/>
                  </a:cubicBezTo>
                  <a:lnTo>
                    <a:pt x="1459" y="1081"/>
                  </a:lnTo>
                  <a:lnTo>
                    <a:pt x="1459" y="1081"/>
                  </a:lnTo>
                  <a:cubicBezTo>
                    <a:pt x="1419" y="1083"/>
                    <a:pt x="1378" y="1084"/>
                    <a:pt x="1338" y="1084"/>
                  </a:cubicBezTo>
                  <a:cubicBezTo>
                    <a:pt x="1193" y="1084"/>
                    <a:pt x="1048" y="1070"/>
                    <a:pt x="912" y="1051"/>
                  </a:cubicBezTo>
                  <a:lnTo>
                    <a:pt x="912" y="1051"/>
                  </a:lnTo>
                  <a:lnTo>
                    <a:pt x="912" y="993"/>
                  </a:lnTo>
                  <a:cubicBezTo>
                    <a:pt x="912" y="811"/>
                    <a:pt x="912" y="659"/>
                    <a:pt x="882" y="476"/>
                  </a:cubicBezTo>
                  <a:cubicBezTo>
                    <a:pt x="851" y="385"/>
                    <a:pt x="821" y="294"/>
                    <a:pt x="791" y="233"/>
                  </a:cubicBezTo>
                  <a:cubicBezTo>
                    <a:pt x="730" y="142"/>
                    <a:pt x="669" y="81"/>
                    <a:pt x="578" y="51"/>
                  </a:cubicBezTo>
                  <a:lnTo>
                    <a:pt x="578" y="51"/>
                  </a:lnTo>
                  <a:cubicBezTo>
                    <a:pt x="639" y="81"/>
                    <a:pt x="730" y="142"/>
                    <a:pt x="760" y="233"/>
                  </a:cubicBezTo>
                  <a:cubicBezTo>
                    <a:pt x="821" y="294"/>
                    <a:pt x="851" y="385"/>
                    <a:pt x="851" y="476"/>
                  </a:cubicBezTo>
                  <a:cubicBezTo>
                    <a:pt x="882" y="628"/>
                    <a:pt x="882" y="811"/>
                    <a:pt x="882" y="993"/>
                  </a:cubicBezTo>
                  <a:lnTo>
                    <a:pt x="882" y="1047"/>
                  </a:lnTo>
                  <a:lnTo>
                    <a:pt x="882" y="1047"/>
                  </a:lnTo>
                  <a:cubicBezTo>
                    <a:pt x="829" y="1040"/>
                    <a:pt x="779" y="1031"/>
                    <a:pt x="730" y="1023"/>
                  </a:cubicBezTo>
                  <a:cubicBezTo>
                    <a:pt x="517" y="993"/>
                    <a:pt x="335" y="902"/>
                    <a:pt x="183" y="750"/>
                  </a:cubicBezTo>
                  <a:cubicBezTo>
                    <a:pt x="122" y="659"/>
                    <a:pt x="92" y="567"/>
                    <a:pt x="61" y="476"/>
                  </a:cubicBezTo>
                  <a:cubicBezTo>
                    <a:pt x="31" y="385"/>
                    <a:pt x="61" y="294"/>
                    <a:pt x="92" y="203"/>
                  </a:cubicBezTo>
                  <a:cubicBezTo>
                    <a:pt x="152" y="142"/>
                    <a:pt x="213" y="51"/>
                    <a:pt x="304" y="2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4"/>
            <p:cNvSpPr/>
            <p:nvPr/>
          </p:nvSpPr>
          <p:spPr>
            <a:xfrm>
              <a:off x="2945600" y="1545325"/>
              <a:ext cx="52475" cy="50750"/>
            </a:xfrm>
            <a:custGeom>
              <a:avLst/>
              <a:gdLst/>
              <a:ahLst/>
              <a:cxnLst/>
              <a:rect l="l" t="t" r="r" b="b"/>
              <a:pathLst>
                <a:path w="2099" h="2030" extrusionOk="0">
                  <a:moveTo>
                    <a:pt x="77" y="1"/>
                  </a:moveTo>
                  <a:cubicBezTo>
                    <a:pt x="54" y="1"/>
                    <a:pt x="31" y="9"/>
                    <a:pt x="1" y="24"/>
                  </a:cubicBezTo>
                  <a:lnTo>
                    <a:pt x="153" y="24"/>
                  </a:lnTo>
                  <a:cubicBezTo>
                    <a:pt x="122" y="9"/>
                    <a:pt x="100" y="1"/>
                    <a:pt x="77" y="1"/>
                  </a:cubicBezTo>
                  <a:close/>
                  <a:moveTo>
                    <a:pt x="578" y="24"/>
                  </a:moveTo>
                  <a:lnTo>
                    <a:pt x="2005" y="53"/>
                  </a:lnTo>
                  <a:lnTo>
                    <a:pt x="2005" y="53"/>
                  </a:lnTo>
                  <a:cubicBezTo>
                    <a:pt x="1977" y="440"/>
                    <a:pt x="1977" y="856"/>
                    <a:pt x="1977" y="1300"/>
                  </a:cubicBezTo>
                  <a:lnTo>
                    <a:pt x="1977" y="1270"/>
                  </a:lnTo>
                  <a:lnTo>
                    <a:pt x="1794" y="1513"/>
                  </a:lnTo>
                  <a:lnTo>
                    <a:pt x="1369" y="1969"/>
                  </a:lnTo>
                  <a:lnTo>
                    <a:pt x="670" y="1969"/>
                  </a:lnTo>
                  <a:lnTo>
                    <a:pt x="1" y="1148"/>
                  </a:lnTo>
                  <a:cubicBezTo>
                    <a:pt x="1" y="1158"/>
                    <a:pt x="1" y="1169"/>
                    <a:pt x="1" y="1179"/>
                  </a:cubicBezTo>
                  <a:lnTo>
                    <a:pt x="670" y="2030"/>
                  </a:lnTo>
                  <a:lnTo>
                    <a:pt x="1460" y="2030"/>
                  </a:lnTo>
                  <a:lnTo>
                    <a:pt x="1885" y="1574"/>
                  </a:lnTo>
                  <a:lnTo>
                    <a:pt x="2098" y="1331"/>
                  </a:lnTo>
                  <a:lnTo>
                    <a:pt x="2098" y="54"/>
                  </a:lnTo>
                  <a:lnTo>
                    <a:pt x="2098" y="2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4"/>
            <p:cNvSpPr/>
            <p:nvPr/>
          </p:nvSpPr>
          <p:spPr>
            <a:xfrm>
              <a:off x="2946375" y="1567175"/>
              <a:ext cx="48650" cy="7625"/>
            </a:xfrm>
            <a:custGeom>
              <a:avLst/>
              <a:gdLst/>
              <a:ahLst/>
              <a:cxnLst/>
              <a:rect l="l" t="t" r="r" b="b"/>
              <a:pathLst>
                <a:path w="1946" h="305" extrusionOk="0">
                  <a:moveTo>
                    <a:pt x="61" y="244"/>
                  </a:moveTo>
                  <a:cubicBezTo>
                    <a:pt x="46" y="244"/>
                    <a:pt x="38" y="252"/>
                    <a:pt x="31" y="259"/>
                  </a:cubicBezTo>
                  <a:lnTo>
                    <a:pt x="31" y="259"/>
                  </a:lnTo>
                  <a:lnTo>
                    <a:pt x="61" y="244"/>
                  </a:lnTo>
                  <a:close/>
                  <a:moveTo>
                    <a:pt x="31" y="259"/>
                  </a:moveTo>
                  <a:lnTo>
                    <a:pt x="0" y="274"/>
                  </a:lnTo>
                  <a:cubicBezTo>
                    <a:pt x="15" y="274"/>
                    <a:pt x="23" y="267"/>
                    <a:pt x="31" y="259"/>
                  </a:cubicBezTo>
                  <a:close/>
                  <a:moveTo>
                    <a:pt x="973" y="1"/>
                  </a:moveTo>
                  <a:cubicBezTo>
                    <a:pt x="730" y="1"/>
                    <a:pt x="487" y="62"/>
                    <a:pt x="274" y="122"/>
                  </a:cubicBezTo>
                  <a:lnTo>
                    <a:pt x="61" y="244"/>
                  </a:lnTo>
                  <a:cubicBezTo>
                    <a:pt x="152" y="214"/>
                    <a:pt x="213" y="183"/>
                    <a:pt x="274" y="153"/>
                  </a:cubicBezTo>
                  <a:cubicBezTo>
                    <a:pt x="487" y="92"/>
                    <a:pt x="730" y="31"/>
                    <a:pt x="973" y="31"/>
                  </a:cubicBezTo>
                  <a:cubicBezTo>
                    <a:pt x="1216" y="31"/>
                    <a:pt x="1459" y="92"/>
                    <a:pt x="1672" y="183"/>
                  </a:cubicBezTo>
                  <a:cubicBezTo>
                    <a:pt x="1733" y="214"/>
                    <a:pt x="1824" y="244"/>
                    <a:pt x="1885" y="274"/>
                  </a:cubicBezTo>
                  <a:lnTo>
                    <a:pt x="1946" y="305"/>
                  </a:lnTo>
                  <a:cubicBezTo>
                    <a:pt x="1946" y="274"/>
                    <a:pt x="1915" y="274"/>
                    <a:pt x="1885" y="244"/>
                  </a:cubicBezTo>
                  <a:cubicBezTo>
                    <a:pt x="1824" y="214"/>
                    <a:pt x="1763" y="183"/>
                    <a:pt x="1702" y="153"/>
                  </a:cubicBezTo>
                  <a:cubicBezTo>
                    <a:pt x="1459" y="62"/>
                    <a:pt x="1216"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4"/>
            <p:cNvSpPr/>
            <p:nvPr/>
          </p:nvSpPr>
          <p:spPr>
            <a:xfrm>
              <a:off x="2946375" y="1559575"/>
              <a:ext cx="49425" cy="7625"/>
            </a:xfrm>
            <a:custGeom>
              <a:avLst/>
              <a:gdLst/>
              <a:ahLst/>
              <a:cxnLst/>
              <a:rect l="l" t="t" r="r" b="b"/>
              <a:pathLst>
                <a:path w="1977" h="305" extrusionOk="0">
                  <a:moveTo>
                    <a:pt x="1003" y="1"/>
                  </a:moveTo>
                  <a:cubicBezTo>
                    <a:pt x="760" y="1"/>
                    <a:pt x="517" y="31"/>
                    <a:pt x="274" y="122"/>
                  </a:cubicBezTo>
                  <a:cubicBezTo>
                    <a:pt x="213" y="153"/>
                    <a:pt x="152" y="183"/>
                    <a:pt x="91" y="214"/>
                  </a:cubicBezTo>
                  <a:lnTo>
                    <a:pt x="0" y="274"/>
                  </a:lnTo>
                  <a:lnTo>
                    <a:pt x="91" y="244"/>
                  </a:lnTo>
                  <a:cubicBezTo>
                    <a:pt x="152" y="214"/>
                    <a:pt x="213" y="183"/>
                    <a:pt x="274" y="153"/>
                  </a:cubicBezTo>
                  <a:cubicBezTo>
                    <a:pt x="517" y="62"/>
                    <a:pt x="760" y="31"/>
                    <a:pt x="1003" y="31"/>
                  </a:cubicBezTo>
                  <a:cubicBezTo>
                    <a:pt x="1216" y="31"/>
                    <a:pt x="1459" y="92"/>
                    <a:pt x="1702" y="153"/>
                  </a:cubicBezTo>
                  <a:cubicBezTo>
                    <a:pt x="1490" y="62"/>
                    <a:pt x="1247" y="1"/>
                    <a:pt x="1003" y="1"/>
                  </a:cubicBezTo>
                  <a:close/>
                  <a:moveTo>
                    <a:pt x="1885" y="244"/>
                  </a:moveTo>
                  <a:lnTo>
                    <a:pt x="1976" y="305"/>
                  </a:lnTo>
                  <a:cubicBezTo>
                    <a:pt x="1946" y="274"/>
                    <a:pt x="1915" y="244"/>
                    <a:pt x="1885" y="24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4"/>
            <p:cNvSpPr/>
            <p:nvPr/>
          </p:nvSpPr>
          <p:spPr>
            <a:xfrm>
              <a:off x="2946375" y="1552750"/>
              <a:ext cx="48650" cy="6850"/>
            </a:xfrm>
            <a:custGeom>
              <a:avLst/>
              <a:gdLst/>
              <a:ahLst/>
              <a:cxnLst/>
              <a:rect l="l" t="t" r="r" b="b"/>
              <a:pathLst>
                <a:path w="1946" h="274" extrusionOk="0">
                  <a:moveTo>
                    <a:pt x="1778" y="170"/>
                  </a:moveTo>
                  <a:lnTo>
                    <a:pt x="1778" y="170"/>
                  </a:lnTo>
                  <a:cubicBezTo>
                    <a:pt x="1828" y="201"/>
                    <a:pt x="1864" y="222"/>
                    <a:pt x="1885" y="243"/>
                  </a:cubicBezTo>
                  <a:cubicBezTo>
                    <a:pt x="1851" y="210"/>
                    <a:pt x="1817" y="185"/>
                    <a:pt x="1778" y="170"/>
                  </a:cubicBezTo>
                  <a:close/>
                  <a:moveTo>
                    <a:pt x="973" y="0"/>
                  </a:moveTo>
                  <a:cubicBezTo>
                    <a:pt x="730" y="0"/>
                    <a:pt x="487" y="31"/>
                    <a:pt x="274" y="122"/>
                  </a:cubicBezTo>
                  <a:cubicBezTo>
                    <a:pt x="183" y="152"/>
                    <a:pt x="122" y="183"/>
                    <a:pt x="61" y="213"/>
                  </a:cubicBezTo>
                  <a:lnTo>
                    <a:pt x="0" y="274"/>
                  </a:lnTo>
                  <a:lnTo>
                    <a:pt x="91" y="213"/>
                  </a:lnTo>
                  <a:cubicBezTo>
                    <a:pt x="122" y="213"/>
                    <a:pt x="183" y="183"/>
                    <a:pt x="274" y="152"/>
                  </a:cubicBezTo>
                  <a:cubicBezTo>
                    <a:pt x="502" y="61"/>
                    <a:pt x="737" y="15"/>
                    <a:pt x="973" y="15"/>
                  </a:cubicBezTo>
                  <a:cubicBezTo>
                    <a:pt x="1209" y="15"/>
                    <a:pt x="1444" y="61"/>
                    <a:pt x="1672" y="152"/>
                  </a:cubicBezTo>
                  <a:cubicBezTo>
                    <a:pt x="1712" y="152"/>
                    <a:pt x="1747" y="158"/>
                    <a:pt x="1778" y="170"/>
                  </a:cubicBezTo>
                  <a:lnTo>
                    <a:pt x="1778" y="170"/>
                  </a:lnTo>
                  <a:cubicBezTo>
                    <a:pt x="1755" y="156"/>
                    <a:pt x="1730" y="140"/>
                    <a:pt x="1702" y="122"/>
                  </a:cubicBezTo>
                  <a:cubicBezTo>
                    <a:pt x="1459" y="31"/>
                    <a:pt x="1216" y="0"/>
                    <a:pt x="973" y="0"/>
                  </a:cubicBezTo>
                  <a:close/>
                  <a:moveTo>
                    <a:pt x="1885" y="243"/>
                  </a:moveTo>
                  <a:lnTo>
                    <a:pt x="1946" y="274"/>
                  </a:lnTo>
                  <a:cubicBezTo>
                    <a:pt x="1946" y="243"/>
                    <a:pt x="1915" y="243"/>
                    <a:pt x="1885" y="243"/>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4"/>
            <p:cNvSpPr/>
            <p:nvPr/>
          </p:nvSpPr>
          <p:spPr>
            <a:xfrm>
              <a:off x="3157625" y="1764000"/>
              <a:ext cx="258375" cy="271300"/>
            </a:xfrm>
            <a:custGeom>
              <a:avLst/>
              <a:gdLst/>
              <a:ahLst/>
              <a:cxnLst/>
              <a:rect l="l" t="t" r="r" b="b"/>
              <a:pathLst>
                <a:path w="10335" h="10852" extrusionOk="0">
                  <a:moveTo>
                    <a:pt x="760" y="0"/>
                  </a:moveTo>
                  <a:lnTo>
                    <a:pt x="760" y="0"/>
                  </a:lnTo>
                  <a:cubicBezTo>
                    <a:pt x="760" y="0"/>
                    <a:pt x="0" y="6991"/>
                    <a:pt x="973" y="10851"/>
                  </a:cubicBezTo>
                  <a:lnTo>
                    <a:pt x="10335" y="10426"/>
                  </a:lnTo>
                  <a:cubicBezTo>
                    <a:pt x="10335" y="10426"/>
                    <a:pt x="8329" y="3526"/>
                    <a:pt x="9575" y="456"/>
                  </a:cubicBezTo>
                  <a:lnTo>
                    <a:pt x="76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4"/>
            <p:cNvSpPr/>
            <p:nvPr/>
          </p:nvSpPr>
          <p:spPr>
            <a:xfrm>
              <a:off x="3177375" y="1757925"/>
              <a:ext cx="249275" cy="246975"/>
            </a:xfrm>
            <a:custGeom>
              <a:avLst/>
              <a:gdLst/>
              <a:ahLst/>
              <a:cxnLst/>
              <a:rect l="l" t="t" r="r" b="b"/>
              <a:pathLst>
                <a:path w="9971" h="9879" extrusionOk="0">
                  <a:moveTo>
                    <a:pt x="1" y="0"/>
                  </a:moveTo>
                  <a:cubicBezTo>
                    <a:pt x="1" y="0"/>
                    <a:pt x="92" y="7569"/>
                    <a:pt x="457" y="9879"/>
                  </a:cubicBezTo>
                  <a:lnTo>
                    <a:pt x="9970" y="9453"/>
                  </a:lnTo>
                  <a:cubicBezTo>
                    <a:pt x="9970" y="9453"/>
                    <a:pt x="9119" y="2006"/>
                    <a:pt x="9454" y="31"/>
                  </a:cubicBezTo>
                  <a:lnTo>
                    <a:pt x="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4"/>
            <p:cNvSpPr/>
            <p:nvPr/>
          </p:nvSpPr>
          <p:spPr>
            <a:xfrm>
              <a:off x="3218400" y="1837500"/>
              <a:ext cx="158850" cy="9950"/>
            </a:xfrm>
            <a:custGeom>
              <a:avLst/>
              <a:gdLst/>
              <a:ahLst/>
              <a:cxnLst/>
              <a:rect l="l" t="t" r="r" b="b"/>
              <a:pathLst>
                <a:path w="6354" h="398" extrusionOk="0">
                  <a:moveTo>
                    <a:pt x="6225" y="1"/>
                  </a:moveTo>
                  <a:cubicBezTo>
                    <a:pt x="5838" y="1"/>
                    <a:pt x="4618" y="55"/>
                    <a:pt x="3193" y="130"/>
                  </a:cubicBezTo>
                  <a:cubicBezTo>
                    <a:pt x="1430" y="252"/>
                    <a:pt x="1" y="343"/>
                    <a:pt x="1" y="373"/>
                  </a:cubicBezTo>
                  <a:cubicBezTo>
                    <a:pt x="1" y="390"/>
                    <a:pt x="104" y="397"/>
                    <a:pt x="288" y="397"/>
                  </a:cubicBezTo>
                  <a:cubicBezTo>
                    <a:pt x="791" y="397"/>
                    <a:pt x="1902" y="341"/>
                    <a:pt x="3193" y="252"/>
                  </a:cubicBezTo>
                  <a:cubicBezTo>
                    <a:pt x="4955" y="161"/>
                    <a:pt x="6354" y="39"/>
                    <a:pt x="6354" y="9"/>
                  </a:cubicBezTo>
                  <a:cubicBezTo>
                    <a:pt x="6354" y="3"/>
                    <a:pt x="6309" y="1"/>
                    <a:pt x="6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4"/>
            <p:cNvSpPr/>
            <p:nvPr/>
          </p:nvSpPr>
          <p:spPr>
            <a:xfrm>
              <a:off x="3218400" y="1877375"/>
              <a:ext cx="159625" cy="9950"/>
            </a:xfrm>
            <a:custGeom>
              <a:avLst/>
              <a:gdLst/>
              <a:ahLst/>
              <a:cxnLst/>
              <a:rect l="l" t="t" r="r" b="b"/>
              <a:pathLst>
                <a:path w="6385" h="398" extrusionOk="0">
                  <a:moveTo>
                    <a:pt x="6084" y="1"/>
                  </a:moveTo>
                  <a:cubicBezTo>
                    <a:pt x="5578" y="1"/>
                    <a:pt x="4483" y="57"/>
                    <a:pt x="3193" y="146"/>
                  </a:cubicBezTo>
                  <a:cubicBezTo>
                    <a:pt x="1430" y="237"/>
                    <a:pt x="1" y="359"/>
                    <a:pt x="1" y="389"/>
                  </a:cubicBezTo>
                  <a:cubicBezTo>
                    <a:pt x="1" y="395"/>
                    <a:pt x="46" y="397"/>
                    <a:pt x="129" y="397"/>
                  </a:cubicBezTo>
                  <a:cubicBezTo>
                    <a:pt x="518" y="397"/>
                    <a:pt x="1742" y="343"/>
                    <a:pt x="3193" y="268"/>
                  </a:cubicBezTo>
                  <a:cubicBezTo>
                    <a:pt x="4955" y="177"/>
                    <a:pt x="6384" y="55"/>
                    <a:pt x="6384" y="25"/>
                  </a:cubicBezTo>
                  <a:cubicBezTo>
                    <a:pt x="6376" y="8"/>
                    <a:pt x="6270" y="1"/>
                    <a:pt x="60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4"/>
            <p:cNvSpPr/>
            <p:nvPr/>
          </p:nvSpPr>
          <p:spPr>
            <a:xfrm>
              <a:off x="3246525" y="1916725"/>
              <a:ext cx="90450" cy="6675"/>
            </a:xfrm>
            <a:custGeom>
              <a:avLst/>
              <a:gdLst/>
              <a:ahLst/>
              <a:cxnLst/>
              <a:rect l="l" t="t" r="r" b="b"/>
              <a:pathLst>
                <a:path w="3618" h="267" extrusionOk="0">
                  <a:moveTo>
                    <a:pt x="3101" y="1"/>
                  </a:moveTo>
                  <a:cubicBezTo>
                    <a:pt x="2767" y="31"/>
                    <a:pt x="2311" y="31"/>
                    <a:pt x="1824" y="62"/>
                  </a:cubicBezTo>
                  <a:cubicBezTo>
                    <a:pt x="1308" y="92"/>
                    <a:pt x="852" y="153"/>
                    <a:pt x="517" y="183"/>
                  </a:cubicBezTo>
                  <a:cubicBezTo>
                    <a:pt x="365" y="183"/>
                    <a:pt x="183" y="183"/>
                    <a:pt x="1" y="244"/>
                  </a:cubicBezTo>
                  <a:cubicBezTo>
                    <a:pt x="92" y="259"/>
                    <a:pt x="183" y="267"/>
                    <a:pt x="274" y="267"/>
                  </a:cubicBezTo>
                  <a:cubicBezTo>
                    <a:pt x="365" y="267"/>
                    <a:pt x="457" y="259"/>
                    <a:pt x="548" y="244"/>
                  </a:cubicBezTo>
                  <a:cubicBezTo>
                    <a:pt x="852" y="244"/>
                    <a:pt x="1308" y="214"/>
                    <a:pt x="1824" y="183"/>
                  </a:cubicBezTo>
                  <a:cubicBezTo>
                    <a:pt x="2311" y="153"/>
                    <a:pt x="2767" y="122"/>
                    <a:pt x="3101" y="92"/>
                  </a:cubicBezTo>
                  <a:cubicBezTo>
                    <a:pt x="3283" y="92"/>
                    <a:pt x="3466" y="62"/>
                    <a:pt x="3618" y="31"/>
                  </a:cubicBezTo>
                  <a:cubicBezTo>
                    <a:pt x="3466" y="1"/>
                    <a:pt x="3283" y="1"/>
                    <a:pt x="3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4"/>
            <p:cNvSpPr/>
            <p:nvPr/>
          </p:nvSpPr>
          <p:spPr>
            <a:xfrm>
              <a:off x="3099100" y="1448650"/>
              <a:ext cx="619350" cy="4575"/>
            </a:xfrm>
            <a:custGeom>
              <a:avLst/>
              <a:gdLst/>
              <a:ahLst/>
              <a:cxnLst/>
              <a:rect l="l" t="t" r="r" b="b"/>
              <a:pathLst>
                <a:path w="24774" h="183" extrusionOk="0">
                  <a:moveTo>
                    <a:pt x="12372" y="0"/>
                  </a:moveTo>
                  <a:cubicBezTo>
                    <a:pt x="5533" y="0"/>
                    <a:pt x="1" y="31"/>
                    <a:pt x="1" y="91"/>
                  </a:cubicBezTo>
                  <a:cubicBezTo>
                    <a:pt x="1" y="152"/>
                    <a:pt x="5533" y="182"/>
                    <a:pt x="12372" y="182"/>
                  </a:cubicBezTo>
                  <a:cubicBezTo>
                    <a:pt x="19241" y="182"/>
                    <a:pt x="24773" y="152"/>
                    <a:pt x="24773" y="91"/>
                  </a:cubicBezTo>
                  <a:cubicBezTo>
                    <a:pt x="24773" y="31"/>
                    <a:pt x="19241" y="0"/>
                    <a:pt x="123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4"/>
            <p:cNvSpPr/>
            <p:nvPr/>
          </p:nvSpPr>
          <p:spPr>
            <a:xfrm>
              <a:off x="3093800" y="1504875"/>
              <a:ext cx="232550" cy="5350"/>
            </a:xfrm>
            <a:custGeom>
              <a:avLst/>
              <a:gdLst/>
              <a:ahLst/>
              <a:cxnLst/>
              <a:rect l="l" t="t" r="r" b="b"/>
              <a:pathLst>
                <a:path w="9302" h="214" extrusionOk="0">
                  <a:moveTo>
                    <a:pt x="4651" y="0"/>
                  </a:moveTo>
                  <a:cubicBezTo>
                    <a:pt x="2097" y="0"/>
                    <a:pt x="0" y="61"/>
                    <a:pt x="0" y="122"/>
                  </a:cubicBezTo>
                  <a:cubicBezTo>
                    <a:pt x="0" y="152"/>
                    <a:pt x="2097" y="213"/>
                    <a:pt x="4651" y="213"/>
                  </a:cubicBezTo>
                  <a:cubicBezTo>
                    <a:pt x="7234" y="213"/>
                    <a:pt x="9301" y="152"/>
                    <a:pt x="9301" y="122"/>
                  </a:cubicBezTo>
                  <a:cubicBezTo>
                    <a:pt x="9301" y="61"/>
                    <a:pt x="7234" y="0"/>
                    <a:pt x="46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4"/>
            <p:cNvSpPr/>
            <p:nvPr/>
          </p:nvSpPr>
          <p:spPr>
            <a:xfrm>
              <a:off x="3360500" y="1505050"/>
              <a:ext cx="89700" cy="5175"/>
            </a:xfrm>
            <a:custGeom>
              <a:avLst/>
              <a:gdLst/>
              <a:ahLst/>
              <a:cxnLst/>
              <a:rect l="l" t="t" r="r" b="b"/>
              <a:pathLst>
                <a:path w="3588" h="207" extrusionOk="0">
                  <a:moveTo>
                    <a:pt x="1783" y="1"/>
                  </a:moveTo>
                  <a:cubicBezTo>
                    <a:pt x="1186" y="1"/>
                    <a:pt x="594" y="39"/>
                    <a:pt x="1" y="115"/>
                  </a:cubicBezTo>
                  <a:cubicBezTo>
                    <a:pt x="594" y="176"/>
                    <a:pt x="1186" y="206"/>
                    <a:pt x="1783" y="206"/>
                  </a:cubicBezTo>
                  <a:cubicBezTo>
                    <a:pt x="2379" y="206"/>
                    <a:pt x="2980" y="176"/>
                    <a:pt x="3588" y="115"/>
                  </a:cubicBezTo>
                  <a:cubicBezTo>
                    <a:pt x="2980" y="39"/>
                    <a:pt x="2379" y="1"/>
                    <a:pt x="178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4"/>
            <p:cNvSpPr/>
            <p:nvPr/>
          </p:nvSpPr>
          <p:spPr>
            <a:xfrm>
              <a:off x="4695650" y="1265500"/>
              <a:ext cx="50175" cy="835900"/>
            </a:xfrm>
            <a:custGeom>
              <a:avLst/>
              <a:gdLst/>
              <a:ahLst/>
              <a:cxnLst/>
              <a:rect l="l" t="t" r="r" b="b"/>
              <a:pathLst>
                <a:path w="2007" h="33436" extrusionOk="0">
                  <a:moveTo>
                    <a:pt x="0" y="1"/>
                  </a:moveTo>
                  <a:lnTo>
                    <a:pt x="0" y="244"/>
                  </a:lnTo>
                  <a:cubicBezTo>
                    <a:pt x="31" y="487"/>
                    <a:pt x="61" y="821"/>
                    <a:pt x="61" y="1247"/>
                  </a:cubicBezTo>
                  <a:cubicBezTo>
                    <a:pt x="91" y="2098"/>
                    <a:pt x="152" y="3314"/>
                    <a:pt x="243" y="4834"/>
                  </a:cubicBezTo>
                  <a:cubicBezTo>
                    <a:pt x="426" y="7904"/>
                    <a:pt x="639" y="12098"/>
                    <a:pt x="912" y="16718"/>
                  </a:cubicBezTo>
                  <a:cubicBezTo>
                    <a:pt x="1216" y="21369"/>
                    <a:pt x="1459" y="25533"/>
                    <a:pt x="1642" y="28603"/>
                  </a:cubicBezTo>
                  <a:cubicBezTo>
                    <a:pt x="1763" y="30123"/>
                    <a:pt x="1854" y="31339"/>
                    <a:pt x="1885" y="32190"/>
                  </a:cubicBezTo>
                  <a:cubicBezTo>
                    <a:pt x="1946" y="32615"/>
                    <a:pt x="1946" y="32950"/>
                    <a:pt x="1976" y="33193"/>
                  </a:cubicBezTo>
                  <a:cubicBezTo>
                    <a:pt x="2006" y="33284"/>
                    <a:pt x="2006" y="33375"/>
                    <a:pt x="2006" y="33436"/>
                  </a:cubicBezTo>
                  <a:lnTo>
                    <a:pt x="2006" y="33193"/>
                  </a:lnTo>
                  <a:cubicBezTo>
                    <a:pt x="2006" y="32950"/>
                    <a:pt x="1976" y="32615"/>
                    <a:pt x="1976" y="32190"/>
                  </a:cubicBezTo>
                  <a:cubicBezTo>
                    <a:pt x="1915" y="31339"/>
                    <a:pt x="1854" y="30123"/>
                    <a:pt x="1763" y="28603"/>
                  </a:cubicBezTo>
                  <a:cubicBezTo>
                    <a:pt x="1611" y="25533"/>
                    <a:pt x="1368" y="21338"/>
                    <a:pt x="1094" y="16718"/>
                  </a:cubicBezTo>
                  <a:cubicBezTo>
                    <a:pt x="821" y="12068"/>
                    <a:pt x="547" y="7873"/>
                    <a:pt x="365" y="4834"/>
                  </a:cubicBezTo>
                  <a:cubicBezTo>
                    <a:pt x="243" y="3314"/>
                    <a:pt x="183" y="2098"/>
                    <a:pt x="122" y="1247"/>
                  </a:cubicBezTo>
                  <a:cubicBezTo>
                    <a:pt x="91" y="821"/>
                    <a:pt x="61" y="487"/>
                    <a:pt x="31" y="244"/>
                  </a:cubicBez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4"/>
            <p:cNvSpPr/>
            <p:nvPr/>
          </p:nvSpPr>
          <p:spPr>
            <a:xfrm>
              <a:off x="2704725" y="1042850"/>
              <a:ext cx="1968150" cy="220400"/>
            </a:xfrm>
            <a:custGeom>
              <a:avLst/>
              <a:gdLst/>
              <a:ahLst/>
              <a:cxnLst/>
              <a:rect l="l" t="t" r="r" b="b"/>
              <a:pathLst>
                <a:path w="78726" h="8816" extrusionOk="0">
                  <a:moveTo>
                    <a:pt x="5715" y="1"/>
                  </a:moveTo>
                  <a:cubicBezTo>
                    <a:pt x="4134" y="396"/>
                    <a:pt x="2736" y="1308"/>
                    <a:pt x="1703" y="2554"/>
                  </a:cubicBezTo>
                  <a:cubicBezTo>
                    <a:pt x="943" y="3496"/>
                    <a:pt x="426" y="4591"/>
                    <a:pt x="183" y="5776"/>
                  </a:cubicBezTo>
                  <a:cubicBezTo>
                    <a:pt x="31" y="6536"/>
                    <a:pt x="0" y="7296"/>
                    <a:pt x="61" y="8025"/>
                  </a:cubicBezTo>
                  <a:cubicBezTo>
                    <a:pt x="87" y="8259"/>
                    <a:pt x="135" y="8470"/>
                    <a:pt x="187" y="8697"/>
                  </a:cubicBezTo>
                  <a:lnTo>
                    <a:pt x="187" y="8697"/>
                  </a:lnTo>
                  <a:cubicBezTo>
                    <a:pt x="183" y="8663"/>
                    <a:pt x="183" y="8633"/>
                    <a:pt x="183" y="8603"/>
                  </a:cubicBezTo>
                  <a:cubicBezTo>
                    <a:pt x="152" y="8481"/>
                    <a:pt x="122" y="8268"/>
                    <a:pt x="122" y="8025"/>
                  </a:cubicBezTo>
                  <a:cubicBezTo>
                    <a:pt x="61" y="7265"/>
                    <a:pt x="92" y="6536"/>
                    <a:pt x="244" y="5776"/>
                  </a:cubicBezTo>
                  <a:cubicBezTo>
                    <a:pt x="487" y="4621"/>
                    <a:pt x="1034" y="3527"/>
                    <a:pt x="1794" y="2615"/>
                  </a:cubicBezTo>
                  <a:cubicBezTo>
                    <a:pt x="2827" y="1369"/>
                    <a:pt x="4225" y="518"/>
                    <a:pt x="5776" y="122"/>
                  </a:cubicBezTo>
                  <a:lnTo>
                    <a:pt x="36992" y="244"/>
                  </a:lnTo>
                  <a:lnTo>
                    <a:pt x="67145" y="214"/>
                  </a:lnTo>
                  <a:lnTo>
                    <a:pt x="78725" y="214"/>
                  </a:lnTo>
                  <a:lnTo>
                    <a:pt x="76233" y="183"/>
                  </a:lnTo>
                  <a:lnTo>
                    <a:pt x="67084" y="153"/>
                  </a:lnTo>
                  <a:lnTo>
                    <a:pt x="36931" y="62"/>
                  </a:lnTo>
                  <a:lnTo>
                    <a:pt x="5715" y="1"/>
                  </a:lnTo>
                  <a:close/>
                  <a:moveTo>
                    <a:pt x="187" y="8697"/>
                  </a:moveTo>
                  <a:cubicBezTo>
                    <a:pt x="190" y="8731"/>
                    <a:pt x="198" y="8770"/>
                    <a:pt x="213" y="8816"/>
                  </a:cubicBezTo>
                  <a:cubicBezTo>
                    <a:pt x="204" y="8775"/>
                    <a:pt x="195" y="8736"/>
                    <a:pt x="187" y="869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4"/>
            <p:cNvSpPr/>
            <p:nvPr/>
          </p:nvSpPr>
          <p:spPr>
            <a:xfrm>
              <a:off x="6215425" y="3874650"/>
              <a:ext cx="501550" cy="172825"/>
            </a:xfrm>
            <a:custGeom>
              <a:avLst/>
              <a:gdLst/>
              <a:ahLst/>
              <a:cxnLst/>
              <a:rect l="l" t="t" r="r" b="b"/>
              <a:pathLst>
                <a:path w="20062" h="6913" extrusionOk="0">
                  <a:moveTo>
                    <a:pt x="14905" y="0"/>
                  </a:moveTo>
                  <a:cubicBezTo>
                    <a:pt x="9466" y="0"/>
                    <a:pt x="4164" y="2142"/>
                    <a:pt x="213" y="6092"/>
                  </a:cubicBezTo>
                  <a:lnTo>
                    <a:pt x="1" y="6913"/>
                  </a:lnTo>
                  <a:cubicBezTo>
                    <a:pt x="7144" y="6883"/>
                    <a:pt x="14135" y="4694"/>
                    <a:pt x="20062" y="651"/>
                  </a:cubicBezTo>
                  <a:cubicBezTo>
                    <a:pt x="18355" y="214"/>
                    <a:pt x="16623" y="0"/>
                    <a:pt x="14905"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4"/>
            <p:cNvSpPr/>
            <p:nvPr/>
          </p:nvSpPr>
          <p:spPr>
            <a:xfrm>
              <a:off x="6368925" y="3014000"/>
              <a:ext cx="169475" cy="417225"/>
            </a:xfrm>
            <a:custGeom>
              <a:avLst/>
              <a:gdLst/>
              <a:ahLst/>
              <a:cxnLst/>
              <a:rect l="l" t="t" r="r" b="b"/>
              <a:pathLst>
                <a:path w="6779" h="16689" extrusionOk="0">
                  <a:moveTo>
                    <a:pt x="6627" y="1"/>
                  </a:moveTo>
                  <a:cubicBezTo>
                    <a:pt x="2250" y="4256"/>
                    <a:pt x="1" y="10852"/>
                    <a:pt x="821" y="16688"/>
                  </a:cubicBezTo>
                  <a:cubicBezTo>
                    <a:pt x="4347" y="12342"/>
                    <a:pt x="6779" y="5807"/>
                    <a:pt x="6627"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4"/>
            <p:cNvSpPr/>
            <p:nvPr/>
          </p:nvSpPr>
          <p:spPr>
            <a:xfrm>
              <a:off x="6300525" y="3365075"/>
              <a:ext cx="359475" cy="344250"/>
            </a:xfrm>
            <a:custGeom>
              <a:avLst/>
              <a:gdLst/>
              <a:ahLst/>
              <a:cxnLst/>
              <a:rect l="l" t="t" r="r" b="b"/>
              <a:pathLst>
                <a:path w="14379" h="13770" extrusionOk="0">
                  <a:moveTo>
                    <a:pt x="14378" y="1"/>
                  </a:moveTo>
                  <a:lnTo>
                    <a:pt x="14378" y="1"/>
                  </a:lnTo>
                  <a:cubicBezTo>
                    <a:pt x="8238" y="2888"/>
                    <a:pt x="3223" y="7691"/>
                    <a:pt x="62" y="13709"/>
                  </a:cubicBezTo>
                  <a:lnTo>
                    <a:pt x="1" y="13770"/>
                  </a:lnTo>
                  <a:cubicBezTo>
                    <a:pt x="6931" y="12098"/>
                    <a:pt x="12433" y="6840"/>
                    <a:pt x="1437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4"/>
            <p:cNvSpPr/>
            <p:nvPr/>
          </p:nvSpPr>
          <p:spPr>
            <a:xfrm>
              <a:off x="6283825" y="3603675"/>
              <a:ext cx="487100" cy="157975"/>
            </a:xfrm>
            <a:custGeom>
              <a:avLst/>
              <a:gdLst/>
              <a:ahLst/>
              <a:cxnLst/>
              <a:rect l="l" t="t" r="r" b="b"/>
              <a:pathLst>
                <a:path w="19484" h="6319" extrusionOk="0">
                  <a:moveTo>
                    <a:pt x="19484" y="1"/>
                  </a:moveTo>
                  <a:cubicBezTo>
                    <a:pt x="12554" y="31"/>
                    <a:pt x="5806" y="2098"/>
                    <a:pt x="61" y="5928"/>
                  </a:cubicBezTo>
                  <a:lnTo>
                    <a:pt x="0" y="6293"/>
                  </a:lnTo>
                  <a:cubicBezTo>
                    <a:pt x="612" y="6309"/>
                    <a:pt x="1225" y="6318"/>
                    <a:pt x="1839" y="6318"/>
                  </a:cubicBezTo>
                  <a:cubicBezTo>
                    <a:pt x="4765" y="6318"/>
                    <a:pt x="7703" y="6104"/>
                    <a:pt x="10517" y="5351"/>
                  </a:cubicBezTo>
                  <a:cubicBezTo>
                    <a:pt x="13921" y="4439"/>
                    <a:pt x="17204" y="2706"/>
                    <a:pt x="1948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4"/>
            <p:cNvSpPr/>
            <p:nvPr/>
          </p:nvSpPr>
          <p:spPr>
            <a:xfrm>
              <a:off x="6056600" y="3207025"/>
              <a:ext cx="272075" cy="378450"/>
            </a:xfrm>
            <a:custGeom>
              <a:avLst/>
              <a:gdLst/>
              <a:ahLst/>
              <a:cxnLst/>
              <a:rect l="l" t="t" r="r" b="b"/>
              <a:pathLst>
                <a:path w="10883" h="15138" extrusionOk="0">
                  <a:moveTo>
                    <a:pt x="852" y="0"/>
                  </a:moveTo>
                  <a:cubicBezTo>
                    <a:pt x="1" y="6809"/>
                    <a:pt x="4256" y="13253"/>
                    <a:pt x="10883" y="15137"/>
                  </a:cubicBezTo>
                  <a:cubicBezTo>
                    <a:pt x="9089" y="8420"/>
                    <a:pt x="6110" y="3770"/>
                    <a:pt x="85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4"/>
            <p:cNvSpPr/>
            <p:nvPr/>
          </p:nvSpPr>
          <p:spPr>
            <a:xfrm>
              <a:off x="5994300" y="3644725"/>
              <a:ext cx="152000" cy="230275"/>
            </a:xfrm>
            <a:custGeom>
              <a:avLst/>
              <a:gdLst/>
              <a:ahLst/>
              <a:cxnLst/>
              <a:rect l="l" t="t" r="r" b="b"/>
              <a:pathLst>
                <a:path w="6080" h="9211" extrusionOk="0">
                  <a:moveTo>
                    <a:pt x="6080" y="0"/>
                  </a:moveTo>
                  <a:lnTo>
                    <a:pt x="6080" y="0"/>
                  </a:lnTo>
                  <a:cubicBezTo>
                    <a:pt x="2402" y="1581"/>
                    <a:pt x="0" y="5198"/>
                    <a:pt x="31" y="9210"/>
                  </a:cubicBezTo>
                  <a:cubicBezTo>
                    <a:pt x="3040" y="7478"/>
                    <a:pt x="5776" y="3465"/>
                    <a:pt x="608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4"/>
            <p:cNvSpPr/>
            <p:nvPr/>
          </p:nvSpPr>
          <p:spPr>
            <a:xfrm>
              <a:off x="5710100" y="3417525"/>
              <a:ext cx="243200" cy="316125"/>
            </a:xfrm>
            <a:custGeom>
              <a:avLst/>
              <a:gdLst/>
              <a:ahLst/>
              <a:cxnLst/>
              <a:rect l="l" t="t" r="r" b="b"/>
              <a:pathLst>
                <a:path w="9728" h="12645" extrusionOk="0">
                  <a:moveTo>
                    <a:pt x="0" y="0"/>
                  </a:moveTo>
                  <a:lnTo>
                    <a:pt x="0" y="0"/>
                  </a:lnTo>
                  <a:cubicBezTo>
                    <a:pt x="1216" y="5593"/>
                    <a:pt x="4469" y="10274"/>
                    <a:pt x="9727" y="12645"/>
                  </a:cubicBezTo>
                  <a:cubicBezTo>
                    <a:pt x="9210" y="6900"/>
                    <a:pt x="5441" y="1945"/>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4"/>
            <p:cNvSpPr/>
            <p:nvPr/>
          </p:nvSpPr>
          <p:spPr>
            <a:xfrm>
              <a:off x="5720750" y="3882575"/>
              <a:ext cx="295600" cy="121825"/>
            </a:xfrm>
            <a:custGeom>
              <a:avLst/>
              <a:gdLst/>
              <a:ahLst/>
              <a:cxnLst/>
              <a:rect l="l" t="t" r="r" b="b"/>
              <a:pathLst>
                <a:path w="11824" h="4873" extrusionOk="0">
                  <a:moveTo>
                    <a:pt x="0" y="0"/>
                  </a:moveTo>
                  <a:lnTo>
                    <a:pt x="0" y="0"/>
                  </a:lnTo>
                  <a:cubicBezTo>
                    <a:pt x="2860" y="3123"/>
                    <a:pt x="6925" y="4873"/>
                    <a:pt x="11146" y="4873"/>
                  </a:cubicBezTo>
                  <a:cubicBezTo>
                    <a:pt x="11321" y="4873"/>
                    <a:pt x="11496" y="4869"/>
                    <a:pt x="11672" y="4863"/>
                  </a:cubicBezTo>
                  <a:lnTo>
                    <a:pt x="11824" y="4073"/>
                  </a:lnTo>
                  <a:cubicBezTo>
                    <a:pt x="10578" y="2310"/>
                    <a:pt x="8572" y="1186"/>
                    <a:pt x="6444" y="638"/>
                  </a:cubicBezTo>
                  <a:cubicBezTo>
                    <a:pt x="4347" y="91"/>
                    <a:pt x="2158" y="31"/>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4"/>
            <p:cNvSpPr/>
            <p:nvPr/>
          </p:nvSpPr>
          <p:spPr>
            <a:xfrm>
              <a:off x="5573325" y="4323925"/>
              <a:ext cx="506875" cy="258525"/>
            </a:xfrm>
            <a:custGeom>
              <a:avLst/>
              <a:gdLst/>
              <a:ahLst/>
              <a:cxnLst/>
              <a:rect l="l" t="t" r="r" b="b"/>
              <a:pathLst>
                <a:path w="20275" h="10341" extrusionOk="0">
                  <a:moveTo>
                    <a:pt x="15388" y="1"/>
                  </a:moveTo>
                  <a:cubicBezTo>
                    <a:pt x="8790" y="1"/>
                    <a:pt x="2612" y="3946"/>
                    <a:pt x="0" y="10340"/>
                  </a:cubicBezTo>
                  <a:cubicBezTo>
                    <a:pt x="7356" y="8942"/>
                    <a:pt x="14621" y="5690"/>
                    <a:pt x="20274" y="735"/>
                  </a:cubicBezTo>
                  <a:cubicBezTo>
                    <a:pt x="18651" y="238"/>
                    <a:pt x="17007" y="1"/>
                    <a:pt x="1538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4"/>
            <p:cNvSpPr/>
            <p:nvPr/>
          </p:nvSpPr>
          <p:spPr>
            <a:xfrm>
              <a:off x="6251150" y="4218425"/>
              <a:ext cx="101075" cy="277400"/>
            </a:xfrm>
            <a:custGeom>
              <a:avLst/>
              <a:gdLst/>
              <a:ahLst/>
              <a:cxnLst/>
              <a:rect l="l" t="t" r="r" b="b"/>
              <a:pathLst>
                <a:path w="4043" h="11096" extrusionOk="0">
                  <a:moveTo>
                    <a:pt x="1216" y="1"/>
                  </a:moveTo>
                  <a:lnTo>
                    <a:pt x="1216" y="1"/>
                  </a:lnTo>
                  <a:cubicBezTo>
                    <a:pt x="0" y="3618"/>
                    <a:pt x="243" y="7965"/>
                    <a:pt x="2949" y="11095"/>
                  </a:cubicBezTo>
                  <a:cubicBezTo>
                    <a:pt x="4043" y="7296"/>
                    <a:pt x="3405" y="3253"/>
                    <a:pt x="1216"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4"/>
            <p:cNvSpPr/>
            <p:nvPr/>
          </p:nvSpPr>
          <p:spPr>
            <a:xfrm>
              <a:off x="6400850" y="4167525"/>
              <a:ext cx="213550" cy="279500"/>
            </a:xfrm>
            <a:custGeom>
              <a:avLst/>
              <a:gdLst/>
              <a:ahLst/>
              <a:cxnLst/>
              <a:rect l="l" t="t" r="r" b="b"/>
              <a:pathLst>
                <a:path w="8542" h="11180" extrusionOk="0">
                  <a:moveTo>
                    <a:pt x="0" y="0"/>
                  </a:moveTo>
                  <a:lnTo>
                    <a:pt x="0" y="31"/>
                  </a:lnTo>
                  <a:cubicBezTo>
                    <a:pt x="395" y="4742"/>
                    <a:pt x="3252" y="8937"/>
                    <a:pt x="7508" y="11034"/>
                  </a:cubicBezTo>
                  <a:cubicBezTo>
                    <a:pt x="7641" y="11123"/>
                    <a:pt x="7807" y="11180"/>
                    <a:pt x="7982" y="11180"/>
                  </a:cubicBezTo>
                  <a:cubicBezTo>
                    <a:pt x="8046" y="11180"/>
                    <a:pt x="8111" y="11172"/>
                    <a:pt x="8177" y="11156"/>
                  </a:cubicBezTo>
                  <a:cubicBezTo>
                    <a:pt x="8511" y="11004"/>
                    <a:pt x="8541" y="10548"/>
                    <a:pt x="8481" y="10213"/>
                  </a:cubicBezTo>
                  <a:cubicBezTo>
                    <a:pt x="7964" y="5593"/>
                    <a:pt x="4529" y="1095"/>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4"/>
            <p:cNvSpPr/>
            <p:nvPr/>
          </p:nvSpPr>
          <p:spPr>
            <a:xfrm>
              <a:off x="6479100" y="4143550"/>
              <a:ext cx="406575" cy="102075"/>
            </a:xfrm>
            <a:custGeom>
              <a:avLst/>
              <a:gdLst/>
              <a:ahLst/>
              <a:cxnLst/>
              <a:rect l="l" t="t" r="r" b="b"/>
              <a:pathLst>
                <a:path w="16263" h="4083" extrusionOk="0">
                  <a:moveTo>
                    <a:pt x="6846" y="0"/>
                  </a:moveTo>
                  <a:cubicBezTo>
                    <a:pt x="4492" y="0"/>
                    <a:pt x="2167" y="142"/>
                    <a:pt x="1" y="504"/>
                  </a:cubicBezTo>
                  <a:cubicBezTo>
                    <a:pt x="2204" y="2890"/>
                    <a:pt x="5184" y="4083"/>
                    <a:pt x="8166" y="4083"/>
                  </a:cubicBezTo>
                  <a:cubicBezTo>
                    <a:pt x="11111" y="4083"/>
                    <a:pt x="14058" y="2920"/>
                    <a:pt x="16263" y="595"/>
                  </a:cubicBezTo>
                  <a:cubicBezTo>
                    <a:pt x="13288" y="262"/>
                    <a:pt x="10040" y="0"/>
                    <a:pt x="6846"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4"/>
            <p:cNvSpPr/>
            <p:nvPr/>
          </p:nvSpPr>
          <p:spPr>
            <a:xfrm>
              <a:off x="6101450" y="3121925"/>
              <a:ext cx="396675" cy="1479525"/>
            </a:xfrm>
            <a:custGeom>
              <a:avLst/>
              <a:gdLst/>
              <a:ahLst/>
              <a:cxnLst/>
              <a:rect l="l" t="t" r="r" b="b"/>
              <a:pathLst>
                <a:path w="15867" h="59181" extrusionOk="0">
                  <a:moveTo>
                    <a:pt x="15867" y="0"/>
                  </a:moveTo>
                  <a:cubicBezTo>
                    <a:pt x="15836" y="61"/>
                    <a:pt x="15806" y="91"/>
                    <a:pt x="15806" y="152"/>
                  </a:cubicBezTo>
                  <a:cubicBezTo>
                    <a:pt x="15836" y="122"/>
                    <a:pt x="15836" y="61"/>
                    <a:pt x="15867" y="0"/>
                  </a:cubicBezTo>
                  <a:close/>
                  <a:moveTo>
                    <a:pt x="15806" y="152"/>
                  </a:moveTo>
                  <a:cubicBezTo>
                    <a:pt x="15745" y="243"/>
                    <a:pt x="15684" y="395"/>
                    <a:pt x="15624" y="578"/>
                  </a:cubicBezTo>
                  <a:cubicBezTo>
                    <a:pt x="15472" y="973"/>
                    <a:pt x="15259" y="1490"/>
                    <a:pt x="14955" y="2249"/>
                  </a:cubicBezTo>
                  <a:cubicBezTo>
                    <a:pt x="14681" y="2979"/>
                    <a:pt x="14347" y="3860"/>
                    <a:pt x="13952" y="4894"/>
                  </a:cubicBezTo>
                  <a:lnTo>
                    <a:pt x="13314" y="6535"/>
                  </a:lnTo>
                  <a:lnTo>
                    <a:pt x="12645" y="8420"/>
                  </a:lnTo>
                  <a:cubicBezTo>
                    <a:pt x="11703" y="11034"/>
                    <a:pt x="10669" y="14165"/>
                    <a:pt x="9575" y="17690"/>
                  </a:cubicBezTo>
                  <a:cubicBezTo>
                    <a:pt x="8481" y="21186"/>
                    <a:pt x="7326" y="25046"/>
                    <a:pt x="6231" y="29150"/>
                  </a:cubicBezTo>
                  <a:cubicBezTo>
                    <a:pt x="5107" y="33253"/>
                    <a:pt x="4134" y="37144"/>
                    <a:pt x="3313" y="40730"/>
                  </a:cubicBezTo>
                  <a:cubicBezTo>
                    <a:pt x="2523" y="44317"/>
                    <a:pt x="1854" y="47569"/>
                    <a:pt x="1368" y="50305"/>
                  </a:cubicBezTo>
                  <a:cubicBezTo>
                    <a:pt x="1246" y="50974"/>
                    <a:pt x="1125" y="51642"/>
                    <a:pt x="1003" y="52250"/>
                  </a:cubicBezTo>
                  <a:cubicBezTo>
                    <a:pt x="912" y="52858"/>
                    <a:pt x="821" y="53436"/>
                    <a:pt x="730" y="53983"/>
                  </a:cubicBezTo>
                  <a:cubicBezTo>
                    <a:pt x="547" y="55077"/>
                    <a:pt x="426" y="56019"/>
                    <a:pt x="304" y="56779"/>
                  </a:cubicBezTo>
                  <a:cubicBezTo>
                    <a:pt x="213" y="57539"/>
                    <a:pt x="122" y="58147"/>
                    <a:pt x="61" y="58572"/>
                  </a:cubicBezTo>
                  <a:lnTo>
                    <a:pt x="31" y="59028"/>
                  </a:lnTo>
                  <a:cubicBezTo>
                    <a:pt x="0" y="59089"/>
                    <a:pt x="0" y="59120"/>
                    <a:pt x="31" y="59180"/>
                  </a:cubicBezTo>
                  <a:cubicBezTo>
                    <a:pt x="31" y="59120"/>
                    <a:pt x="61" y="59089"/>
                    <a:pt x="61" y="59028"/>
                  </a:cubicBezTo>
                  <a:cubicBezTo>
                    <a:pt x="61" y="58907"/>
                    <a:pt x="91" y="58755"/>
                    <a:pt x="122" y="58572"/>
                  </a:cubicBezTo>
                  <a:cubicBezTo>
                    <a:pt x="183" y="58147"/>
                    <a:pt x="304" y="57569"/>
                    <a:pt x="395" y="56809"/>
                  </a:cubicBezTo>
                  <a:cubicBezTo>
                    <a:pt x="517" y="56050"/>
                    <a:pt x="669" y="55107"/>
                    <a:pt x="851" y="54013"/>
                  </a:cubicBezTo>
                  <a:cubicBezTo>
                    <a:pt x="943" y="53466"/>
                    <a:pt x="1034" y="52888"/>
                    <a:pt x="1155" y="52281"/>
                  </a:cubicBezTo>
                  <a:cubicBezTo>
                    <a:pt x="1277" y="51673"/>
                    <a:pt x="1398" y="51004"/>
                    <a:pt x="1520" y="50335"/>
                  </a:cubicBezTo>
                  <a:cubicBezTo>
                    <a:pt x="2006" y="47600"/>
                    <a:pt x="2705" y="44378"/>
                    <a:pt x="3526" y="40791"/>
                  </a:cubicBezTo>
                  <a:cubicBezTo>
                    <a:pt x="4377" y="37204"/>
                    <a:pt x="5319" y="33283"/>
                    <a:pt x="6444" y="29210"/>
                  </a:cubicBezTo>
                  <a:cubicBezTo>
                    <a:pt x="7569" y="25107"/>
                    <a:pt x="8663" y="21247"/>
                    <a:pt x="9757" y="17721"/>
                  </a:cubicBezTo>
                  <a:cubicBezTo>
                    <a:pt x="10882" y="14225"/>
                    <a:pt x="11885" y="11095"/>
                    <a:pt x="12797" y="8481"/>
                  </a:cubicBezTo>
                  <a:cubicBezTo>
                    <a:pt x="13040" y="7812"/>
                    <a:pt x="13222" y="7174"/>
                    <a:pt x="13466" y="6596"/>
                  </a:cubicBezTo>
                  <a:cubicBezTo>
                    <a:pt x="13678" y="6018"/>
                    <a:pt x="13861" y="5441"/>
                    <a:pt x="14043" y="4924"/>
                  </a:cubicBezTo>
                  <a:cubicBezTo>
                    <a:pt x="14438" y="3891"/>
                    <a:pt x="14773" y="3009"/>
                    <a:pt x="15016" y="2280"/>
                  </a:cubicBezTo>
                  <a:cubicBezTo>
                    <a:pt x="15289" y="1550"/>
                    <a:pt x="15502" y="973"/>
                    <a:pt x="15654" y="608"/>
                  </a:cubicBezTo>
                  <a:lnTo>
                    <a:pt x="15806" y="15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4"/>
            <p:cNvSpPr/>
            <p:nvPr/>
          </p:nvSpPr>
          <p:spPr>
            <a:xfrm>
              <a:off x="5787600" y="3491975"/>
              <a:ext cx="354150" cy="1111000"/>
            </a:xfrm>
            <a:custGeom>
              <a:avLst/>
              <a:gdLst/>
              <a:ahLst/>
              <a:cxnLst/>
              <a:rect l="l" t="t" r="r" b="b"/>
              <a:pathLst>
                <a:path w="14166" h="44440" extrusionOk="0">
                  <a:moveTo>
                    <a:pt x="1" y="1"/>
                  </a:moveTo>
                  <a:cubicBezTo>
                    <a:pt x="1" y="1"/>
                    <a:pt x="31" y="32"/>
                    <a:pt x="31" y="92"/>
                  </a:cubicBezTo>
                  <a:lnTo>
                    <a:pt x="274" y="366"/>
                  </a:lnTo>
                  <a:cubicBezTo>
                    <a:pt x="487" y="609"/>
                    <a:pt x="791" y="943"/>
                    <a:pt x="1156" y="1399"/>
                  </a:cubicBezTo>
                  <a:cubicBezTo>
                    <a:pt x="2250" y="2706"/>
                    <a:pt x="3253" y="4074"/>
                    <a:pt x="4165" y="5502"/>
                  </a:cubicBezTo>
                  <a:cubicBezTo>
                    <a:pt x="5502" y="7600"/>
                    <a:pt x="6566" y="9910"/>
                    <a:pt x="7296" y="12281"/>
                  </a:cubicBezTo>
                  <a:cubicBezTo>
                    <a:pt x="8147" y="14986"/>
                    <a:pt x="8664" y="18056"/>
                    <a:pt x="9180" y="21278"/>
                  </a:cubicBezTo>
                  <a:cubicBezTo>
                    <a:pt x="10244" y="27752"/>
                    <a:pt x="11551" y="33527"/>
                    <a:pt x="12524" y="37691"/>
                  </a:cubicBezTo>
                  <a:cubicBezTo>
                    <a:pt x="13010" y="39789"/>
                    <a:pt x="13405" y="41460"/>
                    <a:pt x="13709" y="42646"/>
                  </a:cubicBezTo>
                  <a:cubicBezTo>
                    <a:pt x="13831" y="43223"/>
                    <a:pt x="13952" y="43679"/>
                    <a:pt x="14044" y="43983"/>
                  </a:cubicBezTo>
                  <a:lnTo>
                    <a:pt x="14135" y="44318"/>
                  </a:lnTo>
                  <a:lnTo>
                    <a:pt x="14074" y="43983"/>
                  </a:lnTo>
                  <a:cubicBezTo>
                    <a:pt x="14013" y="43649"/>
                    <a:pt x="13892" y="43193"/>
                    <a:pt x="13770" y="42615"/>
                  </a:cubicBezTo>
                  <a:cubicBezTo>
                    <a:pt x="13497" y="41460"/>
                    <a:pt x="13132" y="39758"/>
                    <a:pt x="12645" y="37691"/>
                  </a:cubicBezTo>
                  <a:cubicBezTo>
                    <a:pt x="11734" y="33497"/>
                    <a:pt x="10427" y="27752"/>
                    <a:pt x="9363" y="21278"/>
                  </a:cubicBezTo>
                  <a:cubicBezTo>
                    <a:pt x="8846" y="18056"/>
                    <a:pt x="8329" y="14955"/>
                    <a:pt x="7478" y="12250"/>
                  </a:cubicBezTo>
                  <a:cubicBezTo>
                    <a:pt x="6749" y="9849"/>
                    <a:pt x="5654" y="7569"/>
                    <a:pt x="4287" y="5442"/>
                  </a:cubicBezTo>
                  <a:cubicBezTo>
                    <a:pt x="3375" y="4013"/>
                    <a:pt x="2372" y="2676"/>
                    <a:pt x="1247" y="1369"/>
                  </a:cubicBezTo>
                  <a:cubicBezTo>
                    <a:pt x="852" y="913"/>
                    <a:pt x="548" y="578"/>
                    <a:pt x="335" y="366"/>
                  </a:cubicBezTo>
                  <a:lnTo>
                    <a:pt x="92" y="92"/>
                  </a:lnTo>
                  <a:cubicBezTo>
                    <a:pt x="62" y="62"/>
                    <a:pt x="31" y="31"/>
                    <a:pt x="1" y="1"/>
                  </a:cubicBezTo>
                  <a:close/>
                  <a:moveTo>
                    <a:pt x="14135" y="44318"/>
                  </a:moveTo>
                  <a:cubicBezTo>
                    <a:pt x="14135" y="44378"/>
                    <a:pt x="14135" y="44409"/>
                    <a:pt x="14165" y="44439"/>
                  </a:cubicBezTo>
                  <a:cubicBezTo>
                    <a:pt x="14165" y="44409"/>
                    <a:pt x="14165" y="44378"/>
                    <a:pt x="14135" y="4431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4"/>
            <p:cNvSpPr/>
            <p:nvPr/>
          </p:nvSpPr>
          <p:spPr>
            <a:xfrm>
              <a:off x="6136400" y="4150800"/>
              <a:ext cx="380725" cy="224950"/>
            </a:xfrm>
            <a:custGeom>
              <a:avLst/>
              <a:gdLst/>
              <a:ahLst/>
              <a:cxnLst/>
              <a:rect l="l" t="t" r="r" b="b"/>
              <a:pathLst>
                <a:path w="15229" h="8998" extrusionOk="0">
                  <a:moveTo>
                    <a:pt x="15229" y="1"/>
                  </a:moveTo>
                  <a:cubicBezTo>
                    <a:pt x="15198" y="1"/>
                    <a:pt x="15138" y="1"/>
                    <a:pt x="15077" y="31"/>
                  </a:cubicBezTo>
                  <a:lnTo>
                    <a:pt x="15077" y="31"/>
                  </a:lnTo>
                  <a:cubicBezTo>
                    <a:pt x="15128" y="30"/>
                    <a:pt x="15178" y="26"/>
                    <a:pt x="15229" y="1"/>
                  </a:cubicBezTo>
                  <a:close/>
                  <a:moveTo>
                    <a:pt x="15077" y="31"/>
                  </a:moveTo>
                  <a:lnTo>
                    <a:pt x="15077" y="31"/>
                  </a:lnTo>
                  <a:cubicBezTo>
                    <a:pt x="15067" y="31"/>
                    <a:pt x="15057" y="31"/>
                    <a:pt x="15046" y="31"/>
                  </a:cubicBezTo>
                  <a:lnTo>
                    <a:pt x="15019" y="34"/>
                  </a:lnTo>
                  <a:lnTo>
                    <a:pt x="15019" y="34"/>
                  </a:lnTo>
                  <a:lnTo>
                    <a:pt x="15077" y="31"/>
                  </a:lnTo>
                  <a:cubicBezTo>
                    <a:pt x="15077" y="31"/>
                    <a:pt x="15077" y="31"/>
                    <a:pt x="15077" y="31"/>
                  </a:cubicBezTo>
                  <a:close/>
                  <a:moveTo>
                    <a:pt x="15019" y="34"/>
                  </a:moveTo>
                  <a:lnTo>
                    <a:pt x="14530" y="62"/>
                  </a:lnTo>
                  <a:lnTo>
                    <a:pt x="14165" y="62"/>
                  </a:lnTo>
                  <a:lnTo>
                    <a:pt x="13709" y="92"/>
                  </a:lnTo>
                  <a:cubicBezTo>
                    <a:pt x="13344" y="153"/>
                    <a:pt x="12979" y="183"/>
                    <a:pt x="12554" y="274"/>
                  </a:cubicBezTo>
                  <a:lnTo>
                    <a:pt x="11916" y="396"/>
                  </a:lnTo>
                  <a:lnTo>
                    <a:pt x="11216" y="548"/>
                  </a:lnTo>
                  <a:cubicBezTo>
                    <a:pt x="10730" y="639"/>
                    <a:pt x="10213" y="821"/>
                    <a:pt x="9697" y="973"/>
                  </a:cubicBezTo>
                  <a:cubicBezTo>
                    <a:pt x="8542" y="1369"/>
                    <a:pt x="7447" y="1855"/>
                    <a:pt x="6384" y="2432"/>
                  </a:cubicBezTo>
                  <a:cubicBezTo>
                    <a:pt x="5320" y="3010"/>
                    <a:pt x="4317" y="3709"/>
                    <a:pt x="3405" y="4499"/>
                  </a:cubicBezTo>
                  <a:cubicBezTo>
                    <a:pt x="3010" y="4834"/>
                    <a:pt x="2645" y="5198"/>
                    <a:pt x="2280" y="5594"/>
                  </a:cubicBezTo>
                  <a:cubicBezTo>
                    <a:pt x="1946" y="5928"/>
                    <a:pt x="1672" y="6293"/>
                    <a:pt x="1399" y="6657"/>
                  </a:cubicBezTo>
                  <a:cubicBezTo>
                    <a:pt x="1155" y="6961"/>
                    <a:pt x="943" y="7265"/>
                    <a:pt x="760" y="7600"/>
                  </a:cubicBezTo>
                  <a:cubicBezTo>
                    <a:pt x="578" y="7843"/>
                    <a:pt x="456" y="8086"/>
                    <a:pt x="304" y="8329"/>
                  </a:cubicBezTo>
                  <a:cubicBezTo>
                    <a:pt x="213" y="8542"/>
                    <a:pt x="152" y="8694"/>
                    <a:pt x="92" y="8815"/>
                  </a:cubicBezTo>
                  <a:cubicBezTo>
                    <a:pt x="31" y="8876"/>
                    <a:pt x="31" y="8937"/>
                    <a:pt x="0" y="8998"/>
                  </a:cubicBezTo>
                  <a:cubicBezTo>
                    <a:pt x="0" y="8998"/>
                    <a:pt x="61" y="8937"/>
                    <a:pt x="122" y="8846"/>
                  </a:cubicBezTo>
                  <a:lnTo>
                    <a:pt x="396" y="8360"/>
                  </a:lnTo>
                  <a:cubicBezTo>
                    <a:pt x="517" y="8116"/>
                    <a:pt x="669" y="7873"/>
                    <a:pt x="852" y="7660"/>
                  </a:cubicBezTo>
                  <a:cubicBezTo>
                    <a:pt x="1034" y="7326"/>
                    <a:pt x="1277" y="7022"/>
                    <a:pt x="1490" y="6749"/>
                  </a:cubicBezTo>
                  <a:cubicBezTo>
                    <a:pt x="1763" y="6384"/>
                    <a:pt x="2067" y="6049"/>
                    <a:pt x="2402" y="5715"/>
                  </a:cubicBezTo>
                  <a:cubicBezTo>
                    <a:pt x="2766" y="5320"/>
                    <a:pt x="3131" y="4986"/>
                    <a:pt x="3526" y="4621"/>
                  </a:cubicBezTo>
                  <a:cubicBezTo>
                    <a:pt x="4438" y="3861"/>
                    <a:pt x="5441" y="3162"/>
                    <a:pt x="6475" y="2584"/>
                  </a:cubicBezTo>
                  <a:cubicBezTo>
                    <a:pt x="7508" y="2007"/>
                    <a:pt x="8633" y="1551"/>
                    <a:pt x="9757" y="1156"/>
                  </a:cubicBezTo>
                  <a:cubicBezTo>
                    <a:pt x="10274" y="1004"/>
                    <a:pt x="10761" y="821"/>
                    <a:pt x="11247" y="700"/>
                  </a:cubicBezTo>
                  <a:lnTo>
                    <a:pt x="11946" y="518"/>
                  </a:lnTo>
                  <a:lnTo>
                    <a:pt x="12584" y="396"/>
                  </a:lnTo>
                  <a:cubicBezTo>
                    <a:pt x="12979" y="305"/>
                    <a:pt x="13375" y="274"/>
                    <a:pt x="13709" y="214"/>
                  </a:cubicBezTo>
                  <a:lnTo>
                    <a:pt x="14134" y="122"/>
                  </a:lnTo>
                  <a:lnTo>
                    <a:pt x="14530" y="92"/>
                  </a:lnTo>
                  <a:lnTo>
                    <a:pt x="15019" y="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4"/>
            <p:cNvSpPr/>
            <p:nvPr/>
          </p:nvSpPr>
          <p:spPr>
            <a:xfrm>
              <a:off x="6301300" y="3495025"/>
              <a:ext cx="253825" cy="210500"/>
            </a:xfrm>
            <a:custGeom>
              <a:avLst/>
              <a:gdLst/>
              <a:ahLst/>
              <a:cxnLst/>
              <a:rect l="l" t="t" r="r" b="b"/>
              <a:pathLst>
                <a:path w="10153" h="8420" extrusionOk="0">
                  <a:moveTo>
                    <a:pt x="10152" y="0"/>
                  </a:moveTo>
                  <a:lnTo>
                    <a:pt x="10152" y="0"/>
                  </a:lnTo>
                  <a:cubicBezTo>
                    <a:pt x="9970" y="92"/>
                    <a:pt x="9849" y="183"/>
                    <a:pt x="9697" y="304"/>
                  </a:cubicBezTo>
                  <a:lnTo>
                    <a:pt x="8602" y="1186"/>
                  </a:lnTo>
                  <a:cubicBezTo>
                    <a:pt x="7660" y="1946"/>
                    <a:pt x="6414" y="2979"/>
                    <a:pt x="5016" y="4134"/>
                  </a:cubicBezTo>
                  <a:cubicBezTo>
                    <a:pt x="3617" y="5289"/>
                    <a:pt x="2341" y="6353"/>
                    <a:pt x="1459" y="7113"/>
                  </a:cubicBezTo>
                  <a:lnTo>
                    <a:pt x="395" y="8055"/>
                  </a:lnTo>
                  <a:cubicBezTo>
                    <a:pt x="243" y="8146"/>
                    <a:pt x="122" y="8268"/>
                    <a:pt x="0" y="8420"/>
                  </a:cubicBezTo>
                  <a:cubicBezTo>
                    <a:pt x="152" y="8329"/>
                    <a:pt x="304" y="8207"/>
                    <a:pt x="426" y="8116"/>
                  </a:cubicBezTo>
                  <a:lnTo>
                    <a:pt x="1520" y="7235"/>
                  </a:lnTo>
                  <a:cubicBezTo>
                    <a:pt x="2462" y="6475"/>
                    <a:pt x="3739" y="5441"/>
                    <a:pt x="5137" y="4286"/>
                  </a:cubicBezTo>
                  <a:cubicBezTo>
                    <a:pt x="6535" y="3131"/>
                    <a:pt x="7782" y="2067"/>
                    <a:pt x="8693" y="1307"/>
                  </a:cubicBezTo>
                  <a:lnTo>
                    <a:pt x="9757" y="365"/>
                  </a:lnTo>
                  <a:cubicBezTo>
                    <a:pt x="9909" y="244"/>
                    <a:pt x="10031" y="152"/>
                    <a:pt x="101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4"/>
            <p:cNvSpPr/>
            <p:nvPr/>
          </p:nvSpPr>
          <p:spPr>
            <a:xfrm>
              <a:off x="6280775" y="3665975"/>
              <a:ext cx="305500" cy="90550"/>
            </a:xfrm>
            <a:custGeom>
              <a:avLst/>
              <a:gdLst/>
              <a:ahLst/>
              <a:cxnLst/>
              <a:rect l="l" t="t" r="r" b="b"/>
              <a:pathLst>
                <a:path w="12220" h="3622" extrusionOk="0">
                  <a:moveTo>
                    <a:pt x="12215" y="1"/>
                  </a:moveTo>
                  <a:cubicBezTo>
                    <a:pt x="12084" y="1"/>
                    <a:pt x="9418" y="750"/>
                    <a:pt x="6080" y="1734"/>
                  </a:cubicBezTo>
                  <a:cubicBezTo>
                    <a:pt x="2706" y="2707"/>
                    <a:pt x="1" y="3558"/>
                    <a:pt x="1" y="3618"/>
                  </a:cubicBezTo>
                  <a:cubicBezTo>
                    <a:pt x="2" y="3621"/>
                    <a:pt x="7" y="3622"/>
                    <a:pt x="15" y="3622"/>
                  </a:cubicBezTo>
                  <a:cubicBezTo>
                    <a:pt x="237" y="3622"/>
                    <a:pt x="2893" y="2882"/>
                    <a:pt x="6141" y="1916"/>
                  </a:cubicBezTo>
                  <a:cubicBezTo>
                    <a:pt x="9514" y="913"/>
                    <a:pt x="12220" y="62"/>
                    <a:pt x="12220" y="1"/>
                  </a:cubicBezTo>
                  <a:cubicBezTo>
                    <a:pt x="12219" y="1"/>
                    <a:pt x="12218" y="1"/>
                    <a:pt x="122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4"/>
            <p:cNvSpPr/>
            <p:nvPr/>
          </p:nvSpPr>
          <p:spPr>
            <a:xfrm>
              <a:off x="6150825" y="3356725"/>
              <a:ext cx="184700" cy="241675"/>
            </a:xfrm>
            <a:custGeom>
              <a:avLst/>
              <a:gdLst/>
              <a:ahLst/>
              <a:cxnLst/>
              <a:rect l="l" t="t" r="r" b="b"/>
              <a:pathLst>
                <a:path w="7388" h="9667" extrusionOk="0">
                  <a:moveTo>
                    <a:pt x="1" y="0"/>
                  </a:moveTo>
                  <a:lnTo>
                    <a:pt x="1" y="0"/>
                  </a:lnTo>
                  <a:cubicBezTo>
                    <a:pt x="92" y="122"/>
                    <a:pt x="183" y="244"/>
                    <a:pt x="305" y="365"/>
                  </a:cubicBezTo>
                  <a:lnTo>
                    <a:pt x="1156" y="1338"/>
                  </a:lnTo>
                  <a:cubicBezTo>
                    <a:pt x="1886" y="2189"/>
                    <a:pt x="2858" y="3344"/>
                    <a:pt x="3892" y="4681"/>
                  </a:cubicBezTo>
                  <a:cubicBezTo>
                    <a:pt x="4925" y="6019"/>
                    <a:pt x="5776" y="7265"/>
                    <a:pt x="6384" y="8177"/>
                  </a:cubicBezTo>
                  <a:lnTo>
                    <a:pt x="7083" y="9271"/>
                  </a:lnTo>
                  <a:cubicBezTo>
                    <a:pt x="7174" y="9423"/>
                    <a:pt x="7266" y="9545"/>
                    <a:pt x="7387" y="9666"/>
                  </a:cubicBezTo>
                  <a:cubicBezTo>
                    <a:pt x="7326" y="9514"/>
                    <a:pt x="7235" y="9362"/>
                    <a:pt x="7174" y="9241"/>
                  </a:cubicBezTo>
                  <a:cubicBezTo>
                    <a:pt x="7022" y="8967"/>
                    <a:pt x="6779" y="8572"/>
                    <a:pt x="6506" y="8116"/>
                  </a:cubicBezTo>
                  <a:cubicBezTo>
                    <a:pt x="5928" y="7174"/>
                    <a:pt x="5077" y="5897"/>
                    <a:pt x="4044" y="4560"/>
                  </a:cubicBezTo>
                  <a:cubicBezTo>
                    <a:pt x="3010" y="3222"/>
                    <a:pt x="2037" y="2067"/>
                    <a:pt x="1278" y="1247"/>
                  </a:cubicBezTo>
                  <a:cubicBezTo>
                    <a:pt x="882" y="851"/>
                    <a:pt x="578" y="517"/>
                    <a:pt x="366" y="304"/>
                  </a:cubicBezTo>
                  <a:cubicBezTo>
                    <a:pt x="244" y="183"/>
                    <a:pt x="123" y="9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4"/>
            <p:cNvSpPr/>
            <p:nvPr/>
          </p:nvSpPr>
          <p:spPr>
            <a:xfrm>
              <a:off x="5996575" y="3693350"/>
              <a:ext cx="102625" cy="181650"/>
            </a:xfrm>
            <a:custGeom>
              <a:avLst/>
              <a:gdLst/>
              <a:ahLst/>
              <a:cxnLst/>
              <a:rect l="l" t="t" r="r" b="b"/>
              <a:pathLst>
                <a:path w="4105" h="7266" extrusionOk="0">
                  <a:moveTo>
                    <a:pt x="4104" y="1"/>
                  </a:moveTo>
                  <a:cubicBezTo>
                    <a:pt x="3831" y="274"/>
                    <a:pt x="3587" y="609"/>
                    <a:pt x="3375" y="943"/>
                  </a:cubicBezTo>
                  <a:cubicBezTo>
                    <a:pt x="2919" y="1551"/>
                    <a:pt x="2372" y="2432"/>
                    <a:pt x="1794" y="3466"/>
                  </a:cubicBezTo>
                  <a:cubicBezTo>
                    <a:pt x="1186" y="4499"/>
                    <a:pt x="761" y="5441"/>
                    <a:pt x="426" y="6110"/>
                  </a:cubicBezTo>
                  <a:cubicBezTo>
                    <a:pt x="244" y="6475"/>
                    <a:pt x="92" y="6870"/>
                    <a:pt x="1" y="7265"/>
                  </a:cubicBezTo>
                  <a:cubicBezTo>
                    <a:pt x="213" y="6900"/>
                    <a:pt x="396" y="6536"/>
                    <a:pt x="548" y="6171"/>
                  </a:cubicBezTo>
                  <a:cubicBezTo>
                    <a:pt x="913" y="5502"/>
                    <a:pt x="1399" y="4560"/>
                    <a:pt x="1946" y="3557"/>
                  </a:cubicBezTo>
                  <a:cubicBezTo>
                    <a:pt x="2523" y="2554"/>
                    <a:pt x="3071" y="1672"/>
                    <a:pt x="3466" y="1034"/>
                  </a:cubicBezTo>
                  <a:cubicBezTo>
                    <a:pt x="3709" y="700"/>
                    <a:pt x="3922" y="365"/>
                    <a:pt x="41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4"/>
            <p:cNvSpPr/>
            <p:nvPr/>
          </p:nvSpPr>
          <p:spPr>
            <a:xfrm>
              <a:off x="5776200" y="3904600"/>
              <a:ext cx="242450" cy="84450"/>
            </a:xfrm>
            <a:custGeom>
              <a:avLst/>
              <a:gdLst/>
              <a:ahLst/>
              <a:cxnLst/>
              <a:rect l="l" t="t" r="r" b="b"/>
              <a:pathLst>
                <a:path w="9698" h="3378" extrusionOk="0">
                  <a:moveTo>
                    <a:pt x="1" y="1"/>
                  </a:moveTo>
                  <a:cubicBezTo>
                    <a:pt x="1" y="31"/>
                    <a:pt x="578" y="153"/>
                    <a:pt x="1460" y="396"/>
                  </a:cubicBezTo>
                  <a:cubicBezTo>
                    <a:pt x="2372" y="609"/>
                    <a:pt x="3618" y="943"/>
                    <a:pt x="4955" y="1429"/>
                  </a:cubicBezTo>
                  <a:cubicBezTo>
                    <a:pt x="6293" y="1885"/>
                    <a:pt x="7448" y="2402"/>
                    <a:pt x="8299" y="2767"/>
                  </a:cubicBezTo>
                  <a:cubicBezTo>
                    <a:pt x="9131" y="3140"/>
                    <a:pt x="9638" y="3377"/>
                    <a:pt x="9692" y="3377"/>
                  </a:cubicBezTo>
                  <a:cubicBezTo>
                    <a:pt x="9695" y="3377"/>
                    <a:pt x="9697" y="3376"/>
                    <a:pt x="9697" y="3375"/>
                  </a:cubicBezTo>
                  <a:cubicBezTo>
                    <a:pt x="9606" y="3314"/>
                    <a:pt x="9484" y="3223"/>
                    <a:pt x="9363" y="3162"/>
                  </a:cubicBezTo>
                  <a:cubicBezTo>
                    <a:pt x="9120" y="3040"/>
                    <a:pt x="8785" y="2858"/>
                    <a:pt x="8360" y="2645"/>
                  </a:cubicBezTo>
                  <a:cubicBezTo>
                    <a:pt x="7296" y="2128"/>
                    <a:pt x="6171" y="1642"/>
                    <a:pt x="5016" y="1247"/>
                  </a:cubicBezTo>
                  <a:cubicBezTo>
                    <a:pt x="3861" y="852"/>
                    <a:pt x="2676" y="517"/>
                    <a:pt x="1490" y="244"/>
                  </a:cubicBezTo>
                  <a:cubicBezTo>
                    <a:pt x="1034" y="153"/>
                    <a:pt x="670" y="92"/>
                    <a:pt x="396" y="31"/>
                  </a:cubicBezTo>
                  <a:cubicBezTo>
                    <a:pt x="274" y="1"/>
                    <a:pt x="153"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4"/>
            <p:cNvSpPr/>
            <p:nvPr/>
          </p:nvSpPr>
          <p:spPr>
            <a:xfrm>
              <a:off x="5683500" y="4343050"/>
              <a:ext cx="398975" cy="155050"/>
            </a:xfrm>
            <a:custGeom>
              <a:avLst/>
              <a:gdLst/>
              <a:ahLst/>
              <a:cxnLst/>
              <a:rect l="l" t="t" r="r" b="b"/>
              <a:pathLst>
                <a:path w="15959" h="6202" extrusionOk="0">
                  <a:moveTo>
                    <a:pt x="15958" y="1"/>
                  </a:moveTo>
                  <a:cubicBezTo>
                    <a:pt x="15715" y="1"/>
                    <a:pt x="15502" y="31"/>
                    <a:pt x="15259" y="92"/>
                  </a:cubicBezTo>
                  <a:lnTo>
                    <a:pt x="13466" y="457"/>
                  </a:lnTo>
                  <a:cubicBezTo>
                    <a:pt x="11460" y="822"/>
                    <a:pt x="9454" y="1338"/>
                    <a:pt x="7508" y="1977"/>
                  </a:cubicBezTo>
                  <a:cubicBezTo>
                    <a:pt x="5563" y="2615"/>
                    <a:pt x="3709" y="3496"/>
                    <a:pt x="2007" y="4621"/>
                  </a:cubicBezTo>
                  <a:cubicBezTo>
                    <a:pt x="1490" y="4955"/>
                    <a:pt x="973" y="5350"/>
                    <a:pt x="517" y="5746"/>
                  </a:cubicBezTo>
                  <a:cubicBezTo>
                    <a:pt x="335" y="5867"/>
                    <a:pt x="213" y="5989"/>
                    <a:pt x="122" y="6080"/>
                  </a:cubicBezTo>
                  <a:cubicBezTo>
                    <a:pt x="92" y="6110"/>
                    <a:pt x="31" y="6141"/>
                    <a:pt x="1" y="6202"/>
                  </a:cubicBezTo>
                  <a:cubicBezTo>
                    <a:pt x="213" y="6080"/>
                    <a:pt x="396" y="5958"/>
                    <a:pt x="548" y="5806"/>
                  </a:cubicBezTo>
                  <a:cubicBezTo>
                    <a:pt x="912" y="5533"/>
                    <a:pt x="1429" y="5168"/>
                    <a:pt x="2068" y="4743"/>
                  </a:cubicBezTo>
                  <a:cubicBezTo>
                    <a:pt x="3800" y="3679"/>
                    <a:pt x="5654" y="2797"/>
                    <a:pt x="7569" y="2159"/>
                  </a:cubicBezTo>
                  <a:cubicBezTo>
                    <a:pt x="9514" y="1551"/>
                    <a:pt x="11490" y="1034"/>
                    <a:pt x="13496" y="609"/>
                  </a:cubicBezTo>
                  <a:lnTo>
                    <a:pt x="15290" y="183"/>
                  </a:lnTo>
                  <a:lnTo>
                    <a:pt x="15776" y="62"/>
                  </a:lnTo>
                  <a:cubicBezTo>
                    <a:pt x="15837" y="62"/>
                    <a:pt x="15898" y="31"/>
                    <a:pt x="159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4"/>
            <p:cNvSpPr/>
            <p:nvPr/>
          </p:nvSpPr>
          <p:spPr>
            <a:xfrm>
              <a:off x="6279250" y="4216925"/>
              <a:ext cx="34225" cy="213550"/>
            </a:xfrm>
            <a:custGeom>
              <a:avLst/>
              <a:gdLst/>
              <a:ahLst/>
              <a:cxnLst/>
              <a:rect l="l" t="t" r="r" b="b"/>
              <a:pathLst>
                <a:path w="1369" h="8542" extrusionOk="0">
                  <a:moveTo>
                    <a:pt x="62" y="0"/>
                  </a:moveTo>
                  <a:cubicBezTo>
                    <a:pt x="1" y="0"/>
                    <a:pt x="244" y="1915"/>
                    <a:pt x="578" y="4286"/>
                  </a:cubicBezTo>
                  <a:cubicBezTo>
                    <a:pt x="943" y="6626"/>
                    <a:pt x="1247" y="8541"/>
                    <a:pt x="1308" y="8541"/>
                  </a:cubicBezTo>
                  <a:cubicBezTo>
                    <a:pt x="1369" y="8541"/>
                    <a:pt x="1125" y="6596"/>
                    <a:pt x="791" y="4256"/>
                  </a:cubicBezTo>
                  <a:cubicBezTo>
                    <a:pt x="426" y="1885"/>
                    <a:pt x="122" y="0"/>
                    <a:pt x="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4"/>
            <p:cNvSpPr/>
            <p:nvPr/>
          </p:nvSpPr>
          <p:spPr>
            <a:xfrm>
              <a:off x="6404650" y="4169050"/>
              <a:ext cx="146675" cy="174800"/>
            </a:xfrm>
            <a:custGeom>
              <a:avLst/>
              <a:gdLst/>
              <a:ahLst/>
              <a:cxnLst/>
              <a:rect l="l" t="t" r="r" b="b"/>
              <a:pathLst>
                <a:path w="5867" h="6992" extrusionOk="0">
                  <a:moveTo>
                    <a:pt x="0" y="0"/>
                  </a:moveTo>
                  <a:lnTo>
                    <a:pt x="0" y="0"/>
                  </a:lnTo>
                  <a:cubicBezTo>
                    <a:pt x="243" y="365"/>
                    <a:pt x="547" y="699"/>
                    <a:pt x="851" y="1003"/>
                  </a:cubicBezTo>
                  <a:cubicBezTo>
                    <a:pt x="1398" y="1642"/>
                    <a:pt x="2158" y="2493"/>
                    <a:pt x="2949" y="3465"/>
                  </a:cubicBezTo>
                  <a:cubicBezTo>
                    <a:pt x="3769" y="4438"/>
                    <a:pt x="4468" y="5319"/>
                    <a:pt x="4985" y="5958"/>
                  </a:cubicBezTo>
                  <a:cubicBezTo>
                    <a:pt x="5259" y="6323"/>
                    <a:pt x="5563" y="6657"/>
                    <a:pt x="5867" y="6991"/>
                  </a:cubicBezTo>
                  <a:cubicBezTo>
                    <a:pt x="5806" y="6870"/>
                    <a:pt x="5745" y="6748"/>
                    <a:pt x="5684" y="6657"/>
                  </a:cubicBezTo>
                  <a:cubicBezTo>
                    <a:pt x="5563" y="6475"/>
                    <a:pt x="5350" y="6201"/>
                    <a:pt x="5107" y="5867"/>
                  </a:cubicBezTo>
                  <a:cubicBezTo>
                    <a:pt x="4620" y="5198"/>
                    <a:pt x="3921" y="4286"/>
                    <a:pt x="3100" y="3344"/>
                  </a:cubicBezTo>
                  <a:cubicBezTo>
                    <a:pt x="2280" y="2371"/>
                    <a:pt x="1520" y="1520"/>
                    <a:pt x="942" y="912"/>
                  </a:cubicBezTo>
                  <a:cubicBezTo>
                    <a:pt x="669" y="639"/>
                    <a:pt x="426" y="395"/>
                    <a:pt x="274" y="213"/>
                  </a:cubicBezTo>
                  <a:cubicBezTo>
                    <a:pt x="183" y="122"/>
                    <a:pt x="91" y="6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4"/>
            <p:cNvSpPr/>
            <p:nvPr/>
          </p:nvSpPr>
          <p:spPr>
            <a:xfrm>
              <a:off x="5918300" y="4565700"/>
              <a:ext cx="508400" cy="449875"/>
            </a:xfrm>
            <a:custGeom>
              <a:avLst/>
              <a:gdLst/>
              <a:ahLst/>
              <a:cxnLst/>
              <a:rect l="l" t="t" r="r" b="b"/>
              <a:pathLst>
                <a:path w="20336" h="17995" extrusionOk="0">
                  <a:moveTo>
                    <a:pt x="1" y="1"/>
                  </a:moveTo>
                  <a:lnTo>
                    <a:pt x="1" y="4712"/>
                  </a:lnTo>
                  <a:lnTo>
                    <a:pt x="1186" y="4712"/>
                  </a:lnTo>
                  <a:lnTo>
                    <a:pt x="5381" y="17995"/>
                  </a:lnTo>
                  <a:lnTo>
                    <a:pt x="14682" y="17995"/>
                  </a:lnTo>
                  <a:lnTo>
                    <a:pt x="18755" y="4834"/>
                  </a:lnTo>
                  <a:lnTo>
                    <a:pt x="20336" y="4712"/>
                  </a:lnTo>
                  <a:lnTo>
                    <a:pt x="20336" y="1"/>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4"/>
            <p:cNvSpPr/>
            <p:nvPr/>
          </p:nvSpPr>
          <p:spPr>
            <a:xfrm>
              <a:off x="5947175" y="4684250"/>
              <a:ext cx="459775" cy="5350"/>
            </a:xfrm>
            <a:custGeom>
              <a:avLst/>
              <a:gdLst/>
              <a:ahLst/>
              <a:cxnLst/>
              <a:rect l="l" t="t" r="r" b="b"/>
              <a:pathLst>
                <a:path w="18391" h="214" extrusionOk="0">
                  <a:moveTo>
                    <a:pt x="9211" y="0"/>
                  </a:moveTo>
                  <a:cubicBezTo>
                    <a:pt x="4135" y="0"/>
                    <a:pt x="1" y="61"/>
                    <a:pt x="1" y="92"/>
                  </a:cubicBezTo>
                  <a:cubicBezTo>
                    <a:pt x="1" y="152"/>
                    <a:pt x="4135" y="213"/>
                    <a:pt x="9211" y="213"/>
                  </a:cubicBezTo>
                  <a:cubicBezTo>
                    <a:pt x="14287" y="213"/>
                    <a:pt x="18390" y="152"/>
                    <a:pt x="18390" y="92"/>
                  </a:cubicBezTo>
                  <a:cubicBezTo>
                    <a:pt x="18390" y="61"/>
                    <a:pt x="14287" y="0"/>
                    <a:pt x="92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4"/>
            <p:cNvSpPr/>
            <p:nvPr/>
          </p:nvSpPr>
          <p:spPr>
            <a:xfrm>
              <a:off x="6203275" y="3926650"/>
              <a:ext cx="371600" cy="125400"/>
            </a:xfrm>
            <a:custGeom>
              <a:avLst/>
              <a:gdLst/>
              <a:ahLst/>
              <a:cxnLst/>
              <a:rect l="l" t="t" r="r" b="b"/>
              <a:pathLst>
                <a:path w="14864" h="5016" extrusionOk="0">
                  <a:moveTo>
                    <a:pt x="14864" y="0"/>
                  </a:moveTo>
                  <a:cubicBezTo>
                    <a:pt x="14651" y="0"/>
                    <a:pt x="14438" y="30"/>
                    <a:pt x="14256" y="91"/>
                  </a:cubicBezTo>
                  <a:cubicBezTo>
                    <a:pt x="13861" y="152"/>
                    <a:pt x="13283" y="274"/>
                    <a:pt x="12584" y="426"/>
                  </a:cubicBezTo>
                  <a:cubicBezTo>
                    <a:pt x="8967" y="1246"/>
                    <a:pt x="5441" y="2432"/>
                    <a:pt x="2067" y="3952"/>
                  </a:cubicBezTo>
                  <a:cubicBezTo>
                    <a:pt x="1398" y="4255"/>
                    <a:pt x="882" y="4529"/>
                    <a:pt x="547" y="4711"/>
                  </a:cubicBezTo>
                  <a:cubicBezTo>
                    <a:pt x="365" y="4772"/>
                    <a:pt x="183" y="4894"/>
                    <a:pt x="0" y="5015"/>
                  </a:cubicBezTo>
                  <a:cubicBezTo>
                    <a:pt x="213" y="4924"/>
                    <a:pt x="395" y="4833"/>
                    <a:pt x="578" y="4742"/>
                  </a:cubicBezTo>
                  <a:lnTo>
                    <a:pt x="2128" y="4073"/>
                  </a:lnTo>
                  <a:cubicBezTo>
                    <a:pt x="3435" y="3496"/>
                    <a:pt x="5259" y="2766"/>
                    <a:pt x="7295" y="2097"/>
                  </a:cubicBezTo>
                  <a:cubicBezTo>
                    <a:pt x="9362" y="1398"/>
                    <a:pt x="11247" y="882"/>
                    <a:pt x="12614" y="547"/>
                  </a:cubicBezTo>
                  <a:lnTo>
                    <a:pt x="14256" y="152"/>
                  </a:lnTo>
                  <a:cubicBezTo>
                    <a:pt x="14469" y="122"/>
                    <a:pt x="14651" y="61"/>
                    <a:pt x="148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4"/>
            <p:cNvSpPr/>
            <p:nvPr/>
          </p:nvSpPr>
          <p:spPr>
            <a:xfrm>
              <a:off x="6007225" y="4868900"/>
              <a:ext cx="322975" cy="4575"/>
            </a:xfrm>
            <a:custGeom>
              <a:avLst/>
              <a:gdLst/>
              <a:ahLst/>
              <a:cxnLst/>
              <a:rect l="l" t="t" r="r" b="b"/>
              <a:pathLst>
                <a:path w="12919" h="183" extrusionOk="0">
                  <a:moveTo>
                    <a:pt x="6444" y="1"/>
                  </a:moveTo>
                  <a:cubicBezTo>
                    <a:pt x="2888" y="1"/>
                    <a:pt x="0" y="31"/>
                    <a:pt x="0" y="92"/>
                  </a:cubicBezTo>
                  <a:cubicBezTo>
                    <a:pt x="0" y="153"/>
                    <a:pt x="2888" y="183"/>
                    <a:pt x="6444" y="183"/>
                  </a:cubicBezTo>
                  <a:cubicBezTo>
                    <a:pt x="10031" y="183"/>
                    <a:pt x="12918" y="153"/>
                    <a:pt x="12918" y="92"/>
                  </a:cubicBezTo>
                  <a:cubicBezTo>
                    <a:pt x="12918" y="31"/>
                    <a:pt x="10031" y="1"/>
                    <a:pt x="644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4"/>
            <p:cNvSpPr/>
            <p:nvPr/>
          </p:nvSpPr>
          <p:spPr>
            <a:xfrm>
              <a:off x="5997350" y="4840775"/>
              <a:ext cx="341975" cy="5350"/>
            </a:xfrm>
            <a:custGeom>
              <a:avLst/>
              <a:gdLst/>
              <a:ahLst/>
              <a:cxnLst/>
              <a:rect l="l" t="t" r="r" b="b"/>
              <a:pathLst>
                <a:path w="13679" h="214" extrusionOk="0">
                  <a:moveTo>
                    <a:pt x="6839" y="1"/>
                  </a:moveTo>
                  <a:cubicBezTo>
                    <a:pt x="3040" y="1"/>
                    <a:pt x="0" y="62"/>
                    <a:pt x="0" y="123"/>
                  </a:cubicBezTo>
                  <a:cubicBezTo>
                    <a:pt x="0" y="183"/>
                    <a:pt x="3040" y="214"/>
                    <a:pt x="6839" y="214"/>
                  </a:cubicBezTo>
                  <a:cubicBezTo>
                    <a:pt x="10608" y="214"/>
                    <a:pt x="13678" y="183"/>
                    <a:pt x="13678" y="123"/>
                  </a:cubicBezTo>
                  <a:cubicBezTo>
                    <a:pt x="13678" y="62"/>
                    <a:pt x="10608" y="1"/>
                    <a:pt x="683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4"/>
            <p:cNvSpPr/>
            <p:nvPr/>
          </p:nvSpPr>
          <p:spPr>
            <a:xfrm>
              <a:off x="4704750" y="4713125"/>
              <a:ext cx="388350" cy="298650"/>
            </a:xfrm>
            <a:custGeom>
              <a:avLst/>
              <a:gdLst/>
              <a:ahLst/>
              <a:cxnLst/>
              <a:rect l="l" t="t" r="r" b="b"/>
              <a:pathLst>
                <a:path w="15534" h="11946" extrusionOk="0">
                  <a:moveTo>
                    <a:pt x="15533" y="1"/>
                  </a:moveTo>
                  <a:lnTo>
                    <a:pt x="8390" y="31"/>
                  </a:lnTo>
                  <a:lnTo>
                    <a:pt x="7752" y="7812"/>
                  </a:lnTo>
                  <a:cubicBezTo>
                    <a:pt x="7752" y="7812"/>
                    <a:pt x="62" y="10305"/>
                    <a:pt x="1" y="11733"/>
                  </a:cubicBezTo>
                  <a:lnTo>
                    <a:pt x="15077" y="11946"/>
                  </a:lnTo>
                  <a:lnTo>
                    <a:pt x="15533"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4"/>
            <p:cNvSpPr/>
            <p:nvPr/>
          </p:nvSpPr>
          <p:spPr>
            <a:xfrm>
              <a:off x="4995800" y="4888650"/>
              <a:ext cx="31175" cy="29000"/>
            </a:xfrm>
            <a:custGeom>
              <a:avLst/>
              <a:gdLst/>
              <a:ahLst/>
              <a:cxnLst/>
              <a:rect l="l" t="t" r="r" b="b"/>
              <a:pathLst>
                <a:path w="1247" h="1160" extrusionOk="0">
                  <a:moveTo>
                    <a:pt x="760" y="1"/>
                  </a:moveTo>
                  <a:lnTo>
                    <a:pt x="821" y="31"/>
                  </a:lnTo>
                  <a:cubicBezTo>
                    <a:pt x="757" y="14"/>
                    <a:pt x="693" y="5"/>
                    <a:pt x="630" y="5"/>
                  </a:cubicBezTo>
                  <a:cubicBezTo>
                    <a:pt x="367" y="5"/>
                    <a:pt x="135" y="156"/>
                    <a:pt x="61" y="426"/>
                  </a:cubicBezTo>
                  <a:cubicBezTo>
                    <a:pt x="1" y="730"/>
                    <a:pt x="213" y="1065"/>
                    <a:pt x="548" y="1156"/>
                  </a:cubicBezTo>
                  <a:cubicBezTo>
                    <a:pt x="570" y="1158"/>
                    <a:pt x="592" y="1159"/>
                    <a:pt x="613" y="1159"/>
                  </a:cubicBezTo>
                  <a:cubicBezTo>
                    <a:pt x="890" y="1159"/>
                    <a:pt x="1132" y="982"/>
                    <a:pt x="1216" y="700"/>
                  </a:cubicBezTo>
                  <a:cubicBezTo>
                    <a:pt x="1247" y="396"/>
                    <a:pt x="1064" y="92"/>
                    <a:pt x="760"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4"/>
            <p:cNvSpPr/>
            <p:nvPr/>
          </p:nvSpPr>
          <p:spPr>
            <a:xfrm>
              <a:off x="4704000" y="4981375"/>
              <a:ext cx="377700" cy="30400"/>
            </a:xfrm>
            <a:custGeom>
              <a:avLst/>
              <a:gdLst/>
              <a:ahLst/>
              <a:cxnLst/>
              <a:rect l="l" t="t" r="r" b="b"/>
              <a:pathLst>
                <a:path w="15108" h="1216" extrusionOk="0">
                  <a:moveTo>
                    <a:pt x="15077" y="0"/>
                  </a:moveTo>
                  <a:lnTo>
                    <a:pt x="821" y="91"/>
                  </a:lnTo>
                  <a:cubicBezTo>
                    <a:pt x="821" y="91"/>
                    <a:pt x="1" y="578"/>
                    <a:pt x="1" y="1034"/>
                  </a:cubicBezTo>
                  <a:lnTo>
                    <a:pt x="15107" y="1216"/>
                  </a:lnTo>
                  <a:lnTo>
                    <a:pt x="15077"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4"/>
            <p:cNvSpPr/>
            <p:nvPr/>
          </p:nvSpPr>
          <p:spPr>
            <a:xfrm>
              <a:off x="4892450" y="4904900"/>
              <a:ext cx="36500" cy="22600"/>
            </a:xfrm>
            <a:custGeom>
              <a:avLst/>
              <a:gdLst/>
              <a:ahLst/>
              <a:cxnLst/>
              <a:rect l="l" t="t" r="r" b="b"/>
              <a:pathLst>
                <a:path w="1460" h="904" extrusionOk="0">
                  <a:moveTo>
                    <a:pt x="304" y="0"/>
                  </a:moveTo>
                  <a:cubicBezTo>
                    <a:pt x="125" y="0"/>
                    <a:pt x="1" y="49"/>
                    <a:pt x="1" y="80"/>
                  </a:cubicBezTo>
                  <a:cubicBezTo>
                    <a:pt x="1" y="141"/>
                    <a:pt x="396" y="172"/>
                    <a:pt x="761" y="384"/>
                  </a:cubicBezTo>
                  <a:cubicBezTo>
                    <a:pt x="1137" y="616"/>
                    <a:pt x="1321" y="903"/>
                    <a:pt x="1390" y="903"/>
                  </a:cubicBezTo>
                  <a:cubicBezTo>
                    <a:pt x="1393" y="903"/>
                    <a:pt x="1396" y="902"/>
                    <a:pt x="1399" y="901"/>
                  </a:cubicBezTo>
                  <a:cubicBezTo>
                    <a:pt x="1460" y="871"/>
                    <a:pt x="1338" y="445"/>
                    <a:pt x="882" y="172"/>
                  </a:cubicBezTo>
                  <a:cubicBezTo>
                    <a:pt x="679" y="41"/>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4"/>
            <p:cNvSpPr/>
            <p:nvPr/>
          </p:nvSpPr>
          <p:spPr>
            <a:xfrm>
              <a:off x="4853700" y="4923650"/>
              <a:ext cx="27375" cy="28875"/>
            </a:xfrm>
            <a:custGeom>
              <a:avLst/>
              <a:gdLst/>
              <a:ahLst/>
              <a:cxnLst/>
              <a:rect l="l" t="t" r="r" b="b"/>
              <a:pathLst>
                <a:path w="1095" h="1155" extrusionOk="0">
                  <a:moveTo>
                    <a:pt x="90" y="0"/>
                  </a:moveTo>
                  <a:cubicBezTo>
                    <a:pt x="34" y="0"/>
                    <a:pt x="1" y="12"/>
                    <a:pt x="1" y="29"/>
                  </a:cubicBezTo>
                  <a:cubicBezTo>
                    <a:pt x="1" y="121"/>
                    <a:pt x="304" y="212"/>
                    <a:pt x="548" y="516"/>
                  </a:cubicBezTo>
                  <a:cubicBezTo>
                    <a:pt x="821" y="820"/>
                    <a:pt x="912" y="1154"/>
                    <a:pt x="973" y="1154"/>
                  </a:cubicBezTo>
                  <a:cubicBezTo>
                    <a:pt x="1064" y="1154"/>
                    <a:pt x="1095" y="729"/>
                    <a:pt x="760" y="364"/>
                  </a:cubicBezTo>
                  <a:cubicBezTo>
                    <a:pt x="520" y="80"/>
                    <a:pt x="233" y="0"/>
                    <a:pt x="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4"/>
            <p:cNvSpPr/>
            <p:nvPr/>
          </p:nvSpPr>
          <p:spPr>
            <a:xfrm>
              <a:off x="4816475" y="4940775"/>
              <a:ext cx="19775" cy="31500"/>
            </a:xfrm>
            <a:custGeom>
              <a:avLst/>
              <a:gdLst/>
              <a:ahLst/>
              <a:cxnLst/>
              <a:rect l="l" t="t" r="r" b="b"/>
              <a:pathLst>
                <a:path w="791" h="1260" extrusionOk="0">
                  <a:moveTo>
                    <a:pt x="60" y="0"/>
                  </a:moveTo>
                  <a:cubicBezTo>
                    <a:pt x="45" y="0"/>
                    <a:pt x="35" y="5"/>
                    <a:pt x="31" y="13"/>
                  </a:cubicBezTo>
                  <a:cubicBezTo>
                    <a:pt x="0" y="104"/>
                    <a:pt x="213" y="287"/>
                    <a:pt x="365" y="621"/>
                  </a:cubicBezTo>
                  <a:cubicBezTo>
                    <a:pt x="517" y="955"/>
                    <a:pt x="578" y="1259"/>
                    <a:pt x="638" y="1259"/>
                  </a:cubicBezTo>
                  <a:cubicBezTo>
                    <a:pt x="699" y="1259"/>
                    <a:pt x="790" y="925"/>
                    <a:pt x="608" y="500"/>
                  </a:cubicBezTo>
                  <a:cubicBezTo>
                    <a:pt x="425" y="160"/>
                    <a:pt x="153" y="0"/>
                    <a:pt x="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4"/>
            <p:cNvSpPr/>
            <p:nvPr/>
          </p:nvSpPr>
          <p:spPr>
            <a:xfrm>
              <a:off x="4893975" y="4855225"/>
              <a:ext cx="40300" cy="8800"/>
            </a:xfrm>
            <a:custGeom>
              <a:avLst/>
              <a:gdLst/>
              <a:ahLst/>
              <a:cxnLst/>
              <a:rect l="l" t="t" r="r" b="b"/>
              <a:pathLst>
                <a:path w="1612" h="352" extrusionOk="0">
                  <a:moveTo>
                    <a:pt x="821" y="0"/>
                  </a:moveTo>
                  <a:cubicBezTo>
                    <a:pt x="365" y="0"/>
                    <a:pt x="0" y="244"/>
                    <a:pt x="31" y="274"/>
                  </a:cubicBezTo>
                  <a:cubicBezTo>
                    <a:pt x="39" y="299"/>
                    <a:pt x="70" y="308"/>
                    <a:pt x="119" y="308"/>
                  </a:cubicBezTo>
                  <a:cubicBezTo>
                    <a:pt x="250" y="308"/>
                    <a:pt x="512" y="244"/>
                    <a:pt x="821" y="244"/>
                  </a:cubicBezTo>
                  <a:cubicBezTo>
                    <a:pt x="1139" y="268"/>
                    <a:pt x="1437" y="352"/>
                    <a:pt x="1542" y="352"/>
                  </a:cubicBezTo>
                  <a:cubicBezTo>
                    <a:pt x="1567" y="352"/>
                    <a:pt x="1581" y="347"/>
                    <a:pt x="1581" y="335"/>
                  </a:cubicBezTo>
                  <a:cubicBezTo>
                    <a:pt x="1611" y="274"/>
                    <a:pt x="1307" y="0"/>
                    <a:pt x="8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4"/>
            <p:cNvSpPr/>
            <p:nvPr/>
          </p:nvSpPr>
          <p:spPr>
            <a:xfrm>
              <a:off x="4892450" y="4791400"/>
              <a:ext cx="57025" cy="33450"/>
            </a:xfrm>
            <a:custGeom>
              <a:avLst/>
              <a:gdLst/>
              <a:ahLst/>
              <a:cxnLst/>
              <a:rect l="l" t="t" r="r" b="b"/>
              <a:pathLst>
                <a:path w="2281" h="1338" extrusionOk="0">
                  <a:moveTo>
                    <a:pt x="1855" y="259"/>
                  </a:moveTo>
                  <a:cubicBezTo>
                    <a:pt x="1916" y="259"/>
                    <a:pt x="1961" y="274"/>
                    <a:pt x="1976" y="304"/>
                  </a:cubicBezTo>
                  <a:cubicBezTo>
                    <a:pt x="2037" y="365"/>
                    <a:pt x="1976" y="335"/>
                    <a:pt x="1976" y="395"/>
                  </a:cubicBezTo>
                  <a:cubicBezTo>
                    <a:pt x="1946" y="426"/>
                    <a:pt x="1885" y="487"/>
                    <a:pt x="1824" y="517"/>
                  </a:cubicBezTo>
                  <a:cubicBezTo>
                    <a:pt x="1703" y="608"/>
                    <a:pt x="1581" y="699"/>
                    <a:pt x="1460" y="760"/>
                  </a:cubicBezTo>
                  <a:cubicBezTo>
                    <a:pt x="1217" y="882"/>
                    <a:pt x="973" y="973"/>
                    <a:pt x="730" y="1064"/>
                  </a:cubicBezTo>
                  <a:cubicBezTo>
                    <a:pt x="527" y="1115"/>
                    <a:pt x="325" y="1165"/>
                    <a:pt x="122" y="1234"/>
                  </a:cubicBezTo>
                  <a:lnTo>
                    <a:pt x="122" y="1234"/>
                  </a:lnTo>
                  <a:cubicBezTo>
                    <a:pt x="214" y="1145"/>
                    <a:pt x="356" y="1008"/>
                    <a:pt x="548" y="851"/>
                  </a:cubicBezTo>
                  <a:cubicBezTo>
                    <a:pt x="761" y="669"/>
                    <a:pt x="973" y="547"/>
                    <a:pt x="1217" y="456"/>
                  </a:cubicBezTo>
                  <a:cubicBezTo>
                    <a:pt x="1368" y="395"/>
                    <a:pt x="1520" y="335"/>
                    <a:pt x="1642" y="304"/>
                  </a:cubicBezTo>
                  <a:cubicBezTo>
                    <a:pt x="1718" y="274"/>
                    <a:pt x="1794" y="259"/>
                    <a:pt x="1855" y="259"/>
                  </a:cubicBezTo>
                  <a:close/>
                  <a:moveTo>
                    <a:pt x="1855" y="0"/>
                  </a:moveTo>
                  <a:cubicBezTo>
                    <a:pt x="1764" y="0"/>
                    <a:pt x="1672" y="31"/>
                    <a:pt x="1581" y="61"/>
                  </a:cubicBezTo>
                  <a:cubicBezTo>
                    <a:pt x="1429" y="91"/>
                    <a:pt x="1277" y="152"/>
                    <a:pt x="1125" y="243"/>
                  </a:cubicBezTo>
                  <a:cubicBezTo>
                    <a:pt x="882" y="365"/>
                    <a:pt x="639" y="517"/>
                    <a:pt x="426" y="699"/>
                  </a:cubicBezTo>
                  <a:cubicBezTo>
                    <a:pt x="189" y="936"/>
                    <a:pt x="75" y="1158"/>
                    <a:pt x="28" y="1267"/>
                  </a:cubicBezTo>
                  <a:lnTo>
                    <a:pt x="28" y="1267"/>
                  </a:lnTo>
                  <a:cubicBezTo>
                    <a:pt x="19" y="1270"/>
                    <a:pt x="10" y="1273"/>
                    <a:pt x="1" y="1277"/>
                  </a:cubicBezTo>
                  <a:cubicBezTo>
                    <a:pt x="8" y="1279"/>
                    <a:pt x="14" y="1280"/>
                    <a:pt x="21" y="1282"/>
                  </a:cubicBezTo>
                  <a:lnTo>
                    <a:pt x="21" y="1282"/>
                  </a:lnTo>
                  <a:cubicBezTo>
                    <a:pt x="7" y="1317"/>
                    <a:pt x="1" y="1338"/>
                    <a:pt x="1" y="1338"/>
                  </a:cubicBezTo>
                  <a:cubicBezTo>
                    <a:pt x="9" y="1338"/>
                    <a:pt x="30" y="1321"/>
                    <a:pt x="63" y="1290"/>
                  </a:cubicBezTo>
                  <a:lnTo>
                    <a:pt x="63" y="1290"/>
                  </a:lnTo>
                  <a:cubicBezTo>
                    <a:pt x="136" y="1304"/>
                    <a:pt x="213" y="1310"/>
                    <a:pt x="289" y="1310"/>
                  </a:cubicBezTo>
                  <a:cubicBezTo>
                    <a:pt x="448" y="1310"/>
                    <a:pt x="610" y="1284"/>
                    <a:pt x="761" y="1246"/>
                  </a:cubicBezTo>
                  <a:cubicBezTo>
                    <a:pt x="1034" y="1186"/>
                    <a:pt x="1308" y="1094"/>
                    <a:pt x="1551" y="973"/>
                  </a:cubicBezTo>
                  <a:cubicBezTo>
                    <a:pt x="1703" y="912"/>
                    <a:pt x="1824" y="821"/>
                    <a:pt x="1976" y="730"/>
                  </a:cubicBezTo>
                  <a:cubicBezTo>
                    <a:pt x="2068" y="669"/>
                    <a:pt x="2128" y="608"/>
                    <a:pt x="2189" y="547"/>
                  </a:cubicBezTo>
                  <a:cubicBezTo>
                    <a:pt x="2280" y="426"/>
                    <a:pt x="2280" y="274"/>
                    <a:pt x="2189" y="183"/>
                  </a:cubicBezTo>
                  <a:cubicBezTo>
                    <a:pt x="2128" y="61"/>
                    <a:pt x="2007" y="0"/>
                    <a:pt x="18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4"/>
            <p:cNvSpPr/>
            <p:nvPr/>
          </p:nvSpPr>
          <p:spPr>
            <a:xfrm>
              <a:off x="4868900" y="4765550"/>
              <a:ext cx="31175" cy="60075"/>
            </a:xfrm>
            <a:custGeom>
              <a:avLst/>
              <a:gdLst/>
              <a:ahLst/>
              <a:cxnLst/>
              <a:rect l="l" t="t" r="r" b="b"/>
              <a:pathLst>
                <a:path w="1247" h="2403" extrusionOk="0">
                  <a:moveTo>
                    <a:pt x="396" y="1"/>
                  </a:moveTo>
                  <a:cubicBezTo>
                    <a:pt x="274" y="31"/>
                    <a:pt x="152" y="92"/>
                    <a:pt x="92" y="244"/>
                  </a:cubicBezTo>
                  <a:cubicBezTo>
                    <a:pt x="61" y="335"/>
                    <a:pt x="31" y="426"/>
                    <a:pt x="31" y="518"/>
                  </a:cubicBezTo>
                  <a:cubicBezTo>
                    <a:pt x="0" y="669"/>
                    <a:pt x="0" y="852"/>
                    <a:pt x="31" y="1034"/>
                  </a:cubicBezTo>
                  <a:cubicBezTo>
                    <a:pt x="61" y="1308"/>
                    <a:pt x="183" y="1551"/>
                    <a:pt x="365" y="1794"/>
                  </a:cubicBezTo>
                  <a:cubicBezTo>
                    <a:pt x="634" y="2116"/>
                    <a:pt x="902" y="2225"/>
                    <a:pt x="982" y="2225"/>
                  </a:cubicBezTo>
                  <a:cubicBezTo>
                    <a:pt x="993" y="2225"/>
                    <a:pt x="1000" y="2223"/>
                    <a:pt x="1003" y="2220"/>
                  </a:cubicBezTo>
                  <a:cubicBezTo>
                    <a:pt x="1003" y="2189"/>
                    <a:pt x="760" y="2037"/>
                    <a:pt x="517" y="1673"/>
                  </a:cubicBezTo>
                  <a:cubicBezTo>
                    <a:pt x="365" y="1460"/>
                    <a:pt x="304" y="1217"/>
                    <a:pt x="244" y="973"/>
                  </a:cubicBezTo>
                  <a:cubicBezTo>
                    <a:pt x="244" y="821"/>
                    <a:pt x="244" y="669"/>
                    <a:pt x="244" y="518"/>
                  </a:cubicBezTo>
                  <a:cubicBezTo>
                    <a:pt x="244" y="366"/>
                    <a:pt x="335" y="244"/>
                    <a:pt x="396" y="244"/>
                  </a:cubicBezTo>
                  <a:cubicBezTo>
                    <a:pt x="456" y="274"/>
                    <a:pt x="608" y="366"/>
                    <a:pt x="669" y="487"/>
                  </a:cubicBezTo>
                  <a:cubicBezTo>
                    <a:pt x="730" y="609"/>
                    <a:pt x="821" y="761"/>
                    <a:pt x="851" y="882"/>
                  </a:cubicBezTo>
                  <a:cubicBezTo>
                    <a:pt x="943" y="1156"/>
                    <a:pt x="1003" y="1399"/>
                    <a:pt x="1034" y="1642"/>
                  </a:cubicBezTo>
                  <a:cubicBezTo>
                    <a:pt x="1095" y="2128"/>
                    <a:pt x="1003" y="2402"/>
                    <a:pt x="1064" y="2402"/>
                  </a:cubicBezTo>
                  <a:cubicBezTo>
                    <a:pt x="1186" y="2189"/>
                    <a:pt x="1247" y="1916"/>
                    <a:pt x="1216" y="1673"/>
                  </a:cubicBezTo>
                  <a:cubicBezTo>
                    <a:pt x="1247" y="1399"/>
                    <a:pt x="1186" y="1095"/>
                    <a:pt x="1095" y="852"/>
                  </a:cubicBezTo>
                  <a:cubicBezTo>
                    <a:pt x="1034" y="700"/>
                    <a:pt x="973" y="548"/>
                    <a:pt x="882" y="396"/>
                  </a:cubicBezTo>
                  <a:cubicBezTo>
                    <a:pt x="821" y="183"/>
                    <a:pt x="608" y="31"/>
                    <a:pt x="3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4"/>
            <p:cNvSpPr/>
            <p:nvPr/>
          </p:nvSpPr>
          <p:spPr>
            <a:xfrm>
              <a:off x="5566475" y="4681200"/>
              <a:ext cx="298675" cy="432775"/>
            </a:xfrm>
            <a:custGeom>
              <a:avLst/>
              <a:gdLst/>
              <a:ahLst/>
              <a:cxnLst/>
              <a:rect l="l" t="t" r="r" b="b"/>
              <a:pathLst>
                <a:path w="11947" h="17311" extrusionOk="0">
                  <a:moveTo>
                    <a:pt x="6505" y="1"/>
                  </a:moveTo>
                  <a:lnTo>
                    <a:pt x="1" y="2159"/>
                  </a:lnTo>
                  <a:cubicBezTo>
                    <a:pt x="1" y="2159"/>
                    <a:pt x="2372" y="10883"/>
                    <a:pt x="2493" y="11642"/>
                  </a:cubicBezTo>
                  <a:cubicBezTo>
                    <a:pt x="2584" y="12311"/>
                    <a:pt x="8694" y="16141"/>
                    <a:pt x="10366" y="17174"/>
                  </a:cubicBezTo>
                  <a:cubicBezTo>
                    <a:pt x="10507" y="17263"/>
                    <a:pt x="10680" y="17310"/>
                    <a:pt x="10859" y="17310"/>
                  </a:cubicBezTo>
                  <a:cubicBezTo>
                    <a:pt x="10988" y="17310"/>
                    <a:pt x="11120" y="17286"/>
                    <a:pt x="11247" y="17235"/>
                  </a:cubicBezTo>
                  <a:cubicBezTo>
                    <a:pt x="11733" y="17022"/>
                    <a:pt x="11946" y="16414"/>
                    <a:pt x="11703" y="15928"/>
                  </a:cubicBezTo>
                  <a:lnTo>
                    <a:pt x="8238" y="9120"/>
                  </a:lnTo>
                  <a:lnTo>
                    <a:pt x="6505"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4"/>
            <p:cNvSpPr/>
            <p:nvPr/>
          </p:nvSpPr>
          <p:spPr>
            <a:xfrm>
              <a:off x="5625000" y="4957050"/>
              <a:ext cx="222675" cy="156775"/>
            </a:xfrm>
            <a:custGeom>
              <a:avLst/>
              <a:gdLst/>
              <a:ahLst/>
              <a:cxnLst/>
              <a:rect l="l" t="t" r="r" b="b"/>
              <a:pathLst>
                <a:path w="8907" h="6271" extrusionOk="0">
                  <a:moveTo>
                    <a:pt x="0" y="0"/>
                  </a:moveTo>
                  <a:lnTo>
                    <a:pt x="91" y="365"/>
                  </a:lnTo>
                  <a:cubicBezTo>
                    <a:pt x="152" y="700"/>
                    <a:pt x="334" y="1004"/>
                    <a:pt x="608" y="1216"/>
                  </a:cubicBezTo>
                  <a:cubicBezTo>
                    <a:pt x="1338" y="1763"/>
                    <a:pt x="3374" y="3253"/>
                    <a:pt x="7994" y="6140"/>
                  </a:cubicBezTo>
                  <a:cubicBezTo>
                    <a:pt x="8145" y="6224"/>
                    <a:pt x="8313" y="6271"/>
                    <a:pt x="8485" y="6271"/>
                  </a:cubicBezTo>
                  <a:cubicBezTo>
                    <a:pt x="8617" y="6271"/>
                    <a:pt x="8751" y="6243"/>
                    <a:pt x="8880" y="6183"/>
                  </a:cubicBezTo>
                  <a:lnTo>
                    <a:pt x="8880" y="6183"/>
                  </a:lnTo>
                  <a:lnTo>
                    <a:pt x="8906" y="6201"/>
                  </a:lnTo>
                  <a:lnTo>
                    <a:pt x="8906" y="6171"/>
                  </a:lnTo>
                  <a:cubicBezTo>
                    <a:pt x="8898" y="6175"/>
                    <a:pt x="8889" y="6179"/>
                    <a:pt x="8880" y="6183"/>
                  </a:cubicBezTo>
                  <a:lnTo>
                    <a:pt x="8880" y="6183"/>
                  </a:lnTo>
                  <a:lnTo>
                    <a:pt x="0"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4"/>
            <p:cNvSpPr/>
            <p:nvPr/>
          </p:nvSpPr>
          <p:spPr>
            <a:xfrm>
              <a:off x="5635625" y="4888850"/>
              <a:ext cx="30425" cy="27175"/>
            </a:xfrm>
            <a:custGeom>
              <a:avLst/>
              <a:gdLst/>
              <a:ahLst/>
              <a:cxnLst/>
              <a:rect l="l" t="t" r="r" b="b"/>
              <a:pathLst>
                <a:path w="1217" h="1087" extrusionOk="0">
                  <a:moveTo>
                    <a:pt x="633" y="1"/>
                  </a:moveTo>
                  <a:cubicBezTo>
                    <a:pt x="429" y="1"/>
                    <a:pt x="230" y="103"/>
                    <a:pt x="122" y="297"/>
                  </a:cubicBezTo>
                  <a:cubicBezTo>
                    <a:pt x="1" y="601"/>
                    <a:pt x="153" y="935"/>
                    <a:pt x="457" y="1057"/>
                  </a:cubicBezTo>
                  <a:cubicBezTo>
                    <a:pt x="517" y="1077"/>
                    <a:pt x="579" y="1087"/>
                    <a:pt x="640" y="1087"/>
                  </a:cubicBezTo>
                  <a:cubicBezTo>
                    <a:pt x="854" y="1087"/>
                    <a:pt x="1054" y="966"/>
                    <a:pt x="1125" y="753"/>
                  </a:cubicBezTo>
                  <a:cubicBezTo>
                    <a:pt x="1217" y="479"/>
                    <a:pt x="1095" y="175"/>
                    <a:pt x="821" y="54"/>
                  </a:cubicBezTo>
                  <a:lnTo>
                    <a:pt x="882" y="54"/>
                  </a:lnTo>
                  <a:cubicBezTo>
                    <a:pt x="802" y="18"/>
                    <a:pt x="717" y="1"/>
                    <a:pt x="633" y="1"/>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4"/>
            <p:cNvSpPr/>
            <p:nvPr/>
          </p:nvSpPr>
          <p:spPr>
            <a:xfrm>
              <a:off x="5773175" y="4989725"/>
              <a:ext cx="41825" cy="34225"/>
            </a:xfrm>
            <a:custGeom>
              <a:avLst/>
              <a:gdLst/>
              <a:ahLst/>
              <a:cxnLst/>
              <a:rect l="l" t="t" r="r" b="b"/>
              <a:pathLst>
                <a:path w="1673" h="1369" extrusionOk="0">
                  <a:moveTo>
                    <a:pt x="1338" y="0"/>
                  </a:moveTo>
                  <a:cubicBezTo>
                    <a:pt x="1064" y="31"/>
                    <a:pt x="791" y="152"/>
                    <a:pt x="547" y="335"/>
                  </a:cubicBezTo>
                  <a:cubicBezTo>
                    <a:pt x="335" y="517"/>
                    <a:pt x="152" y="730"/>
                    <a:pt x="61" y="1004"/>
                  </a:cubicBezTo>
                  <a:cubicBezTo>
                    <a:pt x="0" y="1247"/>
                    <a:pt x="31" y="1368"/>
                    <a:pt x="31" y="1368"/>
                  </a:cubicBezTo>
                  <a:cubicBezTo>
                    <a:pt x="183" y="1034"/>
                    <a:pt x="426" y="730"/>
                    <a:pt x="669" y="487"/>
                  </a:cubicBezTo>
                  <a:cubicBezTo>
                    <a:pt x="973" y="274"/>
                    <a:pt x="1338" y="152"/>
                    <a:pt x="1672" y="61"/>
                  </a:cubicBezTo>
                  <a:cubicBezTo>
                    <a:pt x="1672" y="31"/>
                    <a:pt x="1550" y="0"/>
                    <a:pt x="13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4"/>
            <p:cNvSpPr/>
            <p:nvPr/>
          </p:nvSpPr>
          <p:spPr>
            <a:xfrm>
              <a:off x="5795200" y="5027450"/>
              <a:ext cx="41075" cy="23150"/>
            </a:xfrm>
            <a:custGeom>
              <a:avLst/>
              <a:gdLst/>
              <a:ahLst/>
              <a:cxnLst/>
              <a:rect l="l" t="t" r="r" b="b"/>
              <a:pathLst>
                <a:path w="1643" h="926" extrusionOk="0">
                  <a:moveTo>
                    <a:pt x="1259" y="1"/>
                  </a:moveTo>
                  <a:cubicBezTo>
                    <a:pt x="1059" y="1"/>
                    <a:pt x="868" y="63"/>
                    <a:pt x="700" y="194"/>
                  </a:cubicBezTo>
                  <a:cubicBezTo>
                    <a:pt x="183" y="467"/>
                    <a:pt x="1" y="923"/>
                    <a:pt x="62" y="923"/>
                  </a:cubicBezTo>
                  <a:cubicBezTo>
                    <a:pt x="64" y="924"/>
                    <a:pt x="67" y="925"/>
                    <a:pt x="70" y="925"/>
                  </a:cubicBezTo>
                  <a:cubicBezTo>
                    <a:pt x="141" y="925"/>
                    <a:pt x="355" y="609"/>
                    <a:pt x="791" y="376"/>
                  </a:cubicBezTo>
                  <a:cubicBezTo>
                    <a:pt x="1065" y="254"/>
                    <a:pt x="1338" y="133"/>
                    <a:pt x="1642" y="72"/>
                  </a:cubicBezTo>
                  <a:cubicBezTo>
                    <a:pt x="1513" y="25"/>
                    <a:pt x="1385" y="1"/>
                    <a:pt x="12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4"/>
            <p:cNvSpPr/>
            <p:nvPr/>
          </p:nvSpPr>
          <p:spPr>
            <a:xfrm>
              <a:off x="5735925" y="4952500"/>
              <a:ext cx="57775" cy="38775"/>
            </a:xfrm>
            <a:custGeom>
              <a:avLst/>
              <a:gdLst/>
              <a:ahLst/>
              <a:cxnLst/>
              <a:rect l="l" t="t" r="r" b="b"/>
              <a:pathLst>
                <a:path w="2311" h="1551" extrusionOk="0">
                  <a:moveTo>
                    <a:pt x="2311" y="0"/>
                  </a:moveTo>
                  <a:lnTo>
                    <a:pt x="2311" y="0"/>
                  </a:lnTo>
                  <a:cubicBezTo>
                    <a:pt x="1308" y="31"/>
                    <a:pt x="396" y="638"/>
                    <a:pt x="1" y="1550"/>
                  </a:cubicBezTo>
                  <a:cubicBezTo>
                    <a:pt x="305" y="1216"/>
                    <a:pt x="670" y="912"/>
                    <a:pt x="1034" y="608"/>
                  </a:cubicBezTo>
                  <a:cubicBezTo>
                    <a:pt x="1460" y="365"/>
                    <a:pt x="1885" y="182"/>
                    <a:pt x="2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4"/>
            <p:cNvSpPr/>
            <p:nvPr/>
          </p:nvSpPr>
          <p:spPr>
            <a:xfrm>
              <a:off x="5716950" y="4905350"/>
              <a:ext cx="58525" cy="18350"/>
            </a:xfrm>
            <a:custGeom>
              <a:avLst/>
              <a:gdLst/>
              <a:ahLst/>
              <a:cxnLst/>
              <a:rect l="l" t="t" r="r" b="b"/>
              <a:pathLst>
                <a:path w="2341" h="734" extrusionOk="0">
                  <a:moveTo>
                    <a:pt x="1686" y="0"/>
                  </a:moveTo>
                  <a:cubicBezTo>
                    <a:pt x="1056" y="0"/>
                    <a:pt x="452" y="256"/>
                    <a:pt x="0" y="731"/>
                  </a:cubicBezTo>
                  <a:cubicBezTo>
                    <a:pt x="1" y="733"/>
                    <a:pt x="4" y="733"/>
                    <a:pt x="7" y="733"/>
                  </a:cubicBezTo>
                  <a:cubicBezTo>
                    <a:pt x="74" y="733"/>
                    <a:pt x="516" y="449"/>
                    <a:pt x="1125" y="275"/>
                  </a:cubicBezTo>
                  <a:cubicBezTo>
                    <a:pt x="1793" y="123"/>
                    <a:pt x="2310" y="154"/>
                    <a:pt x="2340" y="93"/>
                  </a:cubicBezTo>
                  <a:cubicBezTo>
                    <a:pt x="2122" y="30"/>
                    <a:pt x="1902" y="0"/>
                    <a:pt x="16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4"/>
            <p:cNvSpPr/>
            <p:nvPr/>
          </p:nvSpPr>
          <p:spPr>
            <a:xfrm>
              <a:off x="5701750" y="4838725"/>
              <a:ext cx="61575" cy="18050"/>
            </a:xfrm>
            <a:custGeom>
              <a:avLst/>
              <a:gdLst/>
              <a:ahLst/>
              <a:cxnLst/>
              <a:rect l="l" t="t" r="r" b="b"/>
              <a:pathLst>
                <a:path w="2463" h="722" extrusionOk="0">
                  <a:moveTo>
                    <a:pt x="1524" y="0"/>
                  </a:moveTo>
                  <a:cubicBezTo>
                    <a:pt x="1080" y="0"/>
                    <a:pt x="633" y="143"/>
                    <a:pt x="274" y="417"/>
                  </a:cubicBezTo>
                  <a:cubicBezTo>
                    <a:pt x="91" y="569"/>
                    <a:pt x="0" y="691"/>
                    <a:pt x="31" y="721"/>
                  </a:cubicBezTo>
                  <a:cubicBezTo>
                    <a:pt x="395" y="508"/>
                    <a:pt x="790" y="357"/>
                    <a:pt x="1186" y="235"/>
                  </a:cubicBezTo>
                  <a:cubicBezTo>
                    <a:pt x="1341" y="224"/>
                    <a:pt x="1497" y="217"/>
                    <a:pt x="1653" y="217"/>
                  </a:cubicBezTo>
                  <a:cubicBezTo>
                    <a:pt x="1923" y="217"/>
                    <a:pt x="2192" y="238"/>
                    <a:pt x="2462" y="296"/>
                  </a:cubicBezTo>
                  <a:cubicBezTo>
                    <a:pt x="2462" y="265"/>
                    <a:pt x="2341" y="174"/>
                    <a:pt x="2097" y="83"/>
                  </a:cubicBezTo>
                  <a:cubicBezTo>
                    <a:pt x="1912" y="27"/>
                    <a:pt x="1719" y="0"/>
                    <a:pt x="15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4"/>
            <p:cNvSpPr/>
            <p:nvPr/>
          </p:nvSpPr>
          <p:spPr>
            <a:xfrm>
              <a:off x="5688825" y="4789150"/>
              <a:ext cx="70700" cy="43300"/>
            </a:xfrm>
            <a:custGeom>
              <a:avLst/>
              <a:gdLst/>
              <a:ahLst/>
              <a:cxnLst/>
              <a:rect l="l" t="t" r="r" b="b"/>
              <a:pathLst>
                <a:path w="2828" h="1732" extrusionOk="0">
                  <a:moveTo>
                    <a:pt x="2414" y="170"/>
                  </a:moveTo>
                  <a:cubicBezTo>
                    <a:pt x="2479" y="170"/>
                    <a:pt x="2540" y="198"/>
                    <a:pt x="2584" y="242"/>
                  </a:cubicBezTo>
                  <a:cubicBezTo>
                    <a:pt x="2614" y="333"/>
                    <a:pt x="2645" y="425"/>
                    <a:pt x="2614" y="546"/>
                  </a:cubicBezTo>
                  <a:cubicBezTo>
                    <a:pt x="2442" y="1006"/>
                    <a:pt x="2052" y="1384"/>
                    <a:pt x="1548" y="1476"/>
                  </a:cubicBezTo>
                  <a:lnTo>
                    <a:pt x="1548" y="1476"/>
                  </a:lnTo>
                  <a:cubicBezTo>
                    <a:pt x="1540" y="1442"/>
                    <a:pt x="1531" y="1405"/>
                    <a:pt x="1520" y="1367"/>
                  </a:cubicBezTo>
                  <a:cubicBezTo>
                    <a:pt x="1501" y="1302"/>
                    <a:pt x="1479" y="1239"/>
                    <a:pt x="1454" y="1177"/>
                  </a:cubicBezTo>
                  <a:lnTo>
                    <a:pt x="1454" y="1177"/>
                  </a:lnTo>
                  <a:cubicBezTo>
                    <a:pt x="1580" y="956"/>
                    <a:pt x="1722" y="746"/>
                    <a:pt x="1885" y="546"/>
                  </a:cubicBezTo>
                  <a:cubicBezTo>
                    <a:pt x="2006" y="394"/>
                    <a:pt x="2158" y="273"/>
                    <a:pt x="2341" y="181"/>
                  </a:cubicBezTo>
                  <a:cubicBezTo>
                    <a:pt x="2365" y="173"/>
                    <a:pt x="2390" y="170"/>
                    <a:pt x="2414" y="170"/>
                  </a:cubicBezTo>
                  <a:close/>
                  <a:moveTo>
                    <a:pt x="517" y="273"/>
                  </a:moveTo>
                  <a:cubicBezTo>
                    <a:pt x="699" y="333"/>
                    <a:pt x="851" y="455"/>
                    <a:pt x="973" y="607"/>
                  </a:cubicBezTo>
                  <a:cubicBezTo>
                    <a:pt x="1118" y="784"/>
                    <a:pt x="1246" y="970"/>
                    <a:pt x="1353" y="1169"/>
                  </a:cubicBezTo>
                  <a:lnTo>
                    <a:pt x="1353" y="1169"/>
                  </a:lnTo>
                  <a:cubicBezTo>
                    <a:pt x="1336" y="1215"/>
                    <a:pt x="1321" y="1260"/>
                    <a:pt x="1307" y="1306"/>
                  </a:cubicBezTo>
                  <a:cubicBezTo>
                    <a:pt x="1272" y="1359"/>
                    <a:pt x="1247" y="1423"/>
                    <a:pt x="1232" y="1491"/>
                  </a:cubicBezTo>
                  <a:lnTo>
                    <a:pt x="1232" y="1491"/>
                  </a:lnTo>
                  <a:cubicBezTo>
                    <a:pt x="782" y="1451"/>
                    <a:pt x="404" y="1142"/>
                    <a:pt x="274" y="698"/>
                  </a:cubicBezTo>
                  <a:cubicBezTo>
                    <a:pt x="244" y="577"/>
                    <a:pt x="244" y="485"/>
                    <a:pt x="274" y="364"/>
                  </a:cubicBezTo>
                  <a:cubicBezTo>
                    <a:pt x="335" y="303"/>
                    <a:pt x="426" y="273"/>
                    <a:pt x="517" y="273"/>
                  </a:cubicBezTo>
                  <a:close/>
                  <a:moveTo>
                    <a:pt x="1403" y="1268"/>
                  </a:moveTo>
                  <a:lnTo>
                    <a:pt x="1403" y="1268"/>
                  </a:lnTo>
                  <a:cubicBezTo>
                    <a:pt x="1437" y="1338"/>
                    <a:pt x="1469" y="1410"/>
                    <a:pt x="1497" y="1484"/>
                  </a:cubicBezTo>
                  <a:lnTo>
                    <a:pt x="1497" y="1484"/>
                  </a:lnTo>
                  <a:cubicBezTo>
                    <a:pt x="1485" y="1485"/>
                    <a:pt x="1472" y="1487"/>
                    <a:pt x="1459" y="1488"/>
                  </a:cubicBezTo>
                  <a:cubicBezTo>
                    <a:pt x="1416" y="1493"/>
                    <a:pt x="1374" y="1496"/>
                    <a:pt x="1332" y="1496"/>
                  </a:cubicBezTo>
                  <a:cubicBezTo>
                    <a:pt x="1316" y="1496"/>
                    <a:pt x="1301" y="1495"/>
                    <a:pt x="1286" y="1495"/>
                  </a:cubicBezTo>
                  <a:lnTo>
                    <a:pt x="1286" y="1495"/>
                  </a:lnTo>
                  <a:cubicBezTo>
                    <a:pt x="1323" y="1418"/>
                    <a:pt x="1362" y="1342"/>
                    <a:pt x="1403" y="1268"/>
                  </a:cubicBezTo>
                  <a:close/>
                  <a:moveTo>
                    <a:pt x="2440" y="0"/>
                  </a:moveTo>
                  <a:cubicBezTo>
                    <a:pt x="2394" y="0"/>
                    <a:pt x="2349" y="10"/>
                    <a:pt x="2310" y="29"/>
                  </a:cubicBezTo>
                  <a:cubicBezTo>
                    <a:pt x="2098" y="121"/>
                    <a:pt x="1915" y="273"/>
                    <a:pt x="1763" y="455"/>
                  </a:cubicBezTo>
                  <a:cubicBezTo>
                    <a:pt x="1610" y="630"/>
                    <a:pt x="1489" y="836"/>
                    <a:pt x="1399" y="1051"/>
                  </a:cubicBezTo>
                  <a:lnTo>
                    <a:pt x="1399" y="1051"/>
                  </a:lnTo>
                  <a:cubicBezTo>
                    <a:pt x="1312" y="871"/>
                    <a:pt x="1201" y="702"/>
                    <a:pt x="1064" y="546"/>
                  </a:cubicBezTo>
                  <a:cubicBezTo>
                    <a:pt x="912" y="333"/>
                    <a:pt x="730" y="212"/>
                    <a:pt x="487" y="121"/>
                  </a:cubicBezTo>
                  <a:cubicBezTo>
                    <a:pt x="461" y="116"/>
                    <a:pt x="436" y="113"/>
                    <a:pt x="411" y="113"/>
                  </a:cubicBezTo>
                  <a:cubicBezTo>
                    <a:pt x="286" y="113"/>
                    <a:pt x="168" y="176"/>
                    <a:pt x="92" y="303"/>
                  </a:cubicBezTo>
                  <a:cubicBezTo>
                    <a:pt x="31" y="425"/>
                    <a:pt x="0" y="577"/>
                    <a:pt x="31" y="729"/>
                  </a:cubicBezTo>
                  <a:cubicBezTo>
                    <a:pt x="201" y="1324"/>
                    <a:pt x="714" y="1707"/>
                    <a:pt x="1325" y="1707"/>
                  </a:cubicBezTo>
                  <a:cubicBezTo>
                    <a:pt x="1369" y="1707"/>
                    <a:pt x="1414" y="1705"/>
                    <a:pt x="1459" y="1701"/>
                  </a:cubicBezTo>
                  <a:cubicBezTo>
                    <a:pt x="1496" y="1698"/>
                    <a:pt x="1532" y="1693"/>
                    <a:pt x="1568" y="1686"/>
                  </a:cubicBezTo>
                  <a:lnTo>
                    <a:pt x="1568" y="1686"/>
                  </a:lnTo>
                  <a:cubicBezTo>
                    <a:pt x="1572" y="1701"/>
                    <a:pt x="1577" y="1716"/>
                    <a:pt x="1581" y="1732"/>
                  </a:cubicBezTo>
                  <a:cubicBezTo>
                    <a:pt x="1581" y="1732"/>
                    <a:pt x="1581" y="1715"/>
                    <a:pt x="1579" y="1684"/>
                  </a:cubicBezTo>
                  <a:lnTo>
                    <a:pt x="1579" y="1684"/>
                  </a:lnTo>
                  <a:cubicBezTo>
                    <a:pt x="2138" y="1580"/>
                    <a:pt x="2624" y="1144"/>
                    <a:pt x="2766" y="577"/>
                  </a:cubicBezTo>
                  <a:cubicBezTo>
                    <a:pt x="2827" y="425"/>
                    <a:pt x="2797" y="273"/>
                    <a:pt x="2736" y="151"/>
                  </a:cubicBezTo>
                  <a:cubicBezTo>
                    <a:pt x="2653" y="47"/>
                    <a:pt x="2541" y="0"/>
                    <a:pt x="24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4"/>
            <p:cNvSpPr/>
            <p:nvPr/>
          </p:nvSpPr>
          <p:spPr>
            <a:xfrm>
              <a:off x="4880300" y="2855950"/>
              <a:ext cx="913400" cy="1978025"/>
            </a:xfrm>
            <a:custGeom>
              <a:avLst/>
              <a:gdLst/>
              <a:ahLst/>
              <a:cxnLst/>
              <a:rect l="l" t="t" r="r" b="b"/>
              <a:pathLst>
                <a:path w="36536" h="79121" extrusionOk="0">
                  <a:moveTo>
                    <a:pt x="13739" y="1"/>
                  </a:moveTo>
                  <a:lnTo>
                    <a:pt x="1247" y="2615"/>
                  </a:lnTo>
                  <a:cubicBezTo>
                    <a:pt x="1155" y="2615"/>
                    <a:pt x="0" y="79029"/>
                    <a:pt x="0" y="79029"/>
                  </a:cubicBezTo>
                  <a:lnTo>
                    <a:pt x="9241" y="78725"/>
                  </a:lnTo>
                  <a:lnTo>
                    <a:pt x="12432" y="41156"/>
                  </a:lnTo>
                  <a:lnTo>
                    <a:pt x="13192" y="13557"/>
                  </a:lnTo>
                  <a:lnTo>
                    <a:pt x="19484" y="39089"/>
                  </a:lnTo>
                  <a:lnTo>
                    <a:pt x="27326" y="79120"/>
                  </a:lnTo>
                  <a:lnTo>
                    <a:pt x="36536" y="76810"/>
                  </a:lnTo>
                  <a:lnTo>
                    <a:pt x="24803" y="2128"/>
                  </a:lnTo>
                  <a:lnTo>
                    <a:pt x="137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4"/>
            <p:cNvSpPr/>
            <p:nvPr/>
          </p:nvSpPr>
          <p:spPr>
            <a:xfrm>
              <a:off x="5058700" y="1419400"/>
              <a:ext cx="390775" cy="321825"/>
            </a:xfrm>
            <a:custGeom>
              <a:avLst/>
              <a:gdLst/>
              <a:ahLst/>
              <a:cxnLst/>
              <a:rect l="l" t="t" r="r" b="b"/>
              <a:pathLst>
                <a:path w="15631" h="12873" extrusionOk="0">
                  <a:moveTo>
                    <a:pt x="7413" y="1"/>
                  </a:moveTo>
                  <a:cubicBezTo>
                    <a:pt x="7242" y="1"/>
                    <a:pt x="7072" y="25"/>
                    <a:pt x="6907" y="76"/>
                  </a:cubicBezTo>
                  <a:cubicBezTo>
                    <a:pt x="6482" y="197"/>
                    <a:pt x="6208" y="623"/>
                    <a:pt x="6299" y="1049"/>
                  </a:cubicBezTo>
                  <a:cubicBezTo>
                    <a:pt x="5843" y="653"/>
                    <a:pt x="5357" y="380"/>
                    <a:pt x="4779" y="167"/>
                  </a:cubicBezTo>
                  <a:cubicBezTo>
                    <a:pt x="4585" y="91"/>
                    <a:pt x="4382" y="54"/>
                    <a:pt x="4180" y="54"/>
                  </a:cubicBezTo>
                  <a:cubicBezTo>
                    <a:pt x="3815" y="54"/>
                    <a:pt x="3451" y="175"/>
                    <a:pt x="3138" y="410"/>
                  </a:cubicBezTo>
                  <a:cubicBezTo>
                    <a:pt x="2652" y="775"/>
                    <a:pt x="2591" y="1474"/>
                    <a:pt x="2986" y="1960"/>
                  </a:cubicBezTo>
                  <a:cubicBezTo>
                    <a:pt x="2722" y="1844"/>
                    <a:pt x="2457" y="1791"/>
                    <a:pt x="2203" y="1791"/>
                  </a:cubicBezTo>
                  <a:cubicBezTo>
                    <a:pt x="989" y="1791"/>
                    <a:pt x="1" y="2989"/>
                    <a:pt x="402" y="4270"/>
                  </a:cubicBezTo>
                  <a:cubicBezTo>
                    <a:pt x="706" y="4970"/>
                    <a:pt x="1102" y="5638"/>
                    <a:pt x="1649" y="6216"/>
                  </a:cubicBezTo>
                  <a:cubicBezTo>
                    <a:pt x="2105" y="6702"/>
                    <a:pt x="2165" y="7219"/>
                    <a:pt x="2013" y="7888"/>
                  </a:cubicBezTo>
                  <a:lnTo>
                    <a:pt x="14202" y="12872"/>
                  </a:lnTo>
                  <a:cubicBezTo>
                    <a:pt x="15296" y="10684"/>
                    <a:pt x="15631" y="6763"/>
                    <a:pt x="14385" y="4605"/>
                  </a:cubicBezTo>
                  <a:cubicBezTo>
                    <a:pt x="13108" y="2416"/>
                    <a:pt x="10555" y="866"/>
                    <a:pt x="8123" y="137"/>
                  </a:cubicBezTo>
                  <a:cubicBezTo>
                    <a:pt x="7893" y="48"/>
                    <a:pt x="7652" y="1"/>
                    <a:pt x="741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4"/>
            <p:cNvSpPr/>
            <p:nvPr/>
          </p:nvSpPr>
          <p:spPr>
            <a:xfrm>
              <a:off x="5098375" y="1464600"/>
              <a:ext cx="313100" cy="725725"/>
            </a:xfrm>
            <a:custGeom>
              <a:avLst/>
              <a:gdLst/>
              <a:ahLst/>
              <a:cxnLst/>
              <a:rect l="l" t="t" r="r" b="b"/>
              <a:pathLst>
                <a:path w="12524" h="29029" extrusionOk="0">
                  <a:moveTo>
                    <a:pt x="6597" y="0"/>
                  </a:moveTo>
                  <a:cubicBezTo>
                    <a:pt x="3192" y="92"/>
                    <a:pt x="457" y="2797"/>
                    <a:pt x="274" y="6201"/>
                  </a:cubicBezTo>
                  <a:cubicBezTo>
                    <a:pt x="123" y="9362"/>
                    <a:pt x="1" y="12858"/>
                    <a:pt x="62" y="14530"/>
                  </a:cubicBezTo>
                  <a:cubicBezTo>
                    <a:pt x="214" y="18025"/>
                    <a:pt x="3740" y="18420"/>
                    <a:pt x="3740" y="18481"/>
                  </a:cubicBezTo>
                  <a:cubicBezTo>
                    <a:pt x="3740" y="18511"/>
                    <a:pt x="3557" y="27995"/>
                    <a:pt x="3496" y="29028"/>
                  </a:cubicBezTo>
                  <a:lnTo>
                    <a:pt x="11825" y="27174"/>
                  </a:lnTo>
                  <a:lnTo>
                    <a:pt x="12311" y="6900"/>
                  </a:lnTo>
                  <a:cubicBezTo>
                    <a:pt x="12524" y="3253"/>
                    <a:pt x="10579" y="92"/>
                    <a:pt x="6931"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4"/>
            <p:cNvSpPr/>
            <p:nvPr/>
          </p:nvSpPr>
          <p:spPr>
            <a:xfrm>
              <a:off x="5190325" y="1889375"/>
              <a:ext cx="114025" cy="49775"/>
            </a:xfrm>
            <a:custGeom>
              <a:avLst/>
              <a:gdLst/>
              <a:ahLst/>
              <a:cxnLst/>
              <a:rect l="l" t="t" r="r" b="b"/>
              <a:pathLst>
                <a:path w="4561" h="1991" extrusionOk="0">
                  <a:moveTo>
                    <a:pt x="4560" y="1"/>
                  </a:moveTo>
                  <a:lnTo>
                    <a:pt x="4560" y="1"/>
                  </a:lnTo>
                  <a:cubicBezTo>
                    <a:pt x="3253" y="912"/>
                    <a:pt x="1673" y="1429"/>
                    <a:pt x="62" y="1490"/>
                  </a:cubicBezTo>
                  <a:lnTo>
                    <a:pt x="1" y="1976"/>
                  </a:lnTo>
                  <a:cubicBezTo>
                    <a:pt x="164" y="1986"/>
                    <a:pt x="322" y="1991"/>
                    <a:pt x="475" y="1991"/>
                  </a:cubicBezTo>
                  <a:cubicBezTo>
                    <a:pt x="3620" y="1991"/>
                    <a:pt x="4560" y="1"/>
                    <a:pt x="456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4"/>
            <p:cNvSpPr/>
            <p:nvPr/>
          </p:nvSpPr>
          <p:spPr>
            <a:xfrm>
              <a:off x="5120425" y="1666725"/>
              <a:ext cx="25100" cy="24350"/>
            </a:xfrm>
            <a:custGeom>
              <a:avLst/>
              <a:gdLst/>
              <a:ahLst/>
              <a:cxnLst/>
              <a:rect l="l" t="t" r="r" b="b"/>
              <a:pathLst>
                <a:path w="1004" h="974" extrusionOk="0">
                  <a:moveTo>
                    <a:pt x="517" y="1"/>
                  </a:moveTo>
                  <a:cubicBezTo>
                    <a:pt x="244" y="1"/>
                    <a:pt x="0" y="213"/>
                    <a:pt x="0" y="487"/>
                  </a:cubicBezTo>
                  <a:cubicBezTo>
                    <a:pt x="0" y="730"/>
                    <a:pt x="213" y="943"/>
                    <a:pt x="487" y="973"/>
                  </a:cubicBezTo>
                  <a:cubicBezTo>
                    <a:pt x="760" y="973"/>
                    <a:pt x="1003" y="761"/>
                    <a:pt x="1003" y="487"/>
                  </a:cubicBezTo>
                  <a:cubicBezTo>
                    <a:pt x="1003" y="213"/>
                    <a:pt x="760" y="1"/>
                    <a:pt x="5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4"/>
            <p:cNvSpPr/>
            <p:nvPr/>
          </p:nvSpPr>
          <p:spPr>
            <a:xfrm>
              <a:off x="5124975" y="1647725"/>
              <a:ext cx="50950" cy="13925"/>
            </a:xfrm>
            <a:custGeom>
              <a:avLst/>
              <a:gdLst/>
              <a:ahLst/>
              <a:cxnLst/>
              <a:rect l="l" t="t" r="r" b="b"/>
              <a:pathLst>
                <a:path w="2038" h="557" extrusionOk="0">
                  <a:moveTo>
                    <a:pt x="973" y="1"/>
                  </a:moveTo>
                  <a:cubicBezTo>
                    <a:pt x="700" y="1"/>
                    <a:pt x="426" y="122"/>
                    <a:pt x="214" y="274"/>
                  </a:cubicBezTo>
                  <a:cubicBezTo>
                    <a:pt x="31" y="426"/>
                    <a:pt x="1" y="517"/>
                    <a:pt x="31" y="548"/>
                  </a:cubicBezTo>
                  <a:cubicBezTo>
                    <a:pt x="37" y="554"/>
                    <a:pt x="46" y="557"/>
                    <a:pt x="58" y="557"/>
                  </a:cubicBezTo>
                  <a:cubicBezTo>
                    <a:pt x="166" y="557"/>
                    <a:pt x="511" y="332"/>
                    <a:pt x="1004" y="305"/>
                  </a:cubicBezTo>
                  <a:cubicBezTo>
                    <a:pt x="1463" y="305"/>
                    <a:pt x="1826" y="497"/>
                    <a:pt x="1944" y="497"/>
                  </a:cubicBezTo>
                  <a:cubicBezTo>
                    <a:pt x="1959" y="497"/>
                    <a:pt x="1970" y="494"/>
                    <a:pt x="1976" y="487"/>
                  </a:cubicBezTo>
                  <a:cubicBezTo>
                    <a:pt x="2037" y="426"/>
                    <a:pt x="1946" y="335"/>
                    <a:pt x="1764" y="214"/>
                  </a:cubicBezTo>
                  <a:cubicBezTo>
                    <a:pt x="1521" y="62"/>
                    <a:pt x="1247"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4"/>
            <p:cNvSpPr/>
            <p:nvPr/>
          </p:nvSpPr>
          <p:spPr>
            <a:xfrm>
              <a:off x="5254925" y="1668925"/>
              <a:ext cx="25100" cy="23725"/>
            </a:xfrm>
            <a:custGeom>
              <a:avLst/>
              <a:gdLst/>
              <a:ahLst/>
              <a:cxnLst/>
              <a:rect l="l" t="t" r="r" b="b"/>
              <a:pathLst>
                <a:path w="1004" h="949" extrusionOk="0">
                  <a:moveTo>
                    <a:pt x="435" y="1"/>
                  </a:moveTo>
                  <a:cubicBezTo>
                    <a:pt x="187" y="1"/>
                    <a:pt x="0" y="204"/>
                    <a:pt x="0" y="460"/>
                  </a:cubicBezTo>
                  <a:cubicBezTo>
                    <a:pt x="0" y="733"/>
                    <a:pt x="213" y="946"/>
                    <a:pt x="487" y="946"/>
                  </a:cubicBezTo>
                  <a:cubicBezTo>
                    <a:pt x="504" y="948"/>
                    <a:pt x="522" y="949"/>
                    <a:pt x="539" y="949"/>
                  </a:cubicBezTo>
                  <a:cubicBezTo>
                    <a:pt x="787" y="949"/>
                    <a:pt x="975" y="746"/>
                    <a:pt x="1003" y="490"/>
                  </a:cubicBezTo>
                  <a:cubicBezTo>
                    <a:pt x="973" y="217"/>
                    <a:pt x="760" y="4"/>
                    <a:pt x="487" y="4"/>
                  </a:cubicBezTo>
                  <a:cubicBezTo>
                    <a:pt x="469" y="2"/>
                    <a:pt x="452" y="1"/>
                    <a:pt x="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4"/>
            <p:cNvSpPr/>
            <p:nvPr/>
          </p:nvSpPr>
          <p:spPr>
            <a:xfrm>
              <a:off x="5257200" y="1646200"/>
              <a:ext cx="50950" cy="13925"/>
            </a:xfrm>
            <a:custGeom>
              <a:avLst/>
              <a:gdLst/>
              <a:ahLst/>
              <a:cxnLst/>
              <a:rect l="l" t="t" r="r" b="b"/>
              <a:pathLst>
                <a:path w="2038" h="557" extrusionOk="0">
                  <a:moveTo>
                    <a:pt x="973" y="1"/>
                  </a:moveTo>
                  <a:cubicBezTo>
                    <a:pt x="700" y="1"/>
                    <a:pt x="426" y="92"/>
                    <a:pt x="213" y="275"/>
                  </a:cubicBezTo>
                  <a:cubicBezTo>
                    <a:pt x="31" y="396"/>
                    <a:pt x="1" y="518"/>
                    <a:pt x="31" y="548"/>
                  </a:cubicBezTo>
                  <a:cubicBezTo>
                    <a:pt x="37" y="554"/>
                    <a:pt x="46" y="557"/>
                    <a:pt x="58" y="557"/>
                  </a:cubicBezTo>
                  <a:cubicBezTo>
                    <a:pt x="166" y="557"/>
                    <a:pt x="511" y="332"/>
                    <a:pt x="1004" y="305"/>
                  </a:cubicBezTo>
                  <a:cubicBezTo>
                    <a:pt x="1463" y="305"/>
                    <a:pt x="1850" y="497"/>
                    <a:pt x="1952" y="497"/>
                  </a:cubicBezTo>
                  <a:cubicBezTo>
                    <a:pt x="1965" y="497"/>
                    <a:pt x="1973" y="494"/>
                    <a:pt x="1976" y="487"/>
                  </a:cubicBezTo>
                  <a:cubicBezTo>
                    <a:pt x="2037" y="426"/>
                    <a:pt x="1946" y="335"/>
                    <a:pt x="1764" y="214"/>
                  </a:cubicBezTo>
                  <a:cubicBezTo>
                    <a:pt x="1551" y="62"/>
                    <a:pt x="1247" y="1"/>
                    <a:pt x="97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4"/>
            <p:cNvSpPr/>
            <p:nvPr/>
          </p:nvSpPr>
          <p:spPr>
            <a:xfrm>
              <a:off x="5177425" y="1649225"/>
              <a:ext cx="38775" cy="113075"/>
            </a:xfrm>
            <a:custGeom>
              <a:avLst/>
              <a:gdLst/>
              <a:ahLst/>
              <a:cxnLst/>
              <a:rect l="l" t="t" r="r" b="b"/>
              <a:pathLst>
                <a:path w="1551" h="4523" extrusionOk="0">
                  <a:moveTo>
                    <a:pt x="1487" y="1"/>
                  </a:moveTo>
                  <a:cubicBezTo>
                    <a:pt x="1417" y="1"/>
                    <a:pt x="966" y="1205"/>
                    <a:pt x="456" y="2676"/>
                  </a:cubicBezTo>
                  <a:cubicBezTo>
                    <a:pt x="334" y="3071"/>
                    <a:pt x="213" y="3406"/>
                    <a:pt x="91" y="3740"/>
                  </a:cubicBezTo>
                  <a:cubicBezTo>
                    <a:pt x="0" y="3923"/>
                    <a:pt x="0" y="4105"/>
                    <a:pt x="30" y="4287"/>
                  </a:cubicBezTo>
                  <a:cubicBezTo>
                    <a:pt x="91" y="4379"/>
                    <a:pt x="182" y="4470"/>
                    <a:pt x="274" y="4500"/>
                  </a:cubicBezTo>
                  <a:lnTo>
                    <a:pt x="517" y="4500"/>
                  </a:lnTo>
                  <a:cubicBezTo>
                    <a:pt x="654" y="4515"/>
                    <a:pt x="798" y="4523"/>
                    <a:pt x="946" y="4523"/>
                  </a:cubicBezTo>
                  <a:cubicBezTo>
                    <a:pt x="1094" y="4523"/>
                    <a:pt x="1246" y="4515"/>
                    <a:pt x="1398" y="4500"/>
                  </a:cubicBezTo>
                  <a:cubicBezTo>
                    <a:pt x="1094" y="4409"/>
                    <a:pt x="790" y="4348"/>
                    <a:pt x="517" y="4348"/>
                  </a:cubicBezTo>
                  <a:cubicBezTo>
                    <a:pt x="365" y="4348"/>
                    <a:pt x="243" y="4318"/>
                    <a:pt x="213" y="4227"/>
                  </a:cubicBezTo>
                  <a:cubicBezTo>
                    <a:pt x="182" y="4075"/>
                    <a:pt x="213" y="3953"/>
                    <a:pt x="304" y="3801"/>
                  </a:cubicBezTo>
                  <a:lnTo>
                    <a:pt x="669" y="2768"/>
                  </a:lnTo>
                  <a:cubicBezTo>
                    <a:pt x="1186" y="1248"/>
                    <a:pt x="1550" y="2"/>
                    <a:pt x="1489" y="2"/>
                  </a:cubicBezTo>
                  <a:cubicBezTo>
                    <a:pt x="1489" y="1"/>
                    <a:pt x="1488" y="1"/>
                    <a:pt x="14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4"/>
            <p:cNvSpPr/>
            <p:nvPr/>
          </p:nvSpPr>
          <p:spPr>
            <a:xfrm>
              <a:off x="5210100" y="1769325"/>
              <a:ext cx="44850" cy="39525"/>
            </a:xfrm>
            <a:custGeom>
              <a:avLst/>
              <a:gdLst/>
              <a:ahLst/>
              <a:cxnLst/>
              <a:rect l="l" t="t" r="r" b="b"/>
              <a:pathLst>
                <a:path w="1794" h="1581" extrusionOk="0">
                  <a:moveTo>
                    <a:pt x="1672" y="0"/>
                  </a:moveTo>
                  <a:cubicBezTo>
                    <a:pt x="1581" y="0"/>
                    <a:pt x="1611" y="578"/>
                    <a:pt x="1125" y="1003"/>
                  </a:cubicBezTo>
                  <a:cubicBezTo>
                    <a:pt x="638" y="1429"/>
                    <a:pt x="0" y="1398"/>
                    <a:pt x="0" y="1489"/>
                  </a:cubicBezTo>
                  <a:cubicBezTo>
                    <a:pt x="0" y="1581"/>
                    <a:pt x="152" y="1581"/>
                    <a:pt x="395" y="1581"/>
                  </a:cubicBezTo>
                  <a:cubicBezTo>
                    <a:pt x="760" y="1581"/>
                    <a:pt x="1094" y="1459"/>
                    <a:pt x="1368" y="1246"/>
                  </a:cubicBezTo>
                  <a:cubicBezTo>
                    <a:pt x="1611" y="1033"/>
                    <a:pt x="1763" y="730"/>
                    <a:pt x="1793" y="395"/>
                  </a:cubicBezTo>
                  <a:cubicBezTo>
                    <a:pt x="1793" y="152"/>
                    <a:pt x="1702" y="0"/>
                    <a:pt x="16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4"/>
            <p:cNvSpPr/>
            <p:nvPr/>
          </p:nvSpPr>
          <p:spPr>
            <a:xfrm>
              <a:off x="5251875" y="1596625"/>
              <a:ext cx="63100" cy="17050"/>
            </a:xfrm>
            <a:custGeom>
              <a:avLst/>
              <a:gdLst/>
              <a:ahLst/>
              <a:cxnLst/>
              <a:rect l="l" t="t" r="r" b="b"/>
              <a:pathLst>
                <a:path w="2524" h="682" extrusionOk="0">
                  <a:moveTo>
                    <a:pt x="1136" y="0"/>
                  </a:moveTo>
                  <a:cubicBezTo>
                    <a:pt x="860" y="0"/>
                    <a:pt x="587" y="59"/>
                    <a:pt x="335" y="160"/>
                  </a:cubicBezTo>
                  <a:cubicBezTo>
                    <a:pt x="122" y="251"/>
                    <a:pt x="1" y="373"/>
                    <a:pt x="31" y="434"/>
                  </a:cubicBezTo>
                  <a:cubicBezTo>
                    <a:pt x="92" y="586"/>
                    <a:pt x="609" y="495"/>
                    <a:pt x="1247" y="555"/>
                  </a:cubicBezTo>
                  <a:cubicBezTo>
                    <a:pt x="1685" y="597"/>
                    <a:pt x="2065" y="682"/>
                    <a:pt x="2291" y="682"/>
                  </a:cubicBezTo>
                  <a:cubicBezTo>
                    <a:pt x="2394" y="682"/>
                    <a:pt x="2465" y="664"/>
                    <a:pt x="2493" y="616"/>
                  </a:cubicBezTo>
                  <a:cubicBezTo>
                    <a:pt x="2524" y="555"/>
                    <a:pt x="2433" y="434"/>
                    <a:pt x="2220" y="282"/>
                  </a:cubicBezTo>
                  <a:cubicBezTo>
                    <a:pt x="1946" y="130"/>
                    <a:pt x="1612" y="39"/>
                    <a:pt x="1308" y="8"/>
                  </a:cubicBezTo>
                  <a:cubicBezTo>
                    <a:pt x="1251" y="3"/>
                    <a:pt x="1193" y="0"/>
                    <a:pt x="1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4"/>
            <p:cNvSpPr/>
            <p:nvPr/>
          </p:nvSpPr>
          <p:spPr>
            <a:xfrm>
              <a:off x="5128025" y="1608025"/>
              <a:ext cx="47125" cy="15975"/>
            </a:xfrm>
            <a:custGeom>
              <a:avLst/>
              <a:gdLst/>
              <a:ahLst/>
              <a:cxnLst/>
              <a:rect l="l" t="t" r="r" b="b"/>
              <a:pathLst>
                <a:path w="1885" h="639" extrusionOk="0">
                  <a:moveTo>
                    <a:pt x="1047" y="1"/>
                  </a:moveTo>
                  <a:cubicBezTo>
                    <a:pt x="1003" y="1"/>
                    <a:pt x="958" y="3"/>
                    <a:pt x="912" y="8"/>
                  </a:cubicBezTo>
                  <a:cubicBezTo>
                    <a:pt x="639" y="8"/>
                    <a:pt x="395" y="99"/>
                    <a:pt x="183" y="282"/>
                  </a:cubicBezTo>
                  <a:cubicBezTo>
                    <a:pt x="61" y="403"/>
                    <a:pt x="0" y="525"/>
                    <a:pt x="31" y="586"/>
                  </a:cubicBezTo>
                  <a:cubicBezTo>
                    <a:pt x="70" y="625"/>
                    <a:pt x="134" y="639"/>
                    <a:pt x="217" y="639"/>
                  </a:cubicBezTo>
                  <a:cubicBezTo>
                    <a:pt x="393" y="639"/>
                    <a:pt x="654" y="576"/>
                    <a:pt x="943" y="555"/>
                  </a:cubicBezTo>
                  <a:cubicBezTo>
                    <a:pt x="1051" y="541"/>
                    <a:pt x="1155" y="537"/>
                    <a:pt x="1253" y="537"/>
                  </a:cubicBezTo>
                  <a:cubicBezTo>
                    <a:pt x="1387" y="537"/>
                    <a:pt x="1508" y="545"/>
                    <a:pt x="1606" y="545"/>
                  </a:cubicBezTo>
                  <a:cubicBezTo>
                    <a:pt x="1738" y="545"/>
                    <a:pt x="1828" y="530"/>
                    <a:pt x="1854" y="464"/>
                  </a:cubicBezTo>
                  <a:cubicBezTo>
                    <a:pt x="1885" y="403"/>
                    <a:pt x="1824" y="282"/>
                    <a:pt x="1672" y="191"/>
                  </a:cubicBezTo>
                  <a:cubicBezTo>
                    <a:pt x="1469" y="64"/>
                    <a:pt x="1267" y="1"/>
                    <a:pt x="10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4"/>
            <p:cNvSpPr/>
            <p:nvPr/>
          </p:nvSpPr>
          <p:spPr>
            <a:xfrm>
              <a:off x="5400825" y="1698250"/>
              <a:ext cx="60050" cy="91525"/>
            </a:xfrm>
            <a:custGeom>
              <a:avLst/>
              <a:gdLst/>
              <a:ahLst/>
              <a:cxnLst/>
              <a:rect l="l" t="t" r="r" b="b"/>
              <a:pathLst>
                <a:path w="2402" h="3661" extrusionOk="0">
                  <a:moveTo>
                    <a:pt x="874" y="0"/>
                  </a:moveTo>
                  <a:cubicBezTo>
                    <a:pt x="429" y="0"/>
                    <a:pt x="55" y="126"/>
                    <a:pt x="31" y="138"/>
                  </a:cubicBezTo>
                  <a:cubicBezTo>
                    <a:pt x="31" y="138"/>
                    <a:pt x="0" y="3512"/>
                    <a:pt x="0" y="3573"/>
                  </a:cubicBezTo>
                  <a:cubicBezTo>
                    <a:pt x="0" y="3592"/>
                    <a:pt x="255" y="3660"/>
                    <a:pt x="598" y="3660"/>
                  </a:cubicBezTo>
                  <a:cubicBezTo>
                    <a:pt x="1310" y="3660"/>
                    <a:pt x="2402" y="3368"/>
                    <a:pt x="2402" y="1749"/>
                  </a:cubicBezTo>
                  <a:cubicBezTo>
                    <a:pt x="2402" y="296"/>
                    <a:pt x="1556" y="0"/>
                    <a:pt x="874"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4"/>
            <p:cNvSpPr/>
            <p:nvPr/>
          </p:nvSpPr>
          <p:spPr>
            <a:xfrm>
              <a:off x="5419050" y="1717350"/>
              <a:ext cx="27400" cy="52450"/>
            </a:xfrm>
            <a:custGeom>
              <a:avLst/>
              <a:gdLst/>
              <a:ahLst/>
              <a:cxnLst/>
              <a:rect l="l" t="t" r="r" b="b"/>
              <a:pathLst>
                <a:path w="1096" h="2098" extrusionOk="0">
                  <a:moveTo>
                    <a:pt x="420" y="0"/>
                  </a:moveTo>
                  <a:cubicBezTo>
                    <a:pt x="363" y="0"/>
                    <a:pt x="319" y="28"/>
                    <a:pt x="274" y="73"/>
                  </a:cubicBezTo>
                  <a:cubicBezTo>
                    <a:pt x="214" y="103"/>
                    <a:pt x="183" y="164"/>
                    <a:pt x="183" y="225"/>
                  </a:cubicBezTo>
                  <a:cubicBezTo>
                    <a:pt x="153" y="316"/>
                    <a:pt x="183" y="346"/>
                    <a:pt x="214" y="346"/>
                  </a:cubicBezTo>
                  <a:cubicBezTo>
                    <a:pt x="244" y="346"/>
                    <a:pt x="183" y="316"/>
                    <a:pt x="244" y="225"/>
                  </a:cubicBezTo>
                  <a:cubicBezTo>
                    <a:pt x="267" y="157"/>
                    <a:pt x="324" y="122"/>
                    <a:pt x="402" y="122"/>
                  </a:cubicBezTo>
                  <a:cubicBezTo>
                    <a:pt x="428" y="122"/>
                    <a:pt x="457" y="126"/>
                    <a:pt x="487" y="134"/>
                  </a:cubicBezTo>
                  <a:cubicBezTo>
                    <a:pt x="639" y="164"/>
                    <a:pt x="730" y="286"/>
                    <a:pt x="791" y="438"/>
                  </a:cubicBezTo>
                  <a:cubicBezTo>
                    <a:pt x="882" y="620"/>
                    <a:pt x="913" y="833"/>
                    <a:pt x="913" y="1046"/>
                  </a:cubicBezTo>
                  <a:cubicBezTo>
                    <a:pt x="913" y="1410"/>
                    <a:pt x="730" y="1775"/>
                    <a:pt x="426" y="1957"/>
                  </a:cubicBezTo>
                  <a:cubicBezTo>
                    <a:pt x="381" y="1988"/>
                    <a:pt x="328" y="2003"/>
                    <a:pt x="274" y="2003"/>
                  </a:cubicBezTo>
                  <a:cubicBezTo>
                    <a:pt x="221" y="2003"/>
                    <a:pt x="168" y="1988"/>
                    <a:pt x="122" y="1957"/>
                  </a:cubicBezTo>
                  <a:cubicBezTo>
                    <a:pt x="31" y="1927"/>
                    <a:pt x="1" y="1897"/>
                    <a:pt x="1" y="1897"/>
                  </a:cubicBezTo>
                  <a:lnTo>
                    <a:pt x="1" y="1897"/>
                  </a:lnTo>
                  <a:cubicBezTo>
                    <a:pt x="1" y="1897"/>
                    <a:pt x="1" y="1957"/>
                    <a:pt x="92" y="2018"/>
                  </a:cubicBezTo>
                  <a:cubicBezTo>
                    <a:pt x="150" y="2076"/>
                    <a:pt x="232" y="2097"/>
                    <a:pt x="316" y="2097"/>
                  </a:cubicBezTo>
                  <a:cubicBezTo>
                    <a:pt x="364" y="2097"/>
                    <a:pt x="412" y="2090"/>
                    <a:pt x="457" y="2079"/>
                  </a:cubicBezTo>
                  <a:cubicBezTo>
                    <a:pt x="852" y="1897"/>
                    <a:pt x="1095" y="1502"/>
                    <a:pt x="1065" y="1046"/>
                  </a:cubicBezTo>
                  <a:cubicBezTo>
                    <a:pt x="1065" y="833"/>
                    <a:pt x="1034" y="590"/>
                    <a:pt x="943" y="377"/>
                  </a:cubicBezTo>
                  <a:cubicBezTo>
                    <a:pt x="852" y="195"/>
                    <a:pt x="700" y="43"/>
                    <a:pt x="487" y="12"/>
                  </a:cubicBezTo>
                  <a:cubicBezTo>
                    <a:pt x="463" y="4"/>
                    <a:pt x="441" y="0"/>
                    <a:pt x="42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4"/>
            <p:cNvSpPr/>
            <p:nvPr/>
          </p:nvSpPr>
          <p:spPr>
            <a:xfrm>
              <a:off x="5062475" y="1449925"/>
              <a:ext cx="356600" cy="266075"/>
            </a:xfrm>
            <a:custGeom>
              <a:avLst/>
              <a:gdLst/>
              <a:ahLst/>
              <a:cxnLst/>
              <a:rect l="l" t="t" r="r" b="b"/>
              <a:pathLst>
                <a:path w="14264" h="10643" extrusionOk="0">
                  <a:moveTo>
                    <a:pt x="7809" y="0"/>
                  </a:moveTo>
                  <a:cubicBezTo>
                    <a:pt x="7691" y="0"/>
                    <a:pt x="7573" y="3"/>
                    <a:pt x="7455" y="10"/>
                  </a:cubicBezTo>
                  <a:cubicBezTo>
                    <a:pt x="5814" y="101"/>
                    <a:pt x="4264" y="709"/>
                    <a:pt x="2987" y="1742"/>
                  </a:cubicBezTo>
                  <a:cubicBezTo>
                    <a:pt x="2379" y="2198"/>
                    <a:pt x="1893" y="2806"/>
                    <a:pt x="1559" y="3505"/>
                  </a:cubicBezTo>
                  <a:lnTo>
                    <a:pt x="191" y="2259"/>
                  </a:lnTo>
                  <a:lnTo>
                    <a:pt x="191" y="2259"/>
                  </a:lnTo>
                  <a:cubicBezTo>
                    <a:pt x="1" y="4410"/>
                    <a:pt x="1785" y="5683"/>
                    <a:pt x="3455" y="5683"/>
                  </a:cubicBezTo>
                  <a:cubicBezTo>
                    <a:pt x="4192" y="5683"/>
                    <a:pt x="4907" y="5434"/>
                    <a:pt x="5419" y="4904"/>
                  </a:cubicBezTo>
                  <a:cubicBezTo>
                    <a:pt x="6179" y="4113"/>
                    <a:pt x="6878" y="3110"/>
                    <a:pt x="7911" y="2745"/>
                  </a:cubicBezTo>
                  <a:cubicBezTo>
                    <a:pt x="8189" y="2664"/>
                    <a:pt x="8476" y="2623"/>
                    <a:pt x="8761" y="2623"/>
                  </a:cubicBezTo>
                  <a:cubicBezTo>
                    <a:pt x="9225" y="2623"/>
                    <a:pt x="9686" y="2732"/>
                    <a:pt x="10100" y="2958"/>
                  </a:cubicBezTo>
                  <a:cubicBezTo>
                    <a:pt x="11103" y="3475"/>
                    <a:pt x="11680" y="4630"/>
                    <a:pt x="11832" y="5724"/>
                  </a:cubicBezTo>
                  <a:cubicBezTo>
                    <a:pt x="12045" y="7244"/>
                    <a:pt x="11802" y="8612"/>
                    <a:pt x="12197" y="10010"/>
                  </a:cubicBezTo>
                  <a:cubicBezTo>
                    <a:pt x="12258" y="10223"/>
                    <a:pt x="12349" y="10436"/>
                    <a:pt x="12501" y="10557"/>
                  </a:cubicBezTo>
                  <a:cubicBezTo>
                    <a:pt x="12608" y="10616"/>
                    <a:pt x="12722" y="10643"/>
                    <a:pt x="12833" y="10643"/>
                  </a:cubicBezTo>
                  <a:cubicBezTo>
                    <a:pt x="13070" y="10643"/>
                    <a:pt x="13299" y="10521"/>
                    <a:pt x="13443" y="10314"/>
                  </a:cubicBezTo>
                  <a:cubicBezTo>
                    <a:pt x="13808" y="9858"/>
                    <a:pt x="14021" y="9311"/>
                    <a:pt x="14051" y="8733"/>
                  </a:cubicBezTo>
                  <a:cubicBezTo>
                    <a:pt x="14264" y="7457"/>
                    <a:pt x="14203" y="6150"/>
                    <a:pt x="13899" y="4873"/>
                  </a:cubicBezTo>
                  <a:cubicBezTo>
                    <a:pt x="13595" y="3597"/>
                    <a:pt x="12926" y="2442"/>
                    <a:pt x="11954" y="1530"/>
                  </a:cubicBezTo>
                  <a:cubicBezTo>
                    <a:pt x="10797" y="542"/>
                    <a:pt x="9326" y="0"/>
                    <a:pt x="78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5086225" y="1463275"/>
              <a:ext cx="108700" cy="113800"/>
            </a:xfrm>
            <a:custGeom>
              <a:avLst/>
              <a:gdLst/>
              <a:ahLst/>
              <a:cxnLst/>
              <a:rect l="l" t="t" r="r" b="b"/>
              <a:pathLst>
                <a:path w="4348" h="4552" extrusionOk="0">
                  <a:moveTo>
                    <a:pt x="1608" y="0"/>
                  </a:moveTo>
                  <a:cubicBezTo>
                    <a:pt x="1551" y="0"/>
                    <a:pt x="1490" y="8"/>
                    <a:pt x="1429" y="23"/>
                  </a:cubicBezTo>
                  <a:cubicBezTo>
                    <a:pt x="1156" y="84"/>
                    <a:pt x="882" y="236"/>
                    <a:pt x="639" y="449"/>
                  </a:cubicBezTo>
                  <a:cubicBezTo>
                    <a:pt x="335" y="783"/>
                    <a:pt x="122" y="1208"/>
                    <a:pt x="61" y="1664"/>
                  </a:cubicBezTo>
                  <a:cubicBezTo>
                    <a:pt x="1" y="2211"/>
                    <a:pt x="183" y="2789"/>
                    <a:pt x="517" y="3245"/>
                  </a:cubicBezTo>
                  <a:cubicBezTo>
                    <a:pt x="852" y="3701"/>
                    <a:pt x="1308" y="4035"/>
                    <a:pt x="1794" y="4248"/>
                  </a:cubicBezTo>
                  <a:cubicBezTo>
                    <a:pt x="2219" y="4430"/>
                    <a:pt x="2675" y="4522"/>
                    <a:pt x="3101" y="4552"/>
                  </a:cubicBezTo>
                  <a:cubicBezTo>
                    <a:pt x="3405" y="4552"/>
                    <a:pt x="3709" y="4552"/>
                    <a:pt x="4013" y="4522"/>
                  </a:cubicBezTo>
                  <a:cubicBezTo>
                    <a:pt x="4134" y="4491"/>
                    <a:pt x="4226" y="4491"/>
                    <a:pt x="4347" y="4461"/>
                  </a:cubicBezTo>
                  <a:cubicBezTo>
                    <a:pt x="4347" y="4443"/>
                    <a:pt x="4304" y="4438"/>
                    <a:pt x="4225" y="4438"/>
                  </a:cubicBezTo>
                  <a:cubicBezTo>
                    <a:pt x="4141" y="4438"/>
                    <a:pt x="4015" y="4443"/>
                    <a:pt x="3856" y="4443"/>
                  </a:cubicBezTo>
                  <a:cubicBezTo>
                    <a:pt x="3661" y="4443"/>
                    <a:pt x="3414" y="4435"/>
                    <a:pt x="3131" y="4400"/>
                  </a:cubicBezTo>
                  <a:cubicBezTo>
                    <a:pt x="2706" y="4370"/>
                    <a:pt x="2280" y="4248"/>
                    <a:pt x="1885" y="4096"/>
                  </a:cubicBezTo>
                  <a:cubicBezTo>
                    <a:pt x="1399" y="3883"/>
                    <a:pt x="973" y="3549"/>
                    <a:pt x="669" y="3123"/>
                  </a:cubicBezTo>
                  <a:cubicBezTo>
                    <a:pt x="365" y="2728"/>
                    <a:pt x="213" y="2211"/>
                    <a:pt x="244" y="1725"/>
                  </a:cubicBezTo>
                  <a:cubicBezTo>
                    <a:pt x="274" y="1269"/>
                    <a:pt x="457" y="874"/>
                    <a:pt x="760" y="570"/>
                  </a:cubicBezTo>
                  <a:cubicBezTo>
                    <a:pt x="943" y="357"/>
                    <a:pt x="1186" y="205"/>
                    <a:pt x="1460" y="114"/>
                  </a:cubicBezTo>
                  <a:cubicBezTo>
                    <a:pt x="1672" y="23"/>
                    <a:pt x="1764" y="23"/>
                    <a:pt x="1764" y="23"/>
                  </a:cubicBezTo>
                  <a:cubicBezTo>
                    <a:pt x="1718" y="8"/>
                    <a:pt x="1665" y="0"/>
                    <a:pt x="16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5153850" y="1436300"/>
              <a:ext cx="85900" cy="90075"/>
            </a:xfrm>
            <a:custGeom>
              <a:avLst/>
              <a:gdLst/>
              <a:ahLst/>
              <a:cxnLst/>
              <a:rect l="l" t="t" r="r" b="b"/>
              <a:pathLst>
                <a:path w="3436" h="3603" extrusionOk="0">
                  <a:moveTo>
                    <a:pt x="605" y="0"/>
                  </a:moveTo>
                  <a:cubicBezTo>
                    <a:pt x="563" y="0"/>
                    <a:pt x="502" y="8"/>
                    <a:pt x="426" y="38"/>
                  </a:cubicBezTo>
                  <a:cubicBezTo>
                    <a:pt x="244" y="129"/>
                    <a:pt x="92" y="342"/>
                    <a:pt x="62" y="555"/>
                  </a:cubicBezTo>
                  <a:cubicBezTo>
                    <a:pt x="1" y="859"/>
                    <a:pt x="92" y="1193"/>
                    <a:pt x="244" y="1467"/>
                  </a:cubicBezTo>
                  <a:cubicBezTo>
                    <a:pt x="426" y="1801"/>
                    <a:pt x="639" y="2105"/>
                    <a:pt x="913" y="2379"/>
                  </a:cubicBezTo>
                  <a:cubicBezTo>
                    <a:pt x="1369" y="2865"/>
                    <a:pt x="1946" y="3260"/>
                    <a:pt x="2615" y="3473"/>
                  </a:cubicBezTo>
                  <a:cubicBezTo>
                    <a:pt x="2840" y="3548"/>
                    <a:pt x="3065" y="3602"/>
                    <a:pt x="3290" y="3602"/>
                  </a:cubicBezTo>
                  <a:cubicBezTo>
                    <a:pt x="3339" y="3602"/>
                    <a:pt x="3387" y="3600"/>
                    <a:pt x="3436" y="3594"/>
                  </a:cubicBezTo>
                  <a:cubicBezTo>
                    <a:pt x="3436" y="3564"/>
                    <a:pt x="3132" y="3534"/>
                    <a:pt x="2645" y="3351"/>
                  </a:cubicBezTo>
                  <a:cubicBezTo>
                    <a:pt x="2037" y="3108"/>
                    <a:pt x="1490" y="2743"/>
                    <a:pt x="1034" y="2257"/>
                  </a:cubicBezTo>
                  <a:cubicBezTo>
                    <a:pt x="791" y="1983"/>
                    <a:pt x="578" y="1710"/>
                    <a:pt x="396" y="1376"/>
                  </a:cubicBezTo>
                  <a:cubicBezTo>
                    <a:pt x="244" y="1132"/>
                    <a:pt x="153" y="859"/>
                    <a:pt x="183" y="555"/>
                  </a:cubicBezTo>
                  <a:cubicBezTo>
                    <a:pt x="214" y="373"/>
                    <a:pt x="335" y="221"/>
                    <a:pt x="487" y="99"/>
                  </a:cubicBezTo>
                  <a:cubicBezTo>
                    <a:pt x="578" y="8"/>
                    <a:pt x="670" y="8"/>
                    <a:pt x="670" y="8"/>
                  </a:cubicBezTo>
                  <a:cubicBezTo>
                    <a:pt x="670" y="8"/>
                    <a:pt x="647" y="0"/>
                    <a:pt x="60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982875" y="2124100"/>
              <a:ext cx="768275" cy="285900"/>
            </a:xfrm>
            <a:custGeom>
              <a:avLst/>
              <a:gdLst/>
              <a:ahLst/>
              <a:cxnLst/>
              <a:rect l="l" t="t" r="r" b="b"/>
              <a:pathLst>
                <a:path w="30731" h="11436" extrusionOk="0">
                  <a:moveTo>
                    <a:pt x="634" y="1"/>
                  </a:moveTo>
                  <a:cubicBezTo>
                    <a:pt x="287" y="1"/>
                    <a:pt x="137" y="185"/>
                    <a:pt x="91" y="369"/>
                  </a:cubicBezTo>
                  <a:cubicBezTo>
                    <a:pt x="0" y="764"/>
                    <a:pt x="365" y="1159"/>
                    <a:pt x="912" y="1341"/>
                  </a:cubicBezTo>
                  <a:cubicBezTo>
                    <a:pt x="1125" y="1432"/>
                    <a:pt x="4134" y="2344"/>
                    <a:pt x="4134" y="2344"/>
                  </a:cubicBezTo>
                  <a:cubicBezTo>
                    <a:pt x="3799" y="2435"/>
                    <a:pt x="3465" y="2527"/>
                    <a:pt x="3161" y="2679"/>
                  </a:cubicBezTo>
                  <a:cubicBezTo>
                    <a:pt x="2432" y="2952"/>
                    <a:pt x="1793" y="3894"/>
                    <a:pt x="1489" y="4989"/>
                  </a:cubicBezTo>
                  <a:cubicBezTo>
                    <a:pt x="1185" y="6083"/>
                    <a:pt x="1185" y="6417"/>
                    <a:pt x="1611" y="6539"/>
                  </a:cubicBezTo>
                  <a:cubicBezTo>
                    <a:pt x="1662" y="6559"/>
                    <a:pt x="1716" y="6569"/>
                    <a:pt x="1771" y="6569"/>
                  </a:cubicBezTo>
                  <a:cubicBezTo>
                    <a:pt x="1881" y="6569"/>
                    <a:pt x="1996" y="6529"/>
                    <a:pt x="2097" y="6448"/>
                  </a:cubicBezTo>
                  <a:cubicBezTo>
                    <a:pt x="2310" y="6326"/>
                    <a:pt x="2492" y="6083"/>
                    <a:pt x="2584" y="5840"/>
                  </a:cubicBezTo>
                  <a:cubicBezTo>
                    <a:pt x="3070" y="4077"/>
                    <a:pt x="4134" y="3894"/>
                    <a:pt x="4134" y="3894"/>
                  </a:cubicBezTo>
                  <a:lnTo>
                    <a:pt x="4499" y="3986"/>
                  </a:lnTo>
                  <a:cubicBezTo>
                    <a:pt x="4499" y="3986"/>
                    <a:pt x="3404" y="4806"/>
                    <a:pt x="3465" y="5749"/>
                  </a:cubicBezTo>
                  <a:cubicBezTo>
                    <a:pt x="3465" y="5870"/>
                    <a:pt x="3496" y="5992"/>
                    <a:pt x="3556" y="6113"/>
                  </a:cubicBezTo>
                  <a:cubicBezTo>
                    <a:pt x="3255" y="7071"/>
                    <a:pt x="3964" y="8003"/>
                    <a:pt x="4906" y="8003"/>
                  </a:cubicBezTo>
                  <a:cubicBezTo>
                    <a:pt x="5011" y="8003"/>
                    <a:pt x="5119" y="7992"/>
                    <a:pt x="5228" y="7967"/>
                  </a:cubicBezTo>
                  <a:cubicBezTo>
                    <a:pt x="5471" y="7907"/>
                    <a:pt x="5714" y="7755"/>
                    <a:pt x="5745" y="7511"/>
                  </a:cubicBezTo>
                  <a:cubicBezTo>
                    <a:pt x="5745" y="7390"/>
                    <a:pt x="5714" y="7238"/>
                    <a:pt x="5654" y="7147"/>
                  </a:cubicBezTo>
                  <a:cubicBezTo>
                    <a:pt x="5623" y="7086"/>
                    <a:pt x="5593" y="7025"/>
                    <a:pt x="5593" y="6934"/>
                  </a:cubicBezTo>
                  <a:lnTo>
                    <a:pt x="5593" y="6934"/>
                  </a:lnTo>
                  <a:lnTo>
                    <a:pt x="6566" y="7056"/>
                  </a:lnTo>
                  <a:cubicBezTo>
                    <a:pt x="6566" y="7056"/>
                    <a:pt x="8815" y="7147"/>
                    <a:pt x="9757" y="7299"/>
                  </a:cubicBezTo>
                  <a:lnTo>
                    <a:pt x="25289" y="11311"/>
                  </a:lnTo>
                  <a:cubicBezTo>
                    <a:pt x="25621" y="11395"/>
                    <a:pt x="25954" y="11435"/>
                    <a:pt x="26282" y="11435"/>
                  </a:cubicBezTo>
                  <a:cubicBezTo>
                    <a:pt x="28082" y="11435"/>
                    <a:pt x="29715" y="10219"/>
                    <a:pt x="30153" y="8393"/>
                  </a:cubicBezTo>
                  <a:cubicBezTo>
                    <a:pt x="30730" y="6022"/>
                    <a:pt x="29058" y="3712"/>
                    <a:pt x="26657" y="3499"/>
                  </a:cubicBezTo>
                  <a:lnTo>
                    <a:pt x="10183" y="1949"/>
                  </a:lnTo>
                  <a:lnTo>
                    <a:pt x="7569" y="1311"/>
                  </a:lnTo>
                  <a:cubicBezTo>
                    <a:pt x="7569" y="1311"/>
                    <a:pt x="1611" y="247"/>
                    <a:pt x="1033" y="65"/>
                  </a:cubicBezTo>
                  <a:cubicBezTo>
                    <a:pt x="878" y="20"/>
                    <a:pt x="745" y="1"/>
                    <a:pt x="63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4"/>
            <p:cNvSpPr/>
            <p:nvPr/>
          </p:nvSpPr>
          <p:spPr>
            <a:xfrm>
              <a:off x="4104450" y="2163700"/>
              <a:ext cx="123875" cy="71450"/>
            </a:xfrm>
            <a:custGeom>
              <a:avLst/>
              <a:gdLst/>
              <a:ahLst/>
              <a:cxnLst/>
              <a:rect l="l" t="t" r="r" b="b"/>
              <a:pathLst>
                <a:path w="4955" h="2858" extrusionOk="0">
                  <a:moveTo>
                    <a:pt x="2706" y="0"/>
                  </a:moveTo>
                  <a:lnTo>
                    <a:pt x="213" y="2371"/>
                  </a:lnTo>
                  <a:cubicBezTo>
                    <a:pt x="122" y="2462"/>
                    <a:pt x="0" y="2554"/>
                    <a:pt x="61" y="2706"/>
                  </a:cubicBezTo>
                  <a:cubicBezTo>
                    <a:pt x="122" y="2858"/>
                    <a:pt x="304" y="2858"/>
                    <a:pt x="456" y="2858"/>
                  </a:cubicBezTo>
                  <a:cubicBezTo>
                    <a:pt x="1459" y="2706"/>
                    <a:pt x="2219" y="1763"/>
                    <a:pt x="3253" y="1581"/>
                  </a:cubicBezTo>
                  <a:cubicBezTo>
                    <a:pt x="3587" y="1520"/>
                    <a:pt x="3952" y="1551"/>
                    <a:pt x="4286" y="1459"/>
                  </a:cubicBezTo>
                  <a:cubicBezTo>
                    <a:pt x="4620" y="1399"/>
                    <a:pt x="4894" y="1125"/>
                    <a:pt x="4955" y="791"/>
                  </a:cubicBezTo>
                  <a:lnTo>
                    <a:pt x="2706"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4"/>
            <p:cNvSpPr/>
            <p:nvPr/>
          </p:nvSpPr>
          <p:spPr>
            <a:xfrm>
              <a:off x="4103675" y="2163700"/>
              <a:ext cx="124650" cy="73725"/>
            </a:xfrm>
            <a:custGeom>
              <a:avLst/>
              <a:gdLst/>
              <a:ahLst/>
              <a:cxnLst/>
              <a:rect l="l" t="t" r="r" b="b"/>
              <a:pathLst>
                <a:path w="4986" h="2949" extrusionOk="0">
                  <a:moveTo>
                    <a:pt x="2737" y="0"/>
                  </a:moveTo>
                  <a:lnTo>
                    <a:pt x="2737" y="0"/>
                  </a:lnTo>
                  <a:cubicBezTo>
                    <a:pt x="2615" y="61"/>
                    <a:pt x="2524" y="152"/>
                    <a:pt x="2433" y="244"/>
                  </a:cubicBezTo>
                  <a:cubicBezTo>
                    <a:pt x="2250" y="395"/>
                    <a:pt x="2007" y="608"/>
                    <a:pt x="1673" y="912"/>
                  </a:cubicBezTo>
                  <a:lnTo>
                    <a:pt x="578" y="1915"/>
                  </a:lnTo>
                  <a:cubicBezTo>
                    <a:pt x="487" y="2006"/>
                    <a:pt x="396" y="2128"/>
                    <a:pt x="275" y="2219"/>
                  </a:cubicBezTo>
                  <a:cubicBezTo>
                    <a:pt x="153" y="2310"/>
                    <a:pt x="31" y="2402"/>
                    <a:pt x="1" y="2645"/>
                  </a:cubicBezTo>
                  <a:cubicBezTo>
                    <a:pt x="1" y="2766"/>
                    <a:pt x="62" y="2888"/>
                    <a:pt x="183" y="2918"/>
                  </a:cubicBezTo>
                  <a:cubicBezTo>
                    <a:pt x="275" y="2949"/>
                    <a:pt x="366" y="2949"/>
                    <a:pt x="457" y="2949"/>
                  </a:cubicBezTo>
                  <a:cubicBezTo>
                    <a:pt x="609" y="2918"/>
                    <a:pt x="791" y="2888"/>
                    <a:pt x="943" y="2827"/>
                  </a:cubicBezTo>
                  <a:cubicBezTo>
                    <a:pt x="1490" y="2584"/>
                    <a:pt x="2037" y="2280"/>
                    <a:pt x="2554" y="1946"/>
                  </a:cubicBezTo>
                  <a:cubicBezTo>
                    <a:pt x="2767" y="1794"/>
                    <a:pt x="3010" y="1702"/>
                    <a:pt x="3284" y="1672"/>
                  </a:cubicBezTo>
                  <a:cubicBezTo>
                    <a:pt x="3496" y="1611"/>
                    <a:pt x="3740" y="1611"/>
                    <a:pt x="3952" y="1581"/>
                  </a:cubicBezTo>
                  <a:cubicBezTo>
                    <a:pt x="4317" y="1581"/>
                    <a:pt x="4651" y="1429"/>
                    <a:pt x="4864" y="1155"/>
                  </a:cubicBezTo>
                  <a:cubicBezTo>
                    <a:pt x="4955" y="1034"/>
                    <a:pt x="4986" y="912"/>
                    <a:pt x="4986" y="760"/>
                  </a:cubicBezTo>
                  <a:lnTo>
                    <a:pt x="4986" y="760"/>
                  </a:lnTo>
                  <a:cubicBezTo>
                    <a:pt x="4925" y="882"/>
                    <a:pt x="4895" y="1003"/>
                    <a:pt x="4803" y="1095"/>
                  </a:cubicBezTo>
                  <a:cubicBezTo>
                    <a:pt x="4609" y="1289"/>
                    <a:pt x="4313" y="1433"/>
                    <a:pt x="4031" y="1433"/>
                  </a:cubicBezTo>
                  <a:cubicBezTo>
                    <a:pt x="4005" y="1433"/>
                    <a:pt x="3978" y="1432"/>
                    <a:pt x="3952" y="1429"/>
                  </a:cubicBezTo>
                  <a:cubicBezTo>
                    <a:pt x="3709" y="1429"/>
                    <a:pt x="3466" y="1459"/>
                    <a:pt x="3253" y="1490"/>
                  </a:cubicBezTo>
                  <a:cubicBezTo>
                    <a:pt x="2980" y="1551"/>
                    <a:pt x="2737" y="1642"/>
                    <a:pt x="2493" y="1763"/>
                  </a:cubicBezTo>
                  <a:cubicBezTo>
                    <a:pt x="1977" y="2067"/>
                    <a:pt x="1430" y="2371"/>
                    <a:pt x="882" y="2614"/>
                  </a:cubicBezTo>
                  <a:cubicBezTo>
                    <a:pt x="761" y="2675"/>
                    <a:pt x="609" y="2706"/>
                    <a:pt x="457" y="2736"/>
                  </a:cubicBezTo>
                  <a:cubicBezTo>
                    <a:pt x="305" y="2736"/>
                    <a:pt x="183" y="2706"/>
                    <a:pt x="214" y="2614"/>
                  </a:cubicBezTo>
                  <a:cubicBezTo>
                    <a:pt x="214" y="2554"/>
                    <a:pt x="305" y="2432"/>
                    <a:pt x="426" y="2341"/>
                  </a:cubicBezTo>
                  <a:cubicBezTo>
                    <a:pt x="518" y="2250"/>
                    <a:pt x="639" y="2128"/>
                    <a:pt x="730" y="2037"/>
                  </a:cubicBezTo>
                  <a:lnTo>
                    <a:pt x="1794" y="973"/>
                  </a:lnTo>
                  <a:cubicBezTo>
                    <a:pt x="2098" y="699"/>
                    <a:pt x="2341" y="426"/>
                    <a:pt x="2493" y="274"/>
                  </a:cubicBezTo>
                  <a:cubicBezTo>
                    <a:pt x="2676" y="92"/>
                    <a:pt x="2737" y="31"/>
                    <a:pt x="273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4"/>
            <p:cNvSpPr/>
            <p:nvPr/>
          </p:nvSpPr>
          <p:spPr>
            <a:xfrm>
              <a:off x="4018575" y="2220300"/>
              <a:ext cx="77525" cy="69100"/>
            </a:xfrm>
            <a:custGeom>
              <a:avLst/>
              <a:gdLst/>
              <a:ahLst/>
              <a:cxnLst/>
              <a:rect l="l" t="t" r="r" b="b"/>
              <a:pathLst>
                <a:path w="3101" h="2764" extrusionOk="0">
                  <a:moveTo>
                    <a:pt x="2660" y="1"/>
                  </a:moveTo>
                  <a:cubicBezTo>
                    <a:pt x="2577" y="1"/>
                    <a:pt x="2493" y="16"/>
                    <a:pt x="2402" y="46"/>
                  </a:cubicBezTo>
                  <a:cubicBezTo>
                    <a:pt x="2159" y="107"/>
                    <a:pt x="1946" y="259"/>
                    <a:pt x="1794" y="472"/>
                  </a:cubicBezTo>
                  <a:cubicBezTo>
                    <a:pt x="1612" y="715"/>
                    <a:pt x="1490" y="989"/>
                    <a:pt x="1399" y="1262"/>
                  </a:cubicBezTo>
                  <a:cubicBezTo>
                    <a:pt x="1308" y="1536"/>
                    <a:pt x="1216" y="1809"/>
                    <a:pt x="1064" y="2083"/>
                  </a:cubicBezTo>
                  <a:cubicBezTo>
                    <a:pt x="973" y="2296"/>
                    <a:pt x="821" y="2478"/>
                    <a:pt x="609" y="2600"/>
                  </a:cubicBezTo>
                  <a:cubicBezTo>
                    <a:pt x="530" y="2659"/>
                    <a:pt x="439" y="2692"/>
                    <a:pt x="343" y="2692"/>
                  </a:cubicBezTo>
                  <a:cubicBezTo>
                    <a:pt x="291" y="2692"/>
                    <a:pt x="237" y="2682"/>
                    <a:pt x="183" y="2660"/>
                  </a:cubicBezTo>
                  <a:cubicBezTo>
                    <a:pt x="61" y="2630"/>
                    <a:pt x="1" y="2600"/>
                    <a:pt x="1" y="2600"/>
                  </a:cubicBezTo>
                  <a:lnTo>
                    <a:pt x="1" y="2600"/>
                  </a:lnTo>
                  <a:cubicBezTo>
                    <a:pt x="1" y="2600"/>
                    <a:pt x="61" y="2660"/>
                    <a:pt x="153" y="2721"/>
                  </a:cubicBezTo>
                  <a:cubicBezTo>
                    <a:pt x="221" y="2749"/>
                    <a:pt x="302" y="2764"/>
                    <a:pt x="383" y="2764"/>
                  </a:cubicBezTo>
                  <a:cubicBezTo>
                    <a:pt x="484" y="2764"/>
                    <a:pt x="586" y="2741"/>
                    <a:pt x="669" y="2691"/>
                  </a:cubicBezTo>
                  <a:cubicBezTo>
                    <a:pt x="882" y="2539"/>
                    <a:pt x="1034" y="2356"/>
                    <a:pt x="1186" y="2144"/>
                  </a:cubicBezTo>
                  <a:cubicBezTo>
                    <a:pt x="1308" y="1870"/>
                    <a:pt x="1429" y="1597"/>
                    <a:pt x="1520" y="1323"/>
                  </a:cubicBezTo>
                  <a:cubicBezTo>
                    <a:pt x="1612" y="1019"/>
                    <a:pt x="1733" y="776"/>
                    <a:pt x="1885" y="533"/>
                  </a:cubicBezTo>
                  <a:cubicBezTo>
                    <a:pt x="2037" y="350"/>
                    <a:pt x="2220" y="198"/>
                    <a:pt x="2432" y="138"/>
                  </a:cubicBezTo>
                  <a:cubicBezTo>
                    <a:pt x="2564" y="100"/>
                    <a:pt x="2695" y="74"/>
                    <a:pt x="2834" y="74"/>
                  </a:cubicBezTo>
                  <a:cubicBezTo>
                    <a:pt x="2920" y="74"/>
                    <a:pt x="3008" y="84"/>
                    <a:pt x="3101" y="107"/>
                  </a:cubicBezTo>
                  <a:cubicBezTo>
                    <a:pt x="3040" y="77"/>
                    <a:pt x="2979" y="46"/>
                    <a:pt x="2919" y="46"/>
                  </a:cubicBezTo>
                  <a:cubicBezTo>
                    <a:pt x="2827" y="16"/>
                    <a:pt x="2744" y="1"/>
                    <a:pt x="266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4"/>
            <p:cNvSpPr/>
            <p:nvPr/>
          </p:nvSpPr>
          <p:spPr>
            <a:xfrm>
              <a:off x="4001100" y="2156100"/>
              <a:ext cx="102600" cy="31925"/>
            </a:xfrm>
            <a:custGeom>
              <a:avLst/>
              <a:gdLst/>
              <a:ahLst/>
              <a:cxnLst/>
              <a:rect l="l" t="t" r="r" b="b"/>
              <a:pathLst>
                <a:path w="4104" h="1277" extrusionOk="0">
                  <a:moveTo>
                    <a:pt x="1" y="0"/>
                  </a:moveTo>
                  <a:cubicBezTo>
                    <a:pt x="183" y="92"/>
                    <a:pt x="365" y="183"/>
                    <a:pt x="578" y="244"/>
                  </a:cubicBezTo>
                  <a:cubicBezTo>
                    <a:pt x="943" y="396"/>
                    <a:pt x="1429" y="578"/>
                    <a:pt x="2007" y="760"/>
                  </a:cubicBezTo>
                  <a:cubicBezTo>
                    <a:pt x="2584" y="943"/>
                    <a:pt x="3101" y="1095"/>
                    <a:pt x="3466" y="1186"/>
                  </a:cubicBezTo>
                  <a:cubicBezTo>
                    <a:pt x="3678" y="1247"/>
                    <a:pt x="3891" y="1277"/>
                    <a:pt x="4104" y="1277"/>
                  </a:cubicBezTo>
                  <a:cubicBezTo>
                    <a:pt x="3891" y="1216"/>
                    <a:pt x="3709" y="1125"/>
                    <a:pt x="3496" y="1095"/>
                  </a:cubicBezTo>
                  <a:lnTo>
                    <a:pt x="2037" y="639"/>
                  </a:lnTo>
                  <a:lnTo>
                    <a:pt x="608" y="183"/>
                  </a:lnTo>
                  <a:cubicBezTo>
                    <a:pt x="396" y="92"/>
                    <a:pt x="213" y="31"/>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4"/>
            <p:cNvSpPr/>
            <p:nvPr/>
          </p:nvSpPr>
          <p:spPr>
            <a:xfrm>
              <a:off x="4074800" y="2245000"/>
              <a:ext cx="55500" cy="55500"/>
            </a:xfrm>
            <a:custGeom>
              <a:avLst/>
              <a:gdLst/>
              <a:ahLst/>
              <a:cxnLst/>
              <a:rect l="l" t="t" r="r" b="b"/>
              <a:pathLst>
                <a:path w="2220" h="2220" extrusionOk="0">
                  <a:moveTo>
                    <a:pt x="1308" y="1"/>
                  </a:moveTo>
                  <a:cubicBezTo>
                    <a:pt x="1308" y="1"/>
                    <a:pt x="1303" y="11"/>
                    <a:pt x="1290" y="33"/>
                  </a:cubicBezTo>
                  <a:lnTo>
                    <a:pt x="1290" y="33"/>
                  </a:lnTo>
                  <a:cubicBezTo>
                    <a:pt x="1305" y="22"/>
                    <a:pt x="1322" y="11"/>
                    <a:pt x="1338" y="1"/>
                  </a:cubicBezTo>
                  <a:close/>
                  <a:moveTo>
                    <a:pt x="1290" y="33"/>
                  </a:moveTo>
                  <a:lnTo>
                    <a:pt x="1290" y="33"/>
                  </a:lnTo>
                  <a:cubicBezTo>
                    <a:pt x="1075" y="182"/>
                    <a:pt x="943" y="384"/>
                    <a:pt x="943" y="639"/>
                  </a:cubicBezTo>
                  <a:cubicBezTo>
                    <a:pt x="974" y="791"/>
                    <a:pt x="1065" y="913"/>
                    <a:pt x="1186" y="943"/>
                  </a:cubicBezTo>
                  <a:cubicBezTo>
                    <a:pt x="1308" y="1004"/>
                    <a:pt x="1460" y="1034"/>
                    <a:pt x="1612" y="1065"/>
                  </a:cubicBezTo>
                  <a:cubicBezTo>
                    <a:pt x="1764" y="1095"/>
                    <a:pt x="1885" y="1156"/>
                    <a:pt x="2007" y="1247"/>
                  </a:cubicBezTo>
                  <a:cubicBezTo>
                    <a:pt x="2068" y="1368"/>
                    <a:pt x="2098" y="1520"/>
                    <a:pt x="2068" y="1672"/>
                  </a:cubicBezTo>
                  <a:cubicBezTo>
                    <a:pt x="1955" y="1926"/>
                    <a:pt x="1712" y="2101"/>
                    <a:pt x="1410" y="2101"/>
                  </a:cubicBezTo>
                  <a:cubicBezTo>
                    <a:pt x="1387" y="2101"/>
                    <a:pt x="1363" y="2100"/>
                    <a:pt x="1338" y="2098"/>
                  </a:cubicBezTo>
                  <a:cubicBezTo>
                    <a:pt x="1095" y="2068"/>
                    <a:pt x="822" y="1976"/>
                    <a:pt x="578" y="1885"/>
                  </a:cubicBezTo>
                  <a:cubicBezTo>
                    <a:pt x="426" y="1824"/>
                    <a:pt x="274" y="1733"/>
                    <a:pt x="153" y="1612"/>
                  </a:cubicBezTo>
                  <a:cubicBezTo>
                    <a:pt x="62" y="1520"/>
                    <a:pt x="1" y="1490"/>
                    <a:pt x="1" y="1490"/>
                  </a:cubicBezTo>
                  <a:lnTo>
                    <a:pt x="1" y="1490"/>
                  </a:lnTo>
                  <a:cubicBezTo>
                    <a:pt x="31" y="1551"/>
                    <a:pt x="62" y="1612"/>
                    <a:pt x="122" y="1642"/>
                  </a:cubicBezTo>
                  <a:cubicBezTo>
                    <a:pt x="244" y="1764"/>
                    <a:pt x="396" y="1885"/>
                    <a:pt x="548" y="1946"/>
                  </a:cubicBezTo>
                  <a:cubicBezTo>
                    <a:pt x="791" y="2068"/>
                    <a:pt x="1065" y="2159"/>
                    <a:pt x="1308" y="2220"/>
                  </a:cubicBezTo>
                  <a:cubicBezTo>
                    <a:pt x="1490" y="2220"/>
                    <a:pt x="1673" y="2189"/>
                    <a:pt x="1825" y="2128"/>
                  </a:cubicBezTo>
                  <a:cubicBezTo>
                    <a:pt x="1977" y="2037"/>
                    <a:pt x="2098" y="1885"/>
                    <a:pt x="2159" y="1703"/>
                  </a:cubicBezTo>
                  <a:cubicBezTo>
                    <a:pt x="2220" y="1520"/>
                    <a:pt x="2189" y="1338"/>
                    <a:pt x="2068" y="1186"/>
                  </a:cubicBezTo>
                  <a:cubicBezTo>
                    <a:pt x="1946" y="1034"/>
                    <a:pt x="1794" y="973"/>
                    <a:pt x="1612" y="943"/>
                  </a:cubicBezTo>
                  <a:cubicBezTo>
                    <a:pt x="1490" y="943"/>
                    <a:pt x="1338" y="913"/>
                    <a:pt x="1217" y="852"/>
                  </a:cubicBezTo>
                  <a:cubicBezTo>
                    <a:pt x="1126" y="821"/>
                    <a:pt x="1034" y="730"/>
                    <a:pt x="1004" y="639"/>
                  </a:cubicBezTo>
                  <a:cubicBezTo>
                    <a:pt x="1004" y="457"/>
                    <a:pt x="1065" y="274"/>
                    <a:pt x="1186" y="183"/>
                  </a:cubicBezTo>
                  <a:cubicBezTo>
                    <a:pt x="1239" y="112"/>
                    <a:pt x="1272" y="62"/>
                    <a:pt x="1290" y="33"/>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4"/>
            <p:cNvSpPr/>
            <p:nvPr/>
          </p:nvSpPr>
          <p:spPr>
            <a:xfrm>
              <a:off x="4069500" y="2279200"/>
              <a:ext cx="57775" cy="47550"/>
            </a:xfrm>
            <a:custGeom>
              <a:avLst/>
              <a:gdLst/>
              <a:ahLst/>
              <a:cxnLst/>
              <a:rect l="l" t="t" r="r" b="b"/>
              <a:pathLst>
                <a:path w="2311" h="1902" extrusionOk="0">
                  <a:moveTo>
                    <a:pt x="122" y="0"/>
                  </a:moveTo>
                  <a:cubicBezTo>
                    <a:pt x="122" y="1"/>
                    <a:pt x="91" y="61"/>
                    <a:pt x="61" y="152"/>
                  </a:cubicBezTo>
                  <a:cubicBezTo>
                    <a:pt x="0" y="335"/>
                    <a:pt x="0" y="487"/>
                    <a:pt x="31" y="639"/>
                  </a:cubicBezTo>
                  <a:cubicBezTo>
                    <a:pt x="61" y="912"/>
                    <a:pt x="152" y="1125"/>
                    <a:pt x="274" y="1338"/>
                  </a:cubicBezTo>
                  <a:cubicBezTo>
                    <a:pt x="456" y="1581"/>
                    <a:pt x="730" y="1763"/>
                    <a:pt x="1003" y="1824"/>
                  </a:cubicBezTo>
                  <a:cubicBezTo>
                    <a:pt x="1136" y="1878"/>
                    <a:pt x="1270" y="1902"/>
                    <a:pt x="1403" y="1902"/>
                  </a:cubicBezTo>
                  <a:cubicBezTo>
                    <a:pt x="1574" y="1902"/>
                    <a:pt x="1744" y="1862"/>
                    <a:pt x="1915" y="1794"/>
                  </a:cubicBezTo>
                  <a:cubicBezTo>
                    <a:pt x="2128" y="1672"/>
                    <a:pt x="2280" y="1459"/>
                    <a:pt x="2310" y="1186"/>
                  </a:cubicBezTo>
                  <a:cubicBezTo>
                    <a:pt x="2310" y="1034"/>
                    <a:pt x="2249" y="852"/>
                    <a:pt x="2128" y="760"/>
                  </a:cubicBezTo>
                  <a:cubicBezTo>
                    <a:pt x="2006" y="669"/>
                    <a:pt x="1946" y="669"/>
                    <a:pt x="1945" y="669"/>
                  </a:cubicBezTo>
                  <a:lnTo>
                    <a:pt x="1945" y="669"/>
                  </a:lnTo>
                  <a:cubicBezTo>
                    <a:pt x="1945" y="700"/>
                    <a:pt x="2006" y="700"/>
                    <a:pt x="2097" y="791"/>
                  </a:cubicBezTo>
                  <a:cubicBezTo>
                    <a:pt x="2219" y="882"/>
                    <a:pt x="2249" y="1034"/>
                    <a:pt x="2249" y="1186"/>
                  </a:cubicBezTo>
                  <a:cubicBezTo>
                    <a:pt x="2219" y="1399"/>
                    <a:pt x="2067" y="1581"/>
                    <a:pt x="1854" y="1672"/>
                  </a:cubicBezTo>
                  <a:cubicBezTo>
                    <a:pt x="1724" y="1737"/>
                    <a:pt x="1585" y="1768"/>
                    <a:pt x="1442" y="1768"/>
                  </a:cubicBezTo>
                  <a:cubicBezTo>
                    <a:pt x="1318" y="1768"/>
                    <a:pt x="1191" y="1745"/>
                    <a:pt x="1064" y="1703"/>
                  </a:cubicBezTo>
                  <a:cubicBezTo>
                    <a:pt x="790" y="1642"/>
                    <a:pt x="578" y="1490"/>
                    <a:pt x="395" y="1247"/>
                  </a:cubicBezTo>
                  <a:cubicBezTo>
                    <a:pt x="243" y="1064"/>
                    <a:pt x="152" y="852"/>
                    <a:pt x="122" y="639"/>
                  </a:cubicBezTo>
                  <a:cubicBezTo>
                    <a:pt x="91" y="426"/>
                    <a:pt x="91" y="213"/>
                    <a:pt x="122"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4"/>
            <p:cNvSpPr/>
            <p:nvPr/>
          </p:nvSpPr>
          <p:spPr>
            <a:xfrm>
              <a:off x="4165225" y="2212325"/>
              <a:ext cx="41825" cy="47250"/>
            </a:xfrm>
            <a:custGeom>
              <a:avLst/>
              <a:gdLst/>
              <a:ahLst/>
              <a:cxnLst/>
              <a:rect l="l" t="t" r="r" b="b"/>
              <a:pathLst>
                <a:path w="1673" h="1890" extrusionOk="0">
                  <a:moveTo>
                    <a:pt x="1" y="1"/>
                  </a:moveTo>
                  <a:cubicBezTo>
                    <a:pt x="275" y="426"/>
                    <a:pt x="639" y="791"/>
                    <a:pt x="1095" y="1004"/>
                  </a:cubicBezTo>
                  <a:cubicBezTo>
                    <a:pt x="1175" y="1063"/>
                    <a:pt x="1254" y="1110"/>
                    <a:pt x="1334" y="1152"/>
                  </a:cubicBezTo>
                  <a:lnTo>
                    <a:pt x="1334" y="1152"/>
                  </a:lnTo>
                  <a:cubicBezTo>
                    <a:pt x="1144" y="1253"/>
                    <a:pt x="982" y="1412"/>
                    <a:pt x="882" y="1612"/>
                  </a:cubicBezTo>
                  <a:cubicBezTo>
                    <a:pt x="822" y="1703"/>
                    <a:pt x="791" y="1794"/>
                    <a:pt x="791" y="1885"/>
                  </a:cubicBezTo>
                  <a:cubicBezTo>
                    <a:pt x="794" y="1888"/>
                    <a:pt x="798" y="1890"/>
                    <a:pt x="801" y="1890"/>
                  </a:cubicBezTo>
                  <a:cubicBezTo>
                    <a:pt x="829" y="1890"/>
                    <a:pt x="865" y="1778"/>
                    <a:pt x="974" y="1642"/>
                  </a:cubicBezTo>
                  <a:cubicBezTo>
                    <a:pt x="1126" y="1460"/>
                    <a:pt x="1308" y="1308"/>
                    <a:pt x="1521" y="1216"/>
                  </a:cubicBezTo>
                  <a:lnTo>
                    <a:pt x="1673" y="1156"/>
                  </a:lnTo>
                  <a:lnTo>
                    <a:pt x="1521" y="1095"/>
                  </a:lnTo>
                  <a:cubicBezTo>
                    <a:pt x="1399" y="1034"/>
                    <a:pt x="1278" y="973"/>
                    <a:pt x="1156" y="913"/>
                  </a:cubicBezTo>
                  <a:cubicBezTo>
                    <a:pt x="730" y="639"/>
                    <a:pt x="366" y="335"/>
                    <a:pt x="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4"/>
            <p:cNvSpPr/>
            <p:nvPr/>
          </p:nvSpPr>
          <p:spPr>
            <a:xfrm>
              <a:off x="4055050" y="2220700"/>
              <a:ext cx="7575" cy="24400"/>
            </a:xfrm>
            <a:custGeom>
              <a:avLst/>
              <a:gdLst/>
              <a:ahLst/>
              <a:cxnLst/>
              <a:rect l="l" t="t" r="r" b="b"/>
              <a:pathLst>
                <a:path w="303" h="976" extrusionOk="0">
                  <a:moveTo>
                    <a:pt x="31" y="0"/>
                  </a:moveTo>
                  <a:lnTo>
                    <a:pt x="31" y="0"/>
                  </a:lnTo>
                  <a:cubicBezTo>
                    <a:pt x="1" y="30"/>
                    <a:pt x="92" y="213"/>
                    <a:pt x="122" y="486"/>
                  </a:cubicBezTo>
                  <a:cubicBezTo>
                    <a:pt x="183" y="760"/>
                    <a:pt x="92" y="942"/>
                    <a:pt x="122" y="973"/>
                  </a:cubicBezTo>
                  <a:cubicBezTo>
                    <a:pt x="124" y="974"/>
                    <a:pt x="126" y="975"/>
                    <a:pt x="129" y="975"/>
                  </a:cubicBezTo>
                  <a:cubicBezTo>
                    <a:pt x="169" y="975"/>
                    <a:pt x="303" y="744"/>
                    <a:pt x="274" y="486"/>
                  </a:cubicBezTo>
                  <a:cubicBezTo>
                    <a:pt x="244" y="182"/>
                    <a:pt x="61" y="0"/>
                    <a:pt x="3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4368125" y="1942575"/>
              <a:ext cx="1200650" cy="1003825"/>
            </a:xfrm>
            <a:custGeom>
              <a:avLst/>
              <a:gdLst/>
              <a:ahLst/>
              <a:cxnLst/>
              <a:rect l="l" t="t" r="r" b="b"/>
              <a:pathLst>
                <a:path w="48026" h="40153" extrusionOk="0">
                  <a:moveTo>
                    <a:pt x="32919" y="0"/>
                  </a:moveTo>
                  <a:lnTo>
                    <a:pt x="31247" y="1824"/>
                  </a:lnTo>
                  <a:lnTo>
                    <a:pt x="22190" y="4438"/>
                  </a:lnTo>
                  <a:lnTo>
                    <a:pt x="10214" y="10031"/>
                  </a:lnTo>
                  <a:lnTo>
                    <a:pt x="2098" y="9392"/>
                  </a:lnTo>
                  <a:lnTo>
                    <a:pt x="1" y="16475"/>
                  </a:lnTo>
                  <a:lnTo>
                    <a:pt x="11551" y="18815"/>
                  </a:lnTo>
                  <a:lnTo>
                    <a:pt x="22281" y="16353"/>
                  </a:lnTo>
                  <a:lnTo>
                    <a:pt x="22281" y="16353"/>
                  </a:lnTo>
                  <a:cubicBezTo>
                    <a:pt x="22281" y="16353"/>
                    <a:pt x="21734" y="36049"/>
                    <a:pt x="21734" y="36232"/>
                  </a:cubicBezTo>
                  <a:cubicBezTo>
                    <a:pt x="21734" y="36414"/>
                    <a:pt x="20852" y="36718"/>
                    <a:pt x="20913" y="38147"/>
                  </a:cubicBezTo>
                  <a:lnTo>
                    <a:pt x="21673" y="39849"/>
                  </a:lnTo>
                  <a:lnTo>
                    <a:pt x="45229" y="40153"/>
                  </a:lnTo>
                  <a:lnTo>
                    <a:pt x="45868" y="21034"/>
                  </a:lnTo>
                  <a:lnTo>
                    <a:pt x="48026" y="6201"/>
                  </a:lnTo>
                  <a:lnTo>
                    <a:pt x="43102" y="3161"/>
                  </a:lnTo>
                  <a:lnTo>
                    <a:pt x="41339" y="791"/>
                  </a:lnTo>
                  <a:lnTo>
                    <a:pt x="34561" y="7933"/>
                  </a:lnTo>
                  <a:lnTo>
                    <a:pt x="32858" y="1824"/>
                  </a:lnTo>
                  <a:lnTo>
                    <a:pt x="32919"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5153100" y="1992725"/>
              <a:ext cx="55500" cy="161125"/>
            </a:xfrm>
            <a:custGeom>
              <a:avLst/>
              <a:gdLst/>
              <a:ahLst/>
              <a:cxnLst/>
              <a:rect l="l" t="t" r="r" b="b"/>
              <a:pathLst>
                <a:path w="2220" h="6445" extrusionOk="0">
                  <a:moveTo>
                    <a:pt x="0" y="0"/>
                  </a:moveTo>
                  <a:cubicBezTo>
                    <a:pt x="0" y="456"/>
                    <a:pt x="61" y="882"/>
                    <a:pt x="122" y="1338"/>
                  </a:cubicBezTo>
                  <a:cubicBezTo>
                    <a:pt x="244" y="2158"/>
                    <a:pt x="456" y="3283"/>
                    <a:pt x="730" y="4499"/>
                  </a:cubicBezTo>
                  <a:cubicBezTo>
                    <a:pt x="851" y="5107"/>
                    <a:pt x="1034" y="5684"/>
                    <a:pt x="1247" y="6262"/>
                  </a:cubicBezTo>
                  <a:lnTo>
                    <a:pt x="1338" y="6444"/>
                  </a:lnTo>
                  <a:lnTo>
                    <a:pt x="1429" y="6262"/>
                  </a:lnTo>
                  <a:cubicBezTo>
                    <a:pt x="1551" y="5897"/>
                    <a:pt x="1611" y="5502"/>
                    <a:pt x="1581" y="5107"/>
                  </a:cubicBezTo>
                  <a:cubicBezTo>
                    <a:pt x="1581" y="4833"/>
                    <a:pt x="1642" y="4560"/>
                    <a:pt x="1733" y="4286"/>
                  </a:cubicBezTo>
                  <a:cubicBezTo>
                    <a:pt x="1824" y="4043"/>
                    <a:pt x="2007" y="3861"/>
                    <a:pt x="2219" y="3739"/>
                  </a:cubicBezTo>
                  <a:cubicBezTo>
                    <a:pt x="2159" y="3739"/>
                    <a:pt x="2067" y="3769"/>
                    <a:pt x="2007" y="3830"/>
                  </a:cubicBezTo>
                  <a:cubicBezTo>
                    <a:pt x="1855" y="3921"/>
                    <a:pt x="1703" y="4073"/>
                    <a:pt x="1642" y="4256"/>
                  </a:cubicBezTo>
                  <a:cubicBezTo>
                    <a:pt x="1520" y="4529"/>
                    <a:pt x="1429" y="4803"/>
                    <a:pt x="1429" y="5107"/>
                  </a:cubicBezTo>
                  <a:cubicBezTo>
                    <a:pt x="1429" y="5377"/>
                    <a:pt x="1396" y="5647"/>
                    <a:pt x="1329" y="5905"/>
                  </a:cubicBezTo>
                  <a:lnTo>
                    <a:pt x="1329" y="5905"/>
                  </a:lnTo>
                  <a:cubicBezTo>
                    <a:pt x="1159" y="5438"/>
                    <a:pt x="1014" y="4953"/>
                    <a:pt x="912" y="4468"/>
                  </a:cubicBezTo>
                  <a:cubicBezTo>
                    <a:pt x="669" y="3253"/>
                    <a:pt x="426" y="2128"/>
                    <a:pt x="274" y="1307"/>
                  </a:cubicBezTo>
                  <a:cubicBezTo>
                    <a:pt x="213" y="851"/>
                    <a:pt x="122" y="426"/>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5281525" y="2010950"/>
              <a:ext cx="145150" cy="144400"/>
            </a:xfrm>
            <a:custGeom>
              <a:avLst/>
              <a:gdLst/>
              <a:ahLst/>
              <a:cxnLst/>
              <a:rect l="l" t="t" r="r" b="b"/>
              <a:pathLst>
                <a:path w="5806" h="5776" extrusionOk="0">
                  <a:moveTo>
                    <a:pt x="5806" y="1"/>
                  </a:moveTo>
                  <a:cubicBezTo>
                    <a:pt x="5806" y="1"/>
                    <a:pt x="5684" y="92"/>
                    <a:pt x="5502" y="274"/>
                  </a:cubicBezTo>
                  <a:cubicBezTo>
                    <a:pt x="5350" y="487"/>
                    <a:pt x="5076" y="761"/>
                    <a:pt x="4772" y="1095"/>
                  </a:cubicBezTo>
                  <a:cubicBezTo>
                    <a:pt x="4164" y="1794"/>
                    <a:pt x="3344" y="2767"/>
                    <a:pt x="2432" y="3831"/>
                  </a:cubicBezTo>
                  <a:lnTo>
                    <a:pt x="1113" y="5402"/>
                  </a:lnTo>
                  <a:lnTo>
                    <a:pt x="1113" y="5402"/>
                  </a:lnTo>
                  <a:cubicBezTo>
                    <a:pt x="915" y="4651"/>
                    <a:pt x="722" y="4011"/>
                    <a:pt x="608" y="3557"/>
                  </a:cubicBezTo>
                  <a:cubicBezTo>
                    <a:pt x="578" y="3466"/>
                    <a:pt x="517" y="3344"/>
                    <a:pt x="426" y="3253"/>
                  </a:cubicBezTo>
                  <a:cubicBezTo>
                    <a:pt x="365" y="3192"/>
                    <a:pt x="274" y="3162"/>
                    <a:pt x="183" y="3162"/>
                  </a:cubicBezTo>
                  <a:cubicBezTo>
                    <a:pt x="31" y="3162"/>
                    <a:pt x="0" y="3253"/>
                    <a:pt x="0" y="3253"/>
                  </a:cubicBezTo>
                  <a:cubicBezTo>
                    <a:pt x="22" y="3232"/>
                    <a:pt x="74" y="3210"/>
                    <a:pt x="124" y="3210"/>
                  </a:cubicBezTo>
                  <a:cubicBezTo>
                    <a:pt x="144" y="3210"/>
                    <a:pt x="165" y="3214"/>
                    <a:pt x="183" y="3223"/>
                  </a:cubicBezTo>
                  <a:cubicBezTo>
                    <a:pt x="304" y="3223"/>
                    <a:pt x="456" y="3344"/>
                    <a:pt x="487" y="3588"/>
                  </a:cubicBezTo>
                  <a:cubicBezTo>
                    <a:pt x="608" y="4074"/>
                    <a:pt x="760" y="4773"/>
                    <a:pt x="973" y="5594"/>
                  </a:cubicBezTo>
                  <a:lnTo>
                    <a:pt x="1003" y="5776"/>
                  </a:lnTo>
                  <a:lnTo>
                    <a:pt x="1125" y="5654"/>
                  </a:lnTo>
                  <a:lnTo>
                    <a:pt x="2584" y="3952"/>
                  </a:lnTo>
                  <a:cubicBezTo>
                    <a:pt x="3496" y="2888"/>
                    <a:pt x="4316" y="1916"/>
                    <a:pt x="4894" y="1186"/>
                  </a:cubicBezTo>
                  <a:cubicBezTo>
                    <a:pt x="5198" y="822"/>
                    <a:pt x="5411" y="548"/>
                    <a:pt x="5563" y="335"/>
                  </a:cubicBezTo>
                  <a:cubicBezTo>
                    <a:pt x="5654" y="244"/>
                    <a:pt x="5745" y="122"/>
                    <a:pt x="5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5175125" y="2172825"/>
              <a:ext cx="47900" cy="625400"/>
            </a:xfrm>
            <a:custGeom>
              <a:avLst/>
              <a:gdLst/>
              <a:ahLst/>
              <a:cxnLst/>
              <a:rect l="l" t="t" r="r" b="b"/>
              <a:pathLst>
                <a:path w="1916" h="25016" extrusionOk="0">
                  <a:moveTo>
                    <a:pt x="1885" y="0"/>
                  </a:moveTo>
                  <a:cubicBezTo>
                    <a:pt x="1855" y="91"/>
                    <a:pt x="1855" y="182"/>
                    <a:pt x="1825" y="274"/>
                  </a:cubicBezTo>
                  <a:lnTo>
                    <a:pt x="1703" y="973"/>
                  </a:lnTo>
                  <a:cubicBezTo>
                    <a:pt x="1612" y="1611"/>
                    <a:pt x="1490" y="2493"/>
                    <a:pt x="1338" y="3648"/>
                  </a:cubicBezTo>
                  <a:cubicBezTo>
                    <a:pt x="1034" y="5897"/>
                    <a:pt x="639" y="8997"/>
                    <a:pt x="396" y="12462"/>
                  </a:cubicBezTo>
                  <a:cubicBezTo>
                    <a:pt x="153" y="15927"/>
                    <a:pt x="31" y="19058"/>
                    <a:pt x="31" y="21338"/>
                  </a:cubicBezTo>
                  <a:lnTo>
                    <a:pt x="31" y="24013"/>
                  </a:lnTo>
                  <a:lnTo>
                    <a:pt x="31" y="24742"/>
                  </a:lnTo>
                  <a:cubicBezTo>
                    <a:pt x="1" y="24833"/>
                    <a:pt x="31" y="24924"/>
                    <a:pt x="31" y="25016"/>
                  </a:cubicBezTo>
                  <a:cubicBezTo>
                    <a:pt x="62" y="24924"/>
                    <a:pt x="62" y="24833"/>
                    <a:pt x="62" y="24742"/>
                  </a:cubicBezTo>
                  <a:cubicBezTo>
                    <a:pt x="92" y="24560"/>
                    <a:pt x="92" y="24317"/>
                    <a:pt x="92" y="24013"/>
                  </a:cubicBezTo>
                  <a:cubicBezTo>
                    <a:pt x="92" y="23344"/>
                    <a:pt x="122" y="22432"/>
                    <a:pt x="153" y="21307"/>
                  </a:cubicBezTo>
                  <a:cubicBezTo>
                    <a:pt x="214" y="19058"/>
                    <a:pt x="335" y="15927"/>
                    <a:pt x="609" y="12462"/>
                  </a:cubicBezTo>
                  <a:cubicBezTo>
                    <a:pt x="852" y="9028"/>
                    <a:pt x="1186" y="5897"/>
                    <a:pt x="1460" y="3648"/>
                  </a:cubicBezTo>
                  <a:cubicBezTo>
                    <a:pt x="1612" y="2553"/>
                    <a:pt x="1733" y="1641"/>
                    <a:pt x="1794" y="1003"/>
                  </a:cubicBezTo>
                  <a:cubicBezTo>
                    <a:pt x="1855" y="699"/>
                    <a:pt x="1885" y="456"/>
                    <a:pt x="1885" y="274"/>
                  </a:cubicBezTo>
                  <a:cubicBezTo>
                    <a:pt x="1916" y="182"/>
                    <a:pt x="1916" y="91"/>
                    <a:pt x="188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4"/>
            <p:cNvSpPr/>
            <p:nvPr/>
          </p:nvSpPr>
          <p:spPr>
            <a:xfrm>
              <a:off x="5122700" y="2828600"/>
              <a:ext cx="7625" cy="84375"/>
            </a:xfrm>
            <a:custGeom>
              <a:avLst/>
              <a:gdLst/>
              <a:ahLst/>
              <a:cxnLst/>
              <a:rect l="l" t="t" r="r" b="b"/>
              <a:pathLst>
                <a:path w="305" h="3375" extrusionOk="0">
                  <a:moveTo>
                    <a:pt x="244" y="0"/>
                  </a:moveTo>
                  <a:cubicBezTo>
                    <a:pt x="92" y="548"/>
                    <a:pt x="31" y="1125"/>
                    <a:pt x="31" y="1703"/>
                  </a:cubicBezTo>
                  <a:cubicBezTo>
                    <a:pt x="1" y="2250"/>
                    <a:pt x="61" y="2827"/>
                    <a:pt x="213" y="3374"/>
                  </a:cubicBezTo>
                  <a:cubicBezTo>
                    <a:pt x="305" y="3374"/>
                    <a:pt x="213" y="2614"/>
                    <a:pt x="244" y="1703"/>
                  </a:cubicBezTo>
                  <a:cubicBezTo>
                    <a:pt x="305" y="1125"/>
                    <a:pt x="305" y="548"/>
                    <a:pt x="2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4"/>
            <p:cNvSpPr/>
            <p:nvPr/>
          </p:nvSpPr>
          <p:spPr>
            <a:xfrm>
              <a:off x="4965400" y="2774650"/>
              <a:ext cx="404300" cy="72200"/>
            </a:xfrm>
            <a:custGeom>
              <a:avLst/>
              <a:gdLst/>
              <a:ahLst/>
              <a:cxnLst/>
              <a:rect l="l" t="t" r="r" b="b"/>
              <a:pathLst>
                <a:path w="16172" h="2888" extrusionOk="0">
                  <a:moveTo>
                    <a:pt x="16171" y="0"/>
                  </a:moveTo>
                  <a:lnTo>
                    <a:pt x="16171" y="0"/>
                  </a:lnTo>
                  <a:cubicBezTo>
                    <a:pt x="15958" y="61"/>
                    <a:pt x="15746" y="92"/>
                    <a:pt x="15533" y="183"/>
                  </a:cubicBezTo>
                  <a:lnTo>
                    <a:pt x="13831" y="639"/>
                  </a:lnTo>
                  <a:cubicBezTo>
                    <a:pt x="12402" y="1034"/>
                    <a:pt x="10396" y="1520"/>
                    <a:pt x="8147" y="1915"/>
                  </a:cubicBezTo>
                  <a:cubicBezTo>
                    <a:pt x="5928" y="2280"/>
                    <a:pt x="3861" y="2523"/>
                    <a:pt x="2402" y="2675"/>
                  </a:cubicBezTo>
                  <a:lnTo>
                    <a:pt x="639" y="2827"/>
                  </a:lnTo>
                  <a:cubicBezTo>
                    <a:pt x="426" y="2827"/>
                    <a:pt x="213" y="2858"/>
                    <a:pt x="1" y="2888"/>
                  </a:cubicBezTo>
                  <a:lnTo>
                    <a:pt x="639" y="2888"/>
                  </a:lnTo>
                  <a:cubicBezTo>
                    <a:pt x="1065" y="2888"/>
                    <a:pt x="1672" y="2858"/>
                    <a:pt x="2402" y="2797"/>
                  </a:cubicBezTo>
                  <a:cubicBezTo>
                    <a:pt x="4347" y="2645"/>
                    <a:pt x="6262" y="2402"/>
                    <a:pt x="8208" y="2067"/>
                  </a:cubicBezTo>
                  <a:cubicBezTo>
                    <a:pt x="10092" y="1733"/>
                    <a:pt x="12007" y="1307"/>
                    <a:pt x="13861" y="760"/>
                  </a:cubicBezTo>
                  <a:cubicBezTo>
                    <a:pt x="14591" y="548"/>
                    <a:pt x="15168" y="365"/>
                    <a:pt x="15563" y="244"/>
                  </a:cubicBezTo>
                  <a:cubicBezTo>
                    <a:pt x="15776" y="183"/>
                    <a:pt x="15958" y="92"/>
                    <a:pt x="16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4919800" y="2142425"/>
              <a:ext cx="6125" cy="312325"/>
            </a:xfrm>
            <a:custGeom>
              <a:avLst/>
              <a:gdLst/>
              <a:ahLst/>
              <a:cxnLst/>
              <a:rect l="l" t="t" r="r" b="b"/>
              <a:pathLst>
                <a:path w="245" h="12493" extrusionOk="0">
                  <a:moveTo>
                    <a:pt x="153" y="0"/>
                  </a:moveTo>
                  <a:cubicBezTo>
                    <a:pt x="92" y="0"/>
                    <a:pt x="31" y="2797"/>
                    <a:pt x="31" y="6262"/>
                  </a:cubicBezTo>
                  <a:cubicBezTo>
                    <a:pt x="1" y="9696"/>
                    <a:pt x="31" y="12493"/>
                    <a:pt x="92" y="12493"/>
                  </a:cubicBezTo>
                  <a:cubicBezTo>
                    <a:pt x="153" y="12493"/>
                    <a:pt x="214" y="9696"/>
                    <a:pt x="214" y="6262"/>
                  </a:cubicBezTo>
                  <a:cubicBezTo>
                    <a:pt x="244" y="2797"/>
                    <a:pt x="214" y="31"/>
                    <a:pt x="1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5492000" y="2090750"/>
              <a:ext cx="265225" cy="851850"/>
            </a:xfrm>
            <a:custGeom>
              <a:avLst/>
              <a:gdLst/>
              <a:ahLst/>
              <a:cxnLst/>
              <a:rect l="l" t="t" r="r" b="b"/>
              <a:pathLst>
                <a:path w="10609" h="34074" extrusionOk="0">
                  <a:moveTo>
                    <a:pt x="2645" y="0"/>
                  </a:moveTo>
                  <a:lnTo>
                    <a:pt x="518" y="14165"/>
                  </a:lnTo>
                  <a:lnTo>
                    <a:pt x="3071" y="21642"/>
                  </a:lnTo>
                  <a:lnTo>
                    <a:pt x="1" y="30426"/>
                  </a:lnTo>
                  <a:lnTo>
                    <a:pt x="6141" y="34074"/>
                  </a:lnTo>
                  <a:lnTo>
                    <a:pt x="9940" y="24682"/>
                  </a:lnTo>
                  <a:cubicBezTo>
                    <a:pt x="10518" y="23283"/>
                    <a:pt x="10609" y="21733"/>
                    <a:pt x="10183" y="20274"/>
                  </a:cubicBezTo>
                  <a:cubicBezTo>
                    <a:pt x="8876" y="15563"/>
                    <a:pt x="5958" y="5107"/>
                    <a:pt x="5806" y="3982"/>
                  </a:cubicBezTo>
                  <a:cubicBezTo>
                    <a:pt x="5594" y="2554"/>
                    <a:pt x="2645" y="0"/>
                    <a:pt x="2645"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5431225" y="2108975"/>
              <a:ext cx="214300" cy="833625"/>
            </a:xfrm>
            <a:custGeom>
              <a:avLst/>
              <a:gdLst/>
              <a:ahLst/>
              <a:cxnLst/>
              <a:rect l="l" t="t" r="r" b="b"/>
              <a:pathLst>
                <a:path w="8572" h="33345" extrusionOk="0">
                  <a:moveTo>
                    <a:pt x="3101" y="1"/>
                  </a:moveTo>
                  <a:lnTo>
                    <a:pt x="3101" y="1"/>
                  </a:lnTo>
                  <a:cubicBezTo>
                    <a:pt x="3009" y="31"/>
                    <a:pt x="2949" y="62"/>
                    <a:pt x="2888" y="122"/>
                  </a:cubicBezTo>
                  <a:cubicBezTo>
                    <a:pt x="2705" y="244"/>
                    <a:pt x="2523" y="396"/>
                    <a:pt x="2371" y="548"/>
                  </a:cubicBezTo>
                  <a:cubicBezTo>
                    <a:pt x="1733" y="1095"/>
                    <a:pt x="1186" y="1794"/>
                    <a:pt x="791" y="2554"/>
                  </a:cubicBezTo>
                  <a:cubicBezTo>
                    <a:pt x="487" y="3071"/>
                    <a:pt x="274" y="3648"/>
                    <a:pt x="152" y="4256"/>
                  </a:cubicBezTo>
                  <a:cubicBezTo>
                    <a:pt x="31" y="4955"/>
                    <a:pt x="0" y="5654"/>
                    <a:pt x="91" y="6384"/>
                  </a:cubicBezTo>
                  <a:cubicBezTo>
                    <a:pt x="274" y="7873"/>
                    <a:pt x="973" y="9454"/>
                    <a:pt x="1733" y="11095"/>
                  </a:cubicBezTo>
                  <a:cubicBezTo>
                    <a:pt x="2523" y="13193"/>
                    <a:pt x="3374" y="15503"/>
                    <a:pt x="4286" y="17934"/>
                  </a:cubicBezTo>
                  <a:cubicBezTo>
                    <a:pt x="4647" y="18957"/>
                    <a:pt x="5038" y="19950"/>
                    <a:pt x="5370" y="20913"/>
                  </a:cubicBezTo>
                  <a:lnTo>
                    <a:pt x="5370" y="20913"/>
                  </a:lnTo>
                  <a:cubicBezTo>
                    <a:pt x="4249" y="24214"/>
                    <a:pt x="3219" y="27212"/>
                    <a:pt x="2341" y="29667"/>
                  </a:cubicBezTo>
                  <a:lnTo>
                    <a:pt x="2341" y="29728"/>
                  </a:lnTo>
                  <a:lnTo>
                    <a:pt x="2401" y="29758"/>
                  </a:lnTo>
                  <a:lnTo>
                    <a:pt x="6900" y="32372"/>
                  </a:lnTo>
                  <a:lnTo>
                    <a:pt x="8146" y="33102"/>
                  </a:lnTo>
                  <a:lnTo>
                    <a:pt x="8450" y="33284"/>
                  </a:lnTo>
                  <a:cubicBezTo>
                    <a:pt x="8506" y="33312"/>
                    <a:pt x="8536" y="33314"/>
                    <a:pt x="8564" y="33337"/>
                  </a:cubicBezTo>
                  <a:lnTo>
                    <a:pt x="8564" y="33337"/>
                  </a:lnTo>
                  <a:cubicBezTo>
                    <a:pt x="8549" y="33325"/>
                    <a:pt x="8515" y="33297"/>
                    <a:pt x="8450" y="33254"/>
                  </a:cubicBezTo>
                  <a:lnTo>
                    <a:pt x="8146" y="33041"/>
                  </a:lnTo>
                  <a:lnTo>
                    <a:pt x="6900" y="32281"/>
                  </a:lnTo>
                  <a:lnTo>
                    <a:pt x="2513" y="29667"/>
                  </a:lnTo>
                  <a:lnTo>
                    <a:pt x="2513" y="29667"/>
                  </a:lnTo>
                  <a:cubicBezTo>
                    <a:pt x="3361" y="27186"/>
                    <a:pt x="4417" y="24199"/>
                    <a:pt x="5593" y="20913"/>
                  </a:cubicBezTo>
                  <a:lnTo>
                    <a:pt x="5593" y="20883"/>
                  </a:lnTo>
                  <a:lnTo>
                    <a:pt x="5593" y="20852"/>
                  </a:lnTo>
                  <a:cubicBezTo>
                    <a:pt x="5228" y="19880"/>
                    <a:pt x="4833" y="18877"/>
                    <a:pt x="4468" y="17843"/>
                  </a:cubicBezTo>
                  <a:lnTo>
                    <a:pt x="1915" y="11004"/>
                  </a:lnTo>
                  <a:cubicBezTo>
                    <a:pt x="1125" y="9393"/>
                    <a:pt x="456" y="7843"/>
                    <a:pt x="243" y="6354"/>
                  </a:cubicBezTo>
                  <a:cubicBezTo>
                    <a:pt x="152" y="5654"/>
                    <a:pt x="183" y="4955"/>
                    <a:pt x="304" y="4287"/>
                  </a:cubicBezTo>
                  <a:cubicBezTo>
                    <a:pt x="395" y="3679"/>
                    <a:pt x="608" y="3132"/>
                    <a:pt x="882" y="2584"/>
                  </a:cubicBezTo>
                  <a:cubicBezTo>
                    <a:pt x="1277" y="1855"/>
                    <a:pt x="1794" y="1156"/>
                    <a:pt x="2401" y="578"/>
                  </a:cubicBezTo>
                  <a:cubicBezTo>
                    <a:pt x="2614" y="396"/>
                    <a:pt x="2797" y="244"/>
                    <a:pt x="2918" y="153"/>
                  </a:cubicBezTo>
                  <a:cubicBezTo>
                    <a:pt x="2979" y="92"/>
                    <a:pt x="3040" y="62"/>
                    <a:pt x="3101" y="1"/>
                  </a:cubicBezTo>
                  <a:close/>
                  <a:moveTo>
                    <a:pt x="8564" y="33337"/>
                  </a:moveTo>
                  <a:cubicBezTo>
                    <a:pt x="8569" y="33342"/>
                    <a:pt x="8572" y="33345"/>
                    <a:pt x="8572" y="33345"/>
                  </a:cubicBezTo>
                  <a:lnTo>
                    <a:pt x="8572" y="33345"/>
                  </a:lnTo>
                  <a:cubicBezTo>
                    <a:pt x="8569" y="33342"/>
                    <a:pt x="8566" y="33340"/>
                    <a:pt x="8564" y="3333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5249600" y="2090750"/>
              <a:ext cx="110975" cy="99900"/>
            </a:xfrm>
            <a:custGeom>
              <a:avLst/>
              <a:gdLst/>
              <a:ahLst/>
              <a:cxnLst/>
              <a:rect l="l" t="t" r="r" b="b"/>
              <a:pathLst>
                <a:path w="4439" h="3996" extrusionOk="0">
                  <a:moveTo>
                    <a:pt x="4438" y="0"/>
                  </a:moveTo>
                  <a:cubicBezTo>
                    <a:pt x="4438" y="1"/>
                    <a:pt x="4438" y="1"/>
                    <a:pt x="4438" y="2"/>
                  </a:cubicBezTo>
                  <a:lnTo>
                    <a:pt x="4438" y="2"/>
                  </a:lnTo>
                  <a:cubicBezTo>
                    <a:pt x="4438" y="1"/>
                    <a:pt x="4438" y="1"/>
                    <a:pt x="4438" y="0"/>
                  </a:cubicBezTo>
                  <a:close/>
                  <a:moveTo>
                    <a:pt x="4438" y="2"/>
                  </a:moveTo>
                  <a:cubicBezTo>
                    <a:pt x="4398" y="76"/>
                    <a:pt x="2311" y="2432"/>
                    <a:pt x="2311" y="2432"/>
                  </a:cubicBezTo>
                  <a:cubicBezTo>
                    <a:pt x="2250" y="1824"/>
                    <a:pt x="2068" y="1216"/>
                    <a:pt x="1855" y="669"/>
                  </a:cubicBezTo>
                  <a:cubicBezTo>
                    <a:pt x="1764" y="487"/>
                    <a:pt x="1703" y="183"/>
                    <a:pt x="1520" y="92"/>
                  </a:cubicBezTo>
                  <a:cubicBezTo>
                    <a:pt x="1487" y="77"/>
                    <a:pt x="1453" y="70"/>
                    <a:pt x="1417" y="70"/>
                  </a:cubicBezTo>
                  <a:cubicBezTo>
                    <a:pt x="1154" y="70"/>
                    <a:pt x="830" y="425"/>
                    <a:pt x="669" y="639"/>
                  </a:cubicBezTo>
                  <a:cubicBezTo>
                    <a:pt x="457" y="882"/>
                    <a:pt x="244" y="1125"/>
                    <a:pt x="1" y="1338"/>
                  </a:cubicBezTo>
                  <a:lnTo>
                    <a:pt x="31" y="1368"/>
                  </a:lnTo>
                  <a:cubicBezTo>
                    <a:pt x="457" y="1368"/>
                    <a:pt x="821" y="1642"/>
                    <a:pt x="943" y="2037"/>
                  </a:cubicBezTo>
                  <a:cubicBezTo>
                    <a:pt x="1004" y="2462"/>
                    <a:pt x="943" y="2888"/>
                    <a:pt x="1065" y="3283"/>
                  </a:cubicBezTo>
                  <a:cubicBezTo>
                    <a:pt x="1147" y="3639"/>
                    <a:pt x="1476" y="3995"/>
                    <a:pt x="1829" y="3995"/>
                  </a:cubicBezTo>
                  <a:cubicBezTo>
                    <a:pt x="1868" y="3995"/>
                    <a:pt x="1907" y="3991"/>
                    <a:pt x="1946" y="3982"/>
                  </a:cubicBezTo>
                  <a:cubicBezTo>
                    <a:pt x="2189" y="3921"/>
                    <a:pt x="2402" y="3739"/>
                    <a:pt x="2524" y="3526"/>
                  </a:cubicBezTo>
                  <a:cubicBezTo>
                    <a:pt x="3313" y="2463"/>
                    <a:pt x="3952" y="1278"/>
                    <a:pt x="4438" y="2"/>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4"/>
            <p:cNvSpPr/>
            <p:nvPr/>
          </p:nvSpPr>
          <p:spPr>
            <a:xfrm>
              <a:off x="5164500" y="2070225"/>
              <a:ext cx="67650" cy="109475"/>
            </a:xfrm>
            <a:custGeom>
              <a:avLst/>
              <a:gdLst/>
              <a:ahLst/>
              <a:cxnLst/>
              <a:rect l="l" t="t" r="r" b="b"/>
              <a:pathLst>
                <a:path w="2706" h="4379" extrusionOk="0">
                  <a:moveTo>
                    <a:pt x="0" y="1"/>
                  </a:moveTo>
                  <a:lnTo>
                    <a:pt x="0" y="31"/>
                  </a:lnTo>
                  <a:cubicBezTo>
                    <a:pt x="31" y="1368"/>
                    <a:pt x="304" y="2675"/>
                    <a:pt x="760" y="3952"/>
                  </a:cubicBezTo>
                  <a:cubicBezTo>
                    <a:pt x="791" y="4074"/>
                    <a:pt x="882" y="4195"/>
                    <a:pt x="973" y="4286"/>
                  </a:cubicBezTo>
                  <a:cubicBezTo>
                    <a:pt x="1032" y="4345"/>
                    <a:pt x="1116" y="4379"/>
                    <a:pt x="1201" y="4379"/>
                  </a:cubicBezTo>
                  <a:cubicBezTo>
                    <a:pt x="1248" y="4379"/>
                    <a:pt x="1295" y="4369"/>
                    <a:pt x="1338" y="4347"/>
                  </a:cubicBezTo>
                  <a:cubicBezTo>
                    <a:pt x="1490" y="4074"/>
                    <a:pt x="1611" y="3800"/>
                    <a:pt x="1733" y="3527"/>
                  </a:cubicBezTo>
                  <a:cubicBezTo>
                    <a:pt x="1915" y="2979"/>
                    <a:pt x="2706" y="2919"/>
                    <a:pt x="2706" y="2919"/>
                  </a:cubicBezTo>
                  <a:cubicBezTo>
                    <a:pt x="2584" y="2311"/>
                    <a:pt x="2402" y="1703"/>
                    <a:pt x="2189" y="1125"/>
                  </a:cubicBezTo>
                  <a:cubicBezTo>
                    <a:pt x="2107" y="934"/>
                    <a:pt x="1952" y="817"/>
                    <a:pt x="1767" y="817"/>
                  </a:cubicBezTo>
                  <a:cubicBezTo>
                    <a:pt x="1746" y="817"/>
                    <a:pt x="1724" y="818"/>
                    <a:pt x="1703" y="821"/>
                  </a:cubicBezTo>
                  <a:cubicBezTo>
                    <a:pt x="1429" y="913"/>
                    <a:pt x="1216" y="1125"/>
                    <a:pt x="1155" y="1429"/>
                  </a:cubicBezTo>
                  <a:cubicBezTo>
                    <a:pt x="1034" y="2402"/>
                    <a:pt x="1064" y="2858"/>
                    <a:pt x="912" y="3192"/>
                  </a:cubicBezTo>
                  <a:cubicBezTo>
                    <a:pt x="547" y="2159"/>
                    <a:pt x="244" y="913"/>
                    <a:pt x="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4"/>
            <p:cNvSpPr/>
            <p:nvPr/>
          </p:nvSpPr>
          <p:spPr>
            <a:xfrm>
              <a:off x="5001125" y="2749275"/>
              <a:ext cx="320700" cy="98375"/>
            </a:xfrm>
            <a:custGeom>
              <a:avLst/>
              <a:gdLst/>
              <a:ahLst/>
              <a:cxnLst/>
              <a:rect l="l" t="t" r="r" b="b"/>
              <a:pathLst>
                <a:path w="12828" h="3935" extrusionOk="0">
                  <a:moveTo>
                    <a:pt x="11543" y="1"/>
                  </a:moveTo>
                  <a:cubicBezTo>
                    <a:pt x="11485" y="1"/>
                    <a:pt x="11427" y="5"/>
                    <a:pt x="11368" y="12"/>
                  </a:cubicBezTo>
                  <a:cubicBezTo>
                    <a:pt x="10912" y="104"/>
                    <a:pt x="10517" y="286"/>
                    <a:pt x="10152" y="559"/>
                  </a:cubicBezTo>
                  <a:cubicBezTo>
                    <a:pt x="9818" y="833"/>
                    <a:pt x="9484" y="1137"/>
                    <a:pt x="9089" y="1350"/>
                  </a:cubicBezTo>
                  <a:cubicBezTo>
                    <a:pt x="8146" y="1927"/>
                    <a:pt x="7022" y="2049"/>
                    <a:pt x="5927" y="2079"/>
                  </a:cubicBezTo>
                  <a:cubicBezTo>
                    <a:pt x="5645" y="2064"/>
                    <a:pt x="5362" y="2056"/>
                    <a:pt x="5080" y="2056"/>
                  </a:cubicBezTo>
                  <a:cubicBezTo>
                    <a:pt x="4270" y="2056"/>
                    <a:pt x="3464" y="2118"/>
                    <a:pt x="2675" y="2231"/>
                  </a:cubicBezTo>
                  <a:cubicBezTo>
                    <a:pt x="1581" y="2444"/>
                    <a:pt x="517" y="2991"/>
                    <a:pt x="0" y="3933"/>
                  </a:cubicBezTo>
                  <a:cubicBezTo>
                    <a:pt x="0" y="3934"/>
                    <a:pt x="4" y="3934"/>
                    <a:pt x="12" y="3934"/>
                  </a:cubicBezTo>
                  <a:cubicBezTo>
                    <a:pt x="385" y="3934"/>
                    <a:pt x="9395" y="3231"/>
                    <a:pt x="12371" y="1654"/>
                  </a:cubicBezTo>
                  <a:cubicBezTo>
                    <a:pt x="12736" y="1380"/>
                    <a:pt x="12827" y="863"/>
                    <a:pt x="12554" y="468"/>
                  </a:cubicBezTo>
                  <a:cubicBezTo>
                    <a:pt x="12315" y="177"/>
                    <a:pt x="11938" y="1"/>
                    <a:pt x="115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5335275" y="2873425"/>
              <a:ext cx="286700" cy="259925"/>
            </a:xfrm>
            <a:custGeom>
              <a:avLst/>
              <a:gdLst/>
              <a:ahLst/>
              <a:cxnLst/>
              <a:rect l="l" t="t" r="r" b="b"/>
              <a:pathLst>
                <a:path w="11468" h="10397" extrusionOk="0">
                  <a:moveTo>
                    <a:pt x="7729" y="1"/>
                  </a:moveTo>
                  <a:lnTo>
                    <a:pt x="6513" y="2372"/>
                  </a:lnTo>
                  <a:cubicBezTo>
                    <a:pt x="6361" y="2706"/>
                    <a:pt x="6027" y="2888"/>
                    <a:pt x="5692" y="2919"/>
                  </a:cubicBezTo>
                  <a:lnTo>
                    <a:pt x="5358" y="2949"/>
                  </a:lnTo>
                  <a:cubicBezTo>
                    <a:pt x="5325" y="2941"/>
                    <a:pt x="5293" y="2937"/>
                    <a:pt x="5260" y="2937"/>
                  </a:cubicBezTo>
                  <a:cubicBezTo>
                    <a:pt x="5171" y="2937"/>
                    <a:pt x="5082" y="2965"/>
                    <a:pt x="4993" y="3010"/>
                  </a:cubicBezTo>
                  <a:cubicBezTo>
                    <a:pt x="4142" y="3405"/>
                    <a:pt x="3352" y="3952"/>
                    <a:pt x="3109" y="3952"/>
                  </a:cubicBezTo>
                  <a:cubicBezTo>
                    <a:pt x="2980" y="3974"/>
                    <a:pt x="2850" y="3984"/>
                    <a:pt x="2721" y="3984"/>
                  </a:cubicBezTo>
                  <a:cubicBezTo>
                    <a:pt x="2486" y="3984"/>
                    <a:pt x="2250" y="3950"/>
                    <a:pt x="2014" y="3891"/>
                  </a:cubicBezTo>
                  <a:cubicBezTo>
                    <a:pt x="1589" y="3800"/>
                    <a:pt x="1133" y="3648"/>
                    <a:pt x="738" y="3466"/>
                  </a:cubicBezTo>
                  <a:cubicBezTo>
                    <a:pt x="654" y="3405"/>
                    <a:pt x="565" y="3379"/>
                    <a:pt x="480" y="3379"/>
                  </a:cubicBezTo>
                  <a:cubicBezTo>
                    <a:pt x="223" y="3379"/>
                    <a:pt x="1" y="3618"/>
                    <a:pt x="69" y="3891"/>
                  </a:cubicBezTo>
                  <a:cubicBezTo>
                    <a:pt x="221" y="4256"/>
                    <a:pt x="1163" y="4894"/>
                    <a:pt x="2501" y="5107"/>
                  </a:cubicBezTo>
                  <a:cubicBezTo>
                    <a:pt x="3595" y="5259"/>
                    <a:pt x="2592" y="5989"/>
                    <a:pt x="1832" y="6505"/>
                  </a:cubicBezTo>
                  <a:cubicBezTo>
                    <a:pt x="2045" y="6931"/>
                    <a:pt x="2288" y="7326"/>
                    <a:pt x="2531" y="7752"/>
                  </a:cubicBezTo>
                  <a:cubicBezTo>
                    <a:pt x="2592" y="7752"/>
                    <a:pt x="2622" y="7782"/>
                    <a:pt x="2622" y="7812"/>
                  </a:cubicBezTo>
                  <a:cubicBezTo>
                    <a:pt x="2653" y="7843"/>
                    <a:pt x="2653" y="7843"/>
                    <a:pt x="2622" y="7873"/>
                  </a:cubicBezTo>
                  <a:cubicBezTo>
                    <a:pt x="3261" y="8907"/>
                    <a:pt x="4081" y="9758"/>
                    <a:pt x="5084" y="10396"/>
                  </a:cubicBezTo>
                  <a:cubicBezTo>
                    <a:pt x="6300" y="9089"/>
                    <a:pt x="7455" y="7721"/>
                    <a:pt x="8519" y="6293"/>
                  </a:cubicBezTo>
                  <a:lnTo>
                    <a:pt x="11468" y="2220"/>
                  </a:lnTo>
                  <a:lnTo>
                    <a:pt x="7729"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5377275" y="3027700"/>
              <a:ext cx="104875" cy="117050"/>
            </a:xfrm>
            <a:custGeom>
              <a:avLst/>
              <a:gdLst/>
              <a:ahLst/>
              <a:cxnLst/>
              <a:rect l="l" t="t" r="r" b="b"/>
              <a:pathLst>
                <a:path w="4195" h="4682" extrusionOk="0">
                  <a:moveTo>
                    <a:pt x="0" y="0"/>
                  </a:moveTo>
                  <a:lnTo>
                    <a:pt x="0" y="0"/>
                  </a:lnTo>
                  <a:cubicBezTo>
                    <a:pt x="61" y="304"/>
                    <a:pt x="152" y="608"/>
                    <a:pt x="304" y="882"/>
                  </a:cubicBezTo>
                  <a:cubicBezTo>
                    <a:pt x="638" y="1581"/>
                    <a:pt x="1064" y="2219"/>
                    <a:pt x="1581" y="2797"/>
                  </a:cubicBezTo>
                  <a:cubicBezTo>
                    <a:pt x="2067" y="3374"/>
                    <a:pt x="2675" y="3860"/>
                    <a:pt x="3313" y="4255"/>
                  </a:cubicBezTo>
                  <a:cubicBezTo>
                    <a:pt x="3544" y="4409"/>
                    <a:pt x="3796" y="4541"/>
                    <a:pt x="4052" y="4616"/>
                  </a:cubicBezTo>
                  <a:lnTo>
                    <a:pt x="4052" y="4616"/>
                  </a:lnTo>
                  <a:cubicBezTo>
                    <a:pt x="2251" y="3550"/>
                    <a:pt x="834" y="1936"/>
                    <a:pt x="0" y="0"/>
                  </a:cubicBezTo>
                  <a:close/>
                  <a:moveTo>
                    <a:pt x="4052" y="4616"/>
                  </a:moveTo>
                  <a:lnTo>
                    <a:pt x="4052" y="4616"/>
                  </a:lnTo>
                  <a:cubicBezTo>
                    <a:pt x="4089" y="4638"/>
                    <a:pt x="4127" y="4659"/>
                    <a:pt x="4164" y="4681"/>
                  </a:cubicBezTo>
                  <a:lnTo>
                    <a:pt x="4195" y="4651"/>
                  </a:lnTo>
                  <a:cubicBezTo>
                    <a:pt x="4147" y="4641"/>
                    <a:pt x="4100" y="4629"/>
                    <a:pt x="4052" y="4616"/>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5123450" y="2953975"/>
              <a:ext cx="65375" cy="250025"/>
            </a:xfrm>
            <a:custGeom>
              <a:avLst/>
              <a:gdLst/>
              <a:ahLst/>
              <a:cxnLst/>
              <a:rect l="l" t="t" r="r" b="b"/>
              <a:pathLst>
                <a:path w="2615" h="10001" extrusionOk="0">
                  <a:moveTo>
                    <a:pt x="1" y="1"/>
                  </a:moveTo>
                  <a:cubicBezTo>
                    <a:pt x="1" y="153"/>
                    <a:pt x="1" y="305"/>
                    <a:pt x="31" y="426"/>
                  </a:cubicBezTo>
                  <a:cubicBezTo>
                    <a:pt x="62" y="700"/>
                    <a:pt x="92" y="1065"/>
                    <a:pt x="183" y="1551"/>
                  </a:cubicBezTo>
                  <a:cubicBezTo>
                    <a:pt x="305" y="2493"/>
                    <a:pt x="518" y="3800"/>
                    <a:pt x="791" y="5198"/>
                  </a:cubicBezTo>
                  <a:cubicBezTo>
                    <a:pt x="943" y="5928"/>
                    <a:pt x="1095" y="6597"/>
                    <a:pt x="1217" y="7204"/>
                  </a:cubicBezTo>
                  <a:cubicBezTo>
                    <a:pt x="1338" y="7752"/>
                    <a:pt x="1460" y="8299"/>
                    <a:pt x="1642" y="8846"/>
                  </a:cubicBezTo>
                  <a:cubicBezTo>
                    <a:pt x="1734" y="9211"/>
                    <a:pt x="1946" y="9545"/>
                    <a:pt x="2250" y="9819"/>
                  </a:cubicBezTo>
                  <a:cubicBezTo>
                    <a:pt x="2311" y="9879"/>
                    <a:pt x="2402" y="9940"/>
                    <a:pt x="2493" y="9970"/>
                  </a:cubicBezTo>
                  <a:cubicBezTo>
                    <a:pt x="2585" y="10001"/>
                    <a:pt x="2615" y="10001"/>
                    <a:pt x="2615" y="10001"/>
                  </a:cubicBezTo>
                  <a:cubicBezTo>
                    <a:pt x="2615" y="10001"/>
                    <a:pt x="2493" y="9940"/>
                    <a:pt x="2311" y="9727"/>
                  </a:cubicBezTo>
                  <a:cubicBezTo>
                    <a:pt x="2068" y="9454"/>
                    <a:pt x="1886" y="9119"/>
                    <a:pt x="1764" y="8785"/>
                  </a:cubicBezTo>
                  <a:cubicBezTo>
                    <a:pt x="1612" y="8329"/>
                    <a:pt x="1521" y="7782"/>
                    <a:pt x="1399" y="7174"/>
                  </a:cubicBezTo>
                  <a:cubicBezTo>
                    <a:pt x="1278" y="6536"/>
                    <a:pt x="1126" y="5867"/>
                    <a:pt x="1004" y="5168"/>
                  </a:cubicBezTo>
                  <a:cubicBezTo>
                    <a:pt x="700" y="3739"/>
                    <a:pt x="487" y="2432"/>
                    <a:pt x="305" y="1490"/>
                  </a:cubicBezTo>
                  <a:lnTo>
                    <a:pt x="92" y="396"/>
                  </a:lnTo>
                  <a:cubicBezTo>
                    <a:pt x="92" y="274"/>
                    <a:pt x="62" y="122"/>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5157650" y="2986300"/>
              <a:ext cx="38775" cy="38000"/>
            </a:xfrm>
            <a:custGeom>
              <a:avLst/>
              <a:gdLst/>
              <a:ahLst/>
              <a:cxnLst/>
              <a:rect l="l" t="t" r="r" b="b"/>
              <a:pathLst>
                <a:path w="1551" h="1520" extrusionOk="0">
                  <a:moveTo>
                    <a:pt x="765" y="0"/>
                  </a:moveTo>
                  <a:cubicBezTo>
                    <a:pt x="654" y="0"/>
                    <a:pt x="475" y="33"/>
                    <a:pt x="274" y="197"/>
                  </a:cubicBezTo>
                  <a:cubicBezTo>
                    <a:pt x="92" y="349"/>
                    <a:pt x="1" y="592"/>
                    <a:pt x="62" y="835"/>
                  </a:cubicBezTo>
                  <a:cubicBezTo>
                    <a:pt x="92" y="1139"/>
                    <a:pt x="305" y="1413"/>
                    <a:pt x="609" y="1504"/>
                  </a:cubicBezTo>
                  <a:cubicBezTo>
                    <a:pt x="661" y="1515"/>
                    <a:pt x="713" y="1520"/>
                    <a:pt x="765" y="1520"/>
                  </a:cubicBezTo>
                  <a:cubicBezTo>
                    <a:pt x="1013" y="1520"/>
                    <a:pt x="1248" y="1402"/>
                    <a:pt x="1399" y="1200"/>
                  </a:cubicBezTo>
                  <a:cubicBezTo>
                    <a:pt x="1551" y="987"/>
                    <a:pt x="1551" y="714"/>
                    <a:pt x="1429" y="501"/>
                  </a:cubicBezTo>
                  <a:cubicBezTo>
                    <a:pt x="1369" y="349"/>
                    <a:pt x="1247" y="228"/>
                    <a:pt x="1095" y="197"/>
                  </a:cubicBezTo>
                  <a:cubicBezTo>
                    <a:pt x="1065" y="187"/>
                    <a:pt x="1034" y="184"/>
                    <a:pt x="1007" y="184"/>
                  </a:cubicBezTo>
                  <a:cubicBezTo>
                    <a:pt x="953" y="184"/>
                    <a:pt x="913" y="197"/>
                    <a:pt x="913" y="197"/>
                  </a:cubicBezTo>
                  <a:cubicBezTo>
                    <a:pt x="913" y="197"/>
                    <a:pt x="1186" y="258"/>
                    <a:pt x="1308" y="562"/>
                  </a:cubicBezTo>
                  <a:cubicBezTo>
                    <a:pt x="1399" y="714"/>
                    <a:pt x="1369" y="927"/>
                    <a:pt x="1247" y="1079"/>
                  </a:cubicBezTo>
                  <a:cubicBezTo>
                    <a:pt x="1151" y="1223"/>
                    <a:pt x="978" y="1310"/>
                    <a:pt x="805" y="1310"/>
                  </a:cubicBezTo>
                  <a:cubicBezTo>
                    <a:pt x="760" y="1310"/>
                    <a:pt x="714" y="1304"/>
                    <a:pt x="669" y="1291"/>
                  </a:cubicBezTo>
                  <a:cubicBezTo>
                    <a:pt x="426" y="1231"/>
                    <a:pt x="274" y="1048"/>
                    <a:pt x="244" y="805"/>
                  </a:cubicBezTo>
                  <a:cubicBezTo>
                    <a:pt x="183" y="623"/>
                    <a:pt x="244" y="440"/>
                    <a:pt x="396" y="288"/>
                  </a:cubicBezTo>
                  <a:cubicBezTo>
                    <a:pt x="518" y="167"/>
                    <a:pt x="700" y="76"/>
                    <a:pt x="882" y="15"/>
                  </a:cubicBezTo>
                  <a:cubicBezTo>
                    <a:pt x="882" y="15"/>
                    <a:pt x="838" y="0"/>
                    <a:pt x="7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4"/>
            <p:cNvSpPr/>
            <p:nvPr/>
          </p:nvSpPr>
          <p:spPr>
            <a:xfrm>
              <a:off x="4912200" y="2952450"/>
              <a:ext cx="69950" cy="123150"/>
            </a:xfrm>
            <a:custGeom>
              <a:avLst/>
              <a:gdLst/>
              <a:ahLst/>
              <a:cxnLst/>
              <a:rect l="l" t="t" r="r" b="b"/>
              <a:pathLst>
                <a:path w="2798" h="4926" extrusionOk="0">
                  <a:moveTo>
                    <a:pt x="2676" y="1"/>
                  </a:moveTo>
                  <a:cubicBezTo>
                    <a:pt x="2645" y="31"/>
                    <a:pt x="2676" y="366"/>
                    <a:pt x="2615" y="852"/>
                  </a:cubicBezTo>
                  <a:cubicBezTo>
                    <a:pt x="2493" y="2250"/>
                    <a:pt x="1794" y="3527"/>
                    <a:pt x="730" y="4408"/>
                  </a:cubicBezTo>
                  <a:cubicBezTo>
                    <a:pt x="305" y="4743"/>
                    <a:pt x="1" y="4895"/>
                    <a:pt x="1" y="4925"/>
                  </a:cubicBezTo>
                  <a:cubicBezTo>
                    <a:pt x="305" y="4834"/>
                    <a:pt x="578" y="4712"/>
                    <a:pt x="791" y="4530"/>
                  </a:cubicBezTo>
                  <a:cubicBezTo>
                    <a:pt x="1977" y="3679"/>
                    <a:pt x="2706" y="2341"/>
                    <a:pt x="2767" y="882"/>
                  </a:cubicBezTo>
                  <a:cubicBezTo>
                    <a:pt x="2797" y="578"/>
                    <a:pt x="2767" y="305"/>
                    <a:pt x="267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4"/>
            <p:cNvSpPr/>
            <p:nvPr/>
          </p:nvSpPr>
          <p:spPr>
            <a:xfrm>
              <a:off x="4610525" y="2191800"/>
              <a:ext cx="12950" cy="94275"/>
            </a:xfrm>
            <a:custGeom>
              <a:avLst/>
              <a:gdLst/>
              <a:ahLst/>
              <a:cxnLst/>
              <a:rect l="l" t="t" r="r" b="b"/>
              <a:pathLst>
                <a:path w="518" h="3771" extrusionOk="0">
                  <a:moveTo>
                    <a:pt x="457" y="1"/>
                  </a:moveTo>
                  <a:lnTo>
                    <a:pt x="457" y="1"/>
                  </a:lnTo>
                  <a:cubicBezTo>
                    <a:pt x="305" y="609"/>
                    <a:pt x="214" y="1247"/>
                    <a:pt x="183" y="1886"/>
                  </a:cubicBezTo>
                  <a:cubicBezTo>
                    <a:pt x="62" y="2524"/>
                    <a:pt x="1" y="3132"/>
                    <a:pt x="1" y="3770"/>
                  </a:cubicBezTo>
                  <a:cubicBezTo>
                    <a:pt x="183" y="3162"/>
                    <a:pt x="335" y="2554"/>
                    <a:pt x="366" y="1916"/>
                  </a:cubicBezTo>
                  <a:cubicBezTo>
                    <a:pt x="487" y="1278"/>
                    <a:pt x="518" y="639"/>
                    <a:pt x="4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4365850" y="2178125"/>
              <a:ext cx="556275" cy="237875"/>
            </a:xfrm>
            <a:custGeom>
              <a:avLst/>
              <a:gdLst/>
              <a:ahLst/>
              <a:cxnLst/>
              <a:rect l="l" t="t" r="r" b="b"/>
              <a:pathLst>
                <a:path w="22251" h="9515" extrusionOk="0">
                  <a:moveTo>
                    <a:pt x="2189" y="1"/>
                  </a:moveTo>
                  <a:cubicBezTo>
                    <a:pt x="2189" y="31"/>
                    <a:pt x="2159" y="62"/>
                    <a:pt x="2159" y="122"/>
                  </a:cubicBezTo>
                  <a:cubicBezTo>
                    <a:pt x="2128" y="214"/>
                    <a:pt x="2067" y="335"/>
                    <a:pt x="2037" y="487"/>
                  </a:cubicBezTo>
                  <a:cubicBezTo>
                    <a:pt x="1915" y="852"/>
                    <a:pt x="1763" y="1308"/>
                    <a:pt x="1581" y="1916"/>
                  </a:cubicBezTo>
                  <a:cubicBezTo>
                    <a:pt x="1186" y="3192"/>
                    <a:pt x="669" y="4955"/>
                    <a:pt x="31" y="7053"/>
                  </a:cubicBezTo>
                  <a:lnTo>
                    <a:pt x="0" y="7144"/>
                  </a:lnTo>
                  <a:lnTo>
                    <a:pt x="92" y="7144"/>
                  </a:lnTo>
                  <a:cubicBezTo>
                    <a:pt x="2219" y="7721"/>
                    <a:pt x="4833" y="8177"/>
                    <a:pt x="7569" y="8664"/>
                  </a:cubicBezTo>
                  <a:cubicBezTo>
                    <a:pt x="8967" y="8937"/>
                    <a:pt x="10274" y="9211"/>
                    <a:pt x="11490" y="9515"/>
                  </a:cubicBezTo>
                  <a:lnTo>
                    <a:pt x="11551" y="9515"/>
                  </a:lnTo>
                  <a:lnTo>
                    <a:pt x="19241" y="7691"/>
                  </a:lnTo>
                  <a:lnTo>
                    <a:pt x="21460" y="7144"/>
                  </a:lnTo>
                  <a:lnTo>
                    <a:pt x="22037" y="6992"/>
                  </a:lnTo>
                  <a:cubicBezTo>
                    <a:pt x="22129" y="6961"/>
                    <a:pt x="22189" y="6931"/>
                    <a:pt x="22250" y="6901"/>
                  </a:cubicBezTo>
                  <a:lnTo>
                    <a:pt x="22250" y="6901"/>
                  </a:lnTo>
                  <a:cubicBezTo>
                    <a:pt x="22189" y="6931"/>
                    <a:pt x="22098" y="6931"/>
                    <a:pt x="22037" y="6961"/>
                  </a:cubicBezTo>
                  <a:lnTo>
                    <a:pt x="21429" y="7083"/>
                  </a:lnTo>
                  <a:lnTo>
                    <a:pt x="19180" y="7569"/>
                  </a:lnTo>
                  <a:lnTo>
                    <a:pt x="11506" y="9298"/>
                  </a:lnTo>
                  <a:lnTo>
                    <a:pt x="11506" y="9298"/>
                  </a:lnTo>
                  <a:cubicBezTo>
                    <a:pt x="10294" y="8996"/>
                    <a:pt x="8962" y="8723"/>
                    <a:pt x="7599" y="8451"/>
                  </a:cubicBezTo>
                  <a:cubicBezTo>
                    <a:pt x="4869" y="7971"/>
                    <a:pt x="2316" y="7520"/>
                    <a:pt x="204" y="7012"/>
                  </a:cubicBezTo>
                  <a:lnTo>
                    <a:pt x="204" y="7012"/>
                  </a:lnTo>
                  <a:lnTo>
                    <a:pt x="1672" y="1946"/>
                  </a:lnTo>
                  <a:cubicBezTo>
                    <a:pt x="1855" y="1338"/>
                    <a:pt x="1976" y="852"/>
                    <a:pt x="2067" y="518"/>
                  </a:cubicBezTo>
                  <a:cubicBezTo>
                    <a:pt x="2128" y="335"/>
                    <a:pt x="2159" y="214"/>
                    <a:pt x="2189" y="122"/>
                  </a:cubicBezTo>
                  <a:cubicBezTo>
                    <a:pt x="2189" y="92"/>
                    <a:pt x="2189" y="3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1736625" y="4371925"/>
              <a:ext cx="220400" cy="553225"/>
            </a:xfrm>
            <a:custGeom>
              <a:avLst/>
              <a:gdLst/>
              <a:ahLst/>
              <a:cxnLst/>
              <a:rect l="l" t="t" r="r" b="b"/>
              <a:pathLst>
                <a:path w="8816" h="22129" extrusionOk="0">
                  <a:moveTo>
                    <a:pt x="1095" y="1"/>
                  </a:moveTo>
                  <a:lnTo>
                    <a:pt x="0" y="20336"/>
                  </a:lnTo>
                  <a:lnTo>
                    <a:pt x="7356" y="22129"/>
                  </a:lnTo>
                  <a:lnTo>
                    <a:pt x="8815" y="2250"/>
                  </a:lnTo>
                  <a:lnTo>
                    <a:pt x="1095"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1699375" y="4875750"/>
              <a:ext cx="221175" cy="138325"/>
            </a:xfrm>
            <a:custGeom>
              <a:avLst/>
              <a:gdLst/>
              <a:ahLst/>
              <a:cxnLst/>
              <a:rect l="l" t="t" r="r" b="b"/>
              <a:pathLst>
                <a:path w="8847" h="5533" extrusionOk="0">
                  <a:moveTo>
                    <a:pt x="1278" y="0"/>
                  </a:moveTo>
                  <a:lnTo>
                    <a:pt x="1" y="5532"/>
                  </a:lnTo>
                  <a:lnTo>
                    <a:pt x="8481" y="5532"/>
                  </a:lnTo>
                  <a:lnTo>
                    <a:pt x="8846" y="1945"/>
                  </a:lnTo>
                  <a:lnTo>
                    <a:pt x="1278"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1705475" y="4986675"/>
              <a:ext cx="210500" cy="9150"/>
            </a:xfrm>
            <a:custGeom>
              <a:avLst/>
              <a:gdLst/>
              <a:ahLst/>
              <a:cxnLst/>
              <a:rect l="l" t="t" r="r" b="b"/>
              <a:pathLst>
                <a:path w="8420" h="366" extrusionOk="0">
                  <a:moveTo>
                    <a:pt x="1216" y="1"/>
                  </a:moveTo>
                  <a:cubicBezTo>
                    <a:pt x="821" y="1"/>
                    <a:pt x="395" y="1"/>
                    <a:pt x="0" y="92"/>
                  </a:cubicBezTo>
                  <a:cubicBezTo>
                    <a:pt x="395" y="153"/>
                    <a:pt x="821" y="183"/>
                    <a:pt x="1216" y="183"/>
                  </a:cubicBezTo>
                  <a:lnTo>
                    <a:pt x="4195" y="305"/>
                  </a:lnTo>
                  <a:cubicBezTo>
                    <a:pt x="5350" y="366"/>
                    <a:pt x="6414" y="366"/>
                    <a:pt x="7173" y="366"/>
                  </a:cubicBezTo>
                  <a:cubicBezTo>
                    <a:pt x="7599" y="366"/>
                    <a:pt x="7994" y="366"/>
                    <a:pt x="8420" y="305"/>
                  </a:cubicBezTo>
                  <a:cubicBezTo>
                    <a:pt x="7994" y="214"/>
                    <a:pt x="7599" y="183"/>
                    <a:pt x="7173" y="183"/>
                  </a:cubicBezTo>
                  <a:lnTo>
                    <a:pt x="4195" y="62"/>
                  </a:lnTo>
                  <a:cubicBezTo>
                    <a:pt x="3040" y="1"/>
                    <a:pt x="1976" y="1"/>
                    <a:pt x="1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4"/>
            <p:cNvSpPr/>
            <p:nvPr/>
          </p:nvSpPr>
          <p:spPr>
            <a:xfrm>
              <a:off x="1818700" y="4903100"/>
              <a:ext cx="9125" cy="88925"/>
            </a:xfrm>
            <a:custGeom>
              <a:avLst/>
              <a:gdLst/>
              <a:ahLst/>
              <a:cxnLst/>
              <a:rect l="l" t="t" r="r" b="b"/>
              <a:pathLst>
                <a:path w="365" h="3557" extrusionOk="0">
                  <a:moveTo>
                    <a:pt x="304" y="0"/>
                  </a:moveTo>
                  <a:cubicBezTo>
                    <a:pt x="243" y="0"/>
                    <a:pt x="122" y="791"/>
                    <a:pt x="61" y="1763"/>
                  </a:cubicBezTo>
                  <a:cubicBezTo>
                    <a:pt x="0" y="2736"/>
                    <a:pt x="0" y="3557"/>
                    <a:pt x="61" y="3557"/>
                  </a:cubicBezTo>
                  <a:cubicBezTo>
                    <a:pt x="122" y="3557"/>
                    <a:pt x="243" y="2766"/>
                    <a:pt x="304" y="1794"/>
                  </a:cubicBezTo>
                  <a:cubicBezTo>
                    <a:pt x="365" y="791"/>
                    <a:pt x="365"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4"/>
            <p:cNvSpPr/>
            <p:nvPr/>
          </p:nvSpPr>
          <p:spPr>
            <a:xfrm>
              <a:off x="1699375" y="4988975"/>
              <a:ext cx="214325" cy="25100"/>
            </a:xfrm>
            <a:custGeom>
              <a:avLst/>
              <a:gdLst/>
              <a:ahLst/>
              <a:cxnLst/>
              <a:rect l="l" t="t" r="r" b="b"/>
              <a:pathLst>
                <a:path w="8573" h="1004" extrusionOk="0">
                  <a:moveTo>
                    <a:pt x="153" y="0"/>
                  </a:moveTo>
                  <a:lnTo>
                    <a:pt x="1" y="912"/>
                  </a:lnTo>
                  <a:lnTo>
                    <a:pt x="1" y="1003"/>
                  </a:lnTo>
                  <a:lnTo>
                    <a:pt x="8481" y="1003"/>
                  </a:lnTo>
                  <a:lnTo>
                    <a:pt x="8573" y="213"/>
                  </a:lnTo>
                  <a:lnTo>
                    <a:pt x="1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4"/>
            <p:cNvSpPr/>
            <p:nvPr/>
          </p:nvSpPr>
          <p:spPr>
            <a:xfrm>
              <a:off x="2463075" y="4618900"/>
              <a:ext cx="207475" cy="337425"/>
            </a:xfrm>
            <a:custGeom>
              <a:avLst/>
              <a:gdLst/>
              <a:ahLst/>
              <a:cxnLst/>
              <a:rect l="l" t="t" r="r" b="b"/>
              <a:pathLst>
                <a:path w="8299" h="13497" extrusionOk="0">
                  <a:moveTo>
                    <a:pt x="1" y="0"/>
                  </a:moveTo>
                  <a:lnTo>
                    <a:pt x="1794" y="13496"/>
                  </a:lnTo>
                  <a:lnTo>
                    <a:pt x="8299" y="13040"/>
                  </a:lnTo>
                  <a:lnTo>
                    <a:pt x="6931" y="669"/>
                  </a:lnTo>
                  <a:lnTo>
                    <a:pt x="1" y="0"/>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4"/>
            <p:cNvSpPr/>
            <p:nvPr/>
          </p:nvSpPr>
          <p:spPr>
            <a:xfrm>
              <a:off x="2504875" y="4908425"/>
              <a:ext cx="353375" cy="104875"/>
            </a:xfrm>
            <a:custGeom>
              <a:avLst/>
              <a:gdLst/>
              <a:ahLst/>
              <a:cxnLst/>
              <a:rect l="l" t="t" r="r" b="b"/>
              <a:pathLst>
                <a:path w="14135" h="4195" extrusionOk="0">
                  <a:moveTo>
                    <a:pt x="6687" y="0"/>
                  </a:moveTo>
                  <a:cubicBezTo>
                    <a:pt x="5375" y="554"/>
                    <a:pt x="3980" y="845"/>
                    <a:pt x="2567" y="845"/>
                  </a:cubicBezTo>
                  <a:cubicBezTo>
                    <a:pt x="1885" y="845"/>
                    <a:pt x="1200" y="777"/>
                    <a:pt x="517" y="638"/>
                  </a:cubicBezTo>
                  <a:lnTo>
                    <a:pt x="0" y="547"/>
                  </a:lnTo>
                  <a:lnTo>
                    <a:pt x="152" y="4195"/>
                  </a:lnTo>
                  <a:lnTo>
                    <a:pt x="14134" y="3800"/>
                  </a:lnTo>
                  <a:cubicBezTo>
                    <a:pt x="14013" y="2462"/>
                    <a:pt x="6687" y="0"/>
                    <a:pt x="6687"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4"/>
            <p:cNvSpPr/>
            <p:nvPr/>
          </p:nvSpPr>
          <p:spPr>
            <a:xfrm>
              <a:off x="2535325" y="4937750"/>
              <a:ext cx="28850" cy="26500"/>
            </a:xfrm>
            <a:custGeom>
              <a:avLst/>
              <a:gdLst/>
              <a:ahLst/>
              <a:cxnLst/>
              <a:rect l="l" t="t" r="r" b="b"/>
              <a:pathLst>
                <a:path w="1154" h="1060" extrusionOk="0">
                  <a:moveTo>
                    <a:pt x="577" y="1"/>
                  </a:moveTo>
                  <a:cubicBezTo>
                    <a:pt x="530" y="1"/>
                    <a:pt x="481" y="7"/>
                    <a:pt x="432" y="20"/>
                  </a:cubicBezTo>
                  <a:lnTo>
                    <a:pt x="432" y="20"/>
                  </a:lnTo>
                  <a:lnTo>
                    <a:pt x="454" y="13"/>
                  </a:lnTo>
                  <a:lnTo>
                    <a:pt x="454" y="13"/>
                  </a:lnTo>
                  <a:cubicBezTo>
                    <a:pt x="445" y="15"/>
                    <a:pt x="436" y="18"/>
                    <a:pt x="427" y="21"/>
                  </a:cubicBezTo>
                  <a:lnTo>
                    <a:pt x="427" y="21"/>
                  </a:lnTo>
                  <a:cubicBezTo>
                    <a:pt x="406" y="27"/>
                    <a:pt x="384" y="34"/>
                    <a:pt x="363" y="43"/>
                  </a:cubicBezTo>
                  <a:lnTo>
                    <a:pt x="415" y="26"/>
                  </a:lnTo>
                  <a:lnTo>
                    <a:pt x="415" y="26"/>
                  </a:lnTo>
                  <a:cubicBezTo>
                    <a:pt x="137" y="128"/>
                    <a:pt x="1" y="391"/>
                    <a:pt x="59" y="681"/>
                  </a:cubicBezTo>
                  <a:cubicBezTo>
                    <a:pt x="137" y="914"/>
                    <a:pt x="347" y="1059"/>
                    <a:pt x="596" y="1059"/>
                  </a:cubicBezTo>
                  <a:cubicBezTo>
                    <a:pt x="639" y="1059"/>
                    <a:pt x="683" y="1055"/>
                    <a:pt x="728" y="1046"/>
                  </a:cubicBezTo>
                  <a:cubicBezTo>
                    <a:pt x="1001" y="955"/>
                    <a:pt x="1153" y="651"/>
                    <a:pt x="1092" y="347"/>
                  </a:cubicBezTo>
                  <a:cubicBezTo>
                    <a:pt x="1000" y="138"/>
                    <a:pt x="801" y="1"/>
                    <a:pt x="5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4"/>
            <p:cNvSpPr/>
            <p:nvPr/>
          </p:nvSpPr>
          <p:spPr>
            <a:xfrm>
              <a:off x="2508675" y="4985175"/>
              <a:ext cx="351100" cy="28125"/>
            </a:xfrm>
            <a:custGeom>
              <a:avLst/>
              <a:gdLst/>
              <a:ahLst/>
              <a:cxnLst/>
              <a:rect l="l" t="t" r="r" b="b"/>
              <a:pathLst>
                <a:path w="14044" h="1125" extrusionOk="0">
                  <a:moveTo>
                    <a:pt x="0" y="0"/>
                  </a:moveTo>
                  <a:lnTo>
                    <a:pt x="0" y="1125"/>
                  </a:lnTo>
                  <a:lnTo>
                    <a:pt x="13982" y="730"/>
                  </a:lnTo>
                  <a:cubicBezTo>
                    <a:pt x="14043" y="274"/>
                    <a:pt x="13405" y="31"/>
                    <a:pt x="13405" y="31"/>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4"/>
            <p:cNvSpPr/>
            <p:nvPr/>
          </p:nvSpPr>
          <p:spPr>
            <a:xfrm>
              <a:off x="2645450" y="4904975"/>
              <a:ext cx="32700" cy="22525"/>
            </a:xfrm>
            <a:custGeom>
              <a:avLst/>
              <a:gdLst/>
              <a:ahLst/>
              <a:cxnLst/>
              <a:rect l="l" t="t" r="r" b="b"/>
              <a:pathLst>
                <a:path w="1308" h="901" extrusionOk="0">
                  <a:moveTo>
                    <a:pt x="1095" y="0"/>
                  </a:moveTo>
                  <a:cubicBezTo>
                    <a:pt x="940" y="0"/>
                    <a:pt x="718" y="50"/>
                    <a:pt x="487" y="199"/>
                  </a:cubicBezTo>
                  <a:cubicBezTo>
                    <a:pt x="92" y="473"/>
                    <a:pt x="1" y="868"/>
                    <a:pt x="61" y="898"/>
                  </a:cubicBezTo>
                  <a:cubicBezTo>
                    <a:pt x="64" y="899"/>
                    <a:pt x="67" y="900"/>
                    <a:pt x="71" y="900"/>
                  </a:cubicBezTo>
                  <a:cubicBezTo>
                    <a:pt x="140" y="900"/>
                    <a:pt x="320" y="615"/>
                    <a:pt x="639" y="412"/>
                  </a:cubicBezTo>
                  <a:cubicBezTo>
                    <a:pt x="973" y="169"/>
                    <a:pt x="1308" y="138"/>
                    <a:pt x="1308" y="77"/>
                  </a:cubicBezTo>
                  <a:cubicBezTo>
                    <a:pt x="1308" y="36"/>
                    <a:pt x="1225" y="0"/>
                    <a:pt x="10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4"/>
            <p:cNvSpPr/>
            <p:nvPr/>
          </p:nvSpPr>
          <p:spPr>
            <a:xfrm>
              <a:off x="2691050" y="4919475"/>
              <a:ext cx="24325" cy="27725"/>
            </a:xfrm>
            <a:custGeom>
              <a:avLst/>
              <a:gdLst/>
              <a:ahLst/>
              <a:cxnLst/>
              <a:rect l="l" t="t" r="r" b="b"/>
              <a:pathLst>
                <a:path w="973" h="1109" extrusionOk="0">
                  <a:moveTo>
                    <a:pt x="875" y="1"/>
                  </a:moveTo>
                  <a:cubicBezTo>
                    <a:pt x="733" y="1"/>
                    <a:pt x="466" y="92"/>
                    <a:pt x="274" y="348"/>
                  </a:cubicBezTo>
                  <a:cubicBezTo>
                    <a:pt x="0" y="744"/>
                    <a:pt x="31" y="1108"/>
                    <a:pt x="122" y="1108"/>
                  </a:cubicBezTo>
                  <a:cubicBezTo>
                    <a:pt x="183" y="1108"/>
                    <a:pt x="243" y="804"/>
                    <a:pt x="456" y="531"/>
                  </a:cubicBezTo>
                  <a:cubicBezTo>
                    <a:pt x="669" y="227"/>
                    <a:pt x="973" y="105"/>
                    <a:pt x="973" y="44"/>
                  </a:cubicBezTo>
                  <a:cubicBezTo>
                    <a:pt x="973" y="17"/>
                    <a:pt x="935" y="1"/>
                    <a:pt x="8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4"/>
            <p:cNvSpPr/>
            <p:nvPr/>
          </p:nvSpPr>
          <p:spPr>
            <a:xfrm>
              <a:off x="2732850" y="4933925"/>
              <a:ext cx="18250" cy="30000"/>
            </a:xfrm>
            <a:custGeom>
              <a:avLst/>
              <a:gdLst/>
              <a:ahLst/>
              <a:cxnLst/>
              <a:rect l="l" t="t" r="r" b="b"/>
              <a:pathLst>
                <a:path w="730" h="1200" extrusionOk="0">
                  <a:moveTo>
                    <a:pt x="669" y="1"/>
                  </a:moveTo>
                  <a:cubicBezTo>
                    <a:pt x="577" y="1"/>
                    <a:pt x="313" y="157"/>
                    <a:pt x="182" y="470"/>
                  </a:cubicBezTo>
                  <a:cubicBezTo>
                    <a:pt x="0" y="865"/>
                    <a:pt x="122" y="1199"/>
                    <a:pt x="182" y="1199"/>
                  </a:cubicBezTo>
                  <a:cubicBezTo>
                    <a:pt x="243" y="1199"/>
                    <a:pt x="274" y="895"/>
                    <a:pt x="395" y="561"/>
                  </a:cubicBezTo>
                  <a:cubicBezTo>
                    <a:pt x="517" y="257"/>
                    <a:pt x="730" y="44"/>
                    <a:pt x="699" y="14"/>
                  </a:cubicBezTo>
                  <a:cubicBezTo>
                    <a:pt x="695" y="5"/>
                    <a:pt x="684" y="1"/>
                    <a:pt x="6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4"/>
            <p:cNvSpPr/>
            <p:nvPr/>
          </p:nvSpPr>
          <p:spPr>
            <a:xfrm>
              <a:off x="2619625" y="4878025"/>
              <a:ext cx="54725" cy="28900"/>
            </a:xfrm>
            <a:custGeom>
              <a:avLst/>
              <a:gdLst/>
              <a:ahLst/>
              <a:cxnLst/>
              <a:rect l="l" t="t" r="r" b="b"/>
              <a:pathLst>
                <a:path w="2189" h="1156" extrusionOk="0">
                  <a:moveTo>
                    <a:pt x="409" y="254"/>
                  </a:moveTo>
                  <a:cubicBezTo>
                    <a:pt x="457" y="254"/>
                    <a:pt x="515" y="261"/>
                    <a:pt x="578" y="274"/>
                  </a:cubicBezTo>
                  <a:cubicBezTo>
                    <a:pt x="730" y="304"/>
                    <a:pt x="851" y="335"/>
                    <a:pt x="1003" y="395"/>
                  </a:cubicBezTo>
                  <a:cubicBezTo>
                    <a:pt x="1216" y="456"/>
                    <a:pt x="1429" y="578"/>
                    <a:pt x="1611" y="730"/>
                  </a:cubicBezTo>
                  <a:cubicBezTo>
                    <a:pt x="1823" y="854"/>
                    <a:pt x="1964" y="977"/>
                    <a:pt x="2050" y="1059"/>
                  </a:cubicBezTo>
                  <a:lnTo>
                    <a:pt x="2050" y="1059"/>
                  </a:lnTo>
                  <a:cubicBezTo>
                    <a:pt x="1861" y="1011"/>
                    <a:pt x="1685" y="967"/>
                    <a:pt x="1490" y="943"/>
                  </a:cubicBezTo>
                  <a:cubicBezTo>
                    <a:pt x="1246" y="882"/>
                    <a:pt x="1034" y="791"/>
                    <a:pt x="821" y="699"/>
                  </a:cubicBezTo>
                  <a:cubicBezTo>
                    <a:pt x="669" y="639"/>
                    <a:pt x="547" y="578"/>
                    <a:pt x="426" y="487"/>
                  </a:cubicBezTo>
                  <a:cubicBezTo>
                    <a:pt x="365" y="456"/>
                    <a:pt x="304" y="426"/>
                    <a:pt x="274" y="395"/>
                  </a:cubicBezTo>
                  <a:cubicBezTo>
                    <a:pt x="274" y="335"/>
                    <a:pt x="243" y="365"/>
                    <a:pt x="274" y="304"/>
                  </a:cubicBezTo>
                  <a:cubicBezTo>
                    <a:pt x="292" y="269"/>
                    <a:pt x="341" y="254"/>
                    <a:pt x="409" y="254"/>
                  </a:cubicBezTo>
                  <a:close/>
                  <a:moveTo>
                    <a:pt x="365" y="0"/>
                  </a:moveTo>
                  <a:cubicBezTo>
                    <a:pt x="243" y="31"/>
                    <a:pt x="122" y="92"/>
                    <a:pt x="61" y="183"/>
                  </a:cubicBezTo>
                  <a:cubicBezTo>
                    <a:pt x="0" y="304"/>
                    <a:pt x="0" y="456"/>
                    <a:pt x="122" y="547"/>
                  </a:cubicBezTo>
                  <a:cubicBezTo>
                    <a:pt x="183" y="608"/>
                    <a:pt x="243" y="669"/>
                    <a:pt x="334" y="699"/>
                  </a:cubicBezTo>
                  <a:cubicBezTo>
                    <a:pt x="456" y="791"/>
                    <a:pt x="608" y="851"/>
                    <a:pt x="730" y="912"/>
                  </a:cubicBezTo>
                  <a:cubicBezTo>
                    <a:pt x="973" y="1003"/>
                    <a:pt x="1216" y="1064"/>
                    <a:pt x="1490" y="1095"/>
                  </a:cubicBezTo>
                  <a:cubicBezTo>
                    <a:pt x="1596" y="1125"/>
                    <a:pt x="1710" y="1140"/>
                    <a:pt x="1828" y="1140"/>
                  </a:cubicBezTo>
                  <a:cubicBezTo>
                    <a:pt x="1919" y="1140"/>
                    <a:pt x="2012" y="1131"/>
                    <a:pt x="2105" y="1113"/>
                  </a:cubicBezTo>
                  <a:lnTo>
                    <a:pt x="2105" y="1113"/>
                  </a:lnTo>
                  <a:cubicBezTo>
                    <a:pt x="2133" y="1140"/>
                    <a:pt x="2150" y="1155"/>
                    <a:pt x="2158" y="1155"/>
                  </a:cubicBezTo>
                  <a:cubicBezTo>
                    <a:pt x="2165" y="1148"/>
                    <a:pt x="2164" y="1130"/>
                    <a:pt x="2154" y="1103"/>
                  </a:cubicBezTo>
                  <a:lnTo>
                    <a:pt x="2154" y="1103"/>
                  </a:lnTo>
                  <a:cubicBezTo>
                    <a:pt x="2166" y="1100"/>
                    <a:pt x="2177" y="1097"/>
                    <a:pt x="2189" y="1095"/>
                  </a:cubicBezTo>
                  <a:cubicBezTo>
                    <a:pt x="2175" y="1091"/>
                    <a:pt x="2161" y="1088"/>
                    <a:pt x="2147" y="1084"/>
                  </a:cubicBezTo>
                  <a:lnTo>
                    <a:pt x="2147" y="1084"/>
                  </a:lnTo>
                  <a:cubicBezTo>
                    <a:pt x="2105" y="985"/>
                    <a:pt x="1974" y="797"/>
                    <a:pt x="1733" y="578"/>
                  </a:cubicBezTo>
                  <a:cubicBezTo>
                    <a:pt x="1520" y="426"/>
                    <a:pt x="1307" y="274"/>
                    <a:pt x="1064" y="183"/>
                  </a:cubicBezTo>
                  <a:cubicBezTo>
                    <a:pt x="912" y="122"/>
                    <a:pt x="790" y="61"/>
                    <a:pt x="638" y="31"/>
                  </a:cubicBezTo>
                  <a:cubicBezTo>
                    <a:pt x="547" y="31"/>
                    <a:pt x="456" y="0"/>
                    <a:pt x="3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4"/>
            <p:cNvSpPr/>
            <p:nvPr/>
          </p:nvSpPr>
          <p:spPr>
            <a:xfrm>
              <a:off x="2666725" y="4851425"/>
              <a:ext cx="27375" cy="56250"/>
            </a:xfrm>
            <a:custGeom>
              <a:avLst/>
              <a:gdLst/>
              <a:ahLst/>
              <a:cxnLst/>
              <a:rect l="l" t="t" r="r" b="b"/>
              <a:pathLst>
                <a:path w="1095" h="2250" extrusionOk="0">
                  <a:moveTo>
                    <a:pt x="669" y="0"/>
                  </a:moveTo>
                  <a:cubicBezTo>
                    <a:pt x="487" y="61"/>
                    <a:pt x="305" y="183"/>
                    <a:pt x="244" y="396"/>
                  </a:cubicBezTo>
                  <a:cubicBezTo>
                    <a:pt x="183" y="517"/>
                    <a:pt x="122" y="669"/>
                    <a:pt x="92" y="821"/>
                  </a:cubicBezTo>
                  <a:cubicBezTo>
                    <a:pt x="1" y="1064"/>
                    <a:pt x="1" y="1338"/>
                    <a:pt x="1" y="1581"/>
                  </a:cubicBezTo>
                  <a:cubicBezTo>
                    <a:pt x="1" y="1824"/>
                    <a:pt x="61" y="2067"/>
                    <a:pt x="213" y="2250"/>
                  </a:cubicBezTo>
                  <a:cubicBezTo>
                    <a:pt x="244" y="2250"/>
                    <a:pt x="153" y="1976"/>
                    <a:pt x="153" y="1581"/>
                  </a:cubicBezTo>
                  <a:cubicBezTo>
                    <a:pt x="153" y="1338"/>
                    <a:pt x="213" y="1095"/>
                    <a:pt x="274" y="882"/>
                  </a:cubicBezTo>
                  <a:cubicBezTo>
                    <a:pt x="305" y="730"/>
                    <a:pt x="365" y="608"/>
                    <a:pt x="426" y="487"/>
                  </a:cubicBezTo>
                  <a:cubicBezTo>
                    <a:pt x="487" y="365"/>
                    <a:pt x="609" y="274"/>
                    <a:pt x="669" y="244"/>
                  </a:cubicBezTo>
                  <a:cubicBezTo>
                    <a:pt x="730" y="244"/>
                    <a:pt x="791" y="365"/>
                    <a:pt x="821" y="487"/>
                  </a:cubicBezTo>
                  <a:cubicBezTo>
                    <a:pt x="852" y="639"/>
                    <a:pt x="852" y="760"/>
                    <a:pt x="821" y="912"/>
                  </a:cubicBezTo>
                  <a:cubicBezTo>
                    <a:pt x="821" y="1125"/>
                    <a:pt x="761" y="1368"/>
                    <a:pt x="639" y="1581"/>
                  </a:cubicBezTo>
                  <a:cubicBezTo>
                    <a:pt x="426" y="1915"/>
                    <a:pt x="213" y="2067"/>
                    <a:pt x="213" y="2098"/>
                  </a:cubicBezTo>
                  <a:cubicBezTo>
                    <a:pt x="217" y="2101"/>
                    <a:pt x="224" y="2103"/>
                    <a:pt x="234" y="2103"/>
                  </a:cubicBezTo>
                  <a:cubicBezTo>
                    <a:pt x="308" y="2103"/>
                    <a:pt x="549" y="1995"/>
                    <a:pt x="791" y="1672"/>
                  </a:cubicBezTo>
                  <a:cubicBezTo>
                    <a:pt x="943" y="1429"/>
                    <a:pt x="1034" y="1186"/>
                    <a:pt x="1065" y="943"/>
                  </a:cubicBezTo>
                  <a:cubicBezTo>
                    <a:pt x="1095" y="760"/>
                    <a:pt x="1095" y="608"/>
                    <a:pt x="1065" y="456"/>
                  </a:cubicBezTo>
                  <a:cubicBezTo>
                    <a:pt x="1034" y="365"/>
                    <a:pt x="1004" y="274"/>
                    <a:pt x="973" y="213"/>
                  </a:cubicBezTo>
                  <a:cubicBezTo>
                    <a:pt x="913" y="92"/>
                    <a:pt x="821" y="0"/>
                    <a:pt x="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4"/>
            <p:cNvSpPr/>
            <p:nvPr/>
          </p:nvSpPr>
          <p:spPr>
            <a:xfrm>
              <a:off x="1738900" y="2914475"/>
              <a:ext cx="947600" cy="1970400"/>
            </a:xfrm>
            <a:custGeom>
              <a:avLst/>
              <a:gdLst/>
              <a:ahLst/>
              <a:cxnLst/>
              <a:rect l="l" t="t" r="r" b="b"/>
              <a:pathLst>
                <a:path w="37904" h="78816" extrusionOk="0">
                  <a:moveTo>
                    <a:pt x="6475" y="0"/>
                  </a:moveTo>
                  <a:cubicBezTo>
                    <a:pt x="6475" y="0"/>
                    <a:pt x="1277" y="8633"/>
                    <a:pt x="1277" y="13800"/>
                  </a:cubicBezTo>
                  <a:lnTo>
                    <a:pt x="1" y="76719"/>
                  </a:lnTo>
                  <a:lnTo>
                    <a:pt x="8177" y="78664"/>
                  </a:lnTo>
                  <a:lnTo>
                    <a:pt x="14408" y="17174"/>
                  </a:lnTo>
                  <a:cubicBezTo>
                    <a:pt x="14408" y="17174"/>
                    <a:pt x="29484" y="78816"/>
                    <a:pt x="29971" y="78816"/>
                  </a:cubicBezTo>
                  <a:cubicBezTo>
                    <a:pt x="30457" y="78816"/>
                    <a:pt x="37904" y="77478"/>
                    <a:pt x="37904" y="77478"/>
                  </a:cubicBezTo>
                  <a:lnTo>
                    <a:pt x="26627" y="274"/>
                  </a:lnTo>
                  <a:lnTo>
                    <a:pt x="647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4"/>
            <p:cNvSpPr/>
            <p:nvPr/>
          </p:nvSpPr>
          <p:spPr>
            <a:xfrm>
              <a:off x="1824000" y="3301250"/>
              <a:ext cx="156575" cy="1531950"/>
            </a:xfrm>
            <a:custGeom>
              <a:avLst/>
              <a:gdLst/>
              <a:ahLst/>
              <a:cxnLst/>
              <a:rect l="l" t="t" r="r" b="b"/>
              <a:pathLst>
                <a:path w="6263" h="61278" extrusionOk="0">
                  <a:moveTo>
                    <a:pt x="6262" y="1"/>
                  </a:moveTo>
                  <a:cubicBezTo>
                    <a:pt x="6232" y="61"/>
                    <a:pt x="6232" y="92"/>
                    <a:pt x="6232" y="153"/>
                  </a:cubicBezTo>
                  <a:cubicBezTo>
                    <a:pt x="6202" y="274"/>
                    <a:pt x="6171" y="426"/>
                    <a:pt x="6141" y="608"/>
                  </a:cubicBezTo>
                  <a:cubicBezTo>
                    <a:pt x="6080" y="1034"/>
                    <a:pt x="5958" y="1611"/>
                    <a:pt x="5837" y="2371"/>
                  </a:cubicBezTo>
                  <a:cubicBezTo>
                    <a:pt x="5533" y="3922"/>
                    <a:pt x="5168" y="6140"/>
                    <a:pt x="4743" y="8906"/>
                  </a:cubicBezTo>
                  <a:cubicBezTo>
                    <a:pt x="3861" y="14408"/>
                    <a:pt x="2797" y="22037"/>
                    <a:pt x="1916" y="30518"/>
                  </a:cubicBezTo>
                  <a:cubicBezTo>
                    <a:pt x="1065" y="38998"/>
                    <a:pt x="548" y="46688"/>
                    <a:pt x="305" y="52251"/>
                  </a:cubicBezTo>
                  <a:cubicBezTo>
                    <a:pt x="153" y="55047"/>
                    <a:pt x="92" y="57296"/>
                    <a:pt x="31" y="58846"/>
                  </a:cubicBezTo>
                  <a:cubicBezTo>
                    <a:pt x="31" y="59637"/>
                    <a:pt x="1" y="60214"/>
                    <a:pt x="1" y="60640"/>
                  </a:cubicBezTo>
                  <a:lnTo>
                    <a:pt x="1" y="61126"/>
                  </a:lnTo>
                  <a:cubicBezTo>
                    <a:pt x="1" y="61156"/>
                    <a:pt x="1" y="61217"/>
                    <a:pt x="1" y="61278"/>
                  </a:cubicBezTo>
                  <a:cubicBezTo>
                    <a:pt x="1" y="61217"/>
                    <a:pt x="1" y="61187"/>
                    <a:pt x="31" y="61126"/>
                  </a:cubicBezTo>
                  <a:cubicBezTo>
                    <a:pt x="31" y="61004"/>
                    <a:pt x="31" y="60852"/>
                    <a:pt x="31" y="60640"/>
                  </a:cubicBezTo>
                  <a:cubicBezTo>
                    <a:pt x="62" y="60245"/>
                    <a:pt x="92" y="59606"/>
                    <a:pt x="122" y="58846"/>
                  </a:cubicBezTo>
                  <a:cubicBezTo>
                    <a:pt x="183" y="57296"/>
                    <a:pt x="305" y="55047"/>
                    <a:pt x="457" y="52251"/>
                  </a:cubicBezTo>
                  <a:cubicBezTo>
                    <a:pt x="761" y="46688"/>
                    <a:pt x="1277" y="39028"/>
                    <a:pt x="2159" y="30548"/>
                  </a:cubicBezTo>
                  <a:cubicBezTo>
                    <a:pt x="3010" y="22068"/>
                    <a:pt x="4074" y="14438"/>
                    <a:pt x="4895" y="8937"/>
                  </a:cubicBezTo>
                  <a:cubicBezTo>
                    <a:pt x="5320" y="6171"/>
                    <a:pt x="5654" y="3952"/>
                    <a:pt x="5898" y="2402"/>
                  </a:cubicBezTo>
                  <a:cubicBezTo>
                    <a:pt x="6019" y="1642"/>
                    <a:pt x="6110" y="1034"/>
                    <a:pt x="6202" y="639"/>
                  </a:cubicBezTo>
                  <a:cubicBezTo>
                    <a:pt x="6232" y="426"/>
                    <a:pt x="6262" y="274"/>
                    <a:pt x="6262" y="153"/>
                  </a:cubicBezTo>
                  <a:cubicBezTo>
                    <a:pt x="6262" y="122"/>
                    <a:pt x="6262" y="61"/>
                    <a:pt x="6262"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4"/>
            <p:cNvSpPr/>
            <p:nvPr/>
          </p:nvSpPr>
          <p:spPr>
            <a:xfrm>
              <a:off x="2301975" y="3327850"/>
              <a:ext cx="275875" cy="1542600"/>
            </a:xfrm>
            <a:custGeom>
              <a:avLst/>
              <a:gdLst/>
              <a:ahLst/>
              <a:cxnLst/>
              <a:rect l="l" t="t" r="r" b="b"/>
              <a:pathLst>
                <a:path w="11035" h="61704" extrusionOk="0">
                  <a:moveTo>
                    <a:pt x="62" y="0"/>
                  </a:moveTo>
                  <a:lnTo>
                    <a:pt x="62" y="0"/>
                  </a:lnTo>
                  <a:cubicBezTo>
                    <a:pt x="1" y="0"/>
                    <a:pt x="2402" y="13830"/>
                    <a:pt x="5411" y="30882"/>
                  </a:cubicBezTo>
                  <a:cubicBezTo>
                    <a:pt x="8417" y="47885"/>
                    <a:pt x="10907" y="61703"/>
                    <a:pt x="10973" y="61703"/>
                  </a:cubicBezTo>
                  <a:cubicBezTo>
                    <a:pt x="10973" y="61703"/>
                    <a:pt x="10974" y="61703"/>
                    <a:pt x="10974" y="61703"/>
                  </a:cubicBezTo>
                  <a:cubicBezTo>
                    <a:pt x="11034" y="61703"/>
                    <a:pt x="8633" y="47873"/>
                    <a:pt x="5624" y="30821"/>
                  </a:cubicBezTo>
                  <a:cubicBezTo>
                    <a:pt x="2615" y="13800"/>
                    <a:pt x="122" y="0"/>
                    <a:pt x="6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4"/>
            <p:cNvSpPr/>
            <p:nvPr/>
          </p:nvSpPr>
          <p:spPr>
            <a:xfrm>
              <a:off x="2050450" y="2917500"/>
              <a:ext cx="62350" cy="424050"/>
            </a:xfrm>
            <a:custGeom>
              <a:avLst/>
              <a:gdLst/>
              <a:ahLst/>
              <a:cxnLst/>
              <a:rect l="l" t="t" r="r" b="b"/>
              <a:pathLst>
                <a:path w="2494" h="16962" extrusionOk="0">
                  <a:moveTo>
                    <a:pt x="2493" y="1"/>
                  </a:moveTo>
                  <a:lnTo>
                    <a:pt x="2493" y="1"/>
                  </a:lnTo>
                  <a:cubicBezTo>
                    <a:pt x="2493" y="62"/>
                    <a:pt x="2463" y="92"/>
                    <a:pt x="2432" y="153"/>
                  </a:cubicBezTo>
                  <a:lnTo>
                    <a:pt x="2250" y="639"/>
                  </a:lnTo>
                  <a:cubicBezTo>
                    <a:pt x="2068" y="1034"/>
                    <a:pt x="1855" y="1642"/>
                    <a:pt x="1612" y="2402"/>
                  </a:cubicBezTo>
                  <a:cubicBezTo>
                    <a:pt x="1338" y="3162"/>
                    <a:pt x="1034" y="4043"/>
                    <a:pt x="761" y="5046"/>
                  </a:cubicBezTo>
                  <a:cubicBezTo>
                    <a:pt x="639" y="5563"/>
                    <a:pt x="457" y="6080"/>
                    <a:pt x="396" y="6657"/>
                  </a:cubicBezTo>
                  <a:cubicBezTo>
                    <a:pt x="305" y="7205"/>
                    <a:pt x="214" y="7812"/>
                    <a:pt x="153" y="8420"/>
                  </a:cubicBezTo>
                  <a:cubicBezTo>
                    <a:pt x="1" y="10487"/>
                    <a:pt x="214" y="12554"/>
                    <a:pt x="761" y="14560"/>
                  </a:cubicBezTo>
                  <a:cubicBezTo>
                    <a:pt x="913" y="15138"/>
                    <a:pt x="1125" y="15746"/>
                    <a:pt x="1369" y="16323"/>
                  </a:cubicBezTo>
                  <a:cubicBezTo>
                    <a:pt x="1429" y="16536"/>
                    <a:pt x="1521" y="16688"/>
                    <a:pt x="1551" y="16779"/>
                  </a:cubicBezTo>
                  <a:cubicBezTo>
                    <a:pt x="1612" y="16901"/>
                    <a:pt x="1642" y="16961"/>
                    <a:pt x="1642" y="16961"/>
                  </a:cubicBezTo>
                  <a:cubicBezTo>
                    <a:pt x="1581" y="16718"/>
                    <a:pt x="1490" y="16506"/>
                    <a:pt x="1399" y="16262"/>
                  </a:cubicBezTo>
                  <a:cubicBezTo>
                    <a:pt x="1277" y="15867"/>
                    <a:pt x="1065" y="15259"/>
                    <a:pt x="852" y="14499"/>
                  </a:cubicBezTo>
                  <a:cubicBezTo>
                    <a:pt x="366" y="12493"/>
                    <a:pt x="183" y="10457"/>
                    <a:pt x="335" y="8420"/>
                  </a:cubicBezTo>
                  <a:cubicBezTo>
                    <a:pt x="396" y="7812"/>
                    <a:pt x="457" y="7235"/>
                    <a:pt x="548" y="6688"/>
                  </a:cubicBezTo>
                  <a:cubicBezTo>
                    <a:pt x="669" y="6110"/>
                    <a:pt x="791" y="5594"/>
                    <a:pt x="943" y="5077"/>
                  </a:cubicBezTo>
                  <a:cubicBezTo>
                    <a:pt x="1217" y="4074"/>
                    <a:pt x="1490" y="3162"/>
                    <a:pt x="1733" y="2432"/>
                  </a:cubicBezTo>
                  <a:cubicBezTo>
                    <a:pt x="1976" y="1703"/>
                    <a:pt x="2159" y="1095"/>
                    <a:pt x="2311" y="669"/>
                  </a:cubicBezTo>
                  <a:lnTo>
                    <a:pt x="2463" y="183"/>
                  </a:lnTo>
                  <a:cubicBezTo>
                    <a:pt x="2493" y="122"/>
                    <a:pt x="2493" y="62"/>
                    <a:pt x="2493"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4"/>
            <p:cNvSpPr/>
            <p:nvPr/>
          </p:nvSpPr>
          <p:spPr>
            <a:xfrm>
              <a:off x="2149250" y="3075575"/>
              <a:ext cx="165675" cy="188475"/>
            </a:xfrm>
            <a:custGeom>
              <a:avLst/>
              <a:gdLst/>
              <a:ahLst/>
              <a:cxnLst/>
              <a:rect l="l" t="t" r="r" b="b"/>
              <a:pathLst>
                <a:path w="6627" h="7539" extrusionOk="0">
                  <a:moveTo>
                    <a:pt x="6535" y="0"/>
                  </a:moveTo>
                  <a:lnTo>
                    <a:pt x="1763" y="30"/>
                  </a:lnTo>
                  <a:lnTo>
                    <a:pt x="456" y="61"/>
                  </a:lnTo>
                  <a:cubicBezTo>
                    <a:pt x="304" y="61"/>
                    <a:pt x="152" y="61"/>
                    <a:pt x="0" y="91"/>
                  </a:cubicBezTo>
                  <a:lnTo>
                    <a:pt x="1824" y="91"/>
                  </a:lnTo>
                  <a:lnTo>
                    <a:pt x="6436" y="151"/>
                  </a:lnTo>
                  <a:lnTo>
                    <a:pt x="6436" y="151"/>
                  </a:lnTo>
                  <a:cubicBezTo>
                    <a:pt x="6287" y="1790"/>
                    <a:pt x="6109" y="3687"/>
                    <a:pt x="5931" y="5700"/>
                  </a:cubicBezTo>
                  <a:lnTo>
                    <a:pt x="5931" y="5700"/>
                  </a:lnTo>
                  <a:lnTo>
                    <a:pt x="5806" y="5775"/>
                  </a:lnTo>
                  <a:lnTo>
                    <a:pt x="3289" y="7303"/>
                  </a:lnTo>
                  <a:lnTo>
                    <a:pt x="3289" y="7303"/>
                  </a:lnTo>
                  <a:lnTo>
                    <a:pt x="241" y="6072"/>
                  </a:lnTo>
                  <a:lnTo>
                    <a:pt x="241" y="6072"/>
                  </a:lnTo>
                  <a:cubicBezTo>
                    <a:pt x="181" y="4308"/>
                    <a:pt x="121" y="2813"/>
                    <a:pt x="91" y="1763"/>
                  </a:cubicBezTo>
                  <a:cubicBezTo>
                    <a:pt x="61" y="1246"/>
                    <a:pt x="31" y="821"/>
                    <a:pt x="31" y="517"/>
                  </a:cubicBezTo>
                  <a:cubicBezTo>
                    <a:pt x="0" y="365"/>
                    <a:pt x="0" y="274"/>
                    <a:pt x="0" y="182"/>
                  </a:cubicBezTo>
                  <a:cubicBezTo>
                    <a:pt x="0" y="277"/>
                    <a:pt x="0" y="382"/>
                    <a:pt x="0" y="486"/>
                  </a:cubicBezTo>
                  <a:lnTo>
                    <a:pt x="0" y="1702"/>
                  </a:lnTo>
                  <a:cubicBezTo>
                    <a:pt x="31" y="2796"/>
                    <a:pt x="61" y="4316"/>
                    <a:pt x="61" y="6140"/>
                  </a:cubicBezTo>
                  <a:lnTo>
                    <a:pt x="61" y="6201"/>
                  </a:lnTo>
                  <a:lnTo>
                    <a:pt x="122" y="6201"/>
                  </a:lnTo>
                  <a:lnTo>
                    <a:pt x="3253" y="7508"/>
                  </a:lnTo>
                  <a:lnTo>
                    <a:pt x="3313" y="7538"/>
                  </a:lnTo>
                  <a:lnTo>
                    <a:pt x="3344" y="7508"/>
                  </a:lnTo>
                  <a:lnTo>
                    <a:pt x="5897" y="5958"/>
                  </a:lnTo>
                  <a:lnTo>
                    <a:pt x="6079" y="5866"/>
                  </a:lnTo>
                  <a:lnTo>
                    <a:pt x="6110" y="5836"/>
                  </a:lnTo>
                  <a:lnTo>
                    <a:pt x="6110" y="5775"/>
                  </a:lnTo>
                  <a:cubicBezTo>
                    <a:pt x="6292" y="3708"/>
                    <a:pt x="6474" y="1763"/>
                    <a:pt x="6626" y="91"/>
                  </a:cubicBezTo>
                  <a:lnTo>
                    <a:pt x="662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4"/>
            <p:cNvSpPr/>
            <p:nvPr/>
          </p:nvSpPr>
          <p:spPr>
            <a:xfrm>
              <a:off x="1827050" y="3035300"/>
              <a:ext cx="177850" cy="186175"/>
            </a:xfrm>
            <a:custGeom>
              <a:avLst/>
              <a:gdLst/>
              <a:ahLst/>
              <a:cxnLst/>
              <a:rect l="l" t="t" r="r" b="b"/>
              <a:pathLst>
                <a:path w="7114" h="7447" extrusionOk="0">
                  <a:moveTo>
                    <a:pt x="1064" y="0"/>
                  </a:moveTo>
                  <a:cubicBezTo>
                    <a:pt x="1064" y="0"/>
                    <a:pt x="1247" y="61"/>
                    <a:pt x="1520" y="122"/>
                  </a:cubicBezTo>
                  <a:lnTo>
                    <a:pt x="2736" y="426"/>
                  </a:lnTo>
                  <a:lnTo>
                    <a:pt x="6909" y="1409"/>
                  </a:lnTo>
                  <a:lnTo>
                    <a:pt x="6909" y="1409"/>
                  </a:lnTo>
                  <a:cubicBezTo>
                    <a:pt x="6462" y="2899"/>
                    <a:pt x="5958" y="4619"/>
                    <a:pt x="5425" y="6456"/>
                  </a:cubicBezTo>
                  <a:lnTo>
                    <a:pt x="5425" y="6456"/>
                  </a:lnTo>
                  <a:lnTo>
                    <a:pt x="5350" y="6474"/>
                  </a:lnTo>
                  <a:lnTo>
                    <a:pt x="2506" y="7283"/>
                  </a:lnTo>
                  <a:lnTo>
                    <a:pt x="2506" y="7283"/>
                  </a:lnTo>
                  <a:lnTo>
                    <a:pt x="193" y="5562"/>
                  </a:lnTo>
                  <a:lnTo>
                    <a:pt x="193" y="5562"/>
                  </a:lnTo>
                  <a:cubicBezTo>
                    <a:pt x="462" y="3917"/>
                    <a:pt x="671" y="2541"/>
                    <a:pt x="851" y="1581"/>
                  </a:cubicBezTo>
                  <a:cubicBezTo>
                    <a:pt x="912" y="1094"/>
                    <a:pt x="973" y="699"/>
                    <a:pt x="1034" y="426"/>
                  </a:cubicBezTo>
                  <a:cubicBezTo>
                    <a:pt x="1064" y="152"/>
                    <a:pt x="1064" y="0"/>
                    <a:pt x="1064" y="0"/>
                  </a:cubicBezTo>
                  <a:lnTo>
                    <a:pt x="1064" y="0"/>
                  </a:lnTo>
                  <a:cubicBezTo>
                    <a:pt x="1034" y="122"/>
                    <a:pt x="1003" y="274"/>
                    <a:pt x="973" y="395"/>
                  </a:cubicBezTo>
                  <a:cubicBezTo>
                    <a:pt x="943" y="699"/>
                    <a:pt x="851" y="1064"/>
                    <a:pt x="760" y="1520"/>
                  </a:cubicBezTo>
                  <a:cubicBezTo>
                    <a:pt x="578" y="2553"/>
                    <a:pt x="304" y="3951"/>
                    <a:pt x="0" y="5623"/>
                  </a:cubicBezTo>
                  <a:lnTo>
                    <a:pt x="0" y="5654"/>
                  </a:lnTo>
                  <a:lnTo>
                    <a:pt x="61" y="5714"/>
                  </a:lnTo>
                  <a:lnTo>
                    <a:pt x="2432" y="7447"/>
                  </a:lnTo>
                  <a:lnTo>
                    <a:pt x="2493" y="7447"/>
                  </a:lnTo>
                  <a:lnTo>
                    <a:pt x="5380" y="6657"/>
                  </a:lnTo>
                  <a:lnTo>
                    <a:pt x="5532" y="6626"/>
                  </a:lnTo>
                  <a:lnTo>
                    <a:pt x="5593" y="6626"/>
                  </a:lnTo>
                  <a:lnTo>
                    <a:pt x="5593" y="6566"/>
                  </a:lnTo>
                  <a:lnTo>
                    <a:pt x="7113" y="1398"/>
                  </a:lnTo>
                  <a:lnTo>
                    <a:pt x="7113" y="1307"/>
                  </a:lnTo>
                  <a:lnTo>
                    <a:pt x="7052" y="1277"/>
                  </a:lnTo>
                  <a:lnTo>
                    <a:pt x="2706" y="334"/>
                  </a:lnTo>
                  <a:lnTo>
                    <a:pt x="1490" y="91"/>
                  </a:lnTo>
                  <a:cubicBezTo>
                    <a:pt x="1368" y="61"/>
                    <a:pt x="1216" y="30"/>
                    <a:pt x="1064"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4"/>
            <p:cNvSpPr/>
            <p:nvPr/>
          </p:nvSpPr>
          <p:spPr>
            <a:xfrm>
              <a:off x="2091500" y="3311125"/>
              <a:ext cx="174800" cy="37275"/>
            </a:xfrm>
            <a:custGeom>
              <a:avLst/>
              <a:gdLst/>
              <a:ahLst/>
              <a:cxnLst/>
              <a:rect l="l" t="t" r="r" b="b"/>
              <a:pathLst>
                <a:path w="6992" h="1491" extrusionOk="0">
                  <a:moveTo>
                    <a:pt x="6991" y="1"/>
                  </a:moveTo>
                  <a:lnTo>
                    <a:pt x="6991" y="1"/>
                  </a:lnTo>
                  <a:cubicBezTo>
                    <a:pt x="5806" y="153"/>
                    <a:pt x="4651" y="365"/>
                    <a:pt x="3496" y="639"/>
                  </a:cubicBezTo>
                  <a:cubicBezTo>
                    <a:pt x="2310" y="852"/>
                    <a:pt x="1155" y="1156"/>
                    <a:pt x="0" y="1490"/>
                  </a:cubicBezTo>
                  <a:cubicBezTo>
                    <a:pt x="1186" y="1338"/>
                    <a:pt x="2371" y="1125"/>
                    <a:pt x="3526" y="852"/>
                  </a:cubicBezTo>
                  <a:cubicBezTo>
                    <a:pt x="4681" y="609"/>
                    <a:pt x="5866" y="335"/>
                    <a:pt x="699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4"/>
            <p:cNvSpPr/>
            <p:nvPr/>
          </p:nvSpPr>
          <p:spPr>
            <a:xfrm>
              <a:off x="1865800" y="3283775"/>
              <a:ext cx="146675" cy="34600"/>
            </a:xfrm>
            <a:custGeom>
              <a:avLst/>
              <a:gdLst/>
              <a:ahLst/>
              <a:cxnLst/>
              <a:rect l="l" t="t" r="r" b="b"/>
              <a:pathLst>
                <a:path w="5867" h="1384" extrusionOk="0">
                  <a:moveTo>
                    <a:pt x="1" y="0"/>
                  </a:moveTo>
                  <a:lnTo>
                    <a:pt x="1" y="0"/>
                  </a:lnTo>
                  <a:cubicBezTo>
                    <a:pt x="244" y="183"/>
                    <a:pt x="517" y="304"/>
                    <a:pt x="791" y="396"/>
                  </a:cubicBezTo>
                  <a:cubicBezTo>
                    <a:pt x="1460" y="639"/>
                    <a:pt x="2159" y="852"/>
                    <a:pt x="2858" y="1003"/>
                  </a:cubicBezTo>
                  <a:cubicBezTo>
                    <a:pt x="3557" y="1186"/>
                    <a:pt x="4256" y="1277"/>
                    <a:pt x="4985" y="1338"/>
                  </a:cubicBezTo>
                  <a:cubicBezTo>
                    <a:pt x="5122" y="1368"/>
                    <a:pt x="5267" y="1383"/>
                    <a:pt x="5415" y="1383"/>
                  </a:cubicBezTo>
                  <a:cubicBezTo>
                    <a:pt x="5563" y="1383"/>
                    <a:pt x="5715" y="1368"/>
                    <a:pt x="5867" y="1338"/>
                  </a:cubicBezTo>
                  <a:cubicBezTo>
                    <a:pt x="5593" y="1277"/>
                    <a:pt x="5289" y="1247"/>
                    <a:pt x="4985" y="1216"/>
                  </a:cubicBezTo>
                  <a:cubicBezTo>
                    <a:pt x="4438" y="1155"/>
                    <a:pt x="3709" y="1003"/>
                    <a:pt x="2888" y="821"/>
                  </a:cubicBezTo>
                  <a:cubicBezTo>
                    <a:pt x="2098" y="639"/>
                    <a:pt x="1368" y="426"/>
                    <a:pt x="852" y="274"/>
                  </a:cubicBezTo>
                  <a:cubicBezTo>
                    <a:pt x="578" y="152"/>
                    <a:pt x="274" y="61"/>
                    <a:pt x="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4"/>
            <p:cNvSpPr/>
            <p:nvPr/>
          </p:nvSpPr>
          <p:spPr>
            <a:xfrm>
              <a:off x="1730550" y="1678875"/>
              <a:ext cx="452150" cy="621475"/>
            </a:xfrm>
            <a:custGeom>
              <a:avLst/>
              <a:gdLst/>
              <a:ahLst/>
              <a:cxnLst/>
              <a:rect l="l" t="t" r="r" b="b"/>
              <a:pathLst>
                <a:path w="18086" h="24859" extrusionOk="0">
                  <a:moveTo>
                    <a:pt x="10365" y="1"/>
                  </a:moveTo>
                  <a:cubicBezTo>
                    <a:pt x="10669" y="822"/>
                    <a:pt x="9696" y="1521"/>
                    <a:pt x="8845" y="1703"/>
                  </a:cubicBezTo>
                  <a:cubicBezTo>
                    <a:pt x="8025" y="1885"/>
                    <a:pt x="6991" y="2007"/>
                    <a:pt x="6626" y="2767"/>
                  </a:cubicBezTo>
                  <a:cubicBezTo>
                    <a:pt x="6292" y="3436"/>
                    <a:pt x="6626" y="4287"/>
                    <a:pt x="6322" y="4986"/>
                  </a:cubicBezTo>
                  <a:cubicBezTo>
                    <a:pt x="5745" y="6262"/>
                    <a:pt x="3404" y="5989"/>
                    <a:pt x="2949" y="7357"/>
                  </a:cubicBezTo>
                  <a:cubicBezTo>
                    <a:pt x="2614" y="8299"/>
                    <a:pt x="3496" y="9211"/>
                    <a:pt x="3374" y="10183"/>
                  </a:cubicBezTo>
                  <a:cubicBezTo>
                    <a:pt x="3283" y="11004"/>
                    <a:pt x="2523" y="11582"/>
                    <a:pt x="1854" y="12098"/>
                  </a:cubicBezTo>
                  <a:cubicBezTo>
                    <a:pt x="1186" y="12585"/>
                    <a:pt x="486" y="13284"/>
                    <a:pt x="578" y="14135"/>
                  </a:cubicBezTo>
                  <a:cubicBezTo>
                    <a:pt x="699" y="15077"/>
                    <a:pt x="1885" y="15746"/>
                    <a:pt x="1763" y="16719"/>
                  </a:cubicBezTo>
                  <a:cubicBezTo>
                    <a:pt x="1672" y="17691"/>
                    <a:pt x="395" y="18117"/>
                    <a:pt x="213" y="19029"/>
                  </a:cubicBezTo>
                  <a:cubicBezTo>
                    <a:pt x="0" y="20153"/>
                    <a:pt x="1368" y="20852"/>
                    <a:pt x="1824" y="21916"/>
                  </a:cubicBezTo>
                  <a:cubicBezTo>
                    <a:pt x="2158" y="22706"/>
                    <a:pt x="1945" y="23740"/>
                    <a:pt x="2523" y="24378"/>
                  </a:cubicBezTo>
                  <a:cubicBezTo>
                    <a:pt x="2852" y="24741"/>
                    <a:pt x="3337" y="24859"/>
                    <a:pt x="3858" y="24859"/>
                  </a:cubicBezTo>
                  <a:cubicBezTo>
                    <a:pt x="4252" y="24859"/>
                    <a:pt x="4666" y="24791"/>
                    <a:pt x="5046" y="24713"/>
                  </a:cubicBezTo>
                  <a:lnTo>
                    <a:pt x="13678" y="22889"/>
                  </a:lnTo>
                  <a:cubicBezTo>
                    <a:pt x="13101" y="21521"/>
                    <a:pt x="13648" y="19910"/>
                    <a:pt x="14499" y="18694"/>
                  </a:cubicBezTo>
                  <a:cubicBezTo>
                    <a:pt x="15320" y="17448"/>
                    <a:pt x="16444" y="16415"/>
                    <a:pt x="17143" y="15108"/>
                  </a:cubicBezTo>
                  <a:cubicBezTo>
                    <a:pt x="17873" y="13831"/>
                    <a:pt x="18086" y="12068"/>
                    <a:pt x="17143" y="10913"/>
                  </a:cubicBezTo>
                  <a:lnTo>
                    <a:pt x="1036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4"/>
            <p:cNvSpPr/>
            <p:nvPr/>
          </p:nvSpPr>
          <p:spPr>
            <a:xfrm>
              <a:off x="2321750" y="1796675"/>
              <a:ext cx="49400" cy="110050"/>
            </a:xfrm>
            <a:custGeom>
              <a:avLst/>
              <a:gdLst/>
              <a:ahLst/>
              <a:cxnLst/>
              <a:rect l="l" t="t" r="r" b="b"/>
              <a:pathLst>
                <a:path w="1976" h="4402" extrusionOk="0">
                  <a:moveTo>
                    <a:pt x="1131" y="0"/>
                  </a:moveTo>
                  <a:cubicBezTo>
                    <a:pt x="1077" y="0"/>
                    <a:pt x="1023" y="10"/>
                    <a:pt x="973" y="31"/>
                  </a:cubicBezTo>
                  <a:cubicBezTo>
                    <a:pt x="790" y="91"/>
                    <a:pt x="669" y="183"/>
                    <a:pt x="578" y="335"/>
                  </a:cubicBezTo>
                  <a:cubicBezTo>
                    <a:pt x="0" y="1520"/>
                    <a:pt x="0" y="2888"/>
                    <a:pt x="578" y="4073"/>
                  </a:cubicBezTo>
                  <a:cubicBezTo>
                    <a:pt x="669" y="4225"/>
                    <a:pt x="790" y="4316"/>
                    <a:pt x="973" y="4377"/>
                  </a:cubicBezTo>
                  <a:cubicBezTo>
                    <a:pt x="1013" y="4394"/>
                    <a:pt x="1056" y="4401"/>
                    <a:pt x="1100" y="4401"/>
                  </a:cubicBezTo>
                  <a:cubicBezTo>
                    <a:pt x="1218" y="4401"/>
                    <a:pt x="1340" y="4345"/>
                    <a:pt x="1429" y="4256"/>
                  </a:cubicBezTo>
                  <a:cubicBezTo>
                    <a:pt x="1611" y="4104"/>
                    <a:pt x="1733" y="3861"/>
                    <a:pt x="1793" y="3617"/>
                  </a:cubicBezTo>
                  <a:cubicBezTo>
                    <a:pt x="1915" y="3283"/>
                    <a:pt x="1945" y="2918"/>
                    <a:pt x="1976" y="2584"/>
                  </a:cubicBezTo>
                  <a:cubicBezTo>
                    <a:pt x="1976" y="2462"/>
                    <a:pt x="1976" y="2310"/>
                    <a:pt x="1945" y="2189"/>
                  </a:cubicBezTo>
                  <a:cubicBezTo>
                    <a:pt x="1885" y="2675"/>
                    <a:pt x="1793" y="3131"/>
                    <a:pt x="1641" y="3557"/>
                  </a:cubicBezTo>
                  <a:cubicBezTo>
                    <a:pt x="1581" y="3769"/>
                    <a:pt x="1459" y="3982"/>
                    <a:pt x="1307" y="4134"/>
                  </a:cubicBezTo>
                  <a:cubicBezTo>
                    <a:pt x="1256" y="4185"/>
                    <a:pt x="1196" y="4208"/>
                    <a:pt x="1131" y="4208"/>
                  </a:cubicBezTo>
                  <a:cubicBezTo>
                    <a:pt x="1003" y="4208"/>
                    <a:pt x="861" y="4114"/>
                    <a:pt x="760" y="3952"/>
                  </a:cubicBezTo>
                  <a:cubicBezTo>
                    <a:pt x="243" y="2827"/>
                    <a:pt x="243" y="1550"/>
                    <a:pt x="760" y="456"/>
                  </a:cubicBezTo>
                  <a:cubicBezTo>
                    <a:pt x="861" y="294"/>
                    <a:pt x="990" y="200"/>
                    <a:pt x="1118" y="200"/>
                  </a:cubicBezTo>
                  <a:cubicBezTo>
                    <a:pt x="1182" y="200"/>
                    <a:pt x="1246" y="223"/>
                    <a:pt x="1307" y="274"/>
                  </a:cubicBezTo>
                  <a:cubicBezTo>
                    <a:pt x="1459" y="426"/>
                    <a:pt x="1581" y="608"/>
                    <a:pt x="1641" y="821"/>
                  </a:cubicBezTo>
                  <a:cubicBezTo>
                    <a:pt x="1793" y="1277"/>
                    <a:pt x="1885" y="1733"/>
                    <a:pt x="1945" y="2189"/>
                  </a:cubicBezTo>
                  <a:cubicBezTo>
                    <a:pt x="1976" y="2067"/>
                    <a:pt x="1976" y="1946"/>
                    <a:pt x="1976" y="1824"/>
                  </a:cubicBezTo>
                  <a:cubicBezTo>
                    <a:pt x="1945" y="1459"/>
                    <a:pt x="1915" y="1125"/>
                    <a:pt x="1793" y="791"/>
                  </a:cubicBezTo>
                  <a:cubicBezTo>
                    <a:pt x="1733" y="547"/>
                    <a:pt x="1611" y="304"/>
                    <a:pt x="1429" y="122"/>
                  </a:cubicBezTo>
                  <a:cubicBezTo>
                    <a:pt x="1348" y="41"/>
                    <a:pt x="1239" y="0"/>
                    <a:pt x="11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4"/>
            <p:cNvSpPr/>
            <p:nvPr/>
          </p:nvSpPr>
          <p:spPr>
            <a:xfrm>
              <a:off x="1944075" y="1617050"/>
              <a:ext cx="188475" cy="433450"/>
            </a:xfrm>
            <a:custGeom>
              <a:avLst/>
              <a:gdLst/>
              <a:ahLst/>
              <a:cxnLst/>
              <a:rect l="l" t="t" r="r" b="b"/>
              <a:pathLst>
                <a:path w="7539" h="17338" extrusionOk="0">
                  <a:moveTo>
                    <a:pt x="5541" y="0"/>
                  </a:moveTo>
                  <a:cubicBezTo>
                    <a:pt x="4809" y="0"/>
                    <a:pt x="4064" y="206"/>
                    <a:pt x="3435" y="589"/>
                  </a:cubicBezTo>
                  <a:cubicBezTo>
                    <a:pt x="2189" y="1319"/>
                    <a:pt x="2098" y="2808"/>
                    <a:pt x="1003" y="3781"/>
                  </a:cubicBezTo>
                  <a:cubicBezTo>
                    <a:pt x="0" y="4662"/>
                    <a:pt x="335" y="6699"/>
                    <a:pt x="517" y="8128"/>
                  </a:cubicBezTo>
                  <a:cubicBezTo>
                    <a:pt x="912" y="11197"/>
                    <a:pt x="1368" y="14693"/>
                    <a:pt x="2918" y="17337"/>
                  </a:cubicBezTo>
                  <a:lnTo>
                    <a:pt x="7538" y="620"/>
                  </a:lnTo>
                  <a:cubicBezTo>
                    <a:pt x="6966" y="198"/>
                    <a:pt x="6260" y="0"/>
                    <a:pt x="55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4"/>
            <p:cNvSpPr/>
            <p:nvPr/>
          </p:nvSpPr>
          <p:spPr>
            <a:xfrm>
              <a:off x="2037550" y="1653300"/>
              <a:ext cx="307775" cy="632325"/>
            </a:xfrm>
            <a:custGeom>
              <a:avLst/>
              <a:gdLst/>
              <a:ahLst/>
              <a:cxnLst/>
              <a:rect l="l" t="t" r="r" b="b"/>
              <a:pathLst>
                <a:path w="12311" h="25293" extrusionOk="0">
                  <a:moveTo>
                    <a:pt x="6755" y="1"/>
                  </a:moveTo>
                  <a:cubicBezTo>
                    <a:pt x="4387" y="1"/>
                    <a:pt x="2026" y="695"/>
                    <a:pt x="0" y="2057"/>
                  </a:cubicBezTo>
                  <a:lnTo>
                    <a:pt x="182" y="14246"/>
                  </a:lnTo>
                  <a:lnTo>
                    <a:pt x="152" y="20811"/>
                  </a:lnTo>
                  <a:cubicBezTo>
                    <a:pt x="213" y="23030"/>
                    <a:pt x="1368" y="25097"/>
                    <a:pt x="3526" y="25280"/>
                  </a:cubicBezTo>
                  <a:cubicBezTo>
                    <a:pt x="3635" y="25288"/>
                    <a:pt x="3744" y="25292"/>
                    <a:pt x="3852" y="25292"/>
                  </a:cubicBezTo>
                  <a:cubicBezTo>
                    <a:pt x="6111" y="25292"/>
                    <a:pt x="7998" y="23499"/>
                    <a:pt x="8085" y="21207"/>
                  </a:cubicBezTo>
                  <a:cubicBezTo>
                    <a:pt x="8176" y="18897"/>
                    <a:pt x="8268" y="16556"/>
                    <a:pt x="8268" y="16556"/>
                  </a:cubicBezTo>
                  <a:cubicBezTo>
                    <a:pt x="8268" y="16556"/>
                    <a:pt x="11763" y="16252"/>
                    <a:pt x="12037" y="12757"/>
                  </a:cubicBezTo>
                  <a:cubicBezTo>
                    <a:pt x="12310" y="9292"/>
                    <a:pt x="12189" y="1298"/>
                    <a:pt x="12189" y="1298"/>
                  </a:cubicBezTo>
                  <a:cubicBezTo>
                    <a:pt x="10478" y="429"/>
                    <a:pt x="8614" y="1"/>
                    <a:pt x="6755"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4"/>
            <p:cNvSpPr/>
            <p:nvPr/>
          </p:nvSpPr>
          <p:spPr>
            <a:xfrm>
              <a:off x="1991950" y="1580950"/>
              <a:ext cx="425550" cy="497575"/>
            </a:xfrm>
            <a:custGeom>
              <a:avLst/>
              <a:gdLst/>
              <a:ahLst/>
              <a:cxnLst/>
              <a:rect l="l" t="t" r="r" b="b"/>
              <a:pathLst>
                <a:path w="17022" h="19903" extrusionOk="0">
                  <a:moveTo>
                    <a:pt x="10213" y="0"/>
                  </a:moveTo>
                  <a:cubicBezTo>
                    <a:pt x="9428" y="0"/>
                    <a:pt x="8617" y="269"/>
                    <a:pt x="7903" y="635"/>
                  </a:cubicBezTo>
                  <a:cubicBezTo>
                    <a:pt x="6779" y="1213"/>
                    <a:pt x="5745" y="2003"/>
                    <a:pt x="4560" y="2368"/>
                  </a:cubicBezTo>
                  <a:cubicBezTo>
                    <a:pt x="3587" y="2702"/>
                    <a:pt x="2523" y="2733"/>
                    <a:pt x="1672" y="3280"/>
                  </a:cubicBezTo>
                  <a:cubicBezTo>
                    <a:pt x="912" y="3827"/>
                    <a:pt x="395" y="4647"/>
                    <a:pt x="243" y="5559"/>
                  </a:cubicBezTo>
                  <a:cubicBezTo>
                    <a:pt x="61" y="6471"/>
                    <a:pt x="0" y="7383"/>
                    <a:pt x="61" y="8325"/>
                  </a:cubicBezTo>
                  <a:cubicBezTo>
                    <a:pt x="91" y="10848"/>
                    <a:pt x="122" y="13432"/>
                    <a:pt x="183" y="15985"/>
                  </a:cubicBezTo>
                  <a:cubicBezTo>
                    <a:pt x="152" y="16988"/>
                    <a:pt x="426" y="17961"/>
                    <a:pt x="1003" y="18781"/>
                  </a:cubicBezTo>
                  <a:cubicBezTo>
                    <a:pt x="1639" y="19658"/>
                    <a:pt x="1706" y="19902"/>
                    <a:pt x="2251" y="19902"/>
                  </a:cubicBezTo>
                  <a:cubicBezTo>
                    <a:pt x="2463" y="19902"/>
                    <a:pt x="2746" y="19866"/>
                    <a:pt x="3161" y="19815"/>
                  </a:cubicBezTo>
                  <a:cubicBezTo>
                    <a:pt x="4681" y="19632"/>
                    <a:pt x="6900" y="19177"/>
                    <a:pt x="7903" y="18052"/>
                  </a:cubicBezTo>
                  <a:cubicBezTo>
                    <a:pt x="8572" y="17353"/>
                    <a:pt x="10031" y="17018"/>
                    <a:pt x="10122" y="16167"/>
                  </a:cubicBezTo>
                  <a:cubicBezTo>
                    <a:pt x="10183" y="15499"/>
                    <a:pt x="9757" y="14860"/>
                    <a:pt x="9089" y="14708"/>
                  </a:cubicBezTo>
                  <a:cubicBezTo>
                    <a:pt x="8359" y="14556"/>
                    <a:pt x="7751" y="14070"/>
                    <a:pt x="7386" y="13432"/>
                  </a:cubicBezTo>
                  <a:cubicBezTo>
                    <a:pt x="6961" y="12550"/>
                    <a:pt x="7265" y="11486"/>
                    <a:pt x="8055" y="10909"/>
                  </a:cubicBezTo>
                  <a:cubicBezTo>
                    <a:pt x="8335" y="10733"/>
                    <a:pt x="8632" y="10652"/>
                    <a:pt x="8925" y="10652"/>
                  </a:cubicBezTo>
                  <a:cubicBezTo>
                    <a:pt x="9493" y="10652"/>
                    <a:pt x="10045" y="10955"/>
                    <a:pt x="10426" y="11456"/>
                  </a:cubicBezTo>
                  <a:lnTo>
                    <a:pt x="10456" y="11426"/>
                  </a:lnTo>
                  <a:cubicBezTo>
                    <a:pt x="11034" y="11426"/>
                    <a:pt x="11064" y="10818"/>
                    <a:pt x="11216" y="10453"/>
                  </a:cubicBezTo>
                  <a:cubicBezTo>
                    <a:pt x="11611" y="9237"/>
                    <a:pt x="11247" y="8417"/>
                    <a:pt x="11277" y="8021"/>
                  </a:cubicBezTo>
                  <a:lnTo>
                    <a:pt x="11277" y="8021"/>
                  </a:lnTo>
                  <a:cubicBezTo>
                    <a:pt x="11823" y="8286"/>
                    <a:pt x="12425" y="8413"/>
                    <a:pt x="13027" y="8413"/>
                  </a:cubicBezTo>
                  <a:cubicBezTo>
                    <a:pt x="14639" y="8413"/>
                    <a:pt x="16256" y="7501"/>
                    <a:pt x="16809" y="5863"/>
                  </a:cubicBezTo>
                  <a:cubicBezTo>
                    <a:pt x="17022" y="5286"/>
                    <a:pt x="17022" y="4678"/>
                    <a:pt x="16840" y="4100"/>
                  </a:cubicBezTo>
                  <a:cubicBezTo>
                    <a:pt x="16323" y="2459"/>
                    <a:pt x="14773" y="2611"/>
                    <a:pt x="13648" y="1973"/>
                  </a:cubicBezTo>
                  <a:cubicBezTo>
                    <a:pt x="12888" y="1517"/>
                    <a:pt x="12341" y="696"/>
                    <a:pt x="11520" y="301"/>
                  </a:cubicBezTo>
                  <a:cubicBezTo>
                    <a:pt x="11109" y="90"/>
                    <a:pt x="10665" y="0"/>
                    <a:pt x="102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4"/>
            <p:cNvSpPr/>
            <p:nvPr/>
          </p:nvSpPr>
          <p:spPr>
            <a:xfrm>
              <a:off x="2203950" y="1879075"/>
              <a:ext cx="34075" cy="50600"/>
            </a:xfrm>
            <a:custGeom>
              <a:avLst/>
              <a:gdLst/>
              <a:ahLst/>
              <a:cxnLst/>
              <a:rect l="l" t="t" r="r" b="b"/>
              <a:pathLst>
                <a:path w="1363" h="2024" extrusionOk="0">
                  <a:moveTo>
                    <a:pt x="987" y="1"/>
                  </a:moveTo>
                  <a:cubicBezTo>
                    <a:pt x="928" y="1"/>
                    <a:pt x="862" y="6"/>
                    <a:pt x="791" y="17"/>
                  </a:cubicBezTo>
                  <a:cubicBezTo>
                    <a:pt x="578" y="48"/>
                    <a:pt x="396" y="169"/>
                    <a:pt x="274" y="321"/>
                  </a:cubicBezTo>
                  <a:cubicBezTo>
                    <a:pt x="92" y="534"/>
                    <a:pt x="1" y="808"/>
                    <a:pt x="1" y="1051"/>
                  </a:cubicBezTo>
                  <a:cubicBezTo>
                    <a:pt x="1" y="1568"/>
                    <a:pt x="396" y="1993"/>
                    <a:pt x="913" y="2024"/>
                  </a:cubicBezTo>
                  <a:cubicBezTo>
                    <a:pt x="1034" y="2024"/>
                    <a:pt x="1186" y="1932"/>
                    <a:pt x="1277" y="1811"/>
                  </a:cubicBezTo>
                  <a:cubicBezTo>
                    <a:pt x="1338" y="1750"/>
                    <a:pt x="1338" y="1689"/>
                    <a:pt x="1338" y="1689"/>
                  </a:cubicBezTo>
                  <a:cubicBezTo>
                    <a:pt x="1336" y="1687"/>
                    <a:pt x="1334" y="1686"/>
                    <a:pt x="1331" y="1686"/>
                  </a:cubicBezTo>
                  <a:cubicBezTo>
                    <a:pt x="1293" y="1686"/>
                    <a:pt x="1183" y="1844"/>
                    <a:pt x="941" y="1844"/>
                  </a:cubicBezTo>
                  <a:cubicBezTo>
                    <a:pt x="922" y="1844"/>
                    <a:pt x="903" y="1843"/>
                    <a:pt x="882" y="1841"/>
                  </a:cubicBezTo>
                  <a:cubicBezTo>
                    <a:pt x="517" y="1750"/>
                    <a:pt x="244" y="1416"/>
                    <a:pt x="244" y="1051"/>
                  </a:cubicBezTo>
                  <a:cubicBezTo>
                    <a:pt x="244" y="656"/>
                    <a:pt x="487" y="291"/>
                    <a:pt x="852" y="169"/>
                  </a:cubicBezTo>
                  <a:cubicBezTo>
                    <a:pt x="1125" y="109"/>
                    <a:pt x="1338" y="109"/>
                    <a:pt x="1338" y="109"/>
                  </a:cubicBezTo>
                  <a:cubicBezTo>
                    <a:pt x="1363" y="84"/>
                    <a:pt x="1230" y="1"/>
                    <a:pt x="98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4"/>
            <p:cNvSpPr/>
            <p:nvPr/>
          </p:nvSpPr>
          <p:spPr>
            <a:xfrm>
              <a:off x="2252600" y="1848350"/>
              <a:ext cx="117800" cy="19025"/>
            </a:xfrm>
            <a:custGeom>
              <a:avLst/>
              <a:gdLst/>
              <a:ahLst/>
              <a:cxnLst/>
              <a:rect l="l" t="t" r="r" b="b"/>
              <a:pathLst>
                <a:path w="4712" h="761" extrusionOk="0">
                  <a:moveTo>
                    <a:pt x="4711" y="0"/>
                  </a:moveTo>
                  <a:cubicBezTo>
                    <a:pt x="3921" y="0"/>
                    <a:pt x="3131" y="91"/>
                    <a:pt x="2340" y="274"/>
                  </a:cubicBezTo>
                  <a:cubicBezTo>
                    <a:pt x="1033" y="487"/>
                    <a:pt x="0" y="699"/>
                    <a:pt x="0" y="760"/>
                  </a:cubicBezTo>
                  <a:cubicBezTo>
                    <a:pt x="821" y="730"/>
                    <a:pt x="1611" y="638"/>
                    <a:pt x="2371" y="487"/>
                  </a:cubicBezTo>
                  <a:cubicBezTo>
                    <a:pt x="3161" y="395"/>
                    <a:pt x="3951" y="213"/>
                    <a:pt x="47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4"/>
            <p:cNvSpPr/>
            <p:nvPr/>
          </p:nvSpPr>
          <p:spPr>
            <a:xfrm>
              <a:off x="2002575" y="1944100"/>
              <a:ext cx="261425" cy="204875"/>
            </a:xfrm>
            <a:custGeom>
              <a:avLst/>
              <a:gdLst/>
              <a:ahLst/>
              <a:cxnLst/>
              <a:rect l="l" t="t" r="r" b="b"/>
              <a:pathLst>
                <a:path w="10457" h="8195" extrusionOk="0">
                  <a:moveTo>
                    <a:pt x="7448" y="0"/>
                  </a:moveTo>
                  <a:lnTo>
                    <a:pt x="1" y="3161"/>
                  </a:lnTo>
                  <a:lnTo>
                    <a:pt x="852" y="7660"/>
                  </a:lnTo>
                  <a:cubicBezTo>
                    <a:pt x="1042" y="7992"/>
                    <a:pt x="1381" y="8195"/>
                    <a:pt x="1752" y="8195"/>
                  </a:cubicBezTo>
                  <a:cubicBezTo>
                    <a:pt x="1855" y="8195"/>
                    <a:pt x="1962" y="8179"/>
                    <a:pt x="2068" y="8146"/>
                  </a:cubicBezTo>
                  <a:cubicBezTo>
                    <a:pt x="2493" y="7964"/>
                    <a:pt x="2888" y="7690"/>
                    <a:pt x="3223" y="7356"/>
                  </a:cubicBezTo>
                  <a:cubicBezTo>
                    <a:pt x="3527" y="6991"/>
                    <a:pt x="3922" y="6717"/>
                    <a:pt x="4347" y="6535"/>
                  </a:cubicBezTo>
                  <a:cubicBezTo>
                    <a:pt x="4540" y="6479"/>
                    <a:pt x="4739" y="6460"/>
                    <a:pt x="4942" y="6460"/>
                  </a:cubicBezTo>
                  <a:cubicBezTo>
                    <a:pt x="5384" y="6460"/>
                    <a:pt x="5841" y="6551"/>
                    <a:pt x="6263" y="6551"/>
                  </a:cubicBezTo>
                  <a:cubicBezTo>
                    <a:pt x="6596" y="6551"/>
                    <a:pt x="6907" y="6495"/>
                    <a:pt x="7174" y="6292"/>
                  </a:cubicBezTo>
                  <a:cubicBezTo>
                    <a:pt x="7904" y="5775"/>
                    <a:pt x="7813" y="4590"/>
                    <a:pt x="8512" y="4043"/>
                  </a:cubicBezTo>
                  <a:cubicBezTo>
                    <a:pt x="8876" y="3769"/>
                    <a:pt x="9393" y="3739"/>
                    <a:pt x="9758" y="3465"/>
                  </a:cubicBezTo>
                  <a:cubicBezTo>
                    <a:pt x="10457" y="2948"/>
                    <a:pt x="10335" y="1763"/>
                    <a:pt x="9758" y="1125"/>
                  </a:cubicBezTo>
                  <a:cubicBezTo>
                    <a:pt x="9180" y="486"/>
                    <a:pt x="8268" y="213"/>
                    <a:pt x="74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4"/>
            <p:cNvSpPr/>
            <p:nvPr/>
          </p:nvSpPr>
          <p:spPr>
            <a:xfrm>
              <a:off x="1809575" y="1798950"/>
              <a:ext cx="435450" cy="477225"/>
            </a:xfrm>
            <a:custGeom>
              <a:avLst/>
              <a:gdLst/>
              <a:ahLst/>
              <a:cxnLst/>
              <a:rect l="l" t="t" r="r" b="b"/>
              <a:pathLst>
                <a:path w="17418" h="19089" extrusionOk="0">
                  <a:moveTo>
                    <a:pt x="17417" y="0"/>
                  </a:moveTo>
                  <a:lnTo>
                    <a:pt x="17417" y="0"/>
                  </a:lnTo>
                  <a:cubicBezTo>
                    <a:pt x="17083" y="152"/>
                    <a:pt x="16718" y="274"/>
                    <a:pt x="16323" y="365"/>
                  </a:cubicBezTo>
                  <a:cubicBezTo>
                    <a:pt x="15897" y="456"/>
                    <a:pt x="15441" y="517"/>
                    <a:pt x="14985" y="548"/>
                  </a:cubicBezTo>
                  <a:cubicBezTo>
                    <a:pt x="14377" y="578"/>
                    <a:pt x="13800" y="639"/>
                    <a:pt x="13192" y="760"/>
                  </a:cubicBezTo>
                  <a:cubicBezTo>
                    <a:pt x="12463" y="882"/>
                    <a:pt x="11763" y="1247"/>
                    <a:pt x="11247" y="1794"/>
                  </a:cubicBezTo>
                  <a:cubicBezTo>
                    <a:pt x="10700" y="2432"/>
                    <a:pt x="10517" y="3283"/>
                    <a:pt x="10122" y="4043"/>
                  </a:cubicBezTo>
                  <a:cubicBezTo>
                    <a:pt x="9940" y="4469"/>
                    <a:pt x="9666" y="4803"/>
                    <a:pt x="9301" y="5077"/>
                  </a:cubicBezTo>
                  <a:cubicBezTo>
                    <a:pt x="8937" y="5320"/>
                    <a:pt x="8511" y="5532"/>
                    <a:pt x="8086" y="5654"/>
                  </a:cubicBezTo>
                  <a:cubicBezTo>
                    <a:pt x="7174" y="5958"/>
                    <a:pt x="6140" y="6140"/>
                    <a:pt x="5320" y="6839"/>
                  </a:cubicBezTo>
                  <a:cubicBezTo>
                    <a:pt x="4894" y="7174"/>
                    <a:pt x="4620" y="7660"/>
                    <a:pt x="4560" y="8207"/>
                  </a:cubicBezTo>
                  <a:cubicBezTo>
                    <a:pt x="4529" y="8694"/>
                    <a:pt x="4529" y="9180"/>
                    <a:pt x="4560" y="9666"/>
                  </a:cubicBezTo>
                  <a:cubicBezTo>
                    <a:pt x="4681" y="10578"/>
                    <a:pt x="4195" y="11490"/>
                    <a:pt x="3374" y="11885"/>
                  </a:cubicBezTo>
                  <a:cubicBezTo>
                    <a:pt x="2645" y="12341"/>
                    <a:pt x="1824" y="12584"/>
                    <a:pt x="1155" y="13040"/>
                  </a:cubicBezTo>
                  <a:cubicBezTo>
                    <a:pt x="821" y="13253"/>
                    <a:pt x="517" y="13526"/>
                    <a:pt x="304" y="13830"/>
                  </a:cubicBezTo>
                  <a:cubicBezTo>
                    <a:pt x="122" y="14134"/>
                    <a:pt x="0" y="14499"/>
                    <a:pt x="0" y="14864"/>
                  </a:cubicBezTo>
                  <a:cubicBezTo>
                    <a:pt x="0" y="15472"/>
                    <a:pt x="92" y="16080"/>
                    <a:pt x="274" y="16657"/>
                  </a:cubicBezTo>
                  <a:cubicBezTo>
                    <a:pt x="395" y="17113"/>
                    <a:pt x="426" y="17539"/>
                    <a:pt x="426" y="17995"/>
                  </a:cubicBezTo>
                  <a:cubicBezTo>
                    <a:pt x="426" y="18390"/>
                    <a:pt x="304" y="18755"/>
                    <a:pt x="61" y="19089"/>
                  </a:cubicBezTo>
                  <a:cubicBezTo>
                    <a:pt x="152" y="18998"/>
                    <a:pt x="213" y="18937"/>
                    <a:pt x="274" y="18846"/>
                  </a:cubicBezTo>
                  <a:cubicBezTo>
                    <a:pt x="426" y="18572"/>
                    <a:pt x="487" y="18299"/>
                    <a:pt x="517" y="17995"/>
                  </a:cubicBezTo>
                  <a:cubicBezTo>
                    <a:pt x="547" y="17539"/>
                    <a:pt x="487" y="17083"/>
                    <a:pt x="395" y="16627"/>
                  </a:cubicBezTo>
                  <a:cubicBezTo>
                    <a:pt x="213" y="16080"/>
                    <a:pt x="152" y="15472"/>
                    <a:pt x="152" y="14894"/>
                  </a:cubicBezTo>
                  <a:cubicBezTo>
                    <a:pt x="152" y="14530"/>
                    <a:pt x="274" y="14226"/>
                    <a:pt x="456" y="13922"/>
                  </a:cubicBezTo>
                  <a:cubicBezTo>
                    <a:pt x="669" y="13618"/>
                    <a:pt x="943" y="13375"/>
                    <a:pt x="1247" y="13192"/>
                  </a:cubicBezTo>
                  <a:cubicBezTo>
                    <a:pt x="1915" y="12767"/>
                    <a:pt x="2736" y="12523"/>
                    <a:pt x="3496" y="12068"/>
                  </a:cubicBezTo>
                  <a:cubicBezTo>
                    <a:pt x="3921" y="11855"/>
                    <a:pt x="4256" y="11520"/>
                    <a:pt x="4499" y="11095"/>
                  </a:cubicBezTo>
                  <a:cubicBezTo>
                    <a:pt x="4712" y="10669"/>
                    <a:pt x="4833" y="10183"/>
                    <a:pt x="4772" y="9697"/>
                  </a:cubicBezTo>
                  <a:cubicBezTo>
                    <a:pt x="4742" y="9210"/>
                    <a:pt x="4742" y="8724"/>
                    <a:pt x="4772" y="8238"/>
                  </a:cubicBezTo>
                  <a:cubicBezTo>
                    <a:pt x="4833" y="7751"/>
                    <a:pt x="5107" y="7326"/>
                    <a:pt x="5472" y="7022"/>
                  </a:cubicBezTo>
                  <a:cubicBezTo>
                    <a:pt x="6231" y="6384"/>
                    <a:pt x="7234" y="6171"/>
                    <a:pt x="8146" y="5867"/>
                  </a:cubicBezTo>
                  <a:cubicBezTo>
                    <a:pt x="8602" y="5745"/>
                    <a:pt x="9058" y="5532"/>
                    <a:pt x="9453" y="5229"/>
                  </a:cubicBezTo>
                  <a:cubicBezTo>
                    <a:pt x="9818" y="4955"/>
                    <a:pt x="10122" y="4590"/>
                    <a:pt x="10304" y="4165"/>
                  </a:cubicBezTo>
                  <a:cubicBezTo>
                    <a:pt x="10700" y="3344"/>
                    <a:pt x="10882" y="2493"/>
                    <a:pt x="11399" y="1915"/>
                  </a:cubicBezTo>
                  <a:cubicBezTo>
                    <a:pt x="11885" y="1399"/>
                    <a:pt x="12523" y="1034"/>
                    <a:pt x="13222" y="912"/>
                  </a:cubicBezTo>
                  <a:cubicBezTo>
                    <a:pt x="13800" y="791"/>
                    <a:pt x="14408" y="700"/>
                    <a:pt x="15016" y="669"/>
                  </a:cubicBezTo>
                  <a:cubicBezTo>
                    <a:pt x="15472" y="639"/>
                    <a:pt x="15897" y="548"/>
                    <a:pt x="16353" y="456"/>
                  </a:cubicBezTo>
                  <a:cubicBezTo>
                    <a:pt x="16627" y="396"/>
                    <a:pt x="16900" y="274"/>
                    <a:pt x="17174" y="152"/>
                  </a:cubicBezTo>
                  <a:cubicBezTo>
                    <a:pt x="17235" y="122"/>
                    <a:pt x="17295" y="92"/>
                    <a:pt x="17356" y="61"/>
                  </a:cubicBezTo>
                  <a:cubicBezTo>
                    <a:pt x="17417" y="31"/>
                    <a:pt x="17417" y="0"/>
                    <a:pt x="174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4"/>
            <p:cNvSpPr/>
            <p:nvPr/>
          </p:nvSpPr>
          <p:spPr>
            <a:xfrm>
              <a:off x="1947100" y="1830100"/>
              <a:ext cx="247750" cy="347300"/>
            </a:xfrm>
            <a:custGeom>
              <a:avLst/>
              <a:gdLst/>
              <a:ahLst/>
              <a:cxnLst/>
              <a:rect l="l" t="t" r="r" b="b"/>
              <a:pathLst>
                <a:path w="9910" h="13892" extrusionOk="0">
                  <a:moveTo>
                    <a:pt x="9728" y="1"/>
                  </a:moveTo>
                  <a:cubicBezTo>
                    <a:pt x="9545" y="1"/>
                    <a:pt x="9332" y="1"/>
                    <a:pt x="9150" y="31"/>
                  </a:cubicBezTo>
                  <a:cubicBezTo>
                    <a:pt x="8481" y="183"/>
                    <a:pt x="7873" y="517"/>
                    <a:pt x="7387" y="1004"/>
                  </a:cubicBezTo>
                  <a:cubicBezTo>
                    <a:pt x="7053" y="1368"/>
                    <a:pt x="6810" y="1764"/>
                    <a:pt x="6658" y="2220"/>
                  </a:cubicBezTo>
                  <a:cubicBezTo>
                    <a:pt x="6536" y="2767"/>
                    <a:pt x="6475" y="3314"/>
                    <a:pt x="6506" y="3831"/>
                  </a:cubicBezTo>
                  <a:cubicBezTo>
                    <a:pt x="6536" y="4408"/>
                    <a:pt x="6475" y="4986"/>
                    <a:pt x="6262" y="5533"/>
                  </a:cubicBezTo>
                  <a:cubicBezTo>
                    <a:pt x="6019" y="6049"/>
                    <a:pt x="5442" y="6323"/>
                    <a:pt x="4834" y="6597"/>
                  </a:cubicBezTo>
                  <a:cubicBezTo>
                    <a:pt x="4530" y="6749"/>
                    <a:pt x="4256" y="6931"/>
                    <a:pt x="4044" y="7174"/>
                  </a:cubicBezTo>
                  <a:cubicBezTo>
                    <a:pt x="3831" y="7448"/>
                    <a:pt x="3709" y="7782"/>
                    <a:pt x="3709" y="8116"/>
                  </a:cubicBezTo>
                  <a:cubicBezTo>
                    <a:pt x="3648" y="8755"/>
                    <a:pt x="3770" y="9332"/>
                    <a:pt x="3527" y="9818"/>
                  </a:cubicBezTo>
                  <a:cubicBezTo>
                    <a:pt x="3284" y="10274"/>
                    <a:pt x="2919" y="10639"/>
                    <a:pt x="2463" y="10882"/>
                  </a:cubicBezTo>
                  <a:cubicBezTo>
                    <a:pt x="2037" y="11156"/>
                    <a:pt x="1642" y="11338"/>
                    <a:pt x="1247" y="11581"/>
                  </a:cubicBezTo>
                  <a:cubicBezTo>
                    <a:pt x="913" y="11794"/>
                    <a:pt x="609" y="12037"/>
                    <a:pt x="396" y="12341"/>
                  </a:cubicBezTo>
                  <a:cubicBezTo>
                    <a:pt x="214" y="12584"/>
                    <a:pt x="92" y="12858"/>
                    <a:pt x="31" y="13162"/>
                  </a:cubicBezTo>
                  <a:cubicBezTo>
                    <a:pt x="1" y="13344"/>
                    <a:pt x="1" y="13527"/>
                    <a:pt x="62" y="13709"/>
                  </a:cubicBezTo>
                  <a:cubicBezTo>
                    <a:pt x="62" y="13770"/>
                    <a:pt x="92" y="13831"/>
                    <a:pt x="123" y="13891"/>
                  </a:cubicBezTo>
                  <a:cubicBezTo>
                    <a:pt x="62" y="13648"/>
                    <a:pt x="62" y="13405"/>
                    <a:pt x="123" y="13162"/>
                  </a:cubicBezTo>
                  <a:cubicBezTo>
                    <a:pt x="183" y="12888"/>
                    <a:pt x="335" y="12645"/>
                    <a:pt x="518" y="12402"/>
                  </a:cubicBezTo>
                  <a:cubicBezTo>
                    <a:pt x="730" y="12129"/>
                    <a:pt x="1034" y="11885"/>
                    <a:pt x="1369" y="11703"/>
                  </a:cubicBezTo>
                  <a:cubicBezTo>
                    <a:pt x="1733" y="11490"/>
                    <a:pt x="2159" y="11277"/>
                    <a:pt x="2585" y="11034"/>
                  </a:cubicBezTo>
                  <a:cubicBezTo>
                    <a:pt x="3071" y="10761"/>
                    <a:pt x="3466" y="10366"/>
                    <a:pt x="3740" y="9879"/>
                  </a:cubicBezTo>
                  <a:cubicBezTo>
                    <a:pt x="4013" y="9332"/>
                    <a:pt x="3892" y="8694"/>
                    <a:pt x="3952" y="8116"/>
                  </a:cubicBezTo>
                  <a:cubicBezTo>
                    <a:pt x="3952" y="7812"/>
                    <a:pt x="4044" y="7539"/>
                    <a:pt x="4226" y="7326"/>
                  </a:cubicBezTo>
                  <a:cubicBezTo>
                    <a:pt x="4439" y="7083"/>
                    <a:pt x="4682" y="6931"/>
                    <a:pt x="4986" y="6809"/>
                  </a:cubicBezTo>
                  <a:cubicBezTo>
                    <a:pt x="5259" y="6657"/>
                    <a:pt x="5533" y="6505"/>
                    <a:pt x="5807" y="6323"/>
                  </a:cubicBezTo>
                  <a:cubicBezTo>
                    <a:pt x="6080" y="6141"/>
                    <a:pt x="6323" y="5897"/>
                    <a:pt x="6445" y="5593"/>
                  </a:cubicBezTo>
                  <a:cubicBezTo>
                    <a:pt x="6688" y="5046"/>
                    <a:pt x="6749" y="4438"/>
                    <a:pt x="6718" y="3831"/>
                  </a:cubicBezTo>
                  <a:cubicBezTo>
                    <a:pt x="6688" y="3283"/>
                    <a:pt x="6718" y="2767"/>
                    <a:pt x="6840" y="2280"/>
                  </a:cubicBezTo>
                  <a:cubicBezTo>
                    <a:pt x="6992" y="1824"/>
                    <a:pt x="7205" y="1429"/>
                    <a:pt x="7509" y="1095"/>
                  </a:cubicBezTo>
                  <a:cubicBezTo>
                    <a:pt x="7965" y="609"/>
                    <a:pt x="8542" y="274"/>
                    <a:pt x="9180" y="92"/>
                  </a:cubicBezTo>
                  <a:cubicBezTo>
                    <a:pt x="9636" y="1"/>
                    <a:pt x="9910" y="31"/>
                    <a:pt x="991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4"/>
            <p:cNvSpPr/>
            <p:nvPr/>
          </p:nvSpPr>
          <p:spPr>
            <a:xfrm>
              <a:off x="2017025" y="2094550"/>
              <a:ext cx="248500" cy="60050"/>
            </a:xfrm>
            <a:custGeom>
              <a:avLst/>
              <a:gdLst/>
              <a:ahLst/>
              <a:cxnLst/>
              <a:rect l="l" t="t" r="r" b="b"/>
              <a:pathLst>
                <a:path w="9940" h="2402" extrusionOk="0">
                  <a:moveTo>
                    <a:pt x="1216" y="0"/>
                  </a:moveTo>
                  <a:lnTo>
                    <a:pt x="0" y="2402"/>
                  </a:lnTo>
                  <a:lnTo>
                    <a:pt x="9818" y="2402"/>
                  </a:lnTo>
                  <a:lnTo>
                    <a:pt x="9940" y="2158"/>
                  </a:lnTo>
                  <a:lnTo>
                    <a:pt x="9058" y="304"/>
                  </a:lnTo>
                  <a:lnTo>
                    <a:pt x="1216"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4"/>
            <p:cNvSpPr/>
            <p:nvPr/>
          </p:nvSpPr>
          <p:spPr>
            <a:xfrm>
              <a:off x="2303500" y="2188775"/>
              <a:ext cx="702925" cy="378450"/>
            </a:xfrm>
            <a:custGeom>
              <a:avLst/>
              <a:gdLst/>
              <a:ahLst/>
              <a:cxnLst/>
              <a:rect l="l" t="t" r="r" b="b"/>
              <a:pathLst>
                <a:path w="28117" h="15138" extrusionOk="0">
                  <a:moveTo>
                    <a:pt x="11733" y="0"/>
                  </a:moveTo>
                  <a:cubicBezTo>
                    <a:pt x="11460" y="0"/>
                    <a:pt x="11186" y="213"/>
                    <a:pt x="11125" y="487"/>
                  </a:cubicBezTo>
                  <a:lnTo>
                    <a:pt x="7903" y="14013"/>
                  </a:lnTo>
                  <a:lnTo>
                    <a:pt x="1" y="14590"/>
                  </a:lnTo>
                  <a:lnTo>
                    <a:pt x="274" y="15137"/>
                  </a:lnTo>
                  <a:lnTo>
                    <a:pt x="25381" y="15107"/>
                  </a:lnTo>
                  <a:cubicBezTo>
                    <a:pt x="25320" y="14833"/>
                    <a:pt x="27448" y="3800"/>
                    <a:pt x="28056" y="760"/>
                  </a:cubicBezTo>
                  <a:cubicBezTo>
                    <a:pt x="28117" y="365"/>
                    <a:pt x="27813" y="0"/>
                    <a:pt x="27417"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2514750" y="2207775"/>
              <a:ext cx="469650" cy="335125"/>
            </a:xfrm>
            <a:custGeom>
              <a:avLst/>
              <a:gdLst/>
              <a:ahLst/>
              <a:cxnLst/>
              <a:rect l="l" t="t" r="r" b="b"/>
              <a:pathLst>
                <a:path w="18786" h="13405" extrusionOk="0">
                  <a:moveTo>
                    <a:pt x="18785" y="0"/>
                  </a:moveTo>
                  <a:lnTo>
                    <a:pt x="3374" y="91"/>
                  </a:lnTo>
                  <a:lnTo>
                    <a:pt x="1" y="13405"/>
                  </a:lnTo>
                  <a:lnTo>
                    <a:pt x="16262" y="13374"/>
                  </a:lnTo>
                  <a:lnTo>
                    <a:pt x="18785"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2514750" y="2207775"/>
              <a:ext cx="469650" cy="335125"/>
            </a:xfrm>
            <a:custGeom>
              <a:avLst/>
              <a:gdLst/>
              <a:ahLst/>
              <a:cxnLst/>
              <a:rect l="l" t="t" r="r" b="b"/>
              <a:pathLst>
                <a:path w="18786" h="13405" extrusionOk="0">
                  <a:moveTo>
                    <a:pt x="18785" y="0"/>
                  </a:moveTo>
                  <a:lnTo>
                    <a:pt x="3374" y="91"/>
                  </a:lnTo>
                  <a:lnTo>
                    <a:pt x="1" y="13405"/>
                  </a:lnTo>
                  <a:lnTo>
                    <a:pt x="3405" y="122"/>
                  </a:lnTo>
                  <a:lnTo>
                    <a:pt x="187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2417475" y="2542125"/>
              <a:ext cx="503075" cy="4575"/>
            </a:xfrm>
            <a:custGeom>
              <a:avLst/>
              <a:gdLst/>
              <a:ahLst/>
              <a:cxnLst/>
              <a:rect l="l" t="t" r="r" b="b"/>
              <a:pathLst>
                <a:path w="20123" h="183" extrusionOk="0">
                  <a:moveTo>
                    <a:pt x="10062" y="0"/>
                  </a:moveTo>
                  <a:cubicBezTo>
                    <a:pt x="4499" y="0"/>
                    <a:pt x="1" y="31"/>
                    <a:pt x="1" y="92"/>
                  </a:cubicBezTo>
                  <a:cubicBezTo>
                    <a:pt x="1" y="152"/>
                    <a:pt x="4499" y="183"/>
                    <a:pt x="10062" y="183"/>
                  </a:cubicBezTo>
                  <a:cubicBezTo>
                    <a:pt x="15624" y="183"/>
                    <a:pt x="20123" y="152"/>
                    <a:pt x="20123" y="92"/>
                  </a:cubicBezTo>
                  <a:cubicBezTo>
                    <a:pt x="20123" y="31"/>
                    <a:pt x="15624" y="0"/>
                    <a:pt x="100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2586950" y="2273875"/>
              <a:ext cx="307000" cy="188475"/>
            </a:xfrm>
            <a:custGeom>
              <a:avLst/>
              <a:gdLst/>
              <a:ahLst/>
              <a:cxnLst/>
              <a:rect l="l" t="t" r="r" b="b"/>
              <a:pathLst>
                <a:path w="12280" h="7539" extrusionOk="0">
                  <a:moveTo>
                    <a:pt x="2006" y="1"/>
                  </a:moveTo>
                  <a:lnTo>
                    <a:pt x="2006" y="1"/>
                  </a:lnTo>
                  <a:cubicBezTo>
                    <a:pt x="1945" y="153"/>
                    <a:pt x="1885" y="335"/>
                    <a:pt x="1824" y="548"/>
                  </a:cubicBezTo>
                  <a:cubicBezTo>
                    <a:pt x="1733" y="943"/>
                    <a:pt x="1581" y="1460"/>
                    <a:pt x="1398" y="2098"/>
                  </a:cubicBezTo>
                  <a:cubicBezTo>
                    <a:pt x="1064" y="3466"/>
                    <a:pt x="578" y="5290"/>
                    <a:pt x="31" y="7417"/>
                  </a:cubicBezTo>
                  <a:lnTo>
                    <a:pt x="0" y="7539"/>
                  </a:lnTo>
                  <a:lnTo>
                    <a:pt x="2371" y="7539"/>
                  </a:lnTo>
                  <a:cubicBezTo>
                    <a:pt x="5107" y="7539"/>
                    <a:pt x="7599" y="7508"/>
                    <a:pt x="9392" y="7508"/>
                  </a:cubicBezTo>
                  <a:lnTo>
                    <a:pt x="11520" y="7478"/>
                  </a:lnTo>
                  <a:lnTo>
                    <a:pt x="12098" y="7448"/>
                  </a:lnTo>
                  <a:lnTo>
                    <a:pt x="12280" y="7448"/>
                  </a:lnTo>
                  <a:cubicBezTo>
                    <a:pt x="12219" y="7417"/>
                    <a:pt x="12128" y="7387"/>
                    <a:pt x="12067" y="7387"/>
                  </a:cubicBezTo>
                  <a:lnTo>
                    <a:pt x="11490" y="7387"/>
                  </a:lnTo>
                  <a:lnTo>
                    <a:pt x="9362" y="7356"/>
                  </a:lnTo>
                  <a:cubicBezTo>
                    <a:pt x="7569" y="7326"/>
                    <a:pt x="5107" y="7326"/>
                    <a:pt x="2371" y="7326"/>
                  </a:cubicBezTo>
                  <a:lnTo>
                    <a:pt x="242" y="7326"/>
                  </a:lnTo>
                  <a:cubicBezTo>
                    <a:pt x="747" y="5249"/>
                    <a:pt x="1192" y="3440"/>
                    <a:pt x="1520" y="2128"/>
                  </a:cubicBezTo>
                  <a:cubicBezTo>
                    <a:pt x="1672" y="1460"/>
                    <a:pt x="1793" y="943"/>
                    <a:pt x="1885" y="548"/>
                  </a:cubicBezTo>
                  <a:cubicBezTo>
                    <a:pt x="1945" y="365"/>
                    <a:pt x="1976" y="183"/>
                    <a:pt x="200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2615050" y="2415225"/>
              <a:ext cx="57025" cy="31925"/>
            </a:xfrm>
            <a:custGeom>
              <a:avLst/>
              <a:gdLst/>
              <a:ahLst/>
              <a:cxnLst/>
              <a:rect l="l" t="t" r="r" b="b"/>
              <a:pathLst>
                <a:path w="2281" h="1277" extrusionOk="0">
                  <a:moveTo>
                    <a:pt x="305" y="0"/>
                  </a:moveTo>
                  <a:lnTo>
                    <a:pt x="1" y="1277"/>
                  </a:lnTo>
                  <a:lnTo>
                    <a:pt x="2007" y="1277"/>
                  </a:lnTo>
                  <a:lnTo>
                    <a:pt x="2280"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2682675" y="2384075"/>
              <a:ext cx="64625" cy="63075"/>
            </a:xfrm>
            <a:custGeom>
              <a:avLst/>
              <a:gdLst/>
              <a:ahLst/>
              <a:cxnLst/>
              <a:rect l="l" t="t" r="r" b="b"/>
              <a:pathLst>
                <a:path w="2585" h="2523" extrusionOk="0">
                  <a:moveTo>
                    <a:pt x="578" y="0"/>
                  </a:moveTo>
                  <a:lnTo>
                    <a:pt x="1" y="2523"/>
                  </a:lnTo>
                  <a:lnTo>
                    <a:pt x="2007" y="2523"/>
                  </a:lnTo>
                  <a:lnTo>
                    <a:pt x="2585"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2749550" y="2415225"/>
              <a:ext cx="57025" cy="31925"/>
            </a:xfrm>
            <a:custGeom>
              <a:avLst/>
              <a:gdLst/>
              <a:ahLst/>
              <a:cxnLst/>
              <a:rect l="l" t="t" r="r" b="b"/>
              <a:pathLst>
                <a:path w="2281" h="1277" extrusionOk="0">
                  <a:moveTo>
                    <a:pt x="305" y="0"/>
                  </a:moveTo>
                  <a:lnTo>
                    <a:pt x="1" y="1277"/>
                  </a:lnTo>
                  <a:lnTo>
                    <a:pt x="2037" y="1277"/>
                  </a:lnTo>
                  <a:lnTo>
                    <a:pt x="2280"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2817200" y="2324025"/>
              <a:ext cx="78275" cy="123125"/>
            </a:xfrm>
            <a:custGeom>
              <a:avLst/>
              <a:gdLst/>
              <a:ahLst/>
              <a:cxnLst/>
              <a:rect l="l" t="t" r="r" b="b"/>
              <a:pathLst>
                <a:path w="3131" h="4925" extrusionOk="0">
                  <a:moveTo>
                    <a:pt x="1125" y="1"/>
                  </a:moveTo>
                  <a:lnTo>
                    <a:pt x="0" y="4925"/>
                  </a:lnTo>
                  <a:lnTo>
                    <a:pt x="2006" y="4925"/>
                  </a:lnTo>
                  <a:lnTo>
                    <a:pt x="3131"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2614300" y="2480575"/>
              <a:ext cx="39525" cy="5625"/>
            </a:xfrm>
            <a:custGeom>
              <a:avLst/>
              <a:gdLst/>
              <a:ahLst/>
              <a:cxnLst/>
              <a:rect l="l" t="t" r="r" b="b"/>
              <a:pathLst>
                <a:path w="1581" h="225" extrusionOk="0">
                  <a:moveTo>
                    <a:pt x="791" y="0"/>
                  </a:moveTo>
                  <a:cubicBezTo>
                    <a:pt x="525" y="0"/>
                    <a:pt x="259" y="31"/>
                    <a:pt x="0" y="91"/>
                  </a:cubicBezTo>
                  <a:cubicBezTo>
                    <a:pt x="0" y="152"/>
                    <a:pt x="335" y="213"/>
                    <a:pt x="791" y="213"/>
                  </a:cubicBezTo>
                  <a:cubicBezTo>
                    <a:pt x="859" y="221"/>
                    <a:pt x="927" y="224"/>
                    <a:pt x="995" y="224"/>
                  </a:cubicBezTo>
                  <a:cubicBezTo>
                    <a:pt x="1199" y="224"/>
                    <a:pt x="1399" y="190"/>
                    <a:pt x="1581" y="122"/>
                  </a:cubicBezTo>
                  <a:lnTo>
                    <a:pt x="1581" y="91"/>
                  </a:lnTo>
                  <a:cubicBezTo>
                    <a:pt x="1323" y="31"/>
                    <a:pt x="1057" y="0"/>
                    <a:pt x="791"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2678900" y="2480275"/>
              <a:ext cx="40275" cy="5925"/>
            </a:xfrm>
            <a:custGeom>
              <a:avLst/>
              <a:gdLst/>
              <a:ahLst/>
              <a:cxnLst/>
              <a:rect l="l" t="t" r="r" b="b"/>
              <a:pathLst>
                <a:path w="1611" h="237" extrusionOk="0">
                  <a:moveTo>
                    <a:pt x="616" y="1"/>
                  </a:moveTo>
                  <a:cubicBezTo>
                    <a:pt x="410" y="1"/>
                    <a:pt x="205" y="35"/>
                    <a:pt x="0" y="103"/>
                  </a:cubicBezTo>
                  <a:cubicBezTo>
                    <a:pt x="274" y="195"/>
                    <a:pt x="547" y="225"/>
                    <a:pt x="821" y="225"/>
                  </a:cubicBezTo>
                  <a:cubicBezTo>
                    <a:pt x="889" y="233"/>
                    <a:pt x="957" y="236"/>
                    <a:pt x="1025" y="236"/>
                  </a:cubicBezTo>
                  <a:cubicBezTo>
                    <a:pt x="1229" y="236"/>
                    <a:pt x="1429" y="202"/>
                    <a:pt x="1611" y="134"/>
                  </a:cubicBezTo>
                  <a:cubicBezTo>
                    <a:pt x="1425" y="41"/>
                    <a:pt x="1222" y="1"/>
                    <a:pt x="1014" y="1"/>
                  </a:cubicBezTo>
                  <a:cubicBezTo>
                    <a:pt x="950" y="1"/>
                    <a:pt x="885" y="5"/>
                    <a:pt x="821" y="12"/>
                  </a:cubicBezTo>
                  <a:cubicBezTo>
                    <a:pt x="752" y="5"/>
                    <a:pt x="684" y="1"/>
                    <a:pt x="6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2744250" y="2480275"/>
              <a:ext cx="40275" cy="5175"/>
            </a:xfrm>
            <a:custGeom>
              <a:avLst/>
              <a:gdLst/>
              <a:ahLst/>
              <a:cxnLst/>
              <a:rect l="l" t="t" r="r" b="b"/>
              <a:pathLst>
                <a:path w="1611" h="207" extrusionOk="0">
                  <a:moveTo>
                    <a:pt x="616" y="1"/>
                  </a:moveTo>
                  <a:cubicBezTo>
                    <a:pt x="410" y="1"/>
                    <a:pt x="205" y="35"/>
                    <a:pt x="0" y="103"/>
                  </a:cubicBezTo>
                  <a:cubicBezTo>
                    <a:pt x="205" y="172"/>
                    <a:pt x="410" y="206"/>
                    <a:pt x="616" y="206"/>
                  </a:cubicBezTo>
                  <a:cubicBezTo>
                    <a:pt x="684" y="206"/>
                    <a:pt x="752" y="202"/>
                    <a:pt x="821" y="195"/>
                  </a:cubicBezTo>
                  <a:cubicBezTo>
                    <a:pt x="889" y="202"/>
                    <a:pt x="957" y="206"/>
                    <a:pt x="1025" y="206"/>
                  </a:cubicBezTo>
                  <a:cubicBezTo>
                    <a:pt x="1229" y="206"/>
                    <a:pt x="1429" y="172"/>
                    <a:pt x="1611" y="103"/>
                  </a:cubicBezTo>
                  <a:cubicBezTo>
                    <a:pt x="1429" y="35"/>
                    <a:pt x="1229" y="1"/>
                    <a:pt x="1025" y="1"/>
                  </a:cubicBezTo>
                  <a:cubicBezTo>
                    <a:pt x="957" y="1"/>
                    <a:pt x="889" y="5"/>
                    <a:pt x="821" y="12"/>
                  </a:cubicBezTo>
                  <a:cubicBezTo>
                    <a:pt x="752" y="5"/>
                    <a:pt x="684" y="1"/>
                    <a:pt x="616"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2810350" y="2480575"/>
              <a:ext cx="40300" cy="5150"/>
            </a:xfrm>
            <a:custGeom>
              <a:avLst/>
              <a:gdLst/>
              <a:ahLst/>
              <a:cxnLst/>
              <a:rect l="l" t="t" r="r" b="b"/>
              <a:pathLst>
                <a:path w="1612" h="206" extrusionOk="0">
                  <a:moveTo>
                    <a:pt x="795" y="0"/>
                  </a:moveTo>
                  <a:cubicBezTo>
                    <a:pt x="525" y="0"/>
                    <a:pt x="259" y="31"/>
                    <a:pt x="0" y="91"/>
                  </a:cubicBezTo>
                  <a:cubicBezTo>
                    <a:pt x="259" y="167"/>
                    <a:pt x="525" y="205"/>
                    <a:pt x="795" y="205"/>
                  </a:cubicBezTo>
                  <a:cubicBezTo>
                    <a:pt x="1064" y="205"/>
                    <a:pt x="1338" y="167"/>
                    <a:pt x="1611" y="91"/>
                  </a:cubicBezTo>
                  <a:cubicBezTo>
                    <a:pt x="1338" y="31"/>
                    <a:pt x="1064" y="0"/>
                    <a:pt x="79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2643175" y="2256900"/>
              <a:ext cx="110975" cy="5900"/>
            </a:xfrm>
            <a:custGeom>
              <a:avLst/>
              <a:gdLst/>
              <a:ahLst/>
              <a:cxnLst/>
              <a:rect l="l" t="t" r="r" b="b"/>
              <a:pathLst>
                <a:path w="4439" h="236" extrusionOk="0">
                  <a:moveTo>
                    <a:pt x="1686" y="0"/>
                  </a:moveTo>
                  <a:cubicBezTo>
                    <a:pt x="1115" y="0"/>
                    <a:pt x="558" y="40"/>
                    <a:pt x="0" y="133"/>
                  </a:cubicBezTo>
                  <a:cubicBezTo>
                    <a:pt x="548" y="201"/>
                    <a:pt x="1095" y="235"/>
                    <a:pt x="1655" y="235"/>
                  </a:cubicBezTo>
                  <a:cubicBezTo>
                    <a:pt x="1841" y="235"/>
                    <a:pt x="2029" y="231"/>
                    <a:pt x="2219" y="224"/>
                  </a:cubicBezTo>
                  <a:cubicBezTo>
                    <a:pt x="2402" y="231"/>
                    <a:pt x="2584" y="235"/>
                    <a:pt x="2767" y="235"/>
                  </a:cubicBezTo>
                  <a:cubicBezTo>
                    <a:pt x="3315" y="235"/>
                    <a:pt x="3868" y="201"/>
                    <a:pt x="4438" y="133"/>
                  </a:cubicBezTo>
                  <a:cubicBezTo>
                    <a:pt x="3858" y="40"/>
                    <a:pt x="3295" y="0"/>
                    <a:pt x="2736" y="0"/>
                  </a:cubicBezTo>
                  <a:cubicBezTo>
                    <a:pt x="2564" y="0"/>
                    <a:pt x="2391" y="4"/>
                    <a:pt x="2219" y="11"/>
                  </a:cubicBezTo>
                  <a:cubicBezTo>
                    <a:pt x="2040" y="4"/>
                    <a:pt x="1862" y="0"/>
                    <a:pt x="1686"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2646200" y="2243475"/>
              <a:ext cx="49425" cy="5175"/>
            </a:xfrm>
            <a:custGeom>
              <a:avLst/>
              <a:gdLst/>
              <a:ahLst/>
              <a:cxnLst/>
              <a:rect l="l" t="t" r="r" b="b"/>
              <a:pathLst>
                <a:path w="1977" h="207" extrusionOk="0">
                  <a:moveTo>
                    <a:pt x="1000" y="1"/>
                  </a:moveTo>
                  <a:cubicBezTo>
                    <a:pt x="670" y="1"/>
                    <a:pt x="335" y="31"/>
                    <a:pt x="1" y="92"/>
                  </a:cubicBezTo>
                  <a:cubicBezTo>
                    <a:pt x="335" y="168"/>
                    <a:pt x="670" y="206"/>
                    <a:pt x="1000" y="206"/>
                  </a:cubicBezTo>
                  <a:cubicBezTo>
                    <a:pt x="1331" y="206"/>
                    <a:pt x="1658" y="168"/>
                    <a:pt x="1977" y="92"/>
                  </a:cubicBezTo>
                  <a:cubicBezTo>
                    <a:pt x="1658" y="31"/>
                    <a:pt x="1331" y="1"/>
                    <a:pt x="100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2509425" y="2548200"/>
              <a:ext cx="306275" cy="221925"/>
            </a:xfrm>
            <a:custGeom>
              <a:avLst/>
              <a:gdLst/>
              <a:ahLst/>
              <a:cxnLst/>
              <a:rect l="l" t="t" r="r" b="b"/>
              <a:pathLst>
                <a:path w="12251" h="8877" extrusionOk="0">
                  <a:moveTo>
                    <a:pt x="9819" y="1"/>
                  </a:moveTo>
                  <a:lnTo>
                    <a:pt x="8390" y="244"/>
                  </a:lnTo>
                  <a:lnTo>
                    <a:pt x="1" y="1520"/>
                  </a:lnTo>
                  <a:lnTo>
                    <a:pt x="3192" y="8876"/>
                  </a:lnTo>
                  <a:lnTo>
                    <a:pt x="12250" y="2311"/>
                  </a:lnTo>
                  <a:lnTo>
                    <a:pt x="11916" y="1763"/>
                  </a:lnTo>
                  <a:cubicBezTo>
                    <a:pt x="11430" y="973"/>
                    <a:pt x="10700" y="335"/>
                    <a:pt x="9819"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1776900" y="2501850"/>
              <a:ext cx="195300" cy="231025"/>
            </a:xfrm>
            <a:custGeom>
              <a:avLst/>
              <a:gdLst/>
              <a:ahLst/>
              <a:cxnLst/>
              <a:rect l="l" t="t" r="r" b="b"/>
              <a:pathLst>
                <a:path w="7812" h="9241" extrusionOk="0">
                  <a:moveTo>
                    <a:pt x="6110" y="0"/>
                  </a:moveTo>
                  <a:lnTo>
                    <a:pt x="0" y="2098"/>
                  </a:lnTo>
                  <a:lnTo>
                    <a:pt x="274" y="9241"/>
                  </a:lnTo>
                  <a:lnTo>
                    <a:pt x="7812" y="6231"/>
                  </a:lnTo>
                  <a:lnTo>
                    <a:pt x="6110"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1631750" y="2143950"/>
              <a:ext cx="1009175" cy="777375"/>
            </a:xfrm>
            <a:custGeom>
              <a:avLst/>
              <a:gdLst/>
              <a:ahLst/>
              <a:cxnLst/>
              <a:rect l="l" t="t" r="r" b="b"/>
              <a:pathLst>
                <a:path w="40367" h="31095" extrusionOk="0">
                  <a:moveTo>
                    <a:pt x="16262" y="0"/>
                  </a:moveTo>
                  <a:cubicBezTo>
                    <a:pt x="16262" y="0"/>
                    <a:pt x="9879" y="0"/>
                    <a:pt x="7478" y="5046"/>
                  </a:cubicBezTo>
                  <a:cubicBezTo>
                    <a:pt x="7296" y="5410"/>
                    <a:pt x="3587" y="12766"/>
                    <a:pt x="1125" y="17629"/>
                  </a:cubicBezTo>
                  <a:cubicBezTo>
                    <a:pt x="1" y="19879"/>
                    <a:pt x="1065" y="22614"/>
                    <a:pt x="3435" y="23465"/>
                  </a:cubicBezTo>
                  <a:cubicBezTo>
                    <a:pt x="3911" y="23640"/>
                    <a:pt x="4399" y="23723"/>
                    <a:pt x="4880" y="23723"/>
                  </a:cubicBezTo>
                  <a:cubicBezTo>
                    <a:pt x="6491" y="23723"/>
                    <a:pt x="8022" y="22791"/>
                    <a:pt x="8724" y="21247"/>
                  </a:cubicBezTo>
                  <a:lnTo>
                    <a:pt x="11369" y="15319"/>
                  </a:lnTo>
                  <a:lnTo>
                    <a:pt x="13040" y="23800"/>
                  </a:lnTo>
                  <a:lnTo>
                    <a:pt x="10609" y="30821"/>
                  </a:lnTo>
                  <a:lnTo>
                    <a:pt x="30792" y="31095"/>
                  </a:lnTo>
                  <a:lnTo>
                    <a:pt x="29241" y="21733"/>
                  </a:lnTo>
                  <a:lnTo>
                    <a:pt x="28755" y="15046"/>
                  </a:lnTo>
                  <a:lnTo>
                    <a:pt x="32858" y="23496"/>
                  </a:lnTo>
                  <a:cubicBezTo>
                    <a:pt x="33509" y="24862"/>
                    <a:pt x="34872" y="25656"/>
                    <a:pt x="36295" y="25656"/>
                  </a:cubicBezTo>
                  <a:cubicBezTo>
                    <a:pt x="36866" y="25656"/>
                    <a:pt x="37447" y="25529"/>
                    <a:pt x="37995" y="25259"/>
                  </a:cubicBezTo>
                  <a:lnTo>
                    <a:pt x="37995" y="25228"/>
                  </a:lnTo>
                  <a:cubicBezTo>
                    <a:pt x="39880" y="24286"/>
                    <a:pt x="40366" y="22067"/>
                    <a:pt x="39424" y="20183"/>
                  </a:cubicBezTo>
                  <a:lnTo>
                    <a:pt x="31643" y="3496"/>
                  </a:lnTo>
                  <a:cubicBezTo>
                    <a:pt x="31460" y="3070"/>
                    <a:pt x="31187" y="2705"/>
                    <a:pt x="30852" y="2432"/>
                  </a:cubicBezTo>
                  <a:cubicBezTo>
                    <a:pt x="29233" y="979"/>
                    <a:pt x="27125" y="194"/>
                    <a:pt x="24978" y="194"/>
                  </a:cubicBezTo>
                  <a:cubicBezTo>
                    <a:pt x="24788" y="194"/>
                    <a:pt x="24598" y="200"/>
                    <a:pt x="24408" y="213"/>
                  </a:cubicBezTo>
                  <a:lnTo>
                    <a:pt x="16262"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1968400" y="2582100"/>
              <a:ext cx="294850" cy="172175"/>
            </a:xfrm>
            <a:custGeom>
              <a:avLst/>
              <a:gdLst/>
              <a:ahLst/>
              <a:cxnLst/>
              <a:rect l="l" t="t" r="r" b="b"/>
              <a:pathLst>
                <a:path w="11794" h="6887" extrusionOk="0">
                  <a:moveTo>
                    <a:pt x="10255" y="1"/>
                  </a:moveTo>
                  <a:cubicBezTo>
                    <a:pt x="10201" y="1"/>
                    <a:pt x="10146" y="4"/>
                    <a:pt x="10091" y="12"/>
                  </a:cubicBezTo>
                  <a:cubicBezTo>
                    <a:pt x="9119" y="134"/>
                    <a:pt x="8632" y="1228"/>
                    <a:pt x="8176" y="2079"/>
                  </a:cubicBezTo>
                  <a:cubicBezTo>
                    <a:pt x="6814" y="4464"/>
                    <a:pt x="4299" y="5900"/>
                    <a:pt x="1606" y="5900"/>
                  </a:cubicBezTo>
                  <a:cubicBezTo>
                    <a:pt x="1175" y="5900"/>
                    <a:pt x="740" y="5863"/>
                    <a:pt x="304" y="5787"/>
                  </a:cubicBezTo>
                  <a:cubicBezTo>
                    <a:pt x="304" y="5787"/>
                    <a:pt x="0" y="5909"/>
                    <a:pt x="243" y="6122"/>
                  </a:cubicBezTo>
                  <a:cubicBezTo>
                    <a:pt x="1028" y="6702"/>
                    <a:pt x="2015" y="6886"/>
                    <a:pt x="3046" y="6886"/>
                  </a:cubicBezTo>
                  <a:cubicBezTo>
                    <a:pt x="4011" y="6886"/>
                    <a:pt x="5016" y="6725"/>
                    <a:pt x="5927" y="6578"/>
                  </a:cubicBezTo>
                  <a:cubicBezTo>
                    <a:pt x="7812" y="6304"/>
                    <a:pt x="9575" y="5362"/>
                    <a:pt x="10851" y="3903"/>
                  </a:cubicBezTo>
                  <a:cubicBezTo>
                    <a:pt x="11459" y="3295"/>
                    <a:pt x="11794" y="2444"/>
                    <a:pt x="11763" y="1593"/>
                  </a:cubicBezTo>
                  <a:cubicBezTo>
                    <a:pt x="11706" y="797"/>
                    <a:pt x="11038" y="1"/>
                    <a:pt x="1025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2286025" y="2406850"/>
              <a:ext cx="80575" cy="313100"/>
            </a:xfrm>
            <a:custGeom>
              <a:avLst/>
              <a:gdLst/>
              <a:ahLst/>
              <a:cxnLst/>
              <a:rect l="l" t="t" r="r" b="b"/>
              <a:pathLst>
                <a:path w="3223" h="12524" extrusionOk="0">
                  <a:moveTo>
                    <a:pt x="0" y="1"/>
                  </a:moveTo>
                  <a:cubicBezTo>
                    <a:pt x="487" y="3831"/>
                    <a:pt x="274" y="3557"/>
                    <a:pt x="1064" y="7326"/>
                  </a:cubicBezTo>
                  <a:cubicBezTo>
                    <a:pt x="1459" y="9180"/>
                    <a:pt x="1946" y="11126"/>
                    <a:pt x="3222" y="12524"/>
                  </a:cubicBezTo>
                  <a:lnTo>
                    <a:pt x="2584" y="4530"/>
                  </a:lnTo>
                  <a:lnTo>
                    <a:pt x="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1883275" y="2808850"/>
              <a:ext cx="532725" cy="112475"/>
            </a:xfrm>
            <a:custGeom>
              <a:avLst/>
              <a:gdLst/>
              <a:ahLst/>
              <a:cxnLst/>
              <a:rect l="l" t="t" r="r" b="b"/>
              <a:pathLst>
                <a:path w="21309" h="4499" extrusionOk="0">
                  <a:moveTo>
                    <a:pt x="20001" y="0"/>
                  </a:moveTo>
                  <a:lnTo>
                    <a:pt x="1490" y="1520"/>
                  </a:lnTo>
                  <a:lnTo>
                    <a:pt x="1" y="2523"/>
                  </a:lnTo>
                  <a:lnTo>
                    <a:pt x="578" y="4225"/>
                  </a:lnTo>
                  <a:lnTo>
                    <a:pt x="20761" y="4499"/>
                  </a:lnTo>
                  <a:lnTo>
                    <a:pt x="21308" y="2462"/>
                  </a:lnTo>
                  <a:lnTo>
                    <a:pt x="2000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1928125" y="2066425"/>
              <a:ext cx="153500" cy="285750"/>
            </a:xfrm>
            <a:custGeom>
              <a:avLst/>
              <a:gdLst/>
              <a:ahLst/>
              <a:cxnLst/>
              <a:rect l="l" t="t" r="r" b="b"/>
              <a:pathLst>
                <a:path w="6140" h="11430" extrusionOk="0">
                  <a:moveTo>
                    <a:pt x="4924" y="1"/>
                  </a:moveTo>
                  <a:lnTo>
                    <a:pt x="2584" y="2159"/>
                  </a:lnTo>
                  <a:cubicBezTo>
                    <a:pt x="942" y="2797"/>
                    <a:pt x="304" y="4803"/>
                    <a:pt x="1307" y="6262"/>
                  </a:cubicBezTo>
                  <a:cubicBezTo>
                    <a:pt x="1489" y="6475"/>
                    <a:pt x="1641" y="6749"/>
                    <a:pt x="1672" y="7022"/>
                  </a:cubicBezTo>
                  <a:cubicBezTo>
                    <a:pt x="1641" y="7721"/>
                    <a:pt x="517" y="7752"/>
                    <a:pt x="182" y="8329"/>
                  </a:cubicBezTo>
                  <a:cubicBezTo>
                    <a:pt x="0" y="8755"/>
                    <a:pt x="122" y="9271"/>
                    <a:pt x="486" y="9575"/>
                  </a:cubicBezTo>
                  <a:cubicBezTo>
                    <a:pt x="821" y="9849"/>
                    <a:pt x="1216" y="10092"/>
                    <a:pt x="1611" y="10335"/>
                  </a:cubicBezTo>
                  <a:cubicBezTo>
                    <a:pt x="2006" y="10548"/>
                    <a:pt x="2280" y="10974"/>
                    <a:pt x="2310" y="11429"/>
                  </a:cubicBezTo>
                  <a:cubicBezTo>
                    <a:pt x="2705" y="11429"/>
                    <a:pt x="2918" y="10943"/>
                    <a:pt x="2857" y="10578"/>
                  </a:cubicBezTo>
                  <a:cubicBezTo>
                    <a:pt x="2766" y="10214"/>
                    <a:pt x="2614" y="9849"/>
                    <a:pt x="2401" y="9515"/>
                  </a:cubicBezTo>
                  <a:cubicBezTo>
                    <a:pt x="2189" y="9180"/>
                    <a:pt x="2158" y="8785"/>
                    <a:pt x="2341" y="8420"/>
                  </a:cubicBezTo>
                  <a:cubicBezTo>
                    <a:pt x="2584" y="8056"/>
                    <a:pt x="3100" y="8056"/>
                    <a:pt x="3526" y="7904"/>
                  </a:cubicBezTo>
                  <a:cubicBezTo>
                    <a:pt x="4347" y="7539"/>
                    <a:pt x="4711" y="6597"/>
                    <a:pt x="4407" y="5776"/>
                  </a:cubicBezTo>
                  <a:cubicBezTo>
                    <a:pt x="4134" y="5229"/>
                    <a:pt x="3556" y="4651"/>
                    <a:pt x="3860" y="4135"/>
                  </a:cubicBezTo>
                  <a:cubicBezTo>
                    <a:pt x="4012" y="3831"/>
                    <a:pt x="4377" y="3709"/>
                    <a:pt x="4651" y="3527"/>
                  </a:cubicBezTo>
                  <a:cubicBezTo>
                    <a:pt x="5988" y="2797"/>
                    <a:pt x="6140" y="943"/>
                    <a:pt x="49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1825525" y="2546675"/>
              <a:ext cx="88925" cy="151250"/>
            </a:xfrm>
            <a:custGeom>
              <a:avLst/>
              <a:gdLst/>
              <a:ahLst/>
              <a:cxnLst/>
              <a:rect l="l" t="t" r="r" b="b"/>
              <a:pathLst>
                <a:path w="3557" h="6050" extrusionOk="0">
                  <a:moveTo>
                    <a:pt x="3557" y="1"/>
                  </a:moveTo>
                  <a:cubicBezTo>
                    <a:pt x="3344" y="274"/>
                    <a:pt x="3192" y="578"/>
                    <a:pt x="3040" y="882"/>
                  </a:cubicBezTo>
                  <a:cubicBezTo>
                    <a:pt x="2706" y="1460"/>
                    <a:pt x="2280" y="2220"/>
                    <a:pt x="1794" y="3040"/>
                  </a:cubicBezTo>
                  <a:cubicBezTo>
                    <a:pt x="1308" y="3891"/>
                    <a:pt x="852" y="4621"/>
                    <a:pt x="517" y="5168"/>
                  </a:cubicBezTo>
                  <a:cubicBezTo>
                    <a:pt x="305" y="5442"/>
                    <a:pt x="122" y="5745"/>
                    <a:pt x="1" y="6049"/>
                  </a:cubicBezTo>
                  <a:cubicBezTo>
                    <a:pt x="213" y="5806"/>
                    <a:pt x="426" y="5533"/>
                    <a:pt x="609" y="5259"/>
                  </a:cubicBezTo>
                  <a:cubicBezTo>
                    <a:pt x="973" y="4712"/>
                    <a:pt x="1460" y="3983"/>
                    <a:pt x="1976" y="3162"/>
                  </a:cubicBezTo>
                  <a:cubicBezTo>
                    <a:pt x="2463" y="2311"/>
                    <a:pt x="2858" y="1520"/>
                    <a:pt x="3162" y="973"/>
                  </a:cubicBezTo>
                  <a:cubicBezTo>
                    <a:pt x="3314" y="669"/>
                    <a:pt x="3466" y="335"/>
                    <a:pt x="355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1848325" y="2627225"/>
              <a:ext cx="25100" cy="64625"/>
            </a:xfrm>
            <a:custGeom>
              <a:avLst/>
              <a:gdLst/>
              <a:ahLst/>
              <a:cxnLst/>
              <a:rect l="l" t="t" r="r" b="b"/>
              <a:pathLst>
                <a:path w="1004" h="2585" extrusionOk="0">
                  <a:moveTo>
                    <a:pt x="882" y="1"/>
                  </a:moveTo>
                  <a:cubicBezTo>
                    <a:pt x="821" y="1"/>
                    <a:pt x="791" y="609"/>
                    <a:pt x="548" y="1308"/>
                  </a:cubicBezTo>
                  <a:cubicBezTo>
                    <a:pt x="335" y="2037"/>
                    <a:pt x="0" y="2554"/>
                    <a:pt x="31" y="2584"/>
                  </a:cubicBezTo>
                  <a:cubicBezTo>
                    <a:pt x="700" y="1885"/>
                    <a:pt x="1004" y="943"/>
                    <a:pt x="8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2436475" y="2262475"/>
              <a:ext cx="174050" cy="370875"/>
            </a:xfrm>
            <a:custGeom>
              <a:avLst/>
              <a:gdLst/>
              <a:ahLst/>
              <a:cxnLst/>
              <a:rect l="l" t="t" r="r" b="b"/>
              <a:pathLst>
                <a:path w="6962" h="14835" extrusionOk="0">
                  <a:moveTo>
                    <a:pt x="32" y="1"/>
                  </a:moveTo>
                  <a:cubicBezTo>
                    <a:pt x="32" y="1"/>
                    <a:pt x="31" y="1"/>
                    <a:pt x="31" y="1"/>
                  </a:cubicBezTo>
                  <a:cubicBezTo>
                    <a:pt x="1" y="31"/>
                    <a:pt x="1490" y="3344"/>
                    <a:pt x="3405" y="7448"/>
                  </a:cubicBezTo>
                  <a:cubicBezTo>
                    <a:pt x="5281" y="11532"/>
                    <a:pt x="6856" y="14834"/>
                    <a:pt x="6930" y="14834"/>
                  </a:cubicBezTo>
                  <a:cubicBezTo>
                    <a:pt x="6930" y="14834"/>
                    <a:pt x="6931" y="14834"/>
                    <a:pt x="6931" y="14834"/>
                  </a:cubicBezTo>
                  <a:cubicBezTo>
                    <a:pt x="6961" y="14803"/>
                    <a:pt x="5472" y="11460"/>
                    <a:pt x="3557" y="7387"/>
                  </a:cubicBezTo>
                  <a:cubicBezTo>
                    <a:pt x="1681" y="3302"/>
                    <a:pt x="106" y="1"/>
                    <a:pt x="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2282225" y="2207775"/>
              <a:ext cx="86650" cy="128450"/>
            </a:xfrm>
            <a:custGeom>
              <a:avLst/>
              <a:gdLst/>
              <a:ahLst/>
              <a:cxnLst/>
              <a:rect l="l" t="t" r="r" b="b"/>
              <a:pathLst>
                <a:path w="3466" h="5138" extrusionOk="0">
                  <a:moveTo>
                    <a:pt x="3466" y="0"/>
                  </a:moveTo>
                  <a:lnTo>
                    <a:pt x="3466" y="0"/>
                  </a:lnTo>
                  <a:cubicBezTo>
                    <a:pt x="3162" y="31"/>
                    <a:pt x="2827" y="152"/>
                    <a:pt x="2554" y="335"/>
                  </a:cubicBezTo>
                  <a:cubicBezTo>
                    <a:pt x="1125" y="1125"/>
                    <a:pt x="183" y="2554"/>
                    <a:pt x="31" y="4164"/>
                  </a:cubicBezTo>
                  <a:cubicBezTo>
                    <a:pt x="0" y="4499"/>
                    <a:pt x="0" y="4833"/>
                    <a:pt x="92" y="5137"/>
                  </a:cubicBezTo>
                  <a:cubicBezTo>
                    <a:pt x="122" y="5137"/>
                    <a:pt x="92" y="4772"/>
                    <a:pt x="183" y="4195"/>
                  </a:cubicBezTo>
                  <a:cubicBezTo>
                    <a:pt x="396" y="2645"/>
                    <a:pt x="1307" y="1277"/>
                    <a:pt x="2645" y="456"/>
                  </a:cubicBezTo>
                  <a:cubicBezTo>
                    <a:pt x="3131" y="152"/>
                    <a:pt x="3466" y="31"/>
                    <a:pt x="34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1858975" y="2308075"/>
              <a:ext cx="99550" cy="433150"/>
            </a:xfrm>
            <a:custGeom>
              <a:avLst/>
              <a:gdLst/>
              <a:ahLst/>
              <a:cxnLst/>
              <a:rect l="l" t="t" r="r" b="b"/>
              <a:pathLst>
                <a:path w="3982" h="17326" extrusionOk="0">
                  <a:moveTo>
                    <a:pt x="61" y="1"/>
                  </a:moveTo>
                  <a:cubicBezTo>
                    <a:pt x="0" y="1"/>
                    <a:pt x="851" y="3891"/>
                    <a:pt x="1915" y="8663"/>
                  </a:cubicBezTo>
                  <a:cubicBezTo>
                    <a:pt x="2979" y="13466"/>
                    <a:pt x="3891" y="17326"/>
                    <a:pt x="3951" y="17326"/>
                  </a:cubicBezTo>
                  <a:cubicBezTo>
                    <a:pt x="3982" y="17326"/>
                    <a:pt x="3161" y="13405"/>
                    <a:pt x="2097" y="8633"/>
                  </a:cubicBezTo>
                  <a:cubicBezTo>
                    <a:pt x="1033" y="3861"/>
                    <a:pt x="122" y="1"/>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2785275" y="2566425"/>
              <a:ext cx="123125" cy="39550"/>
            </a:xfrm>
            <a:custGeom>
              <a:avLst/>
              <a:gdLst/>
              <a:ahLst/>
              <a:cxnLst/>
              <a:rect l="l" t="t" r="r" b="b"/>
              <a:pathLst>
                <a:path w="4925" h="1582" extrusionOk="0">
                  <a:moveTo>
                    <a:pt x="0" y="1"/>
                  </a:moveTo>
                  <a:lnTo>
                    <a:pt x="1095" y="1399"/>
                  </a:lnTo>
                  <a:lnTo>
                    <a:pt x="1216" y="1582"/>
                  </a:lnTo>
                  <a:lnTo>
                    <a:pt x="4925" y="1"/>
                  </a:ln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2583150" y="2574025"/>
              <a:ext cx="44100" cy="42600"/>
            </a:xfrm>
            <a:custGeom>
              <a:avLst/>
              <a:gdLst/>
              <a:ahLst/>
              <a:cxnLst/>
              <a:rect l="l" t="t" r="r" b="b"/>
              <a:pathLst>
                <a:path w="1764" h="1704" extrusionOk="0">
                  <a:moveTo>
                    <a:pt x="0" y="1"/>
                  </a:moveTo>
                  <a:lnTo>
                    <a:pt x="0" y="1"/>
                  </a:lnTo>
                  <a:cubicBezTo>
                    <a:pt x="243" y="305"/>
                    <a:pt x="547" y="609"/>
                    <a:pt x="851" y="852"/>
                  </a:cubicBezTo>
                  <a:cubicBezTo>
                    <a:pt x="1125" y="1156"/>
                    <a:pt x="1429" y="1460"/>
                    <a:pt x="1763" y="1703"/>
                  </a:cubicBezTo>
                  <a:cubicBezTo>
                    <a:pt x="1581" y="1308"/>
                    <a:pt x="1307" y="974"/>
                    <a:pt x="1003" y="730"/>
                  </a:cubicBezTo>
                  <a:cubicBezTo>
                    <a:pt x="730" y="396"/>
                    <a:pt x="395" y="15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4"/>
            <p:cNvSpPr/>
            <p:nvPr/>
          </p:nvSpPr>
          <p:spPr>
            <a:xfrm>
              <a:off x="2284500" y="2400775"/>
              <a:ext cx="173275" cy="338175"/>
            </a:xfrm>
            <a:custGeom>
              <a:avLst/>
              <a:gdLst/>
              <a:ahLst/>
              <a:cxnLst/>
              <a:rect l="l" t="t" r="r" b="b"/>
              <a:pathLst>
                <a:path w="6931" h="13527" extrusionOk="0">
                  <a:moveTo>
                    <a:pt x="1" y="1"/>
                  </a:moveTo>
                  <a:cubicBezTo>
                    <a:pt x="61" y="183"/>
                    <a:pt x="153" y="366"/>
                    <a:pt x="244" y="548"/>
                  </a:cubicBezTo>
                  <a:cubicBezTo>
                    <a:pt x="457" y="913"/>
                    <a:pt x="730" y="1399"/>
                    <a:pt x="1004" y="1976"/>
                  </a:cubicBezTo>
                  <a:cubicBezTo>
                    <a:pt x="1642" y="3192"/>
                    <a:pt x="2493" y="4894"/>
                    <a:pt x="3435" y="6779"/>
                  </a:cubicBezTo>
                  <a:cubicBezTo>
                    <a:pt x="4347" y="8664"/>
                    <a:pt x="5198" y="10366"/>
                    <a:pt x="5837" y="11581"/>
                  </a:cubicBezTo>
                  <a:cubicBezTo>
                    <a:pt x="6171" y="12189"/>
                    <a:pt x="6414" y="12676"/>
                    <a:pt x="6596" y="13010"/>
                  </a:cubicBezTo>
                  <a:cubicBezTo>
                    <a:pt x="6688" y="13192"/>
                    <a:pt x="6809" y="13344"/>
                    <a:pt x="6931" y="13527"/>
                  </a:cubicBezTo>
                  <a:cubicBezTo>
                    <a:pt x="6840" y="13314"/>
                    <a:pt x="6779" y="13132"/>
                    <a:pt x="6688" y="12980"/>
                  </a:cubicBezTo>
                  <a:lnTo>
                    <a:pt x="5958" y="11521"/>
                  </a:lnTo>
                  <a:cubicBezTo>
                    <a:pt x="5350" y="10244"/>
                    <a:pt x="4530" y="8572"/>
                    <a:pt x="3587" y="6688"/>
                  </a:cubicBezTo>
                  <a:cubicBezTo>
                    <a:pt x="2675" y="4803"/>
                    <a:pt x="1794" y="3132"/>
                    <a:pt x="1125" y="1916"/>
                  </a:cubicBezTo>
                  <a:cubicBezTo>
                    <a:pt x="791" y="1308"/>
                    <a:pt x="517" y="821"/>
                    <a:pt x="335" y="487"/>
                  </a:cubicBezTo>
                  <a:cubicBezTo>
                    <a:pt x="244" y="335"/>
                    <a:pt x="122" y="153"/>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4"/>
            <p:cNvSpPr/>
            <p:nvPr/>
          </p:nvSpPr>
          <p:spPr>
            <a:xfrm>
              <a:off x="2017025" y="2609750"/>
              <a:ext cx="258375" cy="152775"/>
            </a:xfrm>
            <a:custGeom>
              <a:avLst/>
              <a:gdLst/>
              <a:ahLst/>
              <a:cxnLst/>
              <a:rect l="l" t="t" r="r" b="b"/>
              <a:pathLst>
                <a:path w="10335" h="6111" extrusionOk="0">
                  <a:moveTo>
                    <a:pt x="10335" y="1"/>
                  </a:moveTo>
                  <a:cubicBezTo>
                    <a:pt x="10183" y="608"/>
                    <a:pt x="9940" y="1216"/>
                    <a:pt x="9636" y="1763"/>
                  </a:cubicBezTo>
                  <a:cubicBezTo>
                    <a:pt x="8845" y="3070"/>
                    <a:pt x="7660" y="4074"/>
                    <a:pt x="6262" y="4681"/>
                  </a:cubicBezTo>
                  <a:cubicBezTo>
                    <a:pt x="4864" y="5259"/>
                    <a:pt x="3405" y="5654"/>
                    <a:pt x="1885" y="5836"/>
                  </a:cubicBezTo>
                  <a:lnTo>
                    <a:pt x="517" y="6019"/>
                  </a:lnTo>
                  <a:cubicBezTo>
                    <a:pt x="335" y="6019"/>
                    <a:pt x="183" y="6049"/>
                    <a:pt x="0" y="6110"/>
                  </a:cubicBezTo>
                  <a:lnTo>
                    <a:pt x="517" y="6110"/>
                  </a:lnTo>
                  <a:cubicBezTo>
                    <a:pt x="851" y="6080"/>
                    <a:pt x="1338" y="6049"/>
                    <a:pt x="1915" y="5988"/>
                  </a:cubicBezTo>
                  <a:cubicBezTo>
                    <a:pt x="3435" y="5836"/>
                    <a:pt x="4924" y="5472"/>
                    <a:pt x="6353" y="4864"/>
                  </a:cubicBezTo>
                  <a:cubicBezTo>
                    <a:pt x="7782" y="4226"/>
                    <a:pt x="8967" y="3162"/>
                    <a:pt x="9788" y="1824"/>
                  </a:cubicBezTo>
                  <a:cubicBezTo>
                    <a:pt x="10001" y="1399"/>
                    <a:pt x="10183" y="973"/>
                    <a:pt x="10274" y="517"/>
                  </a:cubicBezTo>
                  <a:cubicBezTo>
                    <a:pt x="10304" y="396"/>
                    <a:pt x="10335" y="244"/>
                    <a:pt x="10335" y="122"/>
                  </a:cubicBezTo>
                  <a:lnTo>
                    <a:pt x="10335"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1893925" y="2854525"/>
              <a:ext cx="280425" cy="20075"/>
            </a:xfrm>
            <a:custGeom>
              <a:avLst/>
              <a:gdLst/>
              <a:ahLst/>
              <a:cxnLst/>
              <a:rect l="l" t="t" r="r" b="b"/>
              <a:pathLst>
                <a:path w="11217" h="803" extrusionOk="0">
                  <a:moveTo>
                    <a:pt x="10921" y="0"/>
                  </a:moveTo>
                  <a:cubicBezTo>
                    <a:pt x="10168" y="0"/>
                    <a:pt x="8064" y="131"/>
                    <a:pt x="5593" y="301"/>
                  </a:cubicBezTo>
                  <a:cubicBezTo>
                    <a:pt x="2523" y="514"/>
                    <a:pt x="0" y="726"/>
                    <a:pt x="0" y="787"/>
                  </a:cubicBezTo>
                  <a:cubicBezTo>
                    <a:pt x="6" y="798"/>
                    <a:pt x="86" y="803"/>
                    <a:pt x="231" y="803"/>
                  </a:cubicBezTo>
                  <a:cubicBezTo>
                    <a:pt x="918" y="803"/>
                    <a:pt x="3063" y="689"/>
                    <a:pt x="5623" y="514"/>
                  </a:cubicBezTo>
                  <a:cubicBezTo>
                    <a:pt x="8693" y="301"/>
                    <a:pt x="11216" y="58"/>
                    <a:pt x="11216" y="27"/>
                  </a:cubicBezTo>
                  <a:cubicBezTo>
                    <a:pt x="11216" y="9"/>
                    <a:pt x="11112" y="0"/>
                    <a:pt x="109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2253350" y="2817200"/>
              <a:ext cx="15225" cy="95775"/>
            </a:xfrm>
            <a:custGeom>
              <a:avLst/>
              <a:gdLst/>
              <a:ahLst/>
              <a:cxnLst/>
              <a:rect l="l" t="t" r="r" b="b"/>
              <a:pathLst>
                <a:path w="609" h="3831" extrusionOk="0">
                  <a:moveTo>
                    <a:pt x="61" y="1"/>
                  </a:moveTo>
                  <a:cubicBezTo>
                    <a:pt x="0" y="1"/>
                    <a:pt x="152" y="882"/>
                    <a:pt x="274" y="1915"/>
                  </a:cubicBezTo>
                  <a:cubicBezTo>
                    <a:pt x="396" y="2949"/>
                    <a:pt x="396" y="3830"/>
                    <a:pt x="456" y="3830"/>
                  </a:cubicBezTo>
                  <a:cubicBezTo>
                    <a:pt x="608" y="2523"/>
                    <a:pt x="456" y="1216"/>
                    <a:pt x="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2276900" y="2786800"/>
              <a:ext cx="18275" cy="130725"/>
            </a:xfrm>
            <a:custGeom>
              <a:avLst/>
              <a:gdLst/>
              <a:ahLst/>
              <a:cxnLst/>
              <a:rect l="l" t="t" r="r" b="b"/>
              <a:pathLst>
                <a:path w="731" h="5229" extrusionOk="0">
                  <a:moveTo>
                    <a:pt x="426" y="1"/>
                  </a:moveTo>
                  <a:cubicBezTo>
                    <a:pt x="365" y="1"/>
                    <a:pt x="517" y="1156"/>
                    <a:pt x="426" y="2615"/>
                  </a:cubicBezTo>
                  <a:cubicBezTo>
                    <a:pt x="335" y="4104"/>
                    <a:pt x="1" y="5229"/>
                    <a:pt x="61" y="5229"/>
                  </a:cubicBezTo>
                  <a:cubicBezTo>
                    <a:pt x="183" y="5016"/>
                    <a:pt x="274" y="4773"/>
                    <a:pt x="335" y="4499"/>
                  </a:cubicBezTo>
                  <a:cubicBezTo>
                    <a:pt x="639" y="3283"/>
                    <a:pt x="730" y="2007"/>
                    <a:pt x="578" y="761"/>
                  </a:cubicBezTo>
                  <a:cubicBezTo>
                    <a:pt x="578" y="487"/>
                    <a:pt x="517" y="244"/>
                    <a:pt x="4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4"/>
            <p:cNvSpPr/>
            <p:nvPr/>
          </p:nvSpPr>
          <p:spPr>
            <a:xfrm>
              <a:off x="2064900" y="2140300"/>
              <a:ext cx="201400" cy="12025"/>
            </a:xfrm>
            <a:custGeom>
              <a:avLst/>
              <a:gdLst/>
              <a:ahLst/>
              <a:cxnLst/>
              <a:rect l="l" t="t" r="r" b="b"/>
              <a:pathLst>
                <a:path w="8056" h="481" extrusionOk="0">
                  <a:moveTo>
                    <a:pt x="361" y="1"/>
                  </a:moveTo>
                  <a:cubicBezTo>
                    <a:pt x="129" y="1"/>
                    <a:pt x="0" y="8"/>
                    <a:pt x="0" y="24"/>
                  </a:cubicBezTo>
                  <a:cubicBezTo>
                    <a:pt x="0" y="55"/>
                    <a:pt x="1794" y="207"/>
                    <a:pt x="4013" y="328"/>
                  </a:cubicBezTo>
                  <a:cubicBezTo>
                    <a:pt x="5350" y="450"/>
                    <a:pt x="6718" y="480"/>
                    <a:pt x="8055" y="480"/>
                  </a:cubicBezTo>
                  <a:cubicBezTo>
                    <a:pt x="8055" y="389"/>
                    <a:pt x="6262" y="268"/>
                    <a:pt x="4043" y="146"/>
                  </a:cubicBezTo>
                  <a:cubicBezTo>
                    <a:pt x="2396" y="57"/>
                    <a:pt x="994" y="1"/>
                    <a:pt x="3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4"/>
            <p:cNvSpPr/>
            <p:nvPr/>
          </p:nvSpPr>
          <p:spPr>
            <a:xfrm>
              <a:off x="6064200" y="2255650"/>
              <a:ext cx="843525" cy="351075"/>
            </a:xfrm>
            <a:custGeom>
              <a:avLst/>
              <a:gdLst/>
              <a:ahLst/>
              <a:cxnLst/>
              <a:rect l="l" t="t" r="r" b="b"/>
              <a:pathLst>
                <a:path w="33741" h="14043" extrusionOk="0">
                  <a:moveTo>
                    <a:pt x="23193" y="0"/>
                  </a:moveTo>
                  <a:lnTo>
                    <a:pt x="21673" y="2736"/>
                  </a:lnTo>
                  <a:lnTo>
                    <a:pt x="1" y="2736"/>
                  </a:lnTo>
                  <a:lnTo>
                    <a:pt x="1" y="14043"/>
                  </a:lnTo>
                  <a:lnTo>
                    <a:pt x="33740" y="14043"/>
                  </a:lnTo>
                  <a:lnTo>
                    <a:pt x="33740" y="2736"/>
                  </a:lnTo>
                  <a:lnTo>
                    <a:pt x="24804" y="2736"/>
                  </a:lnTo>
                  <a:lnTo>
                    <a:pt x="23193"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6127275" y="2387675"/>
              <a:ext cx="148200" cy="156000"/>
            </a:xfrm>
            <a:custGeom>
              <a:avLst/>
              <a:gdLst/>
              <a:ahLst/>
              <a:cxnLst/>
              <a:rect l="l" t="t" r="r" b="b"/>
              <a:pathLst>
                <a:path w="5928" h="6240" extrusionOk="0">
                  <a:moveTo>
                    <a:pt x="3001" y="0"/>
                  </a:moveTo>
                  <a:cubicBezTo>
                    <a:pt x="2185" y="0"/>
                    <a:pt x="1369" y="548"/>
                    <a:pt x="1429" y="1649"/>
                  </a:cubicBezTo>
                  <a:cubicBezTo>
                    <a:pt x="1429" y="2318"/>
                    <a:pt x="1794" y="2926"/>
                    <a:pt x="2402" y="3200"/>
                  </a:cubicBezTo>
                  <a:cubicBezTo>
                    <a:pt x="1" y="3564"/>
                    <a:pt x="92" y="6148"/>
                    <a:pt x="92" y="6148"/>
                  </a:cubicBezTo>
                  <a:lnTo>
                    <a:pt x="5776" y="6239"/>
                  </a:lnTo>
                  <a:cubicBezTo>
                    <a:pt x="5776" y="6239"/>
                    <a:pt x="5928" y="3595"/>
                    <a:pt x="3557" y="3200"/>
                  </a:cubicBezTo>
                  <a:cubicBezTo>
                    <a:pt x="4165" y="2956"/>
                    <a:pt x="4560" y="2348"/>
                    <a:pt x="4560" y="1680"/>
                  </a:cubicBezTo>
                  <a:cubicBezTo>
                    <a:pt x="4652" y="563"/>
                    <a:pt x="3827" y="0"/>
                    <a:pt x="3001"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6330175" y="2406100"/>
              <a:ext cx="481025" cy="3075"/>
            </a:xfrm>
            <a:custGeom>
              <a:avLst/>
              <a:gdLst/>
              <a:ahLst/>
              <a:cxnLst/>
              <a:rect l="l" t="t" r="r" b="b"/>
              <a:pathLst>
                <a:path w="19241" h="123" extrusionOk="0">
                  <a:moveTo>
                    <a:pt x="9636" y="1"/>
                  </a:moveTo>
                  <a:cubicBezTo>
                    <a:pt x="4317" y="1"/>
                    <a:pt x="0" y="31"/>
                    <a:pt x="0" y="61"/>
                  </a:cubicBezTo>
                  <a:cubicBezTo>
                    <a:pt x="0" y="92"/>
                    <a:pt x="4317" y="122"/>
                    <a:pt x="9636" y="122"/>
                  </a:cubicBezTo>
                  <a:cubicBezTo>
                    <a:pt x="14925" y="122"/>
                    <a:pt x="19241" y="92"/>
                    <a:pt x="19241" y="61"/>
                  </a:cubicBezTo>
                  <a:cubicBezTo>
                    <a:pt x="19241" y="31"/>
                    <a:pt x="14925" y="1"/>
                    <a:pt x="96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6330175" y="2449425"/>
              <a:ext cx="481025" cy="3050"/>
            </a:xfrm>
            <a:custGeom>
              <a:avLst/>
              <a:gdLst/>
              <a:ahLst/>
              <a:cxnLst/>
              <a:rect l="l" t="t" r="r" b="b"/>
              <a:pathLst>
                <a:path w="19241" h="122" extrusionOk="0">
                  <a:moveTo>
                    <a:pt x="9636" y="0"/>
                  </a:moveTo>
                  <a:cubicBezTo>
                    <a:pt x="4317" y="0"/>
                    <a:pt x="0" y="30"/>
                    <a:pt x="0" y="61"/>
                  </a:cubicBezTo>
                  <a:cubicBezTo>
                    <a:pt x="0" y="91"/>
                    <a:pt x="4317" y="122"/>
                    <a:pt x="9636" y="122"/>
                  </a:cubicBezTo>
                  <a:cubicBezTo>
                    <a:pt x="14925" y="122"/>
                    <a:pt x="19241" y="91"/>
                    <a:pt x="19241" y="61"/>
                  </a:cubicBezTo>
                  <a:cubicBezTo>
                    <a:pt x="19241" y="30"/>
                    <a:pt x="14925" y="0"/>
                    <a:pt x="96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4"/>
            <p:cNvSpPr/>
            <p:nvPr/>
          </p:nvSpPr>
          <p:spPr>
            <a:xfrm>
              <a:off x="6330175" y="2492725"/>
              <a:ext cx="481025" cy="3075"/>
            </a:xfrm>
            <a:custGeom>
              <a:avLst/>
              <a:gdLst/>
              <a:ahLst/>
              <a:cxnLst/>
              <a:rect l="l" t="t" r="r" b="b"/>
              <a:pathLst>
                <a:path w="19241" h="123" extrusionOk="0">
                  <a:moveTo>
                    <a:pt x="9636" y="1"/>
                  </a:moveTo>
                  <a:cubicBezTo>
                    <a:pt x="4317" y="1"/>
                    <a:pt x="0" y="1"/>
                    <a:pt x="0" y="61"/>
                  </a:cubicBezTo>
                  <a:cubicBezTo>
                    <a:pt x="0" y="92"/>
                    <a:pt x="4317" y="122"/>
                    <a:pt x="9636" y="122"/>
                  </a:cubicBezTo>
                  <a:cubicBezTo>
                    <a:pt x="14925" y="122"/>
                    <a:pt x="19241" y="92"/>
                    <a:pt x="19241" y="61"/>
                  </a:cubicBezTo>
                  <a:cubicBezTo>
                    <a:pt x="19241" y="31"/>
                    <a:pt x="14925" y="1"/>
                    <a:pt x="963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4"/>
            <p:cNvSpPr/>
            <p:nvPr/>
          </p:nvSpPr>
          <p:spPr>
            <a:xfrm>
              <a:off x="6330925" y="2535275"/>
              <a:ext cx="240150" cy="3075"/>
            </a:xfrm>
            <a:custGeom>
              <a:avLst/>
              <a:gdLst/>
              <a:ahLst/>
              <a:cxnLst/>
              <a:rect l="l" t="t" r="r" b="b"/>
              <a:pathLst>
                <a:path w="9606" h="123" extrusionOk="0">
                  <a:moveTo>
                    <a:pt x="4803" y="1"/>
                  </a:moveTo>
                  <a:cubicBezTo>
                    <a:pt x="2128" y="1"/>
                    <a:pt x="1" y="31"/>
                    <a:pt x="1" y="62"/>
                  </a:cubicBezTo>
                  <a:cubicBezTo>
                    <a:pt x="1" y="92"/>
                    <a:pt x="2159" y="122"/>
                    <a:pt x="4803" y="122"/>
                  </a:cubicBezTo>
                  <a:cubicBezTo>
                    <a:pt x="7448" y="122"/>
                    <a:pt x="9606" y="92"/>
                    <a:pt x="9606" y="62"/>
                  </a:cubicBezTo>
                  <a:cubicBezTo>
                    <a:pt x="9606" y="31"/>
                    <a:pt x="7448" y="1"/>
                    <a:pt x="4803"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2767025" y="3407625"/>
              <a:ext cx="419500" cy="379225"/>
            </a:xfrm>
            <a:custGeom>
              <a:avLst/>
              <a:gdLst/>
              <a:ahLst/>
              <a:cxnLst/>
              <a:rect l="l" t="t" r="r" b="b"/>
              <a:pathLst>
                <a:path w="16780" h="15169" extrusionOk="0">
                  <a:moveTo>
                    <a:pt x="122" y="1"/>
                  </a:moveTo>
                  <a:cubicBezTo>
                    <a:pt x="92" y="92"/>
                    <a:pt x="92" y="214"/>
                    <a:pt x="92" y="305"/>
                  </a:cubicBezTo>
                  <a:cubicBezTo>
                    <a:pt x="62" y="518"/>
                    <a:pt x="62" y="822"/>
                    <a:pt x="62" y="1186"/>
                  </a:cubicBezTo>
                  <a:cubicBezTo>
                    <a:pt x="62" y="1946"/>
                    <a:pt x="31" y="3040"/>
                    <a:pt x="31" y="4378"/>
                  </a:cubicBezTo>
                  <a:cubicBezTo>
                    <a:pt x="31" y="7113"/>
                    <a:pt x="1" y="10883"/>
                    <a:pt x="1" y="15077"/>
                  </a:cubicBezTo>
                  <a:lnTo>
                    <a:pt x="1" y="15168"/>
                  </a:lnTo>
                  <a:lnTo>
                    <a:pt x="913" y="15168"/>
                  </a:lnTo>
                  <a:lnTo>
                    <a:pt x="12129" y="15138"/>
                  </a:lnTo>
                  <a:lnTo>
                    <a:pt x="15533" y="15108"/>
                  </a:lnTo>
                  <a:lnTo>
                    <a:pt x="16475" y="15108"/>
                  </a:lnTo>
                  <a:cubicBezTo>
                    <a:pt x="16567" y="15108"/>
                    <a:pt x="16688" y="15077"/>
                    <a:pt x="16779" y="15077"/>
                  </a:cubicBezTo>
                  <a:cubicBezTo>
                    <a:pt x="16688" y="15047"/>
                    <a:pt x="16567" y="15047"/>
                    <a:pt x="16445" y="15047"/>
                  </a:cubicBezTo>
                  <a:lnTo>
                    <a:pt x="15533" y="15016"/>
                  </a:lnTo>
                  <a:lnTo>
                    <a:pt x="12129" y="14986"/>
                  </a:lnTo>
                  <a:lnTo>
                    <a:pt x="882" y="14956"/>
                  </a:lnTo>
                  <a:lnTo>
                    <a:pt x="212" y="14956"/>
                  </a:lnTo>
                  <a:cubicBezTo>
                    <a:pt x="153" y="10810"/>
                    <a:pt x="153" y="7087"/>
                    <a:pt x="153" y="4378"/>
                  </a:cubicBezTo>
                  <a:cubicBezTo>
                    <a:pt x="153" y="3040"/>
                    <a:pt x="122" y="1946"/>
                    <a:pt x="122" y="1186"/>
                  </a:cubicBezTo>
                  <a:cubicBezTo>
                    <a:pt x="122" y="822"/>
                    <a:pt x="122" y="518"/>
                    <a:pt x="122" y="305"/>
                  </a:cubicBezTo>
                  <a:cubicBezTo>
                    <a:pt x="122" y="214"/>
                    <a:pt x="122" y="92"/>
                    <a:pt x="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34"/>
            <p:cNvSpPr/>
            <p:nvPr/>
          </p:nvSpPr>
          <p:spPr>
            <a:xfrm>
              <a:off x="2808825" y="3498825"/>
              <a:ext cx="331350" cy="187725"/>
            </a:xfrm>
            <a:custGeom>
              <a:avLst/>
              <a:gdLst/>
              <a:ahLst/>
              <a:cxnLst/>
              <a:rect l="l" t="t" r="r" b="b"/>
              <a:pathLst>
                <a:path w="13254" h="7509" extrusionOk="0">
                  <a:moveTo>
                    <a:pt x="13253" y="0"/>
                  </a:moveTo>
                  <a:lnTo>
                    <a:pt x="13253" y="0"/>
                  </a:lnTo>
                  <a:cubicBezTo>
                    <a:pt x="13071" y="122"/>
                    <a:pt x="12888" y="274"/>
                    <a:pt x="12706" y="426"/>
                  </a:cubicBezTo>
                  <a:lnTo>
                    <a:pt x="11247" y="1611"/>
                  </a:lnTo>
                  <a:cubicBezTo>
                    <a:pt x="10031" y="2614"/>
                    <a:pt x="8359" y="4013"/>
                    <a:pt x="6536" y="5563"/>
                  </a:cubicBezTo>
                  <a:lnTo>
                    <a:pt x="6324" y="5751"/>
                  </a:lnTo>
                  <a:lnTo>
                    <a:pt x="6324" y="5751"/>
                  </a:lnTo>
                  <a:lnTo>
                    <a:pt x="4286" y="3861"/>
                  </a:lnTo>
                  <a:lnTo>
                    <a:pt x="4226" y="3800"/>
                  </a:lnTo>
                  <a:lnTo>
                    <a:pt x="4165" y="3861"/>
                  </a:lnTo>
                  <a:lnTo>
                    <a:pt x="1156" y="6444"/>
                  </a:lnTo>
                  <a:lnTo>
                    <a:pt x="274" y="7204"/>
                  </a:lnTo>
                  <a:cubicBezTo>
                    <a:pt x="183" y="7295"/>
                    <a:pt x="92" y="7386"/>
                    <a:pt x="1" y="7508"/>
                  </a:cubicBezTo>
                  <a:cubicBezTo>
                    <a:pt x="122" y="7447"/>
                    <a:pt x="213" y="7356"/>
                    <a:pt x="335" y="7265"/>
                  </a:cubicBezTo>
                  <a:lnTo>
                    <a:pt x="1216" y="6566"/>
                  </a:lnTo>
                  <a:lnTo>
                    <a:pt x="4222" y="4066"/>
                  </a:lnTo>
                  <a:lnTo>
                    <a:pt x="4222" y="4066"/>
                  </a:lnTo>
                  <a:lnTo>
                    <a:pt x="6232" y="5958"/>
                  </a:lnTo>
                  <a:lnTo>
                    <a:pt x="6323" y="6019"/>
                  </a:lnTo>
                  <a:lnTo>
                    <a:pt x="6384" y="5958"/>
                  </a:lnTo>
                  <a:lnTo>
                    <a:pt x="6657" y="5745"/>
                  </a:lnTo>
                  <a:cubicBezTo>
                    <a:pt x="8511" y="4165"/>
                    <a:pt x="10153" y="2766"/>
                    <a:pt x="11369" y="1733"/>
                  </a:cubicBezTo>
                  <a:lnTo>
                    <a:pt x="12767" y="487"/>
                  </a:lnTo>
                  <a:cubicBezTo>
                    <a:pt x="12949" y="335"/>
                    <a:pt x="13101" y="183"/>
                    <a:pt x="132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34"/>
            <p:cNvSpPr/>
            <p:nvPr/>
          </p:nvSpPr>
          <p:spPr>
            <a:xfrm>
              <a:off x="3042125" y="3494250"/>
              <a:ext cx="101075" cy="91975"/>
            </a:xfrm>
            <a:custGeom>
              <a:avLst/>
              <a:gdLst/>
              <a:ahLst/>
              <a:cxnLst/>
              <a:rect l="l" t="t" r="r" b="b"/>
              <a:pathLst>
                <a:path w="4043" h="3679" extrusionOk="0">
                  <a:moveTo>
                    <a:pt x="3739" y="1"/>
                  </a:moveTo>
                  <a:cubicBezTo>
                    <a:pt x="2705" y="1"/>
                    <a:pt x="1763" y="1"/>
                    <a:pt x="1094" y="31"/>
                  </a:cubicBezTo>
                  <a:cubicBezTo>
                    <a:pt x="730" y="31"/>
                    <a:pt x="365" y="62"/>
                    <a:pt x="0" y="92"/>
                  </a:cubicBezTo>
                  <a:cubicBezTo>
                    <a:pt x="365" y="153"/>
                    <a:pt x="730" y="183"/>
                    <a:pt x="1094" y="183"/>
                  </a:cubicBezTo>
                  <a:cubicBezTo>
                    <a:pt x="1763" y="214"/>
                    <a:pt x="2705" y="214"/>
                    <a:pt x="3739" y="214"/>
                  </a:cubicBezTo>
                  <a:lnTo>
                    <a:pt x="3830" y="214"/>
                  </a:lnTo>
                  <a:cubicBezTo>
                    <a:pt x="3830" y="1195"/>
                    <a:pt x="3831" y="2032"/>
                    <a:pt x="3860" y="2645"/>
                  </a:cubicBezTo>
                  <a:cubicBezTo>
                    <a:pt x="3860" y="2980"/>
                    <a:pt x="3860" y="3345"/>
                    <a:pt x="3921" y="3679"/>
                  </a:cubicBezTo>
                  <a:cubicBezTo>
                    <a:pt x="3982" y="3345"/>
                    <a:pt x="4012" y="2980"/>
                    <a:pt x="4012" y="2645"/>
                  </a:cubicBezTo>
                  <a:cubicBezTo>
                    <a:pt x="4043" y="2007"/>
                    <a:pt x="4043" y="1095"/>
                    <a:pt x="4043" y="92"/>
                  </a:cubicBezTo>
                  <a:lnTo>
                    <a:pt x="404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1183425" y="2286800"/>
              <a:ext cx="367050" cy="367050"/>
            </a:xfrm>
            <a:custGeom>
              <a:avLst/>
              <a:gdLst/>
              <a:ahLst/>
              <a:cxnLst/>
              <a:rect l="l" t="t" r="r" b="b"/>
              <a:pathLst>
                <a:path w="14682" h="14682" extrusionOk="0">
                  <a:moveTo>
                    <a:pt x="7418" y="4690"/>
                  </a:moveTo>
                  <a:cubicBezTo>
                    <a:pt x="8715" y="4690"/>
                    <a:pt x="9863" y="5645"/>
                    <a:pt x="10031" y="6961"/>
                  </a:cubicBezTo>
                  <a:cubicBezTo>
                    <a:pt x="10254" y="8658"/>
                    <a:pt x="8902" y="9929"/>
                    <a:pt x="7434" y="9929"/>
                  </a:cubicBezTo>
                  <a:cubicBezTo>
                    <a:pt x="6904" y="9929"/>
                    <a:pt x="6358" y="9764"/>
                    <a:pt x="5867" y="9393"/>
                  </a:cubicBezTo>
                  <a:cubicBezTo>
                    <a:pt x="4012" y="7994"/>
                    <a:pt x="4772" y="5046"/>
                    <a:pt x="7082" y="4712"/>
                  </a:cubicBezTo>
                  <a:cubicBezTo>
                    <a:pt x="7195" y="4697"/>
                    <a:pt x="7307" y="4690"/>
                    <a:pt x="7418" y="4690"/>
                  </a:cubicBezTo>
                  <a:close/>
                  <a:moveTo>
                    <a:pt x="7569" y="0"/>
                  </a:moveTo>
                  <a:lnTo>
                    <a:pt x="5168" y="335"/>
                  </a:lnTo>
                  <a:lnTo>
                    <a:pt x="5046" y="1794"/>
                  </a:lnTo>
                  <a:cubicBezTo>
                    <a:pt x="4529" y="2007"/>
                    <a:pt x="4073" y="2250"/>
                    <a:pt x="3648" y="2584"/>
                  </a:cubicBezTo>
                  <a:lnTo>
                    <a:pt x="2310" y="1976"/>
                  </a:lnTo>
                  <a:lnTo>
                    <a:pt x="851" y="3921"/>
                  </a:lnTo>
                  <a:lnTo>
                    <a:pt x="1794" y="5046"/>
                  </a:lnTo>
                  <a:cubicBezTo>
                    <a:pt x="1581" y="5532"/>
                    <a:pt x="1459" y="6049"/>
                    <a:pt x="1398" y="6596"/>
                  </a:cubicBezTo>
                  <a:lnTo>
                    <a:pt x="0" y="7113"/>
                  </a:lnTo>
                  <a:lnTo>
                    <a:pt x="335" y="9514"/>
                  </a:lnTo>
                  <a:lnTo>
                    <a:pt x="1794" y="9666"/>
                  </a:lnTo>
                  <a:cubicBezTo>
                    <a:pt x="2006" y="10153"/>
                    <a:pt x="2280" y="10608"/>
                    <a:pt x="2584" y="11034"/>
                  </a:cubicBezTo>
                  <a:lnTo>
                    <a:pt x="1976" y="12371"/>
                  </a:lnTo>
                  <a:lnTo>
                    <a:pt x="3921" y="13830"/>
                  </a:lnTo>
                  <a:lnTo>
                    <a:pt x="5076" y="12888"/>
                  </a:lnTo>
                  <a:cubicBezTo>
                    <a:pt x="5563" y="13101"/>
                    <a:pt x="6049" y="13223"/>
                    <a:pt x="6596" y="13314"/>
                  </a:cubicBezTo>
                  <a:lnTo>
                    <a:pt x="7113" y="14681"/>
                  </a:lnTo>
                  <a:lnTo>
                    <a:pt x="9514" y="14347"/>
                  </a:lnTo>
                  <a:lnTo>
                    <a:pt x="9636" y="12888"/>
                  </a:lnTo>
                  <a:cubicBezTo>
                    <a:pt x="10122" y="12675"/>
                    <a:pt x="10608" y="12402"/>
                    <a:pt x="11034" y="12098"/>
                  </a:cubicBezTo>
                  <a:lnTo>
                    <a:pt x="12341" y="12675"/>
                  </a:lnTo>
                  <a:lnTo>
                    <a:pt x="13830" y="10730"/>
                  </a:lnTo>
                  <a:lnTo>
                    <a:pt x="12888" y="9605"/>
                  </a:lnTo>
                  <a:cubicBezTo>
                    <a:pt x="13070" y="9119"/>
                    <a:pt x="13222" y="8602"/>
                    <a:pt x="13283" y="8086"/>
                  </a:cubicBezTo>
                  <a:lnTo>
                    <a:pt x="14681" y="7569"/>
                  </a:lnTo>
                  <a:lnTo>
                    <a:pt x="14347" y="5137"/>
                  </a:lnTo>
                  <a:lnTo>
                    <a:pt x="12888" y="5016"/>
                  </a:lnTo>
                  <a:cubicBezTo>
                    <a:pt x="12675" y="4529"/>
                    <a:pt x="12402" y="4073"/>
                    <a:pt x="12067" y="3648"/>
                  </a:cubicBezTo>
                  <a:lnTo>
                    <a:pt x="12675" y="2310"/>
                  </a:lnTo>
                  <a:lnTo>
                    <a:pt x="10760" y="821"/>
                  </a:lnTo>
                  <a:lnTo>
                    <a:pt x="9605" y="1794"/>
                  </a:lnTo>
                  <a:cubicBezTo>
                    <a:pt x="9119" y="1581"/>
                    <a:pt x="8602" y="1429"/>
                    <a:pt x="8086" y="1368"/>
                  </a:cubicBezTo>
                  <a:lnTo>
                    <a:pt x="7569"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4"/>
            <p:cNvSpPr/>
            <p:nvPr/>
          </p:nvSpPr>
          <p:spPr>
            <a:xfrm>
              <a:off x="1289325" y="2403825"/>
              <a:ext cx="154750" cy="134200"/>
            </a:xfrm>
            <a:custGeom>
              <a:avLst/>
              <a:gdLst/>
              <a:ahLst/>
              <a:cxnLst/>
              <a:rect l="l" t="t" r="r" b="b"/>
              <a:pathLst>
                <a:path w="6190" h="5368" extrusionOk="0">
                  <a:moveTo>
                    <a:pt x="3029" y="0"/>
                  </a:moveTo>
                  <a:cubicBezTo>
                    <a:pt x="2968" y="0"/>
                    <a:pt x="2907" y="31"/>
                    <a:pt x="2846" y="31"/>
                  </a:cubicBezTo>
                  <a:cubicBezTo>
                    <a:pt x="2846" y="61"/>
                    <a:pt x="3090" y="31"/>
                    <a:pt x="3485" y="92"/>
                  </a:cubicBezTo>
                  <a:cubicBezTo>
                    <a:pt x="4062" y="152"/>
                    <a:pt x="4609" y="426"/>
                    <a:pt x="5005" y="851"/>
                  </a:cubicBezTo>
                  <a:cubicBezTo>
                    <a:pt x="5612" y="1459"/>
                    <a:pt x="5856" y="2341"/>
                    <a:pt x="5673" y="3192"/>
                  </a:cubicBezTo>
                  <a:cubicBezTo>
                    <a:pt x="5582" y="3648"/>
                    <a:pt x="5339" y="4104"/>
                    <a:pt x="4974" y="4438"/>
                  </a:cubicBezTo>
                  <a:cubicBezTo>
                    <a:pt x="4444" y="4938"/>
                    <a:pt x="3842" y="5152"/>
                    <a:pt x="3260" y="5152"/>
                  </a:cubicBezTo>
                  <a:cubicBezTo>
                    <a:pt x="1541" y="5152"/>
                    <a:pt x="1" y="3284"/>
                    <a:pt x="1023" y="1399"/>
                  </a:cubicBezTo>
                  <a:cubicBezTo>
                    <a:pt x="1296" y="912"/>
                    <a:pt x="1722" y="517"/>
                    <a:pt x="2269" y="274"/>
                  </a:cubicBezTo>
                  <a:cubicBezTo>
                    <a:pt x="2634" y="122"/>
                    <a:pt x="2877" y="92"/>
                    <a:pt x="2877" y="61"/>
                  </a:cubicBezTo>
                  <a:lnTo>
                    <a:pt x="2694" y="61"/>
                  </a:lnTo>
                  <a:cubicBezTo>
                    <a:pt x="2542" y="92"/>
                    <a:pt x="2391" y="122"/>
                    <a:pt x="2239" y="183"/>
                  </a:cubicBezTo>
                  <a:cubicBezTo>
                    <a:pt x="1661" y="395"/>
                    <a:pt x="1205" y="791"/>
                    <a:pt x="901" y="1338"/>
                  </a:cubicBezTo>
                  <a:cubicBezTo>
                    <a:pt x="141" y="2645"/>
                    <a:pt x="597" y="4317"/>
                    <a:pt x="1935" y="5046"/>
                  </a:cubicBezTo>
                  <a:cubicBezTo>
                    <a:pt x="2339" y="5260"/>
                    <a:pt x="2781" y="5367"/>
                    <a:pt x="3219" y="5367"/>
                  </a:cubicBezTo>
                  <a:cubicBezTo>
                    <a:pt x="3902" y="5367"/>
                    <a:pt x="4578" y="5108"/>
                    <a:pt x="5096" y="4590"/>
                  </a:cubicBezTo>
                  <a:cubicBezTo>
                    <a:pt x="6190" y="3526"/>
                    <a:pt x="6190" y="1794"/>
                    <a:pt x="5096" y="760"/>
                  </a:cubicBezTo>
                  <a:cubicBezTo>
                    <a:pt x="4670" y="335"/>
                    <a:pt x="4093" y="61"/>
                    <a:pt x="3515"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4"/>
            <p:cNvSpPr/>
            <p:nvPr/>
          </p:nvSpPr>
          <p:spPr>
            <a:xfrm>
              <a:off x="1182650" y="2284525"/>
              <a:ext cx="370850" cy="370075"/>
            </a:xfrm>
            <a:custGeom>
              <a:avLst/>
              <a:gdLst/>
              <a:ahLst/>
              <a:cxnLst/>
              <a:rect l="l" t="t" r="r" b="b"/>
              <a:pathLst>
                <a:path w="14834" h="14803" extrusionOk="0">
                  <a:moveTo>
                    <a:pt x="6639" y="13433"/>
                  </a:moveTo>
                  <a:lnTo>
                    <a:pt x="6639" y="13433"/>
                  </a:lnTo>
                  <a:cubicBezTo>
                    <a:pt x="6645" y="13434"/>
                    <a:pt x="6651" y="13434"/>
                    <a:pt x="6657" y="13435"/>
                  </a:cubicBezTo>
                  <a:lnTo>
                    <a:pt x="6657" y="13435"/>
                  </a:lnTo>
                  <a:cubicBezTo>
                    <a:pt x="6663" y="13442"/>
                    <a:pt x="6672" y="13453"/>
                    <a:pt x="6669" y="13453"/>
                  </a:cubicBezTo>
                  <a:cubicBezTo>
                    <a:pt x="6666" y="13453"/>
                    <a:pt x="6658" y="13448"/>
                    <a:pt x="6639" y="13433"/>
                  </a:cubicBezTo>
                  <a:close/>
                  <a:moveTo>
                    <a:pt x="7630" y="0"/>
                  </a:moveTo>
                  <a:lnTo>
                    <a:pt x="5229" y="335"/>
                  </a:lnTo>
                  <a:lnTo>
                    <a:pt x="5199" y="335"/>
                  </a:lnTo>
                  <a:lnTo>
                    <a:pt x="5199" y="365"/>
                  </a:lnTo>
                  <a:cubicBezTo>
                    <a:pt x="5140" y="806"/>
                    <a:pt x="5109" y="1276"/>
                    <a:pt x="5052" y="1774"/>
                  </a:cubicBezTo>
                  <a:lnTo>
                    <a:pt x="5052" y="1774"/>
                  </a:lnTo>
                  <a:cubicBezTo>
                    <a:pt x="4587" y="1980"/>
                    <a:pt x="4123" y="2241"/>
                    <a:pt x="3712" y="2558"/>
                  </a:cubicBezTo>
                  <a:lnTo>
                    <a:pt x="3712" y="2558"/>
                  </a:lnTo>
                  <a:lnTo>
                    <a:pt x="2433" y="1976"/>
                  </a:lnTo>
                  <a:lnTo>
                    <a:pt x="2372" y="1946"/>
                  </a:lnTo>
                  <a:lnTo>
                    <a:pt x="2341" y="1976"/>
                  </a:lnTo>
                  <a:lnTo>
                    <a:pt x="852" y="3921"/>
                  </a:lnTo>
                  <a:lnTo>
                    <a:pt x="822" y="3982"/>
                  </a:lnTo>
                  <a:lnTo>
                    <a:pt x="852" y="4012"/>
                  </a:lnTo>
                  <a:cubicBezTo>
                    <a:pt x="1148" y="4368"/>
                    <a:pt x="1444" y="4752"/>
                    <a:pt x="1768" y="5137"/>
                  </a:cubicBezTo>
                  <a:lnTo>
                    <a:pt x="1768" y="5137"/>
                  </a:lnTo>
                  <a:cubicBezTo>
                    <a:pt x="1578" y="5591"/>
                    <a:pt x="1465" y="6095"/>
                    <a:pt x="1405" y="6575"/>
                  </a:cubicBezTo>
                  <a:lnTo>
                    <a:pt x="1405" y="6575"/>
                  </a:lnTo>
                  <a:lnTo>
                    <a:pt x="62" y="7082"/>
                  </a:lnTo>
                  <a:lnTo>
                    <a:pt x="1" y="7082"/>
                  </a:lnTo>
                  <a:lnTo>
                    <a:pt x="1" y="7174"/>
                  </a:lnTo>
                  <a:cubicBezTo>
                    <a:pt x="92" y="7933"/>
                    <a:pt x="214" y="8754"/>
                    <a:pt x="305" y="9575"/>
                  </a:cubicBezTo>
                  <a:lnTo>
                    <a:pt x="305" y="9666"/>
                  </a:lnTo>
                  <a:lnTo>
                    <a:pt x="396" y="9666"/>
                  </a:lnTo>
                  <a:lnTo>
                    <a:pt x="1787" y="9782"/>
                  </a:lnTo>
                  <a:lnTo>
                    <a:pt x="1787" y="9782"/>
                  </a:lnTo>
                  <a:cubicBezTo>
                    <a:pt x="1990" y="10263"/>
                    <a:pt x="2248" y="10691"/>
                    <a:pt x="2558" y="11091"/>
                  </a:cubicBezTo>
                  <a:lnTo>
                    <a:pt x="2558" y="11091"/>
                  </a:lnTo>
                  <a:cubicBezTo>
                    <a:pt x="2382" y="11475"/>
                    <a:pt x="2179" y="11937"/>
                    <a:pt x="1977" y="12371"/>
                  </a:cubicBezTo>
                  <a:lnTo>
                    <a:pt x="1946" y="12432"/>
                  </a:lnTo>
                  <a:lnTo>
                    <a:pt x="2007" y="12493"/>
                  </a:lnTo>
                  <a:lnTo>
                    <a:pt x="3952" y="13952"/>
                  </a:lnTo>
                  <a:lnTo>
                    <a:pt x="4013" y="14013"/>
                  </a:lnTo>
                  <a:lnTo>
                    <a:pt x="4074" y="13952"/>
                  </a:lnTo>
                  <a:lnTo>
                    <a:pt x="5163" y="13064"/>
                  </a:lnTo>
                  <a:lnTo>
                    <a:pt x="5163" y="13064"/>
                  </a:lnTo>
                  <a:cubicBezTo>
                    <a:pt x="5613" y="13253"/>
                    <a:pt x="6112" y="13366"/>
                    <a:pt x="6588" y="13427"/>
                  </a:cubicBezTo>
                  <a:lnTo>
                    <a:pt x="6588" y="13427"/>
                  </a:lnTo>
                  <a:lnTo>
                    <a:pt x="6597" y="13435"/>
                  </a:lnTo>
                  <a:lnTo>
                    <a:pt x="6627" y="13526"/>
                  </a:lnTo>
                  <a:lnTo>
                    <a:pt x="6688" y="13709"/>
                  </a:lnTo>
                  <a:lnTo>
                    <a:pt x="6809" y="14043"/>
                  </a:lnTo>
                  <a:cubicBezTo>
                    <a:pt x="6901" y="14286"/>
                    <a:pt x="6992" y="14499"/>
                    <a:pt x="7083" y="14742"/>
                  </a:cubicBezTo>
                  <a:lnTo>
                    <a:pt x="7113" y="14803"/>
                  </a:lnTo>
                  <a:lnTo>
                    <a:pt x="7205" y="14803"/>
                  </a:lnTo>
                  <a:lnTo>
                    <a:pt x="9606" y="14499"/>
                  </a:lnTo>
                  <a:lnTo>
                    <a:pt x="9697" y="14499"/>
                  </a:lnTo>
                  <a:lnTo>
                    <a:pt x="9697" y="14408"/>
                  </a:lnTo>
                  <a:cubicBezTo>
                    <a:pt x="9726" y="13943"/>
                    <a:pt x="9783" y="13479"/>
                    <a:pt x="9814" y="13015"/>
                  </a:cubicBezTo>
                  <a:lnTo>
                    <a:pt x="9814" y="13015"/>
                  </a:lnTo>
                  <a:cubicBezTo>
                    <a:pt x="10265" y="12814"/>
                    <a:pt x="10713" y="12560"/>
                    <a:pt x="11111" y="12254"/>
                  </a:cubicBezTo>
                  <a:lnTo>
                    <a:pt x="11111" y="12254"/>
                  </a:lnTo>
                  <a:lnTo>
                    <a:pt x="12372" y="12827"/>
                  </a:lnTo>
                  <a:lnTo>
                    <a:pt x="12463" y="12858"/>
                  </a:lnTo>
                  <a:lnTo>
                    <a:pt x="12493" y="12797"/>
                  </a:lnTo>
                  <a:lnTo>
                    <a:pt x="13983" y="10851"/>
                  </a:lnTo>
                  <a:lnTo>
                    <a:pt x="14013" y="10791"/>
                  </a:lnTo>
                  <a:lnTo>
                    <a:pt x="13983" y="10730"/>
                  </a:lnTo>
                  <a:cubicBezTo>
                    <a:pt x="13659" y="10347"/>
                    <a:pt x="13364" y="9993"/>
                    <a:pt x="13070" y="9613"/>
                  </a:cubicBezTo>
                  <a:lnTo>
                    <a:pt x="13070" y="9613"/>
                  </a:lnTo>
                  <a:cubicBezTo>
                    <a:pt x="13231" y="9146"/>
                    <a:pt x="13365" y="8679"/>
                    <a:pt x="13427" y="8187"/>
                  </a:cubicBezTo>
                  <a:lnTo>
                    <a:pt x="13427" y="8187"/>
                  </a:lnTo>
                  <a:lnTo>
                    <a:pt x="14743" y="7690"/>
                  </a:lnTo>
                  <a:lnTo>
                    <a:pt x="14834" y="7660"/>
                  </a:lnTo>
                  <a:lnTo>
                    <a:pt x="14834" y="7569"/>
                  </a:lnTo>
                  <a:cubicBezTo>
                    <a:pt x="14712" y="6748"/>
                    <a:pt x="14591" y="5927"/>
                    <a:pt x="14500" y="5167"/>
                  </a:cubicBezTo>
                  <a:lnTo>
                    <a:pt x="14500" y="5107"/>
                  </a:lnTo>
                  <a:lnTo>
                    <a:pt x="14439" y="5107"/>
                  </a:lnTo>
                  <a:lnTo>
                    <a:pt x="12999" y="4989"/>
                  </a:lnTo>
                  <a:lnTo>
                    <a:pt x="12999" y="4989"/>
                  </a:lnTo>
                  <a:cubicBezTo>
                    <a:pt x="12791" y="4521"/>
                    <a:pt x="12528" y="4082"/>
                    <a:pt x="12236" y="3671"/>
                  </a:cubicBezTo>
                  <a:lnTo>
                    <a:pt x="12236" y="3671"/>
                  </a:lnTo>
                  <a:lnTo>
                    <a:pt x="12797" y="2371"/>
                  </a:lnTo>
                  <a:lnTo>
                    <a:pt x="12828" y="2310"/>
                  </a:lnTo>
                  <a:lnTo>
                    <a:pt x="12797" y="2280"/>
                  </a:lnTo>
                  <a:lnTo>
                    <a:pt x="10852" y="821"/>
                  </a:lnTo>
                  <a:lnTo>
                    <a:pt x="10791" y="821"/>
                  </a:lnTo>
                  <a:lnTo>
                    <a:pt x="9646" y="1785"/>
                  </a:lnTo>
                  <a:lnTo>
                    <a:pt x="9646" y="1785"/>
                  </a:lnTo>
                  <a:cubicBezTo>
                    <a:pt x="9288" y="1637"/>
                    <a:pt x="8930" y="1519"/>
                    <a:pt x="8542" y="1459"/>
                  </a:cubicBezTo>
                  <a:cubicBezTo>
                    <a:pt x="8420" y="1429"/>
                    <a:pt x="8299" y="1429"/>
                    <a:pt x="8238" y="1429"/>
                  </a:cubicBezTo>
                  <a:lnTo>
                    <a:pt x="8542" y="1490"/>
                  </a:lnTo>
                  <a:cubicBezTo>
                    <a:pt x="8907" y="1581"/>
                    <a:pt x="9302" y="1702"/>
                    <a:pt x="9667" y="1854"/>
                  </a:cubicBezTo>
                  <a:lnTo>
                    <a:pt x="10792" y="936"/>
                  </a:lnTo>
                  <a:lnTo>
                    <a:pt x="10792" y="936"/>
                  </a:lnTo>
                  <a:lnTo>
                    <a:pt x="12655" y="2385"/>
                  </a:lnTo>
                  <a:lnTo>
                    <a:pt x="12655" y="2385"/>
                  </a:lnTo>
                  <a:lnTo>
                    <a:pt x="12038" y="3678"/>
                  </a:lnTo>
                  <a:lnTo>
                    <a:pt x="12038" y="3709"/>
                  </a:lnTo>
                  <a:lnTo>
                    <a:pt x="12068" y="3739"/>
                  </a:lnTo>
                  <a:cubicBezTo>
                    <a:pt x="12402" y="4164"/>
                    <a:pt x="12645" y="4620"/>
                    <a:pt x="12858" y="5107"/>
                  </a:cubicBezTo>
                  <a:lnTo>
                    <a:pt x="12858" y="5137"/>
                  </a:lnTo>
                  <a:lnTo>
                    <a:pt x="12919" y="5137"/>
                  </a:lnTo>
                  <a:lnTo>
                    <a:pt x="14295" y="5252"/>
                  </a:lnTo>
                  <a:lnTo>
                    <a:pt x="14295" y="5252"/>
                  </a:lnTo>
                  <a:cubicBezTo>
                    <a:pt x="14410" y="5977"/>
                    <a:pt x="14498" y="6756"/>
                    <a:pt x="14612" y="7563"/>
                  </a:cubicBezTo>
                  <a:lnTo>
                    <a:pt x="14612" y="7563"/>
                  </a:lnTo>
                  <a:lnTo>
                    <a:pt x="13284" y="8025"/>
                  </a:lnTo>
                  <a:lnTo>
                    <a:pt x="13253" y="8025"/>
                  </a:lnTo>
                  <a:lnTo>
                    <a:pt x="13253" y="8085"/>
                  </a:lnTo>
                  <a:cubicBezTo>
                    <a:pt x="13162" y="8602"/>
                    <a:pt x="13041" y="9119"/>
                    <a:pt x="12828" y="9605"/>
                  </a:cubicBezTo>
                  <a:lnTo>
                    <a:pt x="12828" y="9666"/>
                  </a:lnTo>
                  <a:lnTo>
                    <a:pt x="12858" y="9696"/>
                  </a:lnTo>
                  <a:lnTo>
                    <a:pt x="13752" y="10793"/>
                  </a:lnTo>
                  <a:lnTo>
                    <a:pt x="13752" y="10793"/>
                  </a:lnTo>
                  <a:lnTo>
                    <a:pt x="12361" y="12610"/>
                  </a:lnTo>
                  <a:lnTo>
                    <a:pt x="12361" y="12610"/>
                  </a:lnTo>
                  <a:lnTo>
                    <a:pt x="11095" y="12006"/>
                  </a:lnTo>
                  <a:lnTo>
                    <a:pt x="11035" y="12006"/>
                  </a:lnTo>
                  <a:lnTo>
                    <a:pt x="11004" y="12037"/>
                  </a:lnTo>
                  <a:cubicBezTo>
                    <a:pt x="10579" y="12341"/>
                    <a:pt x="10123" y="12614"/>
                    <a:pt x="9636" y="12827"/>
                  </a:cubicBezTo>
                  <a:lnTo>
                    <a:pt x="9606" y="12827"/>
                  </a:lnTo>
                  <a:lnTo>
                    <a:pt x="9606" y="12888"/>
                  </a:lnTo>
                  <a:cubicBezTo>
                    <a:pt x="9548" y="13349"/>
                    <a:pt x="9518" y="13810"/>
                    <a:pt x="9463" y="14297"/>
                  </a:cubicBezTo>
                  <a:lnTo>
                    <a:pt x="9463" y="14297"/>
                  </a:lnTo>
                  <a:lnTo>
                    <a:pt x="7227" y="14580"/>
                  </a:lnTo>
                  <a:lnTo>
                    <a:pt x="7227" y="14580"/>
                  </a:lnTo>
                  <a:cubicBezTo>
                    <a:pt x="7148" y="14377"/>
                    <a:pt x="7070" y="14191"/>
                    <a:pt x="6992" y="13982"/>
                  </a:cubicBezTo>
                  <a:lnTo>
                    <a:pt x="6870" y="13648"/>
                  </a:lnTo>
                  <a:lnTo>
                    <a:pt x="6809" y="13465"/>
                  </a:lnTo>
                  <a:lnTo>
                    <a:pt x="6779" y="13374"/>
                  </a:lnTo>
                  <a:lnTo>
                    <a:pt x="6779" y="13344"/>
                  </a:lnTo>
                  <a:lnTo>
                    <a:pt x="6779" y="13314"/>
                  </a:lnTo>
                  <a:cubicBezTo>
                    <a:pt x="6733" y="13283"/>
                    <a:pt x="6706" y="13266"/>
                    <a:pt x="6692" y="13257"/>
                  </a:cubicBezTo>
                  <a:lnTo>
                    <a:pt x="6692" y="13257"/>
                  </a:lnTo>
                  <a:cubicBezTo>
                    <a:pt x="6691" y="13256"/>
                    <a:pt x="6690" y="13254"/>
                    <a:pt x="6688" y="13253"/>
                  </a:cubicBezTo>
                  <a:cubicBezTo>
                    <a:pt x="6687" y="13253"/>
                    <a:pt x="6686" y="13252"/>
                    <a:pt x="6684" y="13252"/>
                  </a:cubicBezTo>
                  <a:lnTo>
                    <a:pt x="6684" y="13252"/>
                  </a:lnTo>
                  <a:cubicBezTo>
                    <a:pt x="6679" y="13249"/>
                    <a:pt x="6677" y="13248"/>
                    <a:pt x="6676" y="13248"/>
                  </a:cubicBezTo>
                  <a:cubicBezTo>
                    <a:pt x="6675" y="13248"/>
                    <a:pt x="6677" y="13250"/>
                    <a:pt x="6680" y="13252"/>
                  </a:cubicBezTo>
                  <a:lnTo>
                    <a:pt x="6680" y="13252"/>
                  </a:lnTo>
                  <a:cubicBezTo>
                    <a:pt x="6166" y="13191"/>
                    <a:pt x="5652" y="13069"/>
                    <a:pt x="5168" y="12858"/>
                  </a:cubicBezTo>
                  <a:lnTo>
                    <a:pt x="5107" y="12827"/>
                  </a:lnTo>
                  <a:lnTo>
                    <a:pt x="5047" y="12888"/>
                  </a:lnTo>
                  <a:lnTo>
                    <a:pt x="3980" y="13782"/>
                  </a:lnTo>
                  <a:lnTo>
                    <a:pt x="3980" y="13782"/>
                  </a:lnTo>
                  <a:lnTo>
                    <a:pt x="2165" y="12392"/>
                  </a:lnTo>
                  <a:lnTo>
                    <a:pt x="2165" y="12392"/>
                  </a:lnTo>
                  <a:cubicBezTo>
                    <a:pt x="2390" y="11960"/>
                    <a:pt x="2563" y="11529"/>
                    <a:pt x="2736" y="11125"/>
                  </a:cubicBezTo>
                  <a:lnTo>
                    <a:pt x="2767" y="11064"/>
                  </a:lnTo>
                  <a:lnTo>
                    <a:pt x="2736" y="11034"/>
                  </a:lnTo>
                  <a:cubicBezTo>
                    <a:pt x="2402" y="10608"/>
                    <a:pt x="2159" y="10152"/>
                    <a:pt x="1946" y="9696"/>
                  </a:cubicBezTo>
                  <a:lnTo>
                    <a:pt x="1916" y="9636"/>
                  </a:lnTo>
                  <a:lnTo>
                    <a:pt x="1855" y="9636"/>
                  </a:lnTo>
                  <a:lnTo>
                    <a:pt x="475" y="9492"/>
                  </a:lnTo>
                  <a:lnTo>
                    <a:pt x="475" y="9492"/>
                  </a:lnTo>
                  <a:cubicBezTo>
                    <a:pt x="363" y="8722"/>
                    <a:pt x="276" y="7954"/>
                    <a:pt x="163" y="7238"/>
                  </a:cubicBezTo>
                  <a:lnTo>
                    <a:pt x="163" y="7238"/>
                  </a:lnTo>
                  <a:lnTo>
                    <a:pt x="1460" y="6748"/>
                  </a:lnTo>
                  <a:lnTo>
                    <a:pt x="1521" y="6718"/>
                  </a:lnTo>
                  <a:lnTo>
                    <a:pt x="1521" y="6687"/>
                  </a:lnTo>
                  <a:cubicBezTo>
                    <a:pt x="1581" y="6171"/>
                    <a:pt x="1733" y="5654"/>
                    <a:pt x="1916" y="5167"/>
                  </a:cubicBezTo>
                  <a:lnTo>
                    <a:pt x="1916" y="5107"/>
                  </a:lnTo>
                  <a:lnTo>
                    <a:pt x="1885" y="5076"/>
                  </a:lnTo>
                  <a:lnTo>
                    <a:pt x="991" y="3980"/>
                  </a:lnTo>
                  <a:lnTo>
                    <a:pt x="991" y="3980"/>
                  </a:lnTo>
                  <a:lnTo>
                    <a:pt x="2363" y="2150"/>
                  </a:lnTo>
                  <a:lnTo>
                    <a:pt x="2363" y="2150"/>
                  </a:lnTo>
                  <a:lnTo>
                    <a:pt x="3648" y="2705"/>
                  </a:lnTo>
                  <a:lnTo>
                    <a:pt x="3709" y="2736"/>
                  </a:lnTo>
                  <a:lnTo>
                    <a:pt x="3740" y="2705"/>
                  </a:lnTo>
                  <a:cubicBezTo>
                    <a:pt x="4135" y="2401"/>
                    <a:pt x="4591" y="2128"/>
                    <a:pt x="5077" y="1915"/>
                  </a:cubicBezTo>
                  <a:lnTo>
                    <a:pt x="5107" y="1915"/>
                  </a:lnTo>
                  <a:lnTo>
                    <a:pt x="5107" y="1885"/>
                  </a:lnTo>
                  <a:cubicBezTo>
                    <a:pt x="5167" y="1379"/>
                    <a:pt x="5197" y="873"/>
                    <a:pt x="5227" y="452"/>
                  </a:cubicBezTo>
                  <a:lnTo>
                    <a:pt x="5227" y="452"/>
                  </a:lnTo>
                  <a:lnTo>
                    <a:pt x="7582" y="124"/>
                  </a:lnTo>
                  <a:lnTo>
                    <a:pt x="7582" y="124"/>
                  </a:lnTo>
                  <a:cubicBezTo>
                    <a:pt x="7758" y="563"/>
                    <a:pt x="7876" y="888"/>
                    <a:pt x="7965" y="1125"/>
                  </a:cubicBezTo>
                  <a:lnTo>
                    <a:pt x="8086" y="1368"/>
                  </a:lnTo>
                  <a:cubicBezTo>
                    <a:pt x="8117" y="1429"/>
                    <a:pt x="8117" y="1459"/>
                    <a:pt x="8117" y="1459"/>
                  </a:cubicBezTo>
                  <a:cubicBezTo>
                    <a:pt x="8117" y="1429"/>
                    <a:pt x="8147" y="1368"/>
                    <a:pt x="8147" y="1338"/>
                  </a:cubicBezTo>
                  <a:cubicBezTo>
                    <a:pt x="8117" y="1277"/>
                    <a:pt x="8086" y="1186"/>
                    <a:pt x="8056" y="1064"/>
                  </a:cubicBezTo>
                  <a:cubicBezTo>
                    <a:pt x="7965" y="821"/>
                    <a:pt x="7843" y="487"/>
                    <a:pt x="7661" y="31"/>
                  </a:cubicBezTo>
                  <a:lnTo>
                    <a:pt x="766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4"/>
            <p:cNvSpPr/>
            <p:nvPr/>
          </p:nvSpPr>
          <p:spPr>
            <a:xfrm>
              <a:off x="1219125" y="2780150"/>
              <a:ext cx="103050" cy="84475"/>
            </a:xfrm>
            <a:custGeom>
              <a:avLst/>
              <a:gdLst/>
              <a:ahLst/>
              <a:cxnLst/>
              <a:rect l="l" t="t" r="r" b="b"/>
              <a:pathLst>
                <a:path w="4122" h="3379" extrusionOk="0">
                  <a:moveTo>
                    <a:pt x="1806" y="1"/>
                  </a:moveTo>
                  <a:cubicBezTo>
                    <a:pt x="1756" y="1"/>
                    <a:pt x="1703" y="8"/>
                    <a:pt x="1642" y="24"/>
                  </a:cubicBezTo>
                  <a:lnTo>
                    <a:pt x="1551" y="24"/>
                  </a:lnTo>
                  <a:cubicBezTo>
                    <a:pt x="1551" y="54"/>
                    <a:pt x="1703" y="24"/>
                    <a:pt x="1977" y="84"/>
                  </a:cubicBezTo>
                  <a:cubicBezTo>
                    <a:pt x="2311" y="115"/>
                    <a:pt x="2645" y="297"/>
                    <a:pt x="2919" y="540"/>
                  </a:cubicBezTo>
                  <a:cubicBezTo>
                    <a:pt x="3284" y="935"/>
                    <a:pt x="3436" y="1483"/>
                    <a:pt x="3314" y="1999"/>
                  </a:cubicBezTo>
                  <a:cubicBezTo>
                    <a:pt x="3253" y="2303"/>
                    <a:pt x="3101" y="2607"/>
                    <a:pt x="2888" y="2820"/>
                  </a:cubicBezTo>
                  <a:cubicBezTo>
                    <a:pt x="2571" y="3100"/>
                    <a:pt x="2174" y="3253"/>
                    <a:pt x="1775" y="3253"/>
                  </a:cubicBezTo>
                  <a:cubicBezTo>
                    <a:pt x="1523" y="3253"/>
                    <a:pt x="1269" y="3192"/>
                    <a:pt x="1034" y="3063"/>
                  </a:cubicBezTo>
                  <a:cubicBezTo>
                    <a:pt x="761" y="2911"/>
                    <a:pt x="518" y="2698"/>
                    <a:pt x="396" y="2425"/>
                  </a:cubicBezTo>
                  <a:cubicBezTo>
                    <a:pt x="122" y="1938"/>
                    <a:pt x="122" y="1361"/>
                    <a:pt x="396" y="905"/>
                  </a:cubicBezTo>
                  <a:cubicBezTo>
                    <a:pt x="548" y="571"/>
                    <a:pt x="852" y="328"/>
                    <a:pt x="1186" y="176"/>
                  </a:cubicBezTo>
                  <a:cubicBezTo>
                    <a:pt x="1399" y="84"/>
                    <a:pt x="1551" y="54"/>
                    <a:pt x="1551" y="54"/>
                  </a:cubicBezTo>
                  <a:lnTo>
                    <a:pt x="1460" y="54"/>
                  </a:lnTo>
                  <a:cubicBezTo>
                    <a:pt x="1338" y="54"/>
                    <a:pt x="1247" y="84"/>
                    <a:pt x="1156" y="115"/>
                  </a:cubicBezTo>
                  <a:cubicBezTo>
                    <a:pt x="791" y="236"/>
                    <a:pt x="487" y="510"/>
                    <a:pt x="305" y="844"/>
                  </a:cubicBezTo>
                  <a:cubicBezTo>
                    <a:pt x="31" y="1331"/>
                    <a:pt x="1" y="1938"/>
                    <a:pt x="274" y="2455"/>
                  </a:cubicBezTo>
                  <a:cubicBezTo>
                    <a:pt x="426" y="2759"/>
                    <a:pt x="670" y="3002"/>
                    <a:pt x="974" y="3154"/>
                  </a:cubicBezTo>
                  <a:cubicBezTo>
                    <a:pt x="1254" y="3310"/>
                    <a:pt x="1534" y="3378"/>
                    <a:pt x="1800" y="3378"/>
                  </a:cubicBezTo>
                  <a:cubicBezTo>
                    <a:pt x="3145" y="3378"/>
                    <a:pt x="4122" y="1622"/>
                    <a:pt x="2980" y="479"/>
                  </a:cubicBezTo>
                  <a:cubicBezTo>
                    <a:pt x="2706" y="206"/>
                    <a:pt x="2341" y="54"/>
                    <a:pt x="1946" y="24"/>
                  </a:cubicBezTo>
                  <a:cubicBezTo>
                    <a:pt x="1901" y="8"/>
                    <a:pt x="1855" y="1"/>
                    <a:pt x="18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4"/>
            <p:cNvSpPr/>
            <p:nvPr/>
          </p:nvSpPr>
          <p:spPr>
            <a:xfrm>
              <a:off x="1144675" y="2705500"/>
              <a:ext cx="232550" cy="232550"/>
            </a:xfrm>
            <a:custGeom>
              <a:avLst/>
              <a:gdLst/>
              <a:ahLst/>
              <a:cxnLst/>
              <a:rect l="l" t="t" r="r" b="b"/>
              <a:pathLst>
                <a:path w="9302" h="9302" extrusionOk="0">
                  <a:moveTo>
                    <a:pt x="4987" y="483"/>
                  </a:moveTo>
                  <a:lnTo>
                    <a:pt x="5046" y="669"/>
                  </a:lnTo>
                  <a:lnTo>
                    <a:pt x="5107" y="821"/>
                  </a:lnTo>
                  <a:cubicBezTo>
                    <a:pt x="5114" y="828"/>
                    <a:pt x="5119" y="836"/>
                    <a:pt x="5124" y="843"/>
                  </a:cubicBezTo>
                  <a:lnTo>
                    <a:pt x="5124" y="843"/>
                  </a:lnTo>
                  <a:lnTo>
                    <a:pt x="5076" y="699"/>
                  </a:lnTo>
                  <a:cubicBezTo>
                    <a:pt x="5051" y="638"/>
                    <a:pt x="5022" y="565"/>
                    <a:pt x="4987" y="483"/>
                  </a:cubicBezTo>
                  <a:close/>
                  <a:moveTo>
                    <a:pt x="5124" y="843"/>
                  </a:moveTo>
                  <a:lnTo>
                    <a:pt x="5137" y="882"/>
                  </a:lnTo>
                  <a:lnTo>
                    <a:pt x="5167" y="912"/>
                  </a:lnTo>
                  <a:cubicBezTo>
                    <a:pt x="5144" y="889"/>
                    <a:pt x="5139" y="866"/>
                    <a:pt x="5124" y="843"/>
                  </a:cubicBezTo>
                  <a:close/>
                  <a:moveTo>
                    <a:pt x="4833" y="0"/>
                  </a:moveTo>
                  <a:lnTo>
                    <a:pt x="3313" y="213"/>
                  </a:lnTo>
                  <a:lnTo>
                    <a:pt x="3283" y="213"/>
                  </a:lnTo>
                  <a:lnTo>
                    <a:pt x="3283" y="244"/>
                  </a:lnTo>
                  <a:lnTo>
                    <a:pt x="3194" y="1136"/>
                  </a:lnTo>
                  <a:lnTo>
                    <a:pt x="3194" y="1136"/>
                  </a:lnTo>
                  <a:cubicBezTo>
                    <a:pt x="2881" y="1254"/>
                    <a:pt x="2622" y="1425"/>
                    <a:pt x="2363" y="1624"/>
                  </a:cubicBezTo>
                  <a:lnTo>
                    <a:pt x="2363" y="1624"/>
                  </a:lnTo>
                  <a:lnTo>
                    <a:pt x="1550" y="1247"/>
                  </a:lnTo>
                  <a:lnTo>
                    <a:pt x="1520" y="1247"/>
                  </a:lnTo>
                  <a:lnTo>
                    <a:pt x="1489" y="1277"/>
                  </a:lnTo>
                  <a:lnTo>
                    <a:pt x="547" y="2493"/>
                  </a:lnTo>
                  <a:lnTo>
                    <a:pt x="547" y="2523"/>
                  </a:lnTo>
                  <a:lnTo>
                    <a:pt x="578" y="2554"/>
                  </a:lnTo>
                  <a:lnTo>
                    <a:pt x="1137" y="3260"/>
                  </a:lnTo>
                  <a:lnTo>
                    <a:pt x="1137" y="3260"/>
                  </a:lnTo>
                  <a:cubicBezTo>
                    <a:pt x="1001" y="3547"/>
                    <a:pt x="942" y="3860"/>
                    <a:pt x="885" y="4174"/>
                  </a:cubicBezTo>
                  <a:lnTo>
                    <a:pt x="885" y="4174"/>
                  </a:lnTo>
                  <a:lnTo>
                    <a:pt x="61" y="4469"/>
                  </a:lnTo>
                  <a:lnTo>
                    <a:pt x="0" y="4469"/>
                  </a:lnTo>
                  <a:lnTo>
                    <a:pt x="0" y="4529"/>
                  </a:lnTo>
                  <a:cubicBezTo>
                    <a:pt x="91" y="5016"/>
                    <a:pt x="152" y="5532"/>
                    <a:pt x="213" y="6049"/>
                  </a:cubicBezTo>
                  <a:lnTo>
                    <a:pt x="213" y="6110"/>
                  </a:lnTo>
                  <a:lnTo>
                    <a:pt x="274" y="6110"/>
                  </a:lnTo>
                  <a:lnTo>
                    <a:pt x="1138" y="6168"/>
                  </a:lnTo>
                  <a:lnTo>
                    <a:pt x="1138" y="6168"/>
                  </a:lnTo>
                  <a:cubicBezTo>
                    <a:pt x="1282" y="6454"/>
                    <a:pt x="1427" y="6740"/>
                    <a:pt x="1624" y="7000"/>
                  </a:cubicBezTo>
                  <a:lnTo>
                    <a:pt x="1624" y="7000"/>
                  </a:lnTo>
                  <a:lnTo>
                    <a:pt x="1277" y="7782"/>
                  </a:lnTo>
                  <a:lnTo>
                    <a:pt x="1246" y="7842"/>
                  </a:lnTo>
                  <a:lnTo>
                    <a:pt x="1277" y="7873"/>
                  </a:lnTo>
                  <a:lnTo>
                    <a:pt x="2493" y="8785"/>
                  </a:lnTo>
                  <a:lnTo>
                    <a:pt x="2523" y="8815"/>
                  </a:lnTo>
                  <a:lnTo>
                    <a:pt x="2584" y="8785"/>
                  </a:lnTo>
                  <a:lnTo>
                    <a:pt x="3264" y="8193"/>
                  </a:lnTo>
                  <a:lnTo>
                    <a:pt x="3264" y="8193"/>
                  </a:lnTo>
                  <a:cubicBezTo>
                    <a:pt x="3538" y="8299"/>
                    <a:pt x="3835" y="8381"/>
                    <a:pt x="4134" y="8439"/>
                  </a:cubicBezTo>
                  <a:lnTo>
                    <a:pt x="4134" y="8439"/>
                  </a:lnTo>
                  <a:lnTo>
                    <a:pt x="4134" y="8450"/>
                  </a:lnTo>
                  <a:lnTo>
                    <a:pt x="4134" y="8511"/>
                  </a:lnTo>
                  <a:lnTo>
                    <a:pt x="4195" y="8602"/>
                  </a:lnTo>
                  <a:lnTo>
                    <a:pt x="4286" y="8815"/>
                  </a:lnTo>
                  <a:lnTo>
                    <a:pt x="4438" y="9271"/>
                  </a:lnTo>
                  <a:lnTo>
                    <a:pt x="4438" y="9301"/>
                  </a:lnTo>
                  <a:lnTo>
                    <a:pt x="4499" y="9301"/>
                  </a:lnTo>
                  <a:lnTo>
                    <a:pt x="6018" y="9089"/>
                  </a:lnTo>
                  <a:lnTo>
                    <a:pt x="6079" y="9089"/>
                  </a:lnTo>
                  <a:lnTo>
                    <a:pt x="6079" y="9058"/>
                  </a:lnTo>
                  <a:cubicBezTo>
                    <a:pt x="6108" y="8742"/>
                    <a:pt x="6137" y="8452"/>
                    <a:pt x="6140" y="8165"/>
                  </a:cubicBezTo>
                  <a:lnTo>
                    <a:pt x="6140" y="8165"/>
                  </a:lnTo>
                  <a:cubicBezTo>
                    <a:pt x="6425" y="8047"/>
                    <a:pt x="6709" y="7876"/>
                    <a:pt x="6968" y="7678"/>
                  </a:cubicBezTo>
                  <a:lnTo>
                    <a:pt x="6968" y="7678"/>
                  </a:lnTo>
                  <a:lnTo>
                    <a:pt x="7751" y="8055"/>
                  </a:lnTo>
                  <a:lnTo>
                    <a:pt x="7812" y="8055"/>
                  </a:lnTo>
                  <a:lnTo>
                    <a:pt x="7842" y="7994"/>
                  </a:lnTo>
                  <a:lnTo>
                    <a:pt x="8754" y="6779"/>
                  </a:lnTo>
                  <a:lnTo>
                    <a:pt x="8784" y="6748"/>
                  </a:lnTo>
                  <a:lnTo>
                    <a:pt x="8754" y="6718"/>
                  </a:lnTo>
                  <a:lnTo>
                    <a:pt x="8192" y="6037"/>
                  </a:lnTo>
                  <a:lnTo>
                    <a:pt x="8192" y="6037"/>
                  </a:lnTo>
                  <a:cubicBezTo>
                    <a:pt x="8300" y="5734"/>
                    <a:pt x="8381" y="5431"/>
                    <a:pt x="8415" y="5128"/>
                  </a:cubicBezTo>
                  <a:lnTo>
                    <a:pt x="8415" y="5128"/>
                  </a:lnTo>
                  <a:lnTo>
                    <a:pt x="9271" y="4803"/>
                  </a:lnTo>
                  <a:lnTo>
                    <a:pt x="9301" y="4803"/>
                  </a:lnTo>
                  <a:lnTo>
                    <a:pt x="9301" y="4772"/>
                  </a:lnTo>
                  <a:cubicBezTo>
                    <a:pt x="9240" y="4225"/>
                    <a:pt x="9149" y="3709"/>
                    <a:pt x="9088" y="3253"/>
                  </a:cubicBezTo>
                  <a:lnTo>
                    <a:pt x="9088" y="3192"/>
                  </a:lnTo>
                  <a:lnTo>
                    <a:pt x="9058" y="3192"/>
                  </a:lnTo>
                  <a:lnTo>
                    <a:pt x="8166" y="3134"/>
                  </a:lnTo>
                  <a:lnTo>
                    <a:pt x="8166" y="3134"/>
                  </a:lnTo>
                  <a:cubicBezTo>
                    <a:pt x="8048" y="2821"/>
                    <a:pt x="7877" y="2561"/>
                    <a:pt x="7677" y="2303"/>
                  </a:cubicBezTo>
                  <a:lnTo>
                    <a:pt x="7677" y="2303"/>
                  </a:lnTo>
                  <a:cubicBezTo>
                    <a:pt x="7821" y="1985"/>
                    <a:pt x="7937" y="1724"/>
                    <a:pt x="8025" y="1490"/>
                  </a:cubicBezTo>
                  <a:lnTo>
                    <a:pt x="8025" y="1459"/>
                  </a:lnTo>
                  <a:lnTo>
                    <a:pt x="6778" y="548"/>
                  </a:lnTo>
                  <a:lnTo>
                    <a:pt x="6079" y="1125"/>
                  </a:lnTo>
                  <a:cubicBezTo>
                    <a:pt x="5866" y="1034"/>
                    <a:pt x="5623" y="973"/>
                    <a:pt x="5350" y="943"/>
                  </a:cubicBezTo>
                  <a:lnTo>
                    <a:pt x="5350" y="943"/>
                  </a:lnTo>
                  <a:cubicBezTo>
                    <a:pt x="5593" y="1003"/>
                    <a:pt x="5836" y="1064"/>
                    <a:pt x="6079" y="1155"/>
                  </a:cubicBezTo>
                  <a:lnTo>
                    <a:pt x="6764" y="590"/>
                  </a:lnTo>
                  <a:lnTo>
                    <a:pt x="6764" y="590"/>
                  </a:lnTo>
                  <a:lnTo>
                    <a:pt x="7944" y="1505"/>
                  </a:lnTo>
                  <a:lnTo>
                    <a:pt x="7944" y="1505"/>
                  </a:lnTo>
                  <a:cubicBezTo>
                    <a:pt x="7829" y="1763"/>
                    <a:pt x="7714" y="2023"/>
                    <a:pt x="7599" y="2310"/>
                  </a:cubicBezTo>
                  <a:lnTo>
                    <a:pt x="7599" y="2341"/>
                  </a:lnTo>
                  <a:cubicBezTo>
                    <a:pt x="7781" y="2614"/>
                    <a:pt x="7964" y="2888"/>
                    <a:pt x="8085" y="3192"/>
                  </a:cubicBezTo>
                  <a:lnTo>
                    <a:pt x="8085" y="3222"/>
                  </a:lnTo>
                  <a:lnTo>
                    <a:pt x="8116" y="3222"/>
                  </a:lnTo>
                  <a:lnTo>
                    <a:pt x="9001" y="3311"/>
                  </a:lnTo>
                  <a:lnTo>
                    <a:pt x="9001" y="3311"/>
                  </a:lnTo>
                  <a:cubicBezTo>
                    <a:pt x="9059" y="3747"/>
                    <a:pt x="9116" y="4237"/>
                    <a:pt x="9174" y="4755"/>
                  </a:cubicBezTo>
                  <a:lnTo>
                    <a:pt x="9174" y="4755"/>
                  </a:lnTo>
                  <a:lnTo>
                    <a:pt x="8359" y="5046"/>
                  </a:lnTo>
                  <a:lnTo>
                    <a:pt x="8328" y="5046"/>
                  </a:lnTo>
                  <a:lnTo>
                    <a:pt x="8328" y="5076"/>
                  </a:lnTo>
                  <a:cubicBezTo>
                    <a:pt x="8268" y="5411"/>
                    <a:pt x="8207" y="5745"/>
                    <a:pt x="8055" y="6049"/>
                  </a:cubicBezTo>
                  <a:lnTo>
                    <a:pt x="8055" y="6080"/>
                  </a:lnTo>
                  <a:lnTo>
                    <a:pt x="8085" y="6110"/>
                  </a:lnTo>
                  <a:lnTo>
                    <a:pt x="8657" y="6768"/>
                  </a:lnTo>
                  <a:lnTo>
                    <a:pt x="8657" y="6768"/>
                  </a:lnTo>
                  <a:cubicBezTo>
                    <a:pt x="8378" y="7157"/>
                    <a:pt x="8098" y="7522"/>
                    <a:pt x="7793" y="7911"/>
                  </a:cubicBezTo>
                  <a:lnTo>
                    <a:pt x="7793" y="7911"/>
                  </a:lnTo>
                  <a:lnTo>
                    <a:pt x="6991" y="7538"/>
                  </a:lnTo>
                  <a:lnTo>
                    <a:pt x="6961" y="7538"/>
                  </a:lnTo>
                  <a:lnTo>
                    <a:pt x="6930" y="7569"/>
                  </a:lnTo>
                  <a:cubicBezTo>
                    <a:pt x="6657" y="7782"/>
                    <a:pt x="6383" y="7934"/>
                    <a:pt x="6079" y="8055"/>
                  </a:cubicBezTo>
                  <a:lnTo>
                    <a:pt x="6049" y="8055"/>
                  </a:lnTo>
                  <a:lnTo>
                    <a:pt x="6049" y="8116"/>
                  </a:lnTo>
                  <a:cubicBezTo>
                    <a:pt x="6020" y="8402"/>
                    <a:pt x="5992" y="8689"/>
                    <a:pt x="5963" y="8975"/>
                  </a:cubicBezTo>
                  <a:lnTo>
                    <a:pt x="5963" y="8975"/>
                  </a:lnTo>
                  <a:lnTo>
                    <a:pt x="4551" y="9173"/>
                  </a:lnTo>
                  <a:lnTo>
                    <a:pt x="4551" y="9173"/>
                  </a:lnTo>
                  <a:cubicBezTo>
                    <a:pt x="4519" y="9038"/>
                    <a:pt x="4463" y="8924"/>
                    <a:pt x="4407" y="8785"/>
                  </a:cubicBezTo>
                  <a:lnTo>
                    <a:pt x="4316" y="8572"/>
                  </a:lnTo>
                  <a:lnTo>
                    <a:pt x="4286" y="8450"/>
                  </a:lnTo>
                  <a:lnTo>
                    <a:pt x="4255" y="8390"/>
                  </a:lnTo>
                  <a:lnTo>
                    <a:pt x="4255" y="8359"/>
                  </a:lnTo>
                  <a:lnTo>
                    <a:pt x="4225" y="8298"/>
                  </a:lnTo>
                  <a:cubicBezTo>
                    <a:pt x="3891" y="8268"/>
                    <a:pt x="3556" y="8177"/>
                    <a:pt x="3283" y="8055"/>
                  </a:cubicBezTo>
                  <a:lnTo>
                    <a:pt x="3222" y="8055"/>
                  </a:lnTo>
                  <a:lnTo>
                    <a:pt x="3192" y="8086"/>
                  </a:lnTo>
                  <a:cubicBezTo>
                    <a:pt x="2969" y="8281"/>
                    <a:pt x="2746" y="8450"/>
                    <a:pt x="2546" y="8641"/>
                  </a:cubicBezTo>
                  <a:lnTo>
                    <a:pt x="2546" y="8641"/>
                  </a:lnTo>
                  <a:lnTo>
                    <a:pt x="1428" y="7774"/>
                  </a:lnTo>
                  <a:lnTo>
                    <a:pt x="1428" y="7774"/>
                  </a:lnTo>
                  <a:lnTo>
                    <a:pt x="1763" y="6991"/>
                  </a:lnTo>
                  <a:lnTo>
                    <a:pt x="1763" y="6961"/>
                  </a:lnTo>
                  <a:lnTo>
                    <a:pt x="1763" y="6931"/>
                  </a:lnTo>
                  <a:cubicBezTo>
                    <a:pt x="1550" y="6657"/>
                    <a:pt x="1398" y="6383"/>
                    <a:pt x="1246" y="6080"/>
                  </a:cubicBezTo>
                  <a:lnTo>
                    <a:pt x="1246" y="6049"/>
                  </a:lnTo>
                  <a:lnTo>
                    <a:pt x="1216" y="6049"/>
                  </a:lnTo>
                  <a:lnTo>
                    <a:pt x="355" y="5963"/>
                  </a:lnTo>
                  <a:lnTo>
                    <a:pt x="355" y="5963"/>
                  </a:lnTo>
                  <a:cubicBezTo>
                    <a:pt x="272" y="5481"/>
                    <a:pt x="215" y="5001"/>
                    <a:pt x="158" y="4546"/>
                  </a:cubicBezTo>
                  <a:lnTo>
                    <a:pt x="158" y="4546"/>
                  </a:lnTo>
                  <a:lnTo>
                    <a:pt x="973" y="4225"/>
                  </a:lnTo>
                  <a:lnTo>
                    <a:pt x="1003" y="4225"/>
                  </a:lnTo>
                  <a:lnTo>
                    <a:pt x="1003" y="4195"/>
                  </a:lnTo>
                  <a:cubicBezTo>
                    <a:pt x="1034" y="3891"/>
                    <a:pt x="1125" y="3557"/>
                    <a:pt x="1246" y="3253"/>
                  </a:cubicBezTo>
                  <a:lnTo>
                    <a:pt x="1246" y="3222"/>
                  </a:lnTo>
                  <a:lnTo>
                    <a:pt x="1246" y="3192"/>
                  </a:lnTo>
                  <a:lnTo>
                    <a:pt x="663" y="2521"/>
                  </a:lnTo>
                  <a:lnTo>
                    <a:pt x="663" y="2521"/>
                  </a:lnTo>
                  <a:lnTo>
                    <a:pt x="1565" y="1328"/>
                  </a:lnTo>
                  <a:lnTo>
                    <a:pt x="1565" y="1328"/>
                  </a:lnTo>
                  <a:lnTo>
                    <a:pt x="2371" y="1703"/>
                  </a:lnTo>
                  <a:lnTo>
                    <a:pt x="2401" y="1703"/>
                  </a:lnTo>
                  <a:cubicBezTo>
                    <a:pt x="2645" y="1490"/>
                    <a:pt x="2948" y="1307"/>
                    <a:pt x="3252" y="1186"/>
                  </a:cubicBezTo>
                  <a:lnTo>
                    <a:pt x="3252" y="1155"/>
                  </a:lnTo>
                  <a:cubicBezTo>
                    <a:pt x="3282" y="832"/>
                    <a:pt x="3311" y="537"/>
                    <a:pt x="3341" y="270"/>
                  </a:cubicBezTo>
                  <a:lnTo>
                    <a:pt x="3341" y="270"/>
                  </a:lnTo>
                  <a:lnTo>
                    <a:pt x="4804" y="65"/>
                  </a:lnTo>
                  <a:lnTo>
                    <a:pt x="4804" y="65"/>
                  </a:lnTo>
                  <a:cubicBezTo>
                    <a:pt x="4876" y="226"/>
                    <a:pt x="4936" y="365"/>
                    <a:pt x="4987" y="483"/>
                  </a:cubicBezTo>
                  <a:lnTo>
                    <a:pt x="4987" y="483"/>
                  </a:lnTo>
                  <a:lnTo>
                    <a:pt x="483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4"/>
            <p:cNvSpPr/>
            <p:nvPr/>
          </p:nvSpPr>
          <p:spPr>
            <a:xfrm>
              <a:off x="2099100" y="892825"/>
              <a:ext cx="461275" cy="412550"/>
            </a:xfrm>
            <a:custGeom>
              <a:avLst/>
              <a:gdLst/>
              <a:ahLst/>
              <a:cxnLst/>
              <a:rect l="l" t="t" r="r" b="b"/>
              <a:pathLst>
                <a:path w="18451" h="16502" extrusionOk="0">
                  <a:moveTo>
                    <a:pt x="9238" y="0"/>
                  </a:moveTo>
                  <a:cubicBezTo>
                    <a:pt x="8455" y="0"/>
                    <a:pt x="7659" y="113"/>
                    <a:pt x="6870" y="348"/>
                  </a:cubicBezTo>
                  <a:cubicBezTo>
                    <a:pt x="2493" y="1625"/>
                    <a:pt x="0" y="6245"/>
                    <a:pt x="1307" y="10622"/>
                  </a:cubicBezTo>
                  <a:cubicBezTo>
                    <a:pt x="2378" y="14185"/>
                    <a:pt x="5655" y="16502"/>
                    <a:pt x="9213" y="16502"/>
                  </a:cubicBezTo>
                  <a:cubicBezTo>
                    <a:pt x="9995" y="16502"/>
                    <a:pt x="10792" y="16390"/>
                    <a:pt x="11581" y="16154"/>
                  </a:cubicBezTo>
                  <a:cubicBezTo>
                    <a:pt x="15958" y="14877"/>
                    <a:pt x="18450" y="10257"/>
                    <a:pt x="17143" y="5880"/>
                  </a:cubicBezTo>
                  <a:cubicBezTo>
                    <a:pt x="16072" y="2318"/>
                    <a:pt x="12795" y="0"/>
                    <a:pt x="9238"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4"/>
            <p:cNvSpPr/>
            <p:nvPr/>
          </p:nvSpPr>
          <p:spPr>
            <a:xfrm>
              <a:off x="2122650" y="890825"/>
              <a:ext cx="420250" cy="417250"/>
            </a:xfrm>
            <a:custGeom>
              <a:avLst/>
              <a:gdLst/>
              <a:ahLst/>
              <a:cxnLst/>
              <a:rect l="l" t="t" r="r" b="b"/>
              <a:pathLst>
                <a:path w="16810" h="16690" extrusionOk="0">
                  <a:moveTo>
                    <a:pt x="8295" y="0"/>
                  </a:moveTo>
                  <a:cubicBezTo>
                    <a:pt x="7952" y="0"/>
                    <a:pt x="7609" y="21"/>
                    <a:pt x="7265" y="64"/>
                  </a:cubicBezTo>
                  <a:cubicBezTo>
                    <a:pt x="4894" y="368"/>
                    <a:pt x="2766" y="1675"/>
                    <a:pt x="1429" y="3620"/>
                  </a:cubicBezTo>
                  <a:cubicBezTo>
                    <a:pt x="973" y="4289"/>
                    <a:pt x="608" y="5018"/>
                    <a:pt x="395" y="5778"/>
                  </a:cubicBezTo>
                  <a:cubicBezTo>
                    <a:pt x="304" y="6051"/>
                    <a:pt x="213" y="6355"/>
                    <a:pt x="183" y="6629"/>
                  </a:cubicBezTo>
                  <a:cubicBezTo>
                    <a:pt x="152" y="6751"/>
                    <a:pt x="92" y="6872"/>
                    <a:pt x="92" y="6994"/>
                  </a:cubicBezTo>
                  <a:cubicBezTo>
                    <a:pt x="92" y="7085"/>
                    <a:pt x="61" y="7176"/>
                    <a:pt x="61" y="7267"/>
                  </a:cubicBezTo>
                  <a:cubicBezTo>
                    <a:pt x="61" y="7419"/>
                    <a:pt x="31" y="7541"/>
                    <a:pt x="31" y="7662"/>
                  </a:cubicBezTo>
                  <a:cubicBezTo>
                    <a:pt x="31" y="7693"/>
                    <a:pt x="31" y="7754"/>
                    <a:pt x="31" y="7784"/>
                  </a:cubicBezTo>
                  <a:cubicBezTo>
                    <a:pt x="61" y="7754"/>
                    <a:pt x="61" y="7693"/>
                    <a:pt x="61" y="7662"/>
                  </a:cubicBezTo>
                  <a:cubicBezTo>
                    <a:pt x="61" y="7571"/>
                    <a:pt x="92" y="7419"/>
                    <a:pt x="122" y="7267"/>
                  </a:cubicBezTo>
                  <a:cubicBezTo>
                    <a:pt x="122" y="7176"/>
                    <a:pt x="122" y="7085"/>
                    <a:pt x="152" y="6994"/>
                  </a:cubicBezTo>
                  <a:cubicBezTo>
                    <a:pt x="183" y="6872"/>
                    <a:pt x="213" y="6781"/>
                    <a:pt x="244" y="6659"/>
                  </a:cubicBezTo>
                  <a:cubicBezTo>
                    <a:pt x="274" y="6355"/>
                    <a:pt x="365" y="6082"/>
                    <a:pt x="456" y="5808"/>
                  </a:cubicBezTo>
                  <a:cubicBezTo>
                    <a:pt x="699" y="5048"/>
                    <a:pt x="1064" y="4349"/>
                    <a:pt x="1520" y="3681"/>
                  </a:cubicBezTo>
                  <a:cubicBezTo>
                    <a:pt x="2858" y="1766"/>
                    <a:pt x="4955" y="489"/>
                    <a:pt x="7295" y="216"/>
                  </a:cubicBezTo>
                  <a:cubicBezTo>
                    <a:pt x="7615" y="176"/>
                    <a:pt x="7936" y="156"/>
                    <a:pt x="8255" y="156"/>
                  </a:cubicBezTo>
                  <a:cubicBezTo>
                    <a:pt x="9389" y="156"/>
                    <a:pt x="10507" y="403"/>
                    <a:pt x="11551" y="854"/>
                  </a:cubicBezTo>
                  <a:cubicBezTo>
                    <a:pt x="11915" y="1006"/>
                    <a:pt x="12250" y="1188"/>
                    <a:pt x="12584" y="1401"/>
                  </a:cubicBezTo>
                  <a:cubicBezTo>
                    <a:pt x="12919" y="1614"/>
                    <a:pt x="13253" y="1857"/>
                    <a:pt x="13557" y="2100"/>
                  </a:cubicBezTo>
                  <a:cubicBezTo>
                    <a:pt x="13861" y="2374"/>
                    <a:pt x="14134" y="2647"/>
                    <a:pt x="14408" y="2951"/>
                  </a:cubicBezTo>
                  <a:cubicBezTo>
                    <a:pt x="14681" y="3255"/>
                    <a:pt x="14955" y="3589"/>
                    <a:pt x="15168" y="3954"/>
                  </a:cubicBezTo>
                  <a:cubicBezTo>
                    <a:pt x="15624" y="4653"/>
                    <a:pt x="15958" y="5444"/>
                    <a:pt x="16201" y="6264"/>
                  </a:cubicBezTo>
                  <a:cubicBezTo>
                    <a:pt x="16627" y="7966"/>
                    <a:pt x="16505" y="9790"/>
                    <a:pt x="15837" y="11431"/>
                  </a:cubicBezTo>
                  <a:cubicBezTo>
                    <a:pt x="15533" y="12222"/>
                    <a:pt x="15077" y="12951"/>
                    <a:pt x="14529" y="13590"/>
                  </a:cubicBezTo>
                  <a:cubicBezTo>
                    <a:pt x="14256" y="13894"/>
                    <a:pt x="13952" y="14197"/>
                    <a:pt x="13648" y="14471"/>
                  </a:cubicBezTo>
                  <a:cubicBezTo>
                    <a:pt x="13344" y="14745"/>
                    <a:pt x="13010" y="14988"/>
                    <a:pt x="12675" y="15201"/>
                  </a:cubicBezTo>
                  <a:cubicBezTo>
                    <a:pt x="12341" y="15413"/>
                    <a:pt x="11976" y="15596"/>
                    <a:pt x="11642" y="15778"/>
                  </a:cubicBezTo>
                  <a:cubicBezTo>
                    <a:pt x="11277" y="15930"/>
                    <a:pt x="10912" y="16052"/>
                    <a:pt x="10548" y="16173"/>
                  </a:cubicBezTo>
                  <a:cubicBezTo>
                    <a:pt x="9774" y="16387"/>
                    <a:pt x="8991" y="16494"/>
                    <a:pt x="8209" y="16494"/>
                  </a:cubicBezTo>
                  <a:cubicBezTo>
                    <a:pt x="7547" y="16494"/>
                    <a:pt x="6886" y="16418"/>
                    <a:pt x="6231" y="16264"/>
                  </a:cubicBezTo>
                  <a:cubicBezTo>
                    <a:pt x="4985" y="15930"/>
                    <a:pt x="3861" y="15322"/>
                    <a:pt x="2888" y="14501"/>
                  </a:cubicBezTo>
                  <a:cubicBezTo>
                    <a:pt x="2098" y="13802"/>
                    <a:pt x="1459" y="12982"/>
                    <a:pt x="1003" y="12070"/>
                  </a:cubicBezTo>
                  <a:cubicBezTo>
                    <a:pt x="608" y="11371"/>
                    <a:pt x="335" y="10580"/>
                    <a:pt x="183" y="9790"/>
                  </a:cubicBezTo>
                  <a:cubicBezTo>
                    <a:pt x="122" y="9517"/>
                    <a:pt x="92" y="9213"/>
                    <a:pt x="61" y="8939"/>
                  </a:cubicBezTo>
                  <a:cubicBezTo>
                    <a:pt x="31" y="8817"/>
                    <a:pt x="31" y="8696"/>
                    <a:pt x="31" y="8605"/>
                  </a:cubicBezTo>
                  <a:lnTo>
                    <a:pt x="31" y="8301"/>
                  </a:lnTo>
                  <a:lnTo>
                    <a:pt x="31" y="7936"/>
                  </a:lnTo>
                  <a:cubicBezTo>
                    <a:pt x="31" y="7875"/>
                    <a:pt x="31" y="7845"/>
                    <a:pt x="31" y="7784"/>
                  </a:cubicBezTo>
                  <a:cubicBezTo>
                    <a:pt x="0" y="7845"/>
                    <a:pt x="0" y="7906"/>
                    <a:pt x="0" y="7966"/>
                  </a:cubicBezTo>
                  <a:lnTo>
                    <a:pt x="0" y="8331"/>
                  </a:lnTo>
                  <a:lnTo>
                    <a:pt x="0" y="8635"/>
                  </a:lnTo>
                  <a:cubicBezTo>
                    <a:pt x="0" y="8726"/>
                    <a:pt x="0" y="8848"/>
                    <a:pt x="0" y="8969"/>
                  </a:cubicBezTo>
                  <a:cubicBezTo>
                    <a:pt x="31" y="9273"/>
                    <a:pt x="61" y="9547"/>
                    <a:pt x="122" y="9851"/>
                  </a:cubicBezTo>
                  <a:cubicBezTo>
                    <a:pt x="244" y="10641"/>
                    <a:pt x="487" y="11401"/>
                    <a:pt x="882" y="12131"/>
                  </a:cubicBezTo>
                  <a:cubicBezTo>
                    <a:pt x="2315" y="14973"/>
                    <a:pt x="5205" y="16689"/>
                    <a:pt x="8279" y="16689"/>
                  </a:cubicBezTo>
                  <a:cubicBezTo>
                    <a:pt x="9051" y="16689"/>
                    <a:pt x="9834" y="16581"/>
                    <a:pt x="10608" y="16356"/>
                  </a:cubicBezTo>
                  <a:cubicBezTo>
                    <a:pt x="10973" y="16264"/>
                    <a:pt x="11368" y="16112"/>
                    <a:pt x="11733" y="15960"/>
                  </a:cubicBezTo>
                  <a:cubicBezTo>
                    <a:pt x="12098" y="15778"/>
                    <a:pt x="12432" y="15596"/>
                    <a:pt x="12797" y="15383"/>
                  </a:cubicBezTo>
                  <a:cubicBezTo>
                    <a:pt x="13131" y="15140"/>
                    <a:pt x="13466" y="14897"/>
                    <a:pt x="13800" y="14623"/>
                  </a:cubicBezTo>
                  <a:cubicBezTo>
                    <a:pt x="14104" y="14319"/>
                    <a:pt x="14378" y="14015"/>
                    <a:pt x="14681" y="13711"/>
                  </a:cubicBezTo>
                  <a:cubicBezTo>
                    <a:pt x="15229" y="13042"/>
                    <a:pt x="15685" y="12283"/>
                    <a:pt x="16019" y="11492"/>
                  </a:cubicBezTo>
                  <a:cubicBezTo>
                    <a:pt x="16688" y="9821"/>
                    <a:pt x="16809" y="7966"/>
                    <a:pt x="16353" y="6234"/>
                  </a:cubicBezTo>
                  <a:cubicBezTo>
                    <a:pt x="16140" y="5383"/>
                    <a:pt x="15776" y="4592"/>
                    <a:pt x="15320" y="3863"/>
                  </a:cubicBezTo>
                  <a:cubicBezTo>
                    <a:pt x="14864" y="3133"/>
                    <a:pt x="14317" y="2495"/>
                    <a:pt x="13678" y="1948"/>
                  </a:cubicBezTo>
                  <a:cubicBezTo>
                    <a:pt x="13344" y="1705"/>
                    <a:pt x="13040" y="1462"/>
                    <a:pt x="12675" y="1249"/>
                  </a:cubicBezTo>
                  <a:cubicBezTo>
                    <a:pt x="12341" y="1036"/>
                    <a:pt x="11976" y="854"/>
                    <a:pt x="11642" y="702"/>
                  </a:cubicBezTo>
                  <a:cubicBezTo>
                    <a:pt x="10566" y="234"/>
                    <a:pt x="9437" y="0"/>
                    <a:pt x="82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4"/>
            <p:cNvSpPr/>
            <p:nvPr/>
          </p:nvSpPr>
          <p:spPr>
            <a:xfrm>
              <a:off x="2327050" y="983600"/>
              <a:ext cx="96550" cy="122350"/>
            </a:xfrm>
            <a:custGeom>
              <a:avLst/>
              <a:gdLst/>
              <a:ahLst/>
              <a:cxnLst/>
              <a:rect l="l" t="t" r="r" b="b"/>
              <a:pathLst>
                <a:path w="3862" h="4894" extrusionOk="0">
                  <a:moveTo>
                    <a:pt x="31" y="0"/>
                  </a:moveTo>
                  <a:cubicBezTo>
                    <a:pt x="1" y="122"/>
                    <a:pt x="1" y="243"/>
                    <a:pt x="1" y="334"/>
                  </a:cubicBezTo>
                  <a:lnTo>
                    <a:pt x="1" y="1277"/>
                  </a:lnTo>
                  <a:lnTo>
                    <a:pt x="1" y="4347"/>
                  </a:lnTo>
                  <a:lnTo>
                    <a:pt x="1" y="4894"/>
                  </a:lnTo>
                  <a:lnTo>
                    <a:pt x="3557" y="4894"/>
                  </a:lnTo>
                  <a:cubicBezTo>
                    <a:pt x="3648" y="4894"/>
                    <a:pt x="3770" y="4894"/>
                    <a:pt x="3861" y="4863"/>
                  </a:cubicBezTo>
                  <a:cubicBezTo>
                    <a:pt x="3739" y="4833"/>
                    <a:pt x="3618" y="4833"/>
                    <a:pt x="3496" y="4833"/>
                  </a:cubicBezTo>
                  <a:lnTo>
                    <a:pt x="31" y="4833"/>
                  </a:lnTo>
                  <a:lnTo>
                    <a:pt x="31" y="4347"/>
                  </a:lnTo>
                  <a:lnTo>
                    <a:pt x="31" y="1277"/>
                  </a:lnTo>
                  <a:lnTo>
                    <a:pt x="31" y="334"/>
                  </a:lnTo>
                  <a:cubicBezTo>
                    <a:pt x="31" y="243"/>
                    <a:pt x="31" y="122"/>
                    <a:pt x="3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34"/>
            <p:cNvSpPr/>
            <p:nvPr/>
          </p:nvSpPr>
          <p:spPr>
            <a:xfrm>
              <a:off x="2327050" y="926600"/>
              <a:ext cx="3825" cy="34975"/>
            </a:xfrm>
            <a:custGeom>
              <a:avLst/>
              <a:gdLst/>
              <a:ahLst/>
              <a:cxnLst/>
              <a:rect l="l" t="t" r="r" b="b"/>
              <a:pathLst>
                <a:path w="153" h="1399" extrusionOk="0">
                  <a:moveTo>
                    <a:pt x="92" y="0"/>
                  </a:moveTo>
                  <a:cubicBezTo>
                    <a:pt x="31" y="213"/>
                    <a:pt x="1" y="456"/>
                    <a:pt x="31" y="699"/>
                  </a:cubicBezTo>
                  <a:cubicBezTo>
                    <a:pt x="1" y="943"/>
                    <a:pt x="31" y="1155"/>
                    <a:pt x="92" y="1399"/>
                  </a:cubicBezTo>
                  <a:cubicBezTo>
                    <a:pt x="122" y="1155"/>
                    <a:pt x="153" y="943"/>
                    <a:pt x="122" y="699"/>
                  </a:cubicBezTo>
                  <a:cubicBezTo>
                    <a:pt x="153" y="456"/>
                    <a:pt x="122" y="213"/>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34"/>
            <p:cNvSpPr/>
            <p:nvPr/>
          </p:nvSpPr>
          <p:spPr>
            <a:xfrm>
              <a:off x="2398475" y="954700"/>
              <a:ext cx="24350" cy="23600"/>
            </a:xfrm>
            <a:custGeom>
              <a:avLst/>
              <a:gdLst/>
              <a:ahLst/>
              <a:cxnLst/>
              <a:rect l="l" t="t" r="r" b="b"/>
              <a:pathLst>
                <a:path w="974" h="944" extrusionOk="0">
                  <a:moveTo>
                    <a:pt x="974" y="1"/>
                  </a:moveTo>
                  <a:cubicBezTo>
                    <a:pt x="791" y="92"/>
                    <a:pt x="609" y="244"/>
                    <a:pt x="457" y="427"/>
                  </a:cubicBezTo>
                  <a:cubicBezTo>
                    <a:pt x="275" y="578"/>
                    <a:pt x="123" y="761"/>
                    <a:pt x="1" y="943"/>
                  </a:cubicBezTo>
                  <a:cubicBezTo>
                    <a:pt x="214" y="822"/>
                    <a:pt x="366" y="670"/>
                    <a:pt x="518" y="518"/>
                  </a:cubicBezTo>
                  <a:cubicBezTo>
                    <a:pt x="700" y="366"/>
                    <a:pt x="852" y="183"/>
                    <a:pt x="9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4"/>
            <p:cNvSpPr/>
            <p:nvPr/>
          </p:nvSpPr>
          <p:spPr>
            <a:xfrm>
              <a:off x="2448650" y="1014750"/>
              <a:ext cx="29650" cy="17500"/>
            </a:xfrm>
            <a:custGeom>
              <a:avLst/>
              <a:gdLst/>
              <a:ahLst/>
              <a:cxnLst/>
              <a:rect l="l" t="t" r="r" b="b"/>
              <a:pathLst>
                <a:path w="1186" h="700" extrusionOk="0">
                  <a:moveTo>
                    <a:pt x="1186" y="0"/>
                  </a:moveTo>
                  <a:lnTo>
                    <a:pt x="1186" y="0"/>
                  </a:lnTo>
                  <a:cubicBezTo>
                    <a:pt x="942" y="31"/>
                    <a:pt x="760" y="152"/>
                    <a:pt x="547" y="274"/>
                  </a:cubicBezTo>
                  <a:cubicBezTo>
                    <a:pt x="365" y="365"/>
                    <a:pt x="152" y="517"/>
                    <a:pt x="0" y="699"/>
                  </a:cubicBezTo>
                  <a:cubicBezTo>
                    <a:pt x="213" y="608"/>
                    <a:pt x="426" y="517"/>
                    <a:pt x="608" y="365"/>
                  </a:cubicBezTo>
                  <a:cubicBezTo>
                    <a:pt x="821" y="274"/>
                    <a:pt x="1003" y="152"/>
                    <a:pt x="11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4"/>
            <p:cNvSpPr/>
            <p:nvPr/>
          </p:nvSpPr>
          <p:spPr>
            <a:xfrm>
              <a:off x="2463075" y="1102500"/>
              <a:ext cx="47150" cy="2325"/>
            </a:xfrm>
            <a:custGeom>
              <a:avLst/>
              <a:gdLst/>
              <a:ahLst/>
              <a:cxnLst/>
              <a:rect l="l" t="t" r="r" b="b"/>
              <a:pathLst>
                <a:path w="1886" h="93" extrusionOk="0">
                  <a:moveTo>
                    <a:pt x="954" y="1"/>
                  </a:moveTo>
                  <a:cubicBezTo>
                    <a:pt x="639" y="1"/>
                    <a:pt x="320" y="16"/>
                    <a:pt x="1" y="47"/>
                  </a:cubicBezTo>
                  <a:cubicBezTo>
                    <a:pt x="320" y="77"/>
                    <a:pt x="639" y="92"/>
                    <a:pt x="954" y="92"/>
                  </a:cubicBezTo>
                  <a:cubicBezTo>
                    <a:pt x="1270" y="92"/>
                    <a:pt x="1581" y="77"/>
                    <a:pt x="1885" y="47"/>
                  </a:cubicBezTo>
                  <a:cubicBezTo>
                    <a:pt x="1581" y="16"/>
                    <a:pt x="1270" y="1"/>
                    <a:pt x="9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4"/>
            <p:cNvSpPr/>
            <p:nvPr/>
          </p:nvSpPr>
          <p:spPr>
            <a:xfrm>
              <a:off x="2137850" y="1098800"/>
              <a:ext cx="44850" cy="3350"/>
            </a:xfrm>
            <a:custGeom>
              <a:avLst/>
              <a:gdLst/>
              <a:ahLst/>
              <a:cxnLst/>
              <a:rect l="l" t="t" r="r" b="b"/>
              <a:pathLst>
                <a:path w="1794" h="134" extrusionOk="0">
                  <a:moveTo>
                    <a:pt x="668" y="0"/>
                  </a:moveTo>
                  <a:cubicBezTo>
                    <a:pt x="445" y="0"/>
                    <a:pt x="223" y="28"/>
                    <a:pt x="0" y="73"/>
                  </a:cubicBezTo>
                  <a:cubicBezTo>
                    <a:pt x="304" y="103"/>
                    <a:pt x="578" y="134"/>
                    <a:pt x="882" y="134"/>
                  </a:cubicBezTo>
                  <a:cubicBezTo>
                    <a:pt x="1186" y="134"/>
                    <a:pt x="1490" y="134"/>
                    <a:pt x="1794" y="73"/>
                  </a:cubicBezTo>
                  <a:cubicBezTo>
                    <a:pt x="1571" y="28"/>
                    <a:pt x="1349" y="0"/>
                    <a:pt x="1138" y="0"/>
                  </a:cubicBezTo>
                  <a:cubicBezTo>
                    <a:pt x="1061" y="0"/>
                    <a:pt x="985" y="4"/>
                    <a:pt x="912" y="12"/>
                  </a:cubicBezTo>
                  <a:cubicBezTo>
                    <a:pt x="831" y="4"/>
                    <a:pt x="749" y="0"/>
                    <a:pt x="6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4"/>
            <p:cNvSpPr/>
            <p:nvPr/>
          </p:nvSpPr>
          <p:spPr>
            <a:xfrm>
              <a:off x="2170525" y="1166725"/>
              <a:ext cx="34975" cy="28900"/>
            </a:xfrm>
            <a:custGeom>
              <a:avLst/>
              <a:gdLst/>
              <a:ahLst/>
              <a:cxnLst/>
              <a:rect l="l" t="t" r="r" b="b"/>
              <a:pathLst>
                <a:path w="1399" h="1156" extrusionOk="0">
                  <a:moveTo>
                    <a:pt x="1398" y="0"/>
                  </a:moveTo>
                  <a:cubicBezTo>
                    <a:pt x="1125" y="152"/>
                    <a:pt x="882" y="335"/>
                    <a:pt x="669" y="547"/>
                  </a:cubicBezTo>
                  <a:cubicBezTo>
                    <a:pt x="426" y="699"/>
                    <a:pt x="183" y="912"/>
                    <a:pt x="0" y="1155"/>
                  </a:cubicBezTo>
                  <a:cubicBezTo>
                    <a:pt x="243" y="1003"/>
                    <a:pt x="487" y="821"/>
                    <a:pt x="730" y="608"/>
                  </a:cubicBezTo>
                  <a:cubicBezTo>
                    <a:pt x="973" y="456"/>
                    <a:pt x="1216" y="244"/>
                    <a:pt x="13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4"/>
            <p:cNvSpPr/>
            <p:nvPr/>
          </p:nvSpPr>
          <p:spPr>
            <a:xfrm>
              <a:off x="2239675" y="1218400"/>
              <a:ext cx="23575" cy="38775"/>
            </a:xfrm>
            <a:custGeom>
              <a:avLst/>
              <a:gdLst/>
              <a:ahLst/>
              <a:cxnLst/>
              <a:rect l="l" t="t" r="r" b="b"/>
              <a:pathLst>
                <a:path w="943" h="1551" extrusionOk="0">
                  <a:moveTo>
                    <a:pt x="943" y="0"/>
                  </a:moveTo>
                  <a:cubicBezTo>
                    <a:pt x="730" y="213"/>
                    <a:pt x="547" y="456"/>
                    <a:pt x="395" y="699"/>
                  </a:cubicBezTo>
                  <a:cubicBezTo>
                    <a:pt x="213" y="973"/>
                    <a:pt x="91" y="1246"/>
                    <a:pt x="0" y="1550"/>
                  </a:cubicBezTo>
                  <a:cubicBezTo>
                    <a:pt x="183" y="1307"/>
                    <a:pt x="335" y="1064"/>
                    <a:pt x="487" y="791"/>
                  </a:cubicBezTo>
                  <a:cubicBezTo>
                    <a:pt x="639" y="547"/>
                    <a:pt x="791" y="274"/>
                    <a:pt x="9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4"/>
            <p:cNvSpPr/>
            <p:nvPr/>
          </p:nvSpPr>
          <p:spPr>
            <a:xfrm>
              <a:off x="2327050" y="1237400"/>
              <a:ext cx="3825" cy="47125"/>
            </a:xfrm>
            <a:custGeom>
              <a:avLst/>
              <a:gdLst/>
              <a:ahLst/>
              <a:cxnLst/>
              <a:rect l="l" t="t" r="r" b="b"/>
              <a:pathLst>
                <a:path w="153" h="1885" extrusionOk="0">
                  <a:moveTo>
                    <a:pt x="92" y="0"/>
                  </a:moveTo>
                  <a:cubicBezTo>
                    <a:pt x="31" y="304"/>
                    <a:pt x="1" y="608"/>
                    <a:pt x="31" y="942"/>
                  </a:cubicBezTo>
                  <a:cubicBezTo>
                    <a:pt x="1" y="1246"/>
                    <a:pt x="31" y="1581"/>
                    <a:pt x="92" y="1885"/>
                  </a:cubicBezTo>
                  <a:cubicBezTo>
                    <a:pt x="122" y="1581"/>
                    <a:pt x="153" y="1246"/>
                    <a:pt x="122" y="942"/>
                  </a:cubicBezTo>
                  <a:cubicBezTo>
                    <a:pt x="153" y="608"/>
                    <a:pt x="122" y="304"/>
                    <a:pt x="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4"/>
            <p:cNvSpPr/>
            <p:nvPr/>
          </p:nvSpPr>
          <p:spPr>
            <a:xfrm>
              <a:off x="2395450" y="1222950"/>
              <a:ext cx="35725" cy="30425"/>
            </a:xfrm>
            <a:custGeom>
              <a:avLst/>
              <a:gdLst/>
              <a:ahLst/>
              <a:cxnLst/>
              <a:rect l="l" t="t" r="r" b="b"/>
              <a:pathLst>
                <a:path w="1429" h="1217" extrusionOk="0">
                  <a:moveTo>
                    <a:pt x="0" y="1"/>
                  </a:moveTo>
                  <a:cubicBezTo>
                    <a:pt x="183" y="244"/>
                    <a:pt x="396" y="487"/>
                    <a:pt x="639" y="700"/>
                  </a:cubicBezTo>
                  <a:cubicBezTo>
                    <a:pt x="882" y="912"/>
                    <a:pt x="1125" y="1064"/>
                    <a:pt x="1429" y="1216"/>
                  </a:cubicBezTo>
                  <a:cubicBezTo>
                    <a:pt x="1186" y="973"/>
                    <a:pt x="973" y="791"/>
                    <a:pt x="730" y="578"/>
                  </a:cubicBezTo>
                  <a:cubicBezTo>
                    <a:pt x="487" y="365"/>
                    <a:pt x="244" y="183"/>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4"/>
            <p:cNvSpPr/>
            <p:nvPr/>
          </p:nvSpPr>
          <p:spPr>
            <a:xfrm>
              <a:off x="2449400" y="1172050"/>
              <a:ext cx="29650" cy="29650"/>
            </a:xfrm>
            <a:custGeom>
              <a:avLst/>
              <a:gdLst/>
              <a:ahLst/>
              <a:cxnLst/>
              <a:rect l="l" t="t" r="r" b="b"/>
              <a:pathLst>
                <a:path w="1186" h="1186" extrusionOk="0">
                  <a:moveTo>
                    <a:pt x="0" y="0"/>
                  </a:moveTo>
                  <a:lnTo>
                    <a:pt x="0" y="0"/>
                  </a:lnTo>
                  <a:cubicBezTo>
                    <a:pt x="152" y="213"/>
                    <a:pt x="335" y="426"/>
                    <a:pt x="548" y="638"/>
                  </a:cubicBezTo>
                  <a:cubicBezTo>
                    <a:pt x="730" y="821"/>
                    <a:pt x="943" y="1034"/>
                    <a:pt x="1186" y="1186"/>
                  </a:cubicBezTo>
                  <a:cubicBezTo>
                    <a:pt x="1034" y="942"/>
                    <a:pt x="852" y="730"/>
                    <a:pt x="639" y="547"/>
                  </a:cubicBezTo>
                  <a:cubicBezTo>
                    <a:pt x="456" y="334"/>
                    <a:pt x="244" y="15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4"/>
            <p:cNvSpPr/>
            <p:nvPr/>
          </p:nvSpPr>
          <p:spPr>
            <a:xfrm>
              <a:off x="2177350" y="1010950"/>
              <a:ext cx="25875" cy="25850"/>
            </a:xfrm>
            <a:custGeom>
              <a:avLst/>
              <a:gdLst/>
              <a:ahLst/>
              <a:cxnLst/>
              <a:rect l="l" t="t" r="r" b="b"/>
              <a:pathLst>
                <a:path w="1035" h="1034" extrusionOk="0">
                  <a:moveTo>
                    <a:pt x="1" y="0"/>
                  </a:moveTo>
                  <a:cubicBezTo>
                    <a:pt x="153" y="213"/>
                    <a:pt x="305" y="395"/>
                    <a:pt x="487" y="547"/>
                  </a:cubicBezTo>
                  <a:cubicBezTo>
                    <a:pt x="639" y="730"/>
                    <a:pt x="852" y="912"/>
                    <a:pt x="1034" y="1034"/>
                  </a:cubicBezTo>
                  <a:cubicBezTo>
                    <a:pt x="913" y="821"/>
                    <a:pt x="761" y="639"/>
                    <a:pt x="578" y="487"/>
                  </a:cubicBezTo>
                  <a:cubicBezTo>
                    <a:pt x="396" y="304"/>
                    <a:pt x="214" y="122"/>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4"/>
            <p:cNvSpPr/>
            <p:nvPr/>
          </p:nvSpPr>
          <p:spPr>
            <a:xfrm>
              <a:off x="2237400" y="949400"/>
              <a:ext cx="25100" cy="25100"/>
            </a:xfrm>
            <a:custGeom>
              <a:avLst/>
              <a:gdLst/>
              <a:ahLst/>
              <a:cxnLst/>
              <a:rect l="l" t="t" r="r" b="b"/>
              <a:pathLst>
                <a:path w="1004" h="1004" extrusionOk="0">
                  <a:moveTo>
                    <a:pt x="0" y="0"/>
                  </a:moveTo>
                  <a:lnTo>
                    <a:pt x="0" y="0"/>
                  </a:lnTo>
                  <a:cubicBezTo>
                    <a:pt x="122" y="213"/>
                    <a:pt x="274" y="395"/>
                    <a:pt x="456" y="547"/>
                  </a:cubicBezTo>
                  <a:cubicBezTo>
                    <a:pt x="608" y="730"/>
                    <a:pt x="790" y="882"/>
                    <a:pt x="1003" y="1003"/>
                  </a:cubicBezTo>
                  <a:cubicBezTo>
                    <a:pt x="882" y="821"/>
                    <a:pt x="730" y="639"/>
                    <a:pt x="547" y="456"/>
                  </a:cubicBezTo>
                  <a:cubicBezTo>
                    <a:pt x="365" y="274"/>
                    <a:pt x="182" y="122"/>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3" name="Google Shape;1403;p34"/>
          <p:cNvSpPr/>
          <p:nvPr/>
        </p:nvSpPr>
        <p:spPr>
          <a:xfrm rot="-805259">
            <a:off x="7524653" y="4062875"/>
            <a:ext cx="1149310" cy="810210"/>
          </a:xfrm>
          <a:custGeom>
            <a:avLst/>
            <a:gdLst/>
            <a:ahLst/>
            <a:cxnLst/>
            <a:rect l="l" t="t" r="r" b="b"/>
            <a:pathLst>
              <a:path w="25962" h="18302" extrusionOk="0">
                <a:moveTo>
                  <a:pt x="1065" y="0"/>
                </a:moveTo>
                <a:cubicBezTo>
                  <a:pt x="1008" y="0"/>
                  <a:pt x="953" y="28"/>
                  <a:pt x="916" y="95"/>
                </a:cubicBezTo>
                <a:cubicBezTo>
                  <a:pt x="874" y="220"/>
                  <a:pt x="811" y="325"/>
                  <a:pt x="748" y="450"/>
                </a:cubicBezTo>
                <a:cubicBezTo>
                  <a:pt x="706" y="471"/>
                  <a:pt x="686" y="492"/>
                  <a:pt x="686" y="555"/>
                </a:cubicBezTo>
                <a:lnTo>
                  <a:pt x="686" y="576"/>
                </a:lnTo>
                <a:cubicBezTo>
                  <a:pt x="476" y="994"/>
                  <a:pt x="246" y="1413"/>
                  <a:pt x="58" y="1831"/>
                </a:cubicBezTo>
                <a:cubicBezTo>
                  <a:pt x="1" y="1931"/>
                  <a:pt x="80" y="2031"/>
                  <a:pt x="170" y="2031"/>
                </a:cubicBezTo>
                <a:cubicBezTo>
                  <a:pt x="211" y="2031"/>
                  <a:pt x="255" y="2010"/>
                  <a:pt x="288" y="1957"/>
                </a:cubicBezTo>
                <a:cubicBezTo>
                  <a:pt x="434" y="1747"/>
                  <a:pt x="560" y="1517"/>
                  <a:pt x="686" y="1287"/>
                </a:cubicBezTo>
                <a:lnTo>
                  <a:pt x="686" y="1287"/>
                </a:lnTo>
                <a:cubicBezTo>
                  <a:pt x="727" y="5828"/>
                  <a:pt x="706" y="10368"/>
                  <a:pt x="539" y="14929"/>
                </a:cubicBezTo>
                <a:cubicBezTo>
                  <a:pt x="518" y="14929"/>
                  <a:pt x="518" y="14950"/>
                  <a:pt x="497" y="14950"/>
                </a:cubicBezTo>
                <a:cubicBezTo>
                  <a:pt x="455" y="14992"/>
                  <a:pt x="476" y="15076"/>
                  <a:pt x="518" y="15097"/>
                </a:cubicBezTo>
                <a:cubicBezTo>
                  <a:pt x="497" y="15829"/>
                  <a:pt x="476" y="16561"/>
                  <a:pt x="434" y="17294"/>
                </a:cubicBezTo>
                <a:cubicBezTo>
                  <a:pt x="414" y="17398"/>
                  <a:pt x="518" y="17503"/>
                  <a:pt x="644" y="17503"/>
                </a:cubicBezTo>
                <a:cubicBezTo>
                  <a:pt x="2059" y="17488"/>
                  <a:pt x="3475" y="17481"/>
                  <a:pt x="4892" y="17481"/>
                </a:cubicBezTo>
                <a:cubicBezTo>
                  <a:pt x="7474" y="17481"/>
                  <a:pt x="10060" y="17504"/>
                  <a:pt x="12654" y="17545"/>
                </a:cubicBezTo>
                <a:cubicBezTo>
                  <a:pt x="14621" y="17566"/>
                  <a:pt x="16587" y="17608"/>
                  <a:pt x="18575" y="17670"/>
                </a:cubicBezTo>
                <a:cubicBezTo>
                  <a:pt x="20080" y="17705"/>
                  <a:pt x="21642" y="17857"/>
                  <a:pt x="23190" y="17857"/>
                </a:cubicBezTo>
                <a:cubicBezTo>
                  <a:pt x="23494" y="17857"/>
                  <a:pt x="23797" y="17851"/>
                  <a:pt x="24099" y="17838"/>
                </a:cubicBezTo>
                <a:lnTo>
                  <a:pt x="24099" y="17838"/>
                </a:lnTo>
                <a:cubicBezTo>
                  <a:pt x="23953" y="17880"/>
                  <a:pt x="23827" y="17921"/>
                  <a:pt x="23681" y="17963"/>
                </a:cubicBezTo>
                <a:cubicBezTo>
                  <a:pt x="23504" y="18022"/>
                  <a:pt x="23567" y="18302"/>
                  <a:pt x="23748" y="18302"/>
                </a:cubicBezTo>
                <a:cubicBezTo>
                  <a:pt x="23760" y="18302"/>
                  <a:pt x="23772" y="18301"/>
                  <a:pt x="23785" y="18298"/>
                </a:cubicBezTo>
                <a:cubicBezTo>
                  <a:pt x="24434" y="18131"/>
                  <a:pt x="25082" y="17942"/>
                  <a:pt x="25752" y="17796"/>
                </a:cubicBezTo>
                <a:cubicBezTo>
                  <a:pt x="25898" y="17754"/>
                  <a:pt x="25961" y="17503"/>
                  <a:pt x="25794" y="17440"/>
                </a:cubicBezTo>
                <a:cubicBezTo>
                  <a:pt x="25229" y="17189"/>
                  <a:pt x="24727" y="16917"/>
                  <a:pt x="24266" y="16499"/>
                </a:cubicBezTo>
                <a:cubicBezTo>
                  <a:pt x="24219" y="16456"/>
                  <a:pt x="24167" y="16438"/>
                  <a:pt x="24118" y="16438"/>
                </a:cubicBezTo>
                <a:cubicBezTo>
                  <a:pt x="23949" y="16438"/>
                  <a:pt x="23807" y="16646"/>
                  <a:pt x="23953" y="16792"/>
                </a:cubicBezTo>
                <a:cubicBezTo>
                  <a:pt x="24287" y="17105"/>
                  <a:pt x="24664" y="17377"/>
                  <a:pt x="25082" y="17587"/>
                </a:cubicBezTo>
                <a:cubicBezTo>
                  <a:pt x="24999" y="17608"/>
                  <a:pt x="24915" y="17629"/>
                  <a:pt x="24831" y="17649"/>
                </a:cubicBezTo>
                <a:cubicBezTo>
                  <a:pt x="24831" y="17566"/>
                  <a:pt x="24790" y="17503"/>
                  <a:pt x="24706" y="17482"/>
                </a:cubicBezTo>
                <a:cubicBezTo>
                  <a:pt x="22802" y="17189"/>
                  <a:pt x="20814" y="17294"/>
                  <a:pt x="18910" y="17231"/>
                </a:cubicBezTo>
                <a:cubicBezTo>
                  <a:pt x="16880" y="17189"/>
                  <a:pt x="14851" y="17147"/>
                  <a:pt x="12821" y="17105"/>
                </a:cubicBezTo>
                <a:cubicBezTo>
                  <a:pt x="11017" y="17077"/>
                  <a:pt x="9213" y="17066"/>
                  <a:pt x="7411" y="17066"/>
                </a:cubicBezTo>
                <a:cubicBezTo>
                  <a:pt x="5221" y="17066"/>
                  <a:pt x="3034" y="17082"/>
                  <a:pt x="853" y="17105"/>
                </a:cubicBezTo>
                <a:cubicBezTo>
                  <a:pt x="895" y="16352"/>
                  <a:pt x="916" y="15620"/>
                  <a:pt x="958" y="14888"/>
                </a:cubicBezTo>
                <a:cubicBezTo>
                  <a:pt x="1125" y="14762"/>
                  <a:pt x="1313" y="14636"/>
                  <a:pt x="1481" y="14490"/>
                </a:cubicBezTo>
                <a:cubicBezTo>
                  <a:pt x="1543" y="14427"/>
                  <a:pt x="1522" y="14323"/>
                  <a:pt x="1460" y="14281"/>
                </a:cubicBezTo>
                <a:cubicBezTo>
                  <a:pt x="2087" y="13423"/>
                  <a:pt x="2757" y="12586"/>
                  <a:pt x="3468" y="11791"/>
                </a:cubicBezTo>
                <a:cubicBezTo>
                  <a:pt x="3517" y="11805"/>
                  <a:pt x="3564" y="11812"/>
                  <a:pt x="3609" y="11812"/>
                </a:cubicBezTo>
                <a:cubicBezTo>
                  <a:pt x="3699" y="11812"/>
                  <a:pt x="3782" y="11784"/>
                  <a:pt x="3866" y="11728"/>
                </a:cubicBezTo>
                <a:cubicBezTo>
                  <a:pt x="4431" y="12921"/>
                  <a:pt x="5017" y="14113"/>
                  <a:pt x="5582" y="15306"/>
                </a:cubicBezTo>
                <a:cubicBezTo>
                  <a:pt x="5582" y="15327"/>
                  <a:pt x="5561" y="15369"/>
                  <a:pt x="5540" y="15411"/>
                </a:cubicBezTo>
                <a:cubicBezTo>
                  <a:pt x="5414" y="15536"/>
                  <a:pt x="5331" y="15724"/>
                  <a:pt x="5351" y="15892"/>
                </a:cubicBezTo>
                <a:cubicBezTo>
                  <a:pt x="5382" y="16213"/>
                  <a:pt x="5670" y="16378"/>
                  <a:pt x="5961" y="16378"/>
                </a:cubicBezTo>
                <a:cubicBezTo>
                  <a:pt x="6069" y="16378"/>
                  <a:pt x="6176" y="16355"/>
                  <a:pt x="6272" y="16310"/>
                </a:cubicBezTo>
                <a:cubicBezTo>
                  <a:pt x="6607" y="16143"/>
                  <a:pt x="6670" y="15766"/>
                  <a:pt x="6544" y="15452"/>
                </a:cubicBezTo>
                <a:cubicBezTo>
                  <a:pt x="8134" y="12816"/>
                  <a:pt x="9662" y="10117"/>
                  <a:pt x="11085" y="7376"/>
                </a:cubicBezTo>
                <a:cubicBezTo>
                  <a:pt x="11126" y="7376"/>
                  <a:pt x="11189" y="7355"/>
                  <a:pt x="11231" y="7355"/>
                </a:cubicBezTo>
                <a:cubicBezTo>
                  <a:pt x="12005" y="8610"/>
                  <a:pt x="12675" y="9929"/>
                  <a:pt x="13282" y="11268"/>
                </a:cubicBezTo>
                <a:cubicBezTo>
                  <a:pt x="13240" y="11289"/>
                  <a:pt x="13198" y="11310"/>
                  <a:pt x="13177" y="11351"/>
                </a:cubicBezTo>
                <a:cubicBezTo>
                  <a:pt x="12989" y="11561"/>
                  <a:pt x="13072" y="11875"/>
                  <a:pt x="13261" y="12063"/>
                </a:cubicBezTo>
                <a:cubicBezTo>
                  <a:pt x="13392" y="12195"/>
                  <a:pt x="13565" y="12268"/>
                  <a:pt x="13743" y="12268"/>
                </a:cubicBezTo>
                <a:cubicBezTo>
                  <a:pt x="13848" y="12268"/>
                  <a:pt x="13955" y="12243"/>
                  <a:pt x="14056" y="12188"/>
                </a:cubicBezTo>
                <a:cubicBezTo>
                  <a:pt x="14349" y="12021"/>
                  <a:pt x="14474" y="11686"/>
                  <a:pt x="14390" y="11414"/>
                </a:cubicBezTo>
                <a:cubicBezTo>
                  <a:pt x="16295" y="9531"/>
                  <a:pt x="18031" y="7460"/>
                  <a:pt x="19559" y="5263"/>
                </a:cubicBezTo>
                <a:cubicBezTo>
                  <a:pt x="19621" y="5263"/>
                  <a:pt x="19684" y="5263"/>
                  <a:pt x="19747" y="5242"/>
                </a:cubicBezTo>
                <a:cubicBezTo>
                  <a:pt x="20124" y="6141"/>
                  <a:pt x="20500" y="7041"/>
                  <a:pt x="20877" y="7920"/>
                </a:cubicBezTo>
                <a:cubicBezTo>
                  <a:pt x="20856" y="7962"/>
                  <a:pt x="20814" y="7983"/>
                  <a:pt x="20793" y="8025"/>
                </a:cubicBezTo>
                <a:cubicBezTo>
                  <a:pt x="20555" y="8462"/>
                  <a:pt x="20958" y="9013"/>
                  <a:pt x="21430" y="9013"/>
                </a:cubicBezTo>
                <a:cubicBezTo>
                  <a:pt x="21455" y="9013"/>
                  <a:pt x="21479" y="9011"/>
                  <a:pt x="21505" y="9008"/>
                </a:cubicBezTo>
                <a:cubicBezTo>
                  <a:pt x="21965" y="8945"/>
                  <a:pt x="22216" y="8380"/>
                  <a:pt x="22007" y="7962"/>
                </a:cubicBezTo>
                <a:cubicBezTo>
                  <a:pt x="22823" y="6644"/>
                  <a:pt x="23639" y="5346"/>
                  <a:pt x="24476" y="4049"/>
                </a:cubicBezTo>
                <a:cubicBezTo>
                  <a:pt x="24497" y="4007"/>
                  <a:pt x="24518" y="3965"/>
                  <a:pt x="24497" y="3924"/>
                </a:cubicBezTo>
                <a:cubicBezTo>
                  <a:pt x="24538" y="3903"/>
                  <a:pt x="24580" y="3882"/>
                  <a:pt x="24622" y="3861"/>
                </a:cubicBezTo>
                <a:lnTo>
                  <a:pt x="24622" y="3861"/>
                </a:lnTo>
                <a:cubicBezTo>
                  <a:pt x="24538" y="4321"/>
                  <a:pt x="24434" y="4781"/>
                  <a:pt x="24413" y="5242"/>
                </a:cubicBezTo>
                <a:cubicBezTo>
                  <a:pt x="24413" y="5370"/>
                  <a:pt x="24518" y="5440"/>
                  <a:pt x="24621" y="5440"/>
                </a:cubicBezTo>
                <a:cubicBezTo>
                  <a:pt x="24702" y="5440"/>
                  <a:pt x="24783" y="5397"/>
                  <a:pt x="24810" y="5304"/>
                </a:cubicBezTo>
                <a:cubicBezTo>
                  <a:pt x="24978" y="4740"/>
                  <a:pt x="25020" y="4133"/>
                  <a:pt x="25103" y="3547"/>
                </a:cubicBezTo>
                <a:cubicBezTo>
                  <a:pt x="25120" y="3430"/>
                  <a:pt x="25017" y="3286"/>
                  <a:pt x="24889" y="3286"/>
                </a:cubicBezTo>
                <a:cubicBezTo>
                  <a:pt x="24857" y="3286"/>
                  <a:pt x="24823" y="3296"/>
                  <a:pt x="24790" y="3317"/>
                </a:cubicBezTo>
                <a:cubicBezTo>
                  <a:pt x="24308" y="3672"/>
                  <a:pt x="23743" y="3882"/>
                  <a:pt x="23157" y="3986"/>
                </a:cubicBezTo>
                <a:cubicBezTo>
                  <a:pt x="22997" y="4026"/>
                  <a:pt x="23029" y="4260"/>
                  <a:pt x="23161" y="4260"/>
                </a:cubicBezTo>
                <a:cubicBezTo>
                  <a:pt x="23167" y="4260"/>
                  <a:pt x="23173" y="4259"/>
                  <a:pt x="23178" y="4258"/>
                </a:cubicBezTo>
                <a:cubicBezTo>
                  <a:pt x="23429" y="4237"/>
                  <a:pt x="23681" y="4196"/>
                  <a:pt x="23911" y="4133"/>
                </a:cubicBezTo>
                <a:lnTo>
                  <a:pt x="23911" y="4133"/>
                </a:lnTo>
                <a:lnTo>
                  <a:pt x="21672" y="7690"/>
                </a:lnTo>
                <a:cubicBezTo>
                  <a:pt x="21591" y="7655"/>
                  <a:pt x="21511" y="7640"/>
                  <a:pt x="21430" y="7640"/>
                </a:cubicBezTo>
                <a:cubicBezTo>
                  <a:pt x="21364" y="7640"/>
                  <a:pt x="21298" y="7650"/>
                  <a:pt x="21233" y="7669"/>
                </a:cubicBezTo>
                <a:cubicBezTo>
                  <a:pt x="20877" y="6790"/>
                  <a:pt x="20500" y="5932"/>
                  <a:pt x="20124" y="5053"/>
                </a:cubicBezTo>
                <a:cubicBezTo>
                  <a:pt x="20396" y="4760"/>
                  <a:pt x="20249" y="4363"/>
                  <a:pt x="19956" y="4175"/>
                </a:cubicBezTo>
                <a:cubicBezTo>
                  <a:pt x="19977" y="4112"/>
                  <a:pt x="19956" y="4049"/>
                  <a:pt x="19893" y="4028"/>
                </a:cubicBezTo>
                <a:cubicBezTo>
                  <a:pt x="19813" y="3990"/>
                  <a:pt x="19729" y="3972"/>
                  <a:pt x="19644" y="3972"/>
                </a:cubicBezTo>
                <a:cubicBezTo>
                  <a:pt x="19220" y="3972"/>
                  <a:pt x="18798" y="4412"/>
                  <a:pt x="18973" y="4865"/>
                </a:cubicBezTo>
                <a:cubicBezTo>
                  <a:pt x="19015" y="4970"/>
                  <a:pt x="19077" y="5053"/>
                  <a:pt x="19161" y="5116"/>
                </a:cubicBezTo>
                <a:cubicBezTo>
                  <a:pt x="17675" y="7250"/>
                  <a:pt x="16002" y="9238"/>
                  <a:pt x="14139" y="11058"/>
                </a:cubicBezTo>
                <a:cubicBezTo>
                  <a:pt x="14077" y="11017"/>
                  <a:pt x="13993" y="10975"/>
                  <a:pt x="13888" y="10975"/>
                </a:cubicBezTo>
                <a:cubicBezTo>
                  <a:pt x="13845" y="10966"/>
                  <a:pt x="13802" y="10961"/>
                  <a:pt x="13760" y="10961"/>
                </a:cubicBezTo>
                <a:cubicBezTo>
                  <a:pt x="13701" y="10961"/>
                  <a:pt x="13644" y="10971"/>
                  <a:pt x="13595" y="10996"/>
                </a:cubicBezTo>
                <a:cubicBezTo>
                  <a:pt x="13010" y="9678"/>
                  <a:pt x="12340" y="8380"/>
                  <a:pt x="11608" y="7146"/>
                </a:cubicBezTo>
                <a:cubicBezTo>
                  <a:pt x="11754" y="6978"/>
                  <a:pt x="11838" y="6727"/>
                  <a:pt x="11712" y="6497"/>
                </a:cubicBezTo>
                <a:cubicBezTo>
                  <a:pt x="11619" y="6280"/>
                  <a:pt x="11365" y="6120"/>
                  <a:pt x="11121" y="6120"/>
                </a:cubicBezTo>
                <a:cubicBezTo>
                  <a:pt x="11035" y="6120"/>
                  <a:pt x="10951" y="6140"/>
                  <a:pt x="10875" y="6183"/>
                </a:cubicBezTo>
                <a:cubicBezTo>
                  <a:pt x="10666" y="6288"/>
                  <a:pt x="10499" y="6518"/>
                  <a:pt x="10478" y="6748"/>
                </a:cubicBezTo>
                <a:cubicBezTo>
                  <a:pt x="10457" y="6957"/>
                  <a:pt x="10541" y="7125"/>
                  <a:pt x="10666" y="7229"/>
                </a:cubicBezTo>
                <a:cubicBezTo>
                  <a:pt x="9285" y="9908"/>
                  <a:pt x="7820" y="12523"/>
                  <a:pt x="6251" y="15097"/>
                </a:cubicBezTo>
                <a:cubicBezTo>
                  <a:pt x="6166" y="15063"/>
                  <a:pt x="6080" y="15028"/>
                  <a:pt x="5995" y="15028"/>
                </a:cubicBezTo>
                <a:cubicBezTo>
                  <a:pt x="5976" y="15028"/>
                  <a:pt x="5957" y="15030"/>
                  <a:pt x="5937" y="15034"/>
                </a:cubicBezTo>
                <a:cubicBezTo>
                  <a:pt x="5331" y="13779"/>
                  <a:pt x="4724" y="12523"/>
                  <a:pt x="4096" y="11289"/>
                </a:cubicBezTo>
                <a:cubicBezTo>
                  <a:pt x="4096" y="11226"/>
                  <a:pt x="4096" y="11184"/>
                  <a:pt x="4096" y="11142"/>
                </a:cubicBezTo>
                <a:cubicBezTo>
                  <a:pt x="4096" y="11058"/>
                  <a:pt x="4075" y="10975"/>
                  <a:pt x="4012" y="10912"/>
                </a:cubicBezTo>
                <a:cubicBezTo>
                  <a:pt x="3991" y="10912"/>
                  <a:pt x="3991" y="10891"/>
                  <a:pt x="3991" y="10870"/>
                </a:cubicBezTo>
                <a:cubicBezTo>
                  <a:pt x="3908" y="10786"/>
                  <a:pt x="3803" y="10703"/>
                  <a:pt x="3678" y="10703"/>
                </a:cubicBezTo>
                <a:cubicBezTo>
                  <a:pt x="3636" y="10703"/>
                  <a:pt x="3594" y="10724"/>
                  <a:pt x="3552" y="10724"/>
                </a:cubicBezTo>
                <a:cubicBezTo>
                  <a:pt x="3489" y="10724"/>
                  <a:pt x="3406" y="10724"/>
                  <a:pt x="3322" y="10766"/>
                </a:cubicBezTo>
                <a:cubicBezTo>
                  <a:pt x="3092" y="10849"/>
                  <a:pt x="2966" y="11079"/>
                  <a:pt x="3008" y="11330"/>
                </a:cubicBezTo>
                <a:cubicBezTo>
                  <a:pt x="3029" y="11435"/>
                  <a:pt x="3071" y="11519"/>
                  <a:pt x="3134" y="11603"/>
                </a:cubicBezTo>
                <a:cubicBezTo>
                  <a:pt x="2380" y="12481"/>
                  <a:pt x="1669" y="13402"/>
                  <a:pt x="1041" y="14364"/>
                </a:cubicBezTo>
                <a:cubicBezTo>
                  <a:pt x="1020" y="14406"/>
                  <a:pt x="1020" y="14448"/>
                  <a:pt x="1041" y="14490"/>
                </a:cubicBezTo>
                <a:cubicBezTo>
                  <a:pt x="1020" y="14511"/>
                  <a:pt x="978" y="14511"/>
                  <a:pt x="958" y="14532"/>
                </a:cubicBezTo>
                <a:cubicBezTo>
                  <a:pt x="1146" y="9991"/>
                  <a:pt x="1167" y="5451"/>
                  <a:pt x="958" y="911"/>
                </a:cubicBezTo>
                <a:lnTo>
                  <a:pt x="958" y="911"/>
                </a:lnTo>
                <a:cubicBezTo>
                  <a:pt x="1041" y="1580"/>
                  <a:pt x="1209" y="2312"/>
                  <a:pt x="1585" y="2794"/>
                </a:cubicBezTo>
                <a:cubicBezTo>
                  <a:pt x="1622" y="2852"/>
                  <a:pt x="1671" y="2878"/>
                  <a:pt x="1719" y="2878"/>
                </a:cubicBezTo>
                <a:cubicBezTo>
                  <a:pt x="1808" y="2878"/>
                  <a:pt x="1892" y="2790"/>
                  <a:pt x="1878" y="2668"/>
                </a:cubicBezTo>
                <a:cubicBezTo>
                  <a:pt x="1815" y="2291"/>
                  <a:pt x="1627" y="1915"/>
                  <a:pt x="1543" y="1517"/>
                </a:cubicBezTo>
                <a:cubicBezTo>
                  <a:pt x="1418" y="1078"/>
                  <a:pt x="1355" y="659"/>
                  <a:pt x="1292" y="199"/>
                </a:cubicBezTo>
                <a:cubicBezTo>
                  <a:pt x="1279" y="91"/>
                  <a:pt x="1169"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4"/>
          <p:cNvSpPr/>
          <p:nvPr/>
        </p:nvSpPr>
        <p:spPr>
          <a:xfrm rot="678739">
            <a:off x="87323" y="138912"/>
            <a:ext cx="1034680" cy="992895"/>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32"/>
          <p:cNvSpPr txBox="1">
            <a:spLocks noGrp="1"/>
          </p:cNvSpPr>
          <p:nvPr>
            <p:ph type="title"/>
          </p:nvPr>
        </p:nvSpPr>
        <p:spPr>
          <a:xfrm>
            <a:off x="713225" y="558501"/>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Goals</a:t>
            </a:r>
          </a:p>
        </p:txBody>
      </p:sp>
      <p:sp>
        <p:nvSpPr>
          <p:cNvPr id="1034" name="Google Shape;1034;p32"/>
          <p:cNvSpPr txBox="1">
            <a:spLocks noGrp="1"/>
          </p:cNvSpPr>
          <p:nvPr>
            <p:ph type="subTitle" idx="1"/>
          </p:nvPr>
        </p:nvSpPr>
        <p:spPr>
          <a:xfrm>
            <a:off x="713225" y="1152475"/>
            <a:ext cx="7717800" cy="342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US" sz="1400" dirty="0"/>
              <a:t>Use MTA subway data, to help the Emergency Management to find the 10 most traffic station for daily entries, And the specific  two days in the week that have the highest entries, so that they can hand out more publications about the event for the public.</a:t>
            </a:r>
          </a:p>
        </p:txBody>
      </p:sp>
      <p:sp>
        <p:nvSpPr>
          <p:cNvPr id="1035" name="Google Shape;1035;p32"/>
          <p:cNvSpPr/>
          <p:nvPr/>
        </p:nvSpPr>
        <p:spPr>
          <a:xfrm rot="571771">
            <a:off x="441053" y="-53771"/>
            <a:ext cx="1018920" cy="718283"/>
          </a:xfrm>
          <a:custGeom>
            <a:avLst/>
            <a:gdLst/>
            <a:ahLst/>
            <a:cxnLst/>
            <a:rect l="l" t="t" r="r" b="b"/>
            <a:pathLst>
              <a:path w="25962" h="18302" extrusionOk="0">
                <a:moveTo>
                  <a:pt x="1065" y="0"/>
                </a:moveTo>
                <a:cubicBezTo>
                  <a:pt x="1008" y="0"/>
                  <a:pt x="953" y="28"/>
                  <a:pt x="916" y="95"/>
                </a:cubicBezTo>
                <a:cubicBezTo>
                  <a:pt x="874" y="220"/>
                  <a:pt x="811" y="325"/>
                  <a:pt x="748" y="450"/>
                </a:cubicBezTo>
                <a:cubicBezTo>
                  <a:pt x="706" y="471"/>
                  <a:pt x="686" y="492"/>
                  <a:pt x="686" y="555"/>
                </a:cubicBezTo>
                <a:lnTo>
                  <a:pt x="686" y="576"/>
                </a:lnTo>
                <a:cubicBezTo>
                  <a:pt x="476" y="994"/>
                  <a:pt x="246" y="1413"/>
                  <a:pt x="58" y="1831"/>
                </a:cubicBezTo>
                <a:cubicBezTo>
                  <a:pt x="1" y="1931"/>
                  <a:pt x="80" y="2031"/>
                  <a:pt x="170" y="2031"/>
                </a:cubicBezTo>
                <a:cubicBezTo>
                  <a:pt x="211" y="2031"/>
                  <a:pt x="255" y="2010"/>
                  <a:pt x="288" y="1957"/>
                </a:cubicBezTo>
                <a:cubicBezTo>
                  <a:pt x="434" y="1747"/>
                  <a:pt x="560" y="1517"/>
                  <a:pt x="686" y="1287"/>
                </a:cubicBezTo>
                <a:lnTo>
                  <a:pt x="686" y="1287"/>
                </a:lnTo>
                <a:cubicBezTo>
                  <a:pt x="727" y="5828"/>
                  <a:pt x="706" y="10368"/>
                  <a:pt x="539" y="14929"/>
                </a:cubicBezTo>
                <a:cubicBezTo>
                  <a:pt x="518" y="14929"/>
                  <a:pt x="518" y="14950"/>
                  <a:pt x="497" y="14950"/>
                </a:cubicBezTo>
                <a:cubicBezTo>
                  <a:pt x="455" y="14992"/>
                  <a:pt x="476" y="15076"/>
                  <a:pt x="518" y="15097"/>
                </a:cubicBezTo>
                <a:cubicBezTo>
                  <a:pt x="497" y="15829"/>
                  <a:pt x="476" y="16561"/>
                  <a:pt x="434" y="17294"/>
                </a:cubicBezTo>
                <a:cubicBezTo>
                  <a:pt x="414" y="17398"/>
                  <a:pt x="518" y="17503"/>
                  <a:pt x="644" y="17503"/>
                </a:cubicBezTo>
                <a:cubicBezTo>
                  <a:pt x="2059" y="17488"/>
                  <a:pt x="3475" y="17481"/>
                  <a:pt x="4892" y="17481"/>
                </a:cubicBezTo>
                <a:cubicBezTo>
                  <a:pt x="7474" y="17481"/>
                  <a:pt x="10060" y="17504"/>
                  <a:pt x="12654" y="17545"/>
                </a:cubicBezTo>
                <a:cubicBezTo>
                  <a:pt x="14621" y="17566"/>
                  <a:pt x="16587" y="17608"/>
                  <a:pt x="18575" y="17670"/>
                </a:cubicBezTo>
                <a:cubicBezTo>
                  <a:pt x="20080" y="17705"/>
                  <a:pt x="21642" y="17857"/>
                  <a:pt x="23190" y="17857"/>
                </a:cubicBezTo>
                <a:cubicBezTo>
                  <a:pt x="23494" y="17857"/>
                  <a:pt x="23797" y="17851"/>
                  <a:pt x="24099" y="17838"/>
                </a:cubicBezTo>
                <a:lnTo>
                  <a:pt x="24099" y="17838"/>
                </a:lnTo>
                <a:cubicBezTo>
                  <a:pt x="23953" y="17880"/>
                  <a:pt x="23827" y="17921"/>
                  <a:pt x="23681" y="17963"/>
                </a:cubicBezTo>
                <a:cubicBezTo>
                  <a:pt x="23504" y="18022"/>
                  <a:pt x="23567" y="18302"/>
                  <a:pt x="23748" y="18302"/>
                </a:cubicBezTo>
                <a:cubicBezTo>
                  <a:pt x="23760" y="18302"/>
                  <a:pt x="23772" y="18301"/>
                  <a:pt x="23785" y="18298"/>
                </a:cubicBezTo>
                <a:cubicBezTo>
                  <a:pt x="24434" y="18131"/>
                  <a:pt x="25082" y="17942"/>
                  <a:pt x="25752" y="17796"/>
                </a:cubicBezTo>
                <a:cubicBezTo>
                  <a:pt x="25898" y="17754"/>
                  <a:pt x="25961" y="17503"/>
                  <a:pt x="25794" y="17440"/>
                </a:cubicBezTo>
                <a:cubicBezTo>
                  <a:pt x="25229" y="17189"/>
                  <a:pt x="24727" y="16917"/>
                  <a:pt x="24266" y="16499"/>
                </a:cubicBezTo>
                <a:cubicBezTo>
                  <a:pt x="24219" y="16456"/>
                  <a:pt x="24167" y="16438"/>
                  <a:pt x="24118" y="16438"/>
                </a:cubicBezTo>
                <a:cubicBezTo>
                  <a:pt x="23949" y="16438"/>
                  <a:pt x="23807" y="16646"/>
                  <a:pt x="23953" y="16792"/>
                </a:cubicBezTo>
                <a:cubicBezTo>
                  <a:pt x="24287" y="17105"/>
                  <a:pt x="24664" y="17377"/>
                  <a:pt x="25082" y="17587"/>
                </a:cubicBezTo>
                <a:cubicBezTo>
                  <a:pt x="24999" y="17608"/>
                  <a:pt x="24915" y="17629"/>
                  <a:pt x="24831" y="17649"/>
                </a:cubicBezTo>
                <a:cubicBezTo>
                  <a:pt x="24831" y="17566"/>
                  <a:pt x="24790" y="17503"/>
                  <a:pt x="24706" y="17482"/>
                </a:cubicBezTo>
                <a:cubicBezTo>
                  <a:pt x="22802" y="17189"/>
                  <a:pt x="20814" y="17294"/>
                  <a:pt x="18910" y="17231"/>
                </a:cubicBezTo>
                <a:cubicBezTo>
                  <a:pt x="16880" y="17189"/>
                  <a:pt x="14851" y="17147"/>
                  <a:pt x="12821" y="17105"/>
                </a:cubicBezTo>
                <a:cubicBezTo>
                  <a:pt x="11017" y="17077"/>
                  <a:pt x="9213" y="17066"/>
                  <a:pt x="7411" y="17066"/>
                </a:cubicBezTo>
                <a:cubicBezTo>
                  <a:pt x="5221" y="17066"/>
                  <a:pt x="3034" y="17082"/>
                  <a:pt x="853" y="17105"/>
                </a:cubicBezTo>
                <a:cubicBezTo>
                  <a:pt x="895" y="16352"/>
                  <a:pt x="916" y="15620"/>
                  <a:pt x="958" y="14888"/>
                </a:cubicBezTo>
                <a:cubicBezTo>
                  <a:pt x="1125" y="14762"/>
                  <a:pt x="1313" y="14636"/>
                  <a:pt x="1481" y="14490"/>
                </a:cubicBezTo>
                <a:cubicBezTo>
                  <a:pt x="1543" y="14427"/>
                  <a:pt x="1522" y="14323"/>
                  <a:pt x="1460" y="14281"/>
                </a:cubicBezTo>
                <a:cubicBezTo>
                  <a:pt x="2087" y="13423"/>
                  <a:pt x="2757" y="12586"/>
                  <a:pt x="3468" y="11791"/>
                </a:cubicBezTo>
                <a:cubicBezTo>
                  <a:pt x="3517" y="11805"/>
                  <a:pt x="3564" y="11812"/>
                  <a:pt x="3609" y="11812"/>
                </a:cubicBezTo>
                <a:cubicBezTo>
                  <a:pt x="3699" y="11812"/>
                  <a:pt x="3782" y="11784"/>
                  <a:pt x="3866" y="11728"/>
                </a:cubicBezTo>
                <a:cubicBezTo>
                  <a:pt x="4431" y="12921"/>
                  <a:pt x="5017" y="14113"/>
                  <a:pt x="5582" y="15306"/>
                </a:cubicBezTo>
                <a:cubicBezTo>
                  <a:pt x="5582" y="15327"/>
                  <a:pt x="5561" y="15369"/>
                  <a:pt x="5540" y="15411"/>
                </a:cubicBezTo>
                <a:cubicBezTo>
                  <a:pt x="5414" y="15536"/>
                  <a:pt x="5331" y="15724"/>
                  <a:pt x="5351" y="15892"/>
                </a:cubicBezTo>
                <a:cubicBezTo>
                  <a:pt x="5382" y="16213"/>
                  <a:pt x="5670" y="16378"/>
                  <a:pt x="5961" y="16378"/>
                </a:cubicBezTo>
                <a:cubicBezTo>
                  <a:pt x="6069" y="16378"/>
                  <a:pt x="6176" y="16355"/>
                  <a:pt x="6272" y="16310"/>
                </a:cubicBezTo>
                <a:cubicBezTo>
                  <a:pt x="6607" y="16143"/>
                  <a:pt x="6670" y="15766"/>
                  <a:pt x="6544" y="15452"/>
                </a:cubicBezTo>
                <a:cubicBezTo>
                  <a:pt x="8134" y="12816"/>
                  <a:pt x="9662" y="10117"/>
                  <a:pt x="11085" y="7376"/>
                </a:cubicBezTo>
                <a:cubicBezTo>
                  <a:pt x="11126" y="7376"/>
                  <a:pt x="11189" y="7355"/>
                  <a:pt x="11231" y="7355"/>
                </a:cubicBezTo>
                <a:cubicBezTo>
                  <a:pt x="12005" y="8610"/>
                  <a:pt x="12675" y="9929"/>
                  <a:pt x="13282" y="11268"/>
                </a:cubicBezTo>
                <a:cubicBezTo>
                  <a:pt x="13240" y="11289"/>
                  <a:pt x="13198" y="11310"/>
                  <a:pt x="13177" y="11351"/>
                </a:cubicBezTo>
                <a:cubicBezTo>
                  <a:pt x="12989" y="11561"/>
                  <a:pt x="13072" y="11875"/>
                  <a:pt x="13261" y="12063"/>
                </a:cubicBezTo>
                <a:cubicBezTo>
                  <a:pt x="13392" y="12195"/>
                  <a:pt x="13565" y="12268"/>
                  <a:pt x="13743" y="12268"/>
                </a:cubicBezTo>
                <a:cubicBezTo>
                  <a:pt x="13848" y="12268"/>
                  <a:pt x="13955" y="12243"/>
                  <a:pt x="14056" y="12188"/>
                </a:cubicBezTo>
                <a:cubicBezTo>
                  <a:pt x="14349" y="12021"/>
                  <a:pt x="14474" y="11686"/>
                  <a:pt x="14390" y="11414"/>
                </a:cubicBezTo>
                <a:cubicBezTo>
                  <a:pt x="16295" y="9531"/>
                  <a:pt x="18031" y="7460"/>
                  <a:pt x="19559" y="5263"/>
                </a:cubicBezTo>
                <a:cubicBezTo>
                  <a:pt x="19621" y="5263"/>
                  <a:pt x="19684" y="5263"/>
                  <a:pt x="19747" y="5242"/>
                </a:cubicBezTo>
                <a:cubicBezTo>
                  <a:pt x="20124" y="6141"/>
                  <a:pt x="20500" y="7041"/>
                  <a:pt x="20877" y="7920"/>
                </a:cubicBezTo>
                <a:cubicBezTo>
                  <a:pt x="20856" y="7962"/>
                  <a:pt x="20814" y="7983"/>
                  <a:pt x="20793" y="8025"/>
                </a:cubicBezTo>
                <a:cubicBezTo>
                  <a:pt x="20555" y="8462"/>
                  <a:pt x="20958" y="9013"/>
                  <a:pt x="21430" y="9013"/>
                </a:cubicBezTo>
                <a:cubicBezTo>
                  <a:pt x="21455" y="9013"/>
                  <a:pt x="21479" y="9011"/>
                  <a:pt x="21505" y="9008"/>
                </a:cubicBezTo>
                <a:cubicBezTo>
                  <a:pt x="21965" y="8945"/>
                  <a:pt x="22216" y="8380"/>
                  <a:pt x="22007" y="7962"/>
                </a:cubicBezTo>
                <a:cubicBezTo>
                  <a:pt x="22823" y="6644"/>
                  <a:pt x="23639" y="5346"/>
                  <a:pt x="24476" y="4049"/>
                </a:cubicBezTo>
                <a:cubicBezTo>
                  <a:pt x="24497" y="4007"/>
                  <a:pt x="24518" y="3965"/>
                  <a:pt x="24497" y="3924"/>
                </a:cubicBezTo>
                <a:cubicBezTo>
                  <a:pt x="24538" y="3903"/>
                  <a:pt x="24580" y="3882"/>
                  <a:pt x="24622" y="3861"/>
                </a:cubicBezTo>
                <a:lnTo>
                  <a:pt x="24622" y="3861"/>
                </a:lnTo>
                <a:cubicBezTo>
                  <a:pt x="24538" y="4321"/>
                  <a:pt x="24434" y="4781"/>
                  <a:pt x="24413" y="5242"/>
                </a:cubicBezTo>
                <a:cubicBezTo>
                  <a:pt x="24413" y="5370"/>
                  <a:pt x="24518" y="5440"/>
                  <a:pt x="24621" y="5440"/>
                </a:cubicBezTo>
                <a:cubicBezTo>
                  <a:pt x="24702" y="5440"/>
                  <a:pt x="24783" y="5397"/>
                  <a:pt x="24810" y="5304"/>
                </a:cubicBezTo>
                <a:cubicBezTo>
                  <a:pt x="24978" y="4740"/>
                  <a:pt x="25020" y="4133"/>
                  <a:pt x="25103" y="3547"/>
                </a:cubicBezTo>
                <a:cubicBezTo>
                  <a:pt x="25120" y="3430"/>
                  <a:pt x="25017" y="3286"/>
                  <a:pt x="24889" y="3286"/>
                </a:cubicBezTo>
                <a:cubicBezTo>
                  <a:pt x="24857" y="3286"/>
                  <a:pt x="24823" y="3296"/>
                  <a:pt x="24790" y="3317"/>
                </a:cubicBezTo>
                <a:cubicBezTo>
                  <a:pt x="24308" y="3672"/>
                  <a:pt x="23743" y="3882"/>
                  <a:pt x="23157" y="3986"/>
                </a:cubicBezTo>
                <a:cubicBezTo>
                  <a:pt x="22997" y="4026"/>
                  <a:pt x="23029" y="4260"/>
                  <a:pt x="23161" y="4260"/>
                </a:cubicBezTo>
                <a:cubicBezTo>
                  <a:pt x="23167" y="4260"/>
                  <a:pt x="23173" y="4259"/>
                  <a:pt x="23178" y="4258"/>
                </a:cubicBezTo>
                <a:cubicBezTo>
                  <a:pt x="23429" y="4237"/>
                  <a:pt x="23681" y="4196"/>
                  <a:pt x="23911" y="4133"/>
                </a:cubicBezTo>
                <a:lnTo>
                  <a:pt x="23911" y="4133"/>
                </a:lnTo>
                <a:lnTo>
                  <a:pt x="21672" y="7690"/>
                </a:lnTo>
                <a:cubicBezTo>
                  <a:pt x="21591" y="7655"/>
                  <a:pt x="21511" y="7640"/>
                  <a:pt x="21430" y="7640"/>
                </a:cubicBezTo>
                <a:cubicBezTo>
                  <a:pt x="21364" y="7640"/>
                  <a:pt x="21298" y="7650"/>
                  <a:pt x="21233" y="7669"/>
                </a:cubicBezTo>
                <a:cubicBezTo>
                  <a:pt x="20877" y="6790"/>
                  <a:pt x="20500" y="5932"/>
                  <a:pt x="20124" y="5053"/>
                </a:cubicBezTo>
                <a:cubicBezTo>
                  <a:pt x="20396" y="4760"/>
                  <a:pt x="20249" y="4363"/>
                  <a:pt x="19956" y="4175"/>
                </a:cubicBezTo>
                <a:cubicBezTo>
                  <a:pt x="19977" y="4112"/>
                  <a:pt x="19956" y="4049"/>
                  <a:pt x="19893" y="4028"/>
                </a:cubicBezTo>
                <a:cubicBezTo>
                  <a:pt x="19813" y="3990"/>
                  <a:pt x="19729" y="3972"/>
                  <a:pt x="19644" y="3972"/>
                </a:cubicBezTo>
                <a:cubicBezTo>
                  <a:pt x="19220" y="3972"/>
                  <a:pt x="18798" y="4412"/>
                  <a:pt x="18973" y="4865"/>
                </a:cubicBezTo>
                <a:cubicBezTo>
                  <a:pt x="19015" y="4970"/>
                  <a:pt x="19077" y="5053"/>
                  <a:pt x="19161" y="5116"/>
                </a:cubicBezTo>
                <a:cubicBezTo>
                  <a:pt x="17675" y="7250"/>
                  <a:pt x="16002" y="9238"/>
                  <a:pt x="14139" y="11058"/>
                </a:cubicBezTo>
                <a:cubicBezTo>
                  <a:pt x="14077" y="11017"/>
                  <a:pt x="13993" y="10975"/>
                  <a:pt x="13888" y="10975"/>
                </a:cubicBezTo>
                <a:cubicBezTo>
                  <a:pt x="13845" y="10966"/>
                  <a:pt x="13802" y="10961"/>
                  <a:pt x="13760" y="10961"/>
                </a:cubicBezTo>
                <a:cubicBezTo>
                  <a:pt x="13701" y="10961"/>
                  <a:pt x="13644" y="10971"/>
                  <a:pt x="13595" y="10996"/>
                </a:cubicBezTo>
                <a:cubicBezTo>
                  <a:pt x="13010" y="9678"/>
                  <a:pt x="12340" y="8380"/>
                  <a:pt x="11608" y="7146"/>
                </a:cubicBezTo>
                <a:cubicBezTo>
                  <a:pt x="11754" y="6978"/>
                  <a:pt x="11838" y="6727"/>
                  <a:pt x="11712" y="6497"/>
                </a:cubicBezTo>
                <a:cubicBezTo>
                  <a:pt x="11619" y="6280"/>
                  <a:pt x="11365" y="6120"/>
                  <a:pt x="11121" y="6120"/>
                </a:cubicBezTo>
                <a:cubicBezTo>
                  <a:pt x="11035" y="6120"/>
                  <a:pt x="10951" y="6140"/>
                  <a:pt x="10875" y="6183"/>
                </a:cubicBezTo>
                <a:cubicBezTo>
                  <a:pt x="10666" y="6288"/>
                  <a:pt x="10499" y="6518"/>
                  <a:pt x="10478" y="6748"/>
                </a:cubicBezTo>
                <a:cubicBezTo>
                  <a:pt x="10457" y="6957"/>
                  <a:pt x="10541" y="7125"/>
                  <a:pt x="10666" y="7229"/>
                </a:cubicBezTo>
                <a:cubicBezTo>
                  <a:pt x="9285" y="9908"/>
                  <a:pt x="7820" y="12523"/>
                  <a:pt x="6251" y="15097"/>
                </a:cubicBezTo>
                <a:cubicBezTo>
                  <a:pt x="6166" y="15063"/>
                  <a:pt x="6080" y="15028"/>
                  <a:pt x="5995" y="15028"/>
                </a:cubicBezTo>
                <a:cubicBezTo>
                  <a:pt x="5976" y="15028"/>
                  <a:pt x="5957" y="15030"/>
                  <a:pt x="5937" y="15034"/>
                </a:cubicBezTo>
                <a:cubicBezTo>
                  <a:pt x="5331" y="13779"/>
                  <a:pt x="4724" y="12523"/>
                  <a:pt x="4096" y="11289"/>
                </a:cubicBezTo>
                <a:cubicBezTo>
                  <a:pt x="4096" y="11226"/>
                  <a:pt x="4096" y="11184"/>
                  <a:pt x="4096" y="11142"/>
                </a:cubicBezTo>
                <a:cubicBezTo>
                  <a:pt x="4096" y="11058"/>
                  <a:pt x="4075" y="10975"/>
                  <a:pt x="4012" y="10912"/>
                </a:cubicBezTo>
                <a:cubicBezTo>
                  <a:pt x="3991" y="10912"/>
                  <a:pt x="3991" y="10891"/>
                  <a:pt x="3991" y="10870"/>
                </a:cubicBezTo>
                <a:cubicBezTo>
                  <a:pt x="3908" y="10786"/>
                  <a:pt x="3803" y="10703"/>
                  <a:pt x="3678" y="10703"/>
                </a:cubicBezTo>
                <a:cubicBezTo>
                  <a:pt x="3636" y="10703"/>
                  <a:pt x="3594" y="10724"/>
                  <a:pt x="3552" y="10724"/>
                </a:cubicBezTo>
                <a:cubicBezTo>
                  <a:pt x="3489" y="10724"/>
                  <a:pt x="3406" y="10724"/>
                  <a:pt x="3322" y="10766"/>
                </a:cubicBezTo>
                <a:cubicBezTo>
                  <a:pt x="3092" y="10849"/>
                  <a:pt x="2966" y="11079"/>
                  <a:pt x="3008" y="11330"/>
                </a:cubicBezTo>
                <a:cubicBezTo>
                  <a:pt x="3029" y="11435"/>
                  <a:pt x="3071" y="11519"/>
                  <a:pt x="3134" y="11603"/>
                </a:cubicBezTo>
                <a:cubicBezTo>
                  <a:pt x="2380" y="12481"/>
                  <a:pt x="1669" y="13402"/>
                  <a:pt x="1041" y="14364"/>
                </a:cubicBezTo>
                <a:cubicBezTo>
                  <a:pt x="1020" y="14406"/>
                  <a:pt x="1020" y="14448"/>
                  <a:pt x="1041" y="14490"/>
                </a:cubicBezTo>
                <a:cubicBezTo>
                  <a:pt x="1020" y="14511"/>
                  <a:pt x="978" y="14511"/>
                  <a:pt x="958" y="14532"/>
                </a:cubicBezTo>
                <a:cubicBezTo>
                  <a:pt x="1146" y="9991"/>
                  <a:pt x="1167" y="5451"/>
                  <a:pt x="958" y="911"/>
                </a:cubicBezTo>
                <a:lnTo>
                  <a:pt x="958" y="911"/>
                </a:lnTo>
                <a:cubicBezTo>
                  <a:pt x="1041" y="1580"/>
                  <a:pt x="1209" y="2312"/>
                  <a:pt x="1585" y="2794"/>
                </a:cubicBezTo>
                <a:cubicBezTo>
                  <a:pt x="1622" y="2852"/>
                  <a:pt x="1671" y="2878"/>
                  <a:pt x="1719" y="2878"/>
                </a:cubicBezTo>
                <a:cubicBezTo>
                  <a:pt x="1808" y="2878"/>
                  <a:pt x="1892" y="2790"/>
                  <a:pt x="1878" y="2668"/>
                </a:cubicBezTo>
                <a:cubicBezTo>
                  <a:pt x="1815" y="2291"/>
                  <a:pt x="1627" y="1915"/>
                  <a:pt x="1543" y="1517"/>
                </a:cubicBezTo>
                <a:cubicBezTo>
                  <a:pt x="1418" y="1078"/>
                  <a:pt x="1355" y="659"/>
                  <a:pt x="1292" y="199"/>
                </a:cubicBezTo>
                <a:cubicBezTo>
                  <a:pt x="1279" y="91"/>
                  <a:pt x="1169"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6" name="Google Shape;1036;p32"/>
          <p:cNvGrpSpPr/>
          <p:nvPr/>
        </p:nvGrpSpPr>
        <p:grpSpPr>
          <a:xfrm rot="-346032" flipH="1">
            <a:off x="7656175" y="4114876"/>
            <a:ext cx="968601" cy="767776"/>
            <a:chOff x="1734200" y="1497450"/>
            <a:chExt cx="483275" cy="383075"/>
          </a:xfrm>
        </p:grpSpPr>
        <p:sp>
          <p:nvSpPr>
            <p:cNvPr id="1037" name="Google Shape;1037;p32"/>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1"/>
        <p:cNvGrpSpPr/>
        <p:nvPr/>
      </p:nvGrpSpPr>
      <p:grpSpPr>
        <a:xfrm>
          <a:off x="0" y="0"/>
          <a:ext cx="0" cy="0"/>
          <a:chOff x="0" y="0"/>
          <a:chExt cx="0" cy="0"/>
        </a:xfrm>
      </p:grpSpPr>
      <p:sp>
        <p:nvSpPr>
          <p:cNvPr id="1692" name="Google Shape;1692;p38"/>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Dataset</a:t>
            </a:r>
          </a:p>
        </p:txBody>
      </p:sp>
      <p:grpSp>
        <p:nvGrpSpPr>
          <p:cNvPr id="1699" name="Google Shape;1699;p38"/>
          <p:cNvGrpSpPr/>
          <p:nvPr/>
        </p:nvGrpSpPr>
        <p:grpSpPr>
          <a:xfrm>
            <a:off x="2895763" y="1959038"/>
            <a:ext cx="314625" cy="333800"/>
            <a:chOff x="2755700" y="1330550"/>
            <a:chExt cx="314625" cy="333800"/>
          </a:xfrm>
        </p:grpSpPr>
        <p:sp>
          <p:nvSpPr>
            <p:cNvPr id="1700" name="Google Shape;1700;p38"/>
            <p:cNvSpPr/>
            <p:nvPr/>
          </p:nvSpPr>
          <p:spPr>
            <a:xfrm>
              <a:off x="2925050" y="1416075"/>
              <a:ext cx="58975" cy="58675"/>
            </a:xfrm>
            <a:custGeom>
              <a:avLst/>
              <a:gdLst/>
              <a:ahLst/>
              <a:cxnLst/>
              <a:rect l="l" t="t" r="r" b="b"/>
              <a:pathLst>
                <a:path w="2359" h="2347" extrusionOk="0">
                  <a:moveTo>
                    <a:pt x="1179" y="775"/>
                  </a:moveTo>
                  <a:cubicBezTo>
                    <a:pt x="1394" y="775"/>
                    <a:pt x="1572" y="953"/>
                    <a:pt x="1572" y="1167"/>
                  </a:cubicBezTo>
                  <a:cubicBezTo>
                    <a:pt x="1572" y="1382"/>
                    <a:pt x="1394" y="1560"/>
                    <a:pt x="1179" y="1560"/>
                  </a:cubicBezTo>
                  <a:cubicBezTo>
                    <a:pt x="965" y="1560"/>
                    <a:pt x="787" y="1382"/>
                    <a:pt x="787" y="1167"/>
                  </a:cubicBezTo>
                  <a:cubicBezTo>
                    <a:pt x="787" y="953"/>
                    <a:pt x="965" y="775"/>
                    <a:pt x="1179" y="775"/>
                  </a:cubicBezTo>
                  <a:close/>
                  <a:moveTo>
                    <a:pt x="1179" y="1"/>
                  </a:moveTo>
                  <a:cubicBezTo>
                    <a:pt x="537" y="1"/>
                    <a:pt x="1" y="524"/>
                    <a:pt x="1" y="1167"/>
                  </a:cubicBezTo>
                  <a:cubicBezTo>
                    <a:pt x="1" y="1822"/>
                    <a:pt x="537" y="2346"/>
                    <a:pt x="1179" y="2346"/>
                  </a:cubicBezTo>
                  <a:cubicBezTo>
                    <a:pt x="1822" y="2346"/>
                    <a:pt x="2358" y="1822"/>
                    <a:pt x="2358" y="1167"/>
                  </a:cubicBezTo>
                  <a:cubicBezTo>
                    <a:pt x="2358" y="524"/>
                    <a:pt x="1822"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2755700" y="1330550"/>
              <a:ext cx="314625" cy="333800"/>
            </a:xfrm>
            <a:custGeom>
              <a:avLst/>
              <a:gdLst/>
              <a:ahLst/>
              <a:cxnLst/>
              <a:rect l="l" t="t" r="r" b="b"/>
              <a:pathLst>
                <a:path w="12585" h="13352" extrusionOk="0">
                  <a:moveTo>
                    <a:pt x="11371" y="778"/>
                  </a:moveTo>
                  <a:cubicBezTo>
                    <a:pt x="11585" y="778"/>
                    <a:pt x="11763" y="957"/>
                    <a:pt x="11763" y="1171"/>
                  </a:cubicBezTo>
                  <a:cubicBezTo>
                    <a:pt x="11763" y="1386"/>
                    <a:pt x="11585" y="1564"/>
                    <a:pt x="11371" y="1564"/>
                  </a:cubicBezTo>
                  <a:cubicBezTo>
                    <a:pt x="11156" y="1564"/>
                    <a:pt x="10978" y="1386"/>
                    <a:pt x="10978" y="1171"/>
                  </a:cubicBezTo>
                  <a:cubicBezTo>
                    <a:pt x="10978" y="957"/>
                    <a:pt x="11156" y="778"/>
                    <a:pt x="11371" y="778"/>
                  </a:cubicBezTo>
                  <a:close/>
                  <a:moveTo>
                    <a:pt x="5644" y="1303"/>
                  </a:moveTo>
                  <a:cubicBezTo>
                    <a:pt x="5919" y="1303"/>
                    <a:pt x="6242" y="1366"/>
                    <a:pt x="6596" y="1493"/>
                  </a:cubicBezTo>
                  <a:cubicBezTo>
                    <a:pt x="6799" y="1564"/>
                    <a:pt x="7013" y="1659"/>
                    <a:pt x="7227" y="1767"/>
                  </a:cubicBezTo>
                  <a:cubicBezTo>
                    <a:pt x="6834" y="2052"/>
                    <a:pt x="6453" y="2374"/>
                    <a:pt x="6096" y="2731"/>
                  </a:cubicBezTo>
                  <a:cubicBezTo>
                    <a:pt x="5917" y="2922"/>
                    <a:pt x="5739" y="3112"/>
                    <a:pt x="5560" y="3314"/>
                  </a:cubicBezTo>
                  <a:cubicBezTo>
                    <a:pt x="5370" y="3148"/>
                    <a:pt x="5108" y="3053"/>
                    <a:pt x="4834" y="3053"/>
                  </a:cubicBezTo>
                  <a:lnTo>
                    <a:pt x="4798" y="3053"/>
                  </a:lnTo>
                  <a:cubicBezTo>
                    <a:pt x="4584" y="2374"/>
                    <a:pt x="4632" y="1826"/>
                    <a:pt x="4905" y="1552"/>
                  </a:cubicBezTo>
                  <a:cubicBezTo>
                    <a:pt x="5071" y="1387"/>
                    <a:pt x="5326" y="1303"/>
                    <a:pt x="5644" y="1303"/>
                  </a:cubicBezTo>
                  <a:close/>
                  <a:moveTo>
                    <a:pt x="10204" y="1302"/>
                  </a:moveTo>
                  <a:cubicBezTo>
                    <a:pt x="10263" y="1850"/>
                    <a:pt x="10692" y="2279"/>
                    <a:pt x="11240" y="2338"/>
                  </a:cubicBezTo>
                  <a:cubicBezTo>
                    <a:pt x="11228" y="2779"/>
                    <a:pt x="11061" y="3291"/>
                    <a:pt x="10775" y="3850"/>
                  </a:cubicBezTo>
                  <a:cubicBezTo>
                    <a:pt x="10501" y="3469"/>
                    <a:pt x="10168" y="3088"/>
                    <a:pt x="9811" y="2731"/>
                  </a:cubicBezTo>
                  <a:cubicBezTo>
                    <a:pt x="9454" y="2374"/>
                    <a:pt x="9073" y="2040"/>
                    <a:pt x="8692" y="1767"/>
                  </a:cubicBezTo>
                  <a:cubicBezTo>
                    <a:pt x="9251" y="1481"/>
                    <a:pt x="9763" y="1314"/>
                    <a:pt x="10204" y="1302"/>
                  </a:cubicBezTo>
                  <a:close/>
                  <a:moveTo>
                    <a:pt x="4834" y="3838"/>
                  </a:moveTo>
                  <a:cubicBezTo>
                    <a:pt x="5048" y="3838"/>
                    <a:pt x="5215" y="4005"/>
                    <a:pt x="5215" y="4219"/>
                  </a:cubicBezTo>
                  <a:lnTo>
                    <a:pt x="5215" y="4874"/>
                  </a:lnTo>
                  <a:lnTo>
                    <a:pt x="1857" y="4874"/>
                  </a:lnTo>
                  <a:lnTo>
                    <a:pt x="1857" y="4219"/>
                  </a:lnTo>
                  <a:cubicBezTo>
                    <a:pt x="1857" y="4005"/>
                    <a:pt x="2024" y="3838"/>
                    <a:pt x="2250" y="3838"/>
                  </a:cubicBezTo>
                  <a:close/>
                  <a:moveTo>
                    <a:pt x="7953" y="2207"/>
                  </a:moveTo>
                  <a:cubicBezTo>
                    <a:pt x="8394" y="2505"/>
                    <a:pt x="8835" y="2874"/>
                    <a:pt x="9251" y="3291"/>
                  </a:cubicBezTo>
                  <a:cubicBezTo>
                    <a:pt x="9668" y="3695"/>
                    <a:pt x="10037" y="4136"/>
                    <a:pt x="10335" y="4588"/>
                  </a:cubicBezTo>
                  <a:cubicBezTo>
                    <a:pt x="10037" y="5029"/>
                    <a:pt x="9668" y="5469"/>
                    <a:pt x="9251" y="5898"/>
                  </a:cubicBezTo>
                  <a:cubicBezTo>
                    <a:pt x="8835" y="6315"/>
                    <a:pt x="8394" y="6684"/>
                    <a:pt x="7942" y="6982"/>
                  </a:cubicBezTo>
                  <a:cubicBezTo>
                    <a:pt x="7501" y="6684"/>
                    <a:pt x="7060" y="6315"/>
                    <a:pt x="6644" y="5898"/>
                  </a:cubicBezTo>
                  <a:cubicBezTo>
                    <a:pt x="6418" y="5672"/>
                    <a:pt x="6203" y="5434"/>
                    <a:pt x="6001" y="5196"/>
                  </a:cubicBezTo>
                  <a:lnTo>
                    <a:pt x="6001" y="4231"/>
                  </a:lnTo>
                  <a:cubicBezTo>
                    <a:pt x="6001" y="4160"/>
                    <a:pt x="6001" y="4088"/>
                    <a:pt x="5989" y="4029"/>
                  </a:cubicBezTo>
                  <a:cubicBezTo>
                    <a:pt x="6191" y="3779"/>
                    <a:pt x="6406" y="3529"/>
                    <a:pt x="6644" y="3291"/>
                  </a:cubicBezTo>
                  <a:cubicBezTo>
                    <a:pt x="7072" y="2874"/>
                    <a:pt x="7513" y="2505"/>
                    <a:pt x="7953" y="2207"/>
                  </a:cubicBezTo>
                  <a:close/>
                  <a:moveTo>
                    <a:pt x="6001" y="6362"/>
                  </a:moveTo>
                  <a:cubicBezTo>
                    <a:pt x="6037" y="6386"/>
                    <a:pt x="6060" y="6422"/>
                    <a:pt x="6096" y="6446"/>
                  </a:cubicBezTo>
                  <a:cubicBezTo>
                    <a:pt x="6453" y="6815"/>
                    <a:pt x="6822" y="7136"/>
                    <a:pt x="7215" y="7422"/>
                  </a:cubicBezTo>
                  <a:cubicBezTo>
                    <a:pt x="7013" y="7517"/>
                    <a:pt x="6810" y="7601"/>
                    <a:pt x="6620" y="7672"/>
                  </a:cubicBezTo>
                  <a:cubicBezTo>
                    <a:pt x="6245" y="7806"/>
                    <a:pt x="5910" y="7873"/>
                    <a:pt x="5630" y="7873"/>
                  </a:cubicBezTo>
                  <a:cubicBezTo>
                    <a:pt x="5537" y="7873"/>
                    <a:pt x="5450" y="7866"/>
                    <a:pt x="5370" y="7851"/>
                  </a:cubicBezTo>
                  <a:cubicBezTo>
                    <a:pt x="5727" y="7458"/>
                    <a:pt x="5965" y="6934"/>
                    <a:pt x="6001" y="6362"/>
                  </a:cubicBezTo>
                  <a:close/>
                  <a:moveTo>
                    <a:pt x="10775" y="5327"/>
                  </a:moveTo>
                  <a:cubicBezTo>
                    <a:pt x="10882" y="5529"/>
                    <a:pt x="10978" y="5743"/>
                    <a:pt x="11049" y="5946"/>
                  </a:cubicBezTo>
                  <a:cubicBezTo>
                    <a:pt x="11323" y="6720"/>
                    <a:pt x="11299" y="7327"/>
                    <a:pt x="11001" y="7636"/>
                  </a:cubicBezTo>
                  <a:cubicBezTo>
                    <a:pt x="10839" y="7799"/>
                    <a:pt x="10591" y="7880"/>
                    <a:pt x="10281" y="7880"/>
                  </a:cubicBezTo>
                  <a:cubicBezTo>
                    <a:pt x="10002" y="7880"/>
                    <a:pt x="9672" y="7814"/>
                    <a:pt x="9311" y="7684"/>
                  </a:cubicBezTo>
                  <a:cubicBezTo>
                    <a:pt x="9108" y="7613"/>
                    <a:pt x="8894" y="7529"/>
                    <a:pt x="8680" y="7422"/>
                  </a:cubicBezTo>
                  <a:cubicBezTo>
                    <a:pt x="9073" y="7136"/>
                    <a:pt x="9442" y="6803"/>
                    <a:pt x="9811" y="6446"/>
                  </a:cubicBezTo>
                  <a:cubicBezTo>
                    <a:pt x="10168" y="6089"/>
                    <a:pt x="10489" y="5708"/>
                    <a:pt x="10775" y="5327"/>
                  </a:cubicBezTo>
                  <a:close/>
                  <a:moveTo>
                    <a:pt x="5215" y="5660"/>
                  </a:moveTo>
                  <a:lnTo>
                    <a:pt x="5215" y="6184"/>
                  </a:lnTo>
                  <a:cubicBezTo>
                    <a:pt x="5215" y="7041"/>
                    <a:pt x="4584" y="7779"/>
                    <a:pt x="3727" y="7875"/>
                  </a:cubicBezTo>
                  <a:cubicBezTo>
                    <a:pt x="3665" y="7881"/>
                    <a:pt x="3603" y="7884"/>
                    <a:pt x="3542" y="7884"/>
                  </a:cubicBezTo>
                  <a:cubicBezTo>
                    <a:pt x="2613" y="7884"/>
                    <a:pt x="1857" y="7135"/>
                    <a:pt x="1857" y="6208"/>
                  </a:cubicBezTo>
                  <a:lnTo>
                    <a:pt x="1857" y="5660"/>
                  </a:lnTo>
                  <a:close/>
                  <a:moveTo>
                    <a:pt x="3131" y="8625"/>
                  </a:moveTo>
                  <a:cubicBezTo>
                    <a:pt x="3262" y="8648"/>
                    <a:pt x="3405" y="8660"/>
                    <a:pt x="3548" y="8660"/>
                  </a:cubicBezTo>
                  <a:cubicBezTo>
                    <a:pt x="3679" y="8660"/>
                    <a:pt x="3798" y="8648"/>
                    <a:pt x="3917" y="8637"/>
                  </a:cubicBezTo>
                  <a:lnTo>
                    <a:pt x="3917" y="9744"/>
                  </a:lnTo>
                  <a:lnTo>
                    <a:pt x="3548" y="10530"/>
                  </a:lnTo>
                  <a:lnTo>
                    <a:pt x="3131" y="9744"/>
                  </a:lnTo>
                  <a:lnTo>
                    <a:pt x="3131" y="8625"/>
                  </a:lnTo>
                  <a:close/>
                  <a:moveTo>
                    <a:pt x="2500" y="10220"/>
                  </a:moveTo>
                  <a:lnTo>
                    <a:pt x="3155" y="11446"/>
                  </a:lnTo>
                  <a:lnTo>
                    <a:pt x="3155" y="12577"/>
                  </a:lnTo>
                  <a:lnTo>
                    <a:pt x="786" y="12577"/>
                  </a:lnTo>
                  <a:lnTo>
                    <a:pt x="786" y="10613"/>
                  </a:lnTo>
                  <a:cubicBezTo>
                    <a:pt x="786" y="10399"/>
                    <a:pt x="964" y="10220"/>
                    <a:pt x="1179" y="10220"/>
                  </a:cubicBezTo>
                  <a:close/>
                  <a:moveTo>
                    <a:pt x="5894" y="10220"/>
                  </a:moveTo>
                  <a:cubicBezTo>
                    <a:pt x="6108" y="10220"/>
                    <a:pt x="6287" y="10399"/>
                    <a:pt x="6287" y="10613"/>
                  </a:cubicBezTo>
                  <a:lnTo>
                    <a:pt x="6287" y="12577"/>
                  </a:lnTo>
                  <a:lnTo>
                    <a:pt x="3941" y="12577"/>
                  </a:lnTo>
                  <a:lnTo>
                    <a:pt x="3941" y="11542"/>
                  </a:lnTo>
                  <a:lnTo>
                    <a:pt x="4560" y="10220"/>
                  </a:lnTo>
                  <a:close/>
                  <a:moveTo>
                    <a:pt x="11380" y="1"/>
                  </a:moveTo>
                  <a:cubicBezTo>
                    <a:pt x="10967" y="1"/>
                    <a:pt x="10604" y="208"/>
                    <a:pt x="10394" y="528"/>
                  </a:cubicBezTo>
                  <a:cubicBezTo>
                    <a:pt x="10346" y="525"/>
                    <a:pt x="10296" y="524"/>
                    <a:pt x="10246" y="524"/>
                  </a:cubicBezTo>
                  <a:cubicBezTo>
                    <a:pt x="9730" y="524"/>
                    <a:pt x="9129" y="689"/>
                    <a:pt x="8489" y="993"/>
                  </a:cubicBezTo>
                  <a:cubicBezTo>
                    <a:pt x="8311" y="1076"/>
                    <a:pt x="8144" y="1171"/>
                    <a:pt x="7965" y="1278"/>
                  </a:cubicBezTo>
                  <a:cubicBezTo>
                    <a:pt x="7596" y="1052"/>
                    <a:pt x="7215" y="886"/>
                    <a:pt x="6858" y="755"/>
                  </a:cubicBezTo>
                  <a:cubicBezTo>
                    <a:pt x="6416" y="597"/>
                    <a:pt x="6005" y="519"/>
                    <a:pt x="5636" y="519"/>
                  </a:cubicBezTo>
                  <a:cubicBezTo>
                    <a:pt x="5111" y="519"/>
                    <a:pt x="4673" y="678"/>
                    <a:pt x="4358" y="993"/>
                  </a:cubicBezTo>
                  <a:cubicBezTo>
                    <a:pt x="3905" y="1457"/>
                    <a:pt x="3774" y="2171"/>
                    <a:pt x="3989" y="3053"/>
                  </a:cubicBezTo>
                  <a:lnTo>
                    <a:pt x="2274" y="3053"/>
                  </a:lnTo>
                  <a:cubicBezTo>
                    <a:pt x="1619" y="3053"/>
                    <a:pt x="1095" y="3576"/>
                    <a:pt x="1095" y="4219"/>
                  </a:cubicBezTo>
                  <a:lnTo>
                    <a:pt x="1095" y="6196"/>
                  </a:lnTo>
                  <a:cubicBezTo>
                    <a:pt x="1095" y="7124"/>
                    <a:pt x="1607" y="7922"/>
                    <a:pt x="2346" y="8351"/>
                  </a:cubicBezTo>
                  <a:lnTo>
                    <a:pt x="2346" y="9446"/>
                  </a:lnTo>
                  <a:lnTo>
                    <a:pt x="1179" y="9446"/>
                  </a:lnTo>
                  <a:cubicBezTo>
                    <a:pt x="524" y="9446"/>
                    <a:pt x="0" y="9970"/>
                    <a:pt x="0" y="10613"/>
                  </a:cubicBezTo>
                  <a:lnTo>
                    <a:pt x="0" y="13351"/>
                  </a:lnTo>
                  <a:lnTo>
                    <a:pt x="7072" y="13351"/>
                  </a:lnTo>
                  <a:lnTo>
                    <a:pt x="7072" y="10613"/>
                  </a:lnTo>
                  <a:cubicBezTo>
                    <a:pt x="7072" y="9970"/>
                    <a:pt x="6549" y="9446"/>
                    <a:pt x="5894" y="9446"/>
                  </a:cubicBezTo>
                  <a:lnTo>
                    <a:pt x="4703" y="9446"/>
                  </a:lnTo>
                  <a:lnTo>
                    <a:pt x="4703" y="8446"/>
                  </a:lnTo>
                  <a:cubicBezTo>
                    <a:pt x="4965" y="8589"/>
                    <a:pt x="5275" y="8660"/>
                    <a:pt x="5632" y="8660"/>
                  </a:cubicBezTo>
                  <a:cubicBezTo>
                    <a:pt x="6013" y="8660"/>
                    <a:pt x="6429" y="8577"/>
                    <a:pt x="6894" y="8410"/>
                  </a:cubicBezTo>
                  <a:cubicBezTo>
                    <a:pt x="7239" y="8279"/>
                    <a:pt x="7596" y="8113"/>
                    <a:pt x="7953" y="7898"/>
                  </a:cubicBezTo>
                  <a:cubicBezTo>
                    <a:pt x="8323" y="8125"/>
                    <a:pt x="8692" y="8303"/>
                    <a:pt x="9061" y="8422"/>
                  </a:cubicBezTo>
                  <a:cubicBezTo>
                    <a:pt x="9501" y="8577"/>
                    <a:pt x="9906" y="8660"/>
                    <a:pt x="10275" y="8660"/>
                  </a:cubicBezTo>
                  <a:cubicBezTo>
                    <a:pt x="10799" y="8660"/>
                    <a:pt x="11240" y="8506"/>
                    <a:pt x="11561" y="8184"/>
                  </a:cubicBezTo>
                  <a:cubicBezTo>
                    <a:pt x="12097" y="7648"/>
                    <a:pt x="12180" y="6767"/>
                    <a:pt x="11799" y="5684"/>
                  </a:cubicBezTo>
                  <a:cubicBezTo>
                    <a:pt x="11668" y="5327"/>
                    <a:pt x="11490" y="4958"/>
                    <a:pt x="11275" y="4588"/>
                  </a:cubicBezTo>
                  <a:cubicBezTo>
                    <a:pt x="11371" y="4410"/>
                    <a:pt x="11466" y="4231"/>
                    <a:pt x="11549" y="4065"/>
                  </a:cubicBezTo>
                  <a:cubicBezTo>
                    <a:pt x="11894" y="3362"/>
                    <a:pt x="12049" y="2707"/>
                    <a:pt x="12025" y="2148"/>
                  </a:cubicBezTo>
                  <a:cubicBezTo>
                    <a:pt x="12371" y="1921"/>
                    <a:pt x="12585" y="1517"/>
                    <a:pt x="12549" y="1076"/>
                  </a:cubicBezTo>
                  <a:cubicBezTo>
                    <a:pt x="12502" y="505"/>
                    <a:pt x="12037" y="52"/>
                    <a:pt x="11478" y="5"/>
                  </a:cubicBezTo>
                  <a:cubicBezTo>
                    <a:pt x="11445" y="2"/>
                    <a:pt x="11412" y="1"/>
                    <a:pt x="11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2" name="Google Shape;1702;p38"/>
          <p:cNvGrpSpPr/>
          <p:nvPr/>
        </p:nvGrpSpPr>
        <p:grpSpPr>
          <a:xfrm>
            <a:off x="5924188" y="1958938"/>
            <a:ext cx="333975" cy="334000"/>
            <a:chOff x="3425425" y="1330350"/>
            <a:chExt cx="333975" cy="334000"/>
          </a:xfrm>
        </p:grpSpPr>
        <p:sp>
          <p:nvSpPr>
            <p:cNvPr id="1703" name="Google Shape;1703;p38"/>
            <p:cNvSpPr/>
            <p:nvPr/>
          </p:nvSpPr>
          <p:spPr>
            <a:xfrm>
              <a:off x="3661450" y="1487825"/>
              <a:ext cx="58675" cy="19350"/>
            </a:xfrm>
            <a:custGeom>
              <a:avLst/>
              <a:gdLst/>
              <a:ahLst/>
              <a:cxnLst/>
              <a:rect l="l" t="t" r="r" b="b"/>
              <a:pathLst>
                <a:path w="2347" h="774" extrusionOk="0">
                  <a:moveTo>
                    <a:pt x="1" y="0"/>
                  </a:moveTo>
                  <a:lnTo>
                    <a:pt x="1" y="774"/>
                  </a:lnTo>
                  <a:lnTo>
                    <a:pt x="2346" y="774"/>
                  </a:lnTo>
                  <a:lnTo>
                    <a:pt x="2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3661450" y="1526800"/>
              <a:ext cx="58675" cy="19675"/>
            </a:xfrm>
            <a:custGeom>
              <a:avLst/>
              <a:gdLst/>
              <a:ahLst/>
              <a:cxnLst/>
              <a:rect l="l" t="t" r="r" b="b"/>
              <a:pathLst>
                <a:path w="2347" h="787" extrusionOk="0">
                  <a:moveTo>
                    <a:pt x="1" y="1"/>
                  </a:moveTo>
                  <a:lnTo>
                    <a:pt x="1" y="787"/>
                  </a:lnTo>
                  <a:lnTo>
                    <a:pt x="2346" y="787"/>
                  </a:lnTo>
                  <a:lnTo>
                    <a:pt x="2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3464400" y="1487825"/>
              <a:ext cx="58675" cy="19350"/>
            </a:xfrm>
            <a:custGeom>
              <a:avLst/>
              <a:gdLst/>
              <a:ahLst/>
              <a:cxnLst/>
              <a:rect l="l" t="t" r="r" b="b"/>
              <a:pathLst>
                <a:path w="2347" h="774" extrusionOk="0">
                  <a:moveTo>
                    <a:pt x="1" y="0"/>
                  </a:moveTo>
                  <a:lnTo>
                    <a:pt x="1" y="774"/>
                  </a:lnTo>
                  <a:lnTo>
                    <a:pt x="2346" y="774"/>
                  </a:lnTo>
                  <a:lnTo>
                    <a:pt x="234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3464400" y="1526800"/>
              <a:ext cx="58675" cy="19675"/>
            </a:xfrm>
            <a:custGeom>
              <a:avLst/>
              <a:gdLst/>
              <a:ahLst/>
              <a:cxnLst/>
              <a:rect l="l" t="t" r="r" b="b"/>
              <a:pathLst>
                <a:path w="2347" h="787" extrusionOk="0">
                  <a:moveTo>
                    <a:pt x="1" y="1"/>
                  </a:moveTo>
                  <a:lnTo>
                    <a:pt x="1" y="787"/>
                  </a:lnTo>
                  <a:lnTo>
                    <a:pt x="2346" y="787"/>
                  </a:lnTo>
                  <a:lnTo>
                    <a:pt x="23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3425425" y="1330350"/>
              <a:ext cx="333975" cy="334000"/>
            </a:xfrm>
            <a:custGeom>
              <a:avLst/>
              <a:gdLst/>
              <a:ahLst/>
              <a:cxnLst/>
              <a:rect l="l" t="t" r="r" b="b"/>
              <a:pathLst>
                <a:path w="13359" h="13360" extrusionOk="0">
                  <a:moveTo>
                    <a:pt x="6680" y="786"/>
                  </a:moveTo>
                  <a:cubicBezTo>
                    <a:pt x="7751" y="786"/>
                    <a:pt x="8632" y="1667"/>
                    <a:pt x="8632" y="2751"/>
                  </a:cubicBezTo>
                  <a:cubicBezTo>
                    <a:pt x="8632" y="3299"/>
                    <a:pt x="8394" y="3834"/>
                    <a:pt x="7977" y="4204"/>
                  </a:cubicBezTo>
                  <a:lnTo>
                    <a:pt x="7846" y="4323"/>
                  </a:lnTo>
                  <a:lnTo>
                    <a:pt x="7846" y="6299"/>
                  </a:lnTo>
                  <a:lnTo>
                    <a:pt x="7072" y="6299"/>
                  </a:lnTo>
                  <a:lnTo>
                    <a:pt x="7072" y="3680"/>
                  </a:lnTo>
                  <a:lnTo>
                    <a:pt x="7751" y="2858"/>
                  </a:lnTo>
                  <a:lnTo>
                    <a:pt x="7156" y="2358"/>
                  </a:lnTo>
                  <a:lnTo>
                    <a:pt x="6680" y="2918"/>
                  </a:lnTo>
                  <a:lnTo>
                    <a:pt x="6191" y="2334"/>
                  </a:lnTo>
                  <a:lnTo>
                    <a:pt x="5596" y="2846"/>
                  </a:lnTo>
                  <a:lnTo>
                    <a:pt x="6287" y="3656"/>
                  </a:lnTo>
                  <a:lnTo>
                    <a:pt x="6287" y="6287"/>
                  </a:lnTo>
                  <a:lnTo>
                    <a:pt x="5501" y="6287"/>
                  </a:lnTo>
                  <a:lnTo>
                    <a:pt x="5501" y="4323"/>
                  </a:lnTo>
                  <a:lnTo>
                    <a:pt x="5370" y="4204"/>
                  </a:lnTo>
                  <a:cubicBezTo>
                    <a:pt x="4953" y="3834"/>
                    <a:pt x="4715" y="3299"/>
                    <a:pt x="4715" y="2739"/>
                  </a:cubicBezTo>
                  <a:cubicBezTo>
                    <a:pt x="4715" y="1667"/>
                    <a:pt x="5596" y="786"/>
                    <a:pt x="6680" y="786"/>
                  </a:cubicBezTo>
                  <a:close/>
                  <a:moveTo>
                    <a:pt x="7846" y="7073"/>
                  </a:moveTo>
                  <a:lnTo>
                    <a:pt x="7846" y="7859"/>
                  </a:lnTo>
                  <a:lnTo>
                    <a:pt x="5501" y="7859"/>
                  </a:lnTo>
                  <a:lnTo>
                    <a:pt x="5501" y="7073"/>
                  </a:lnTo>
                  <a:close/>
                  <a:moveTo>
                    <a:pt x="4203" y="3918"/>
                  </a:moveTo>
                  <a:cubicBezTo>
                    <a:pt x="4334" y="4192"/>
                    <a:pt x="4501" y="4442"/>
                    <a:pt x="4715" y="4668"/>
                  </a:cubicBezTo>
                  <a:lnTo>
                    <a:pt x="4715" y="8645"/>
                  </a:lnTo>
                  <a:lnTo>
                    <a:pt x="6287" y="8645"/>
                  </a:lnTo>
                  <a:lnTo>
                    <a:pt x="6287" y="9454"/>
                  </a:lnTo>
                  <a:lnTo>
                    <a:pt x="3131" y="9454"/>
                  </a:lnTo>
                  <a:lnTo>
                    <a:pt x="3131" y="11085"/>
                  </a:lnTo>
                  <a:cubicBezTo>
                    <a:pt x="2667" y="11240"/>
                    <a:pt x="2346" y="11681"/>
                    <a:pt x="2346" y="12193"/>
                  </a:cubicBezTo>
                  <a:cubicBezTo>
                    <a:pt x="2346" y="12324"/>
                    <a:pt x="2369" y="12455"/>
                    <a:pt x="2417" y="12585"/>
                  </a:cubicBezTo>
                  <a:lnTo>
                    <a:pt x="774" y="12585"/>
                  </a:lnTo>
                  <a:lnTo>
                    <a:pt x="774" y="3918"/>
                  </a:lnTo>
                  <a:close/>
                  <a:moveTo>
                    <a:pt x="3512" y="11800"/>
                  </a:moveTo>
                  <a:cubicBezTo>
                    <a:pt x="3727" y="11800"/>
                    <a:pt x="3905" y="11978"/>
                    <a:pt x="3905" y="12193"/>
                  </a:cubicBezTo>
                  <a:cubicBezTo>
                    <a:pt x="3905" y="12407"/>
                    <a:pt x="3727" y="12585"/>
                    <a:pt x="3512" y="12585"/>
                  </a:cubicBezTo>
                  <a:cubicBezTo>
                    <a:pt x="3298" y="12585"/>
                    <a:pt x="3120" y="12407"/>
                    <a:pt x="3120" y="12193"/>
                  </a:cubicBezTo>
                  <a:cubicBezTo>
                    <a:pt x="3120" y="11978"/>
                    <a:pt x="3298" y="11800"/>
                    <a:pt x="3512" y="11800"/>
                  </a:cubicBezTo>
                  <a:close/>
                  <a:moveTo>
                    <a:pt x="6287" y="10228"/>
                  </a:moveTo>
                  <a:lnTo>
                    <a:pt x="6287" y="11085"/>
                  </a:lnTo>
                  <a:cubicBezTo>
                    <a:pt x="5822" y="11240"/>
                    <a:pt x="5501" y="11681"/>
                    <a:pt x="5501" y="12193"/>
                  </a:cubicBezTo>
                  <a:cubicBezTo>
                    <a:pt x="5501" y="12324"/>
                    <a:pt x="5525" y="12455"/>
                    <a:pt x="5572" y="12585"/>
                  </a:cubicBezTo>
                  <a:lnTo>
                    <a:pt x="4620" y="12585"/>
                  </a:lnTo>
                  <a:cubicBezTo>
                    <a:pt x="4667" y="12455"/>
                    <a:pt x="4691" y="12324"/>
                    <a:pt x="4691" y="12193"/>
                  </a:cubicBezTo>
                  <a:cubicBezTo>
                    <a:pt x="4691" y="11681"/>
                    <a:pt x="4358" y="11240"/>
                    <a:pt x="3905" y="11085"/>
                  </a:cubicBezTo>
                  <a:lnTo>
                    <a:pt x="3905" y="10228"/>
                  </a:lnTo>
                  <a:close/>
                  <a:moveTo>
                    <a:pt x="6668" y="11800"/>
                  </a:moveTo>
                  <a:cubicBezTo>
                    <a:pt x="6882" y="11800"/>
                    <a:pt x="7061" y="11978"/>
                    <a:pt x="7061" y="12193"/>
                  </a:cubicBezTo>
                  <a:cubicBezTo>
                    <a:pt x="7061" y="12407"/>
                    <a:pt x="6882" y="12585"/>
                    <a:pt x="6668" y="12585"/>
                  </a:cubicBezTo>
                  <a:cubicBezTo>
                    <a:pt x="6453" y="12585"/>
                    <a:pt x="6275" y="12407"/>
                    <a:pt x="6275" y="12193"/>
                  </a:cubicBezTo>
                  <a:cubicBezTo>
                    <a:pt x="6275" y="11978"/>
                    <a:pt x="6453" y="11800"/>
                    <a:pt x="6668" y="11800"/>
                  </a:cubicBezTo>
                  <a:close/>
                  <a:moveTo>
                    <a:pt x="9442" y="10228"/>
                  </a:moveTo>
                  <a:lnTo>
                    <a:pt x="9442" y="11085"/>
                  </a:lnTo>
                  <a:cubicBezTo>
                    <a:pt x="8989" y="11240"/>
                    <a:pt x="8656" y="11681"/>
                    <a:pt x="8656" y="12193"/>
                  </a:cubicBezTo>
                  <a:cubicBezTo>
                    <a:pt x="8656" y="12324"/>
                    <a:pt x="8680" y="12455"/>
                    <a:pt x="8727" y="12585"/>
                  </a:cubicBezTo>
                  <a:lnTo>
                    <a:pt x="7787" y="12585"/>
                  </a:lnTo>
                  <a:cubicBezTo>
                    <a:pt x="7823" y="12455"/>
                    <a:pt x="7846" y="12324"/>
                    <a:pt x="7846" y="12193"/>
                  </a:cubicBezTo>
                  <a:cubicBezTo>
                    <a:pt x="7846" y="11681"/>
                    <a:pt x="7525" y="11240"/>
                    <a:pt x="7061" y="11085"/>
                  </a:cubicBezTo>
                  <a:lnTo>
                    <a:pt x="7061" y="10228"/>
                  </a:lnTo>
                  <a:close/>
                  <a:moveTo>
                    <a:pt x="9823" y="11800"/>
                  </a:moveTo>
                  <a:cubicBezTo>
                    <a:pt x="10037" y="11800"/>
                    <a:pt x="10216" y="11978"/>
                    <a:pt x="10216" y="12193"/>
                  </a:cubicBezTo>
                  <a:cubicBezTo>
                    <a:pt x="10216" y="12407"/>
                    <a:pt x="10037" y="12585"/>
                    <a:pt x="9823" y="12585"/>
                  </a:cubicBezTo>
                  <a:cubicBezTo>
                    <a:pt x="9608" y="12585"/>
                    <a:pt x="9430" y="12407"/>
                    <a:pt x="9430" y="12193"/>
                  </a:cubicBezTo>
                  <a:cubicBezTo>
                    <a:pt x="9430" y="11978"/>
                    <a:pt x="9608" y="11800"/>
                    <a:pt x="9823" y="11800"/>
                  </a:cubicBezTo>
                  <a:close/>
                  <a:moveTo>
                    <a:pt x="12573" y="3918"/>
                  </a:moveTo>
                  <a:lnTo>
                    <a:pt x="12573" y="12585"/>
                  </a:lnTo>
                  <a:lnTo>
                    <a:pt x="10942" y="12585"/>
                  </a:lnTo>
                  <a:cubicBezTo>
                    <a:pt x="10978" y="12455"/>
                    <a:pt x="11002" y="12324"/>
                    <a:pt x="11002" y="12193"/>
                  </a:cubicBezTo>
                  <a:cubicBezTo>
                    <a:pt x="11002" y="11681"/>
                    <a:pt x="10680" y="11240"/>
                    <a:pt x="10228" y="11085"/>
                  </a:cubicBezTo>
                  <a:lnTo>
                    <a:pt x="10228" y="9454"/>
                  </a:lnTo>
                  <a:lnTo>
                    <a:pt x="7072" y="9454"/>
                  </a:lnTo>
                  <a:lnTo>
                    <a:pt x="7072" y="8645"/>
                  </a:lnTo>
                  <a:lnTo>
                    <a:pt x="8632" y="8645"/>
                  </a:lnTo>
                  <a:lnTo>
                    <a:pt x="8632" y="4668"/>
                  </a:lnTo>
                  <a:cubicBezTo>
                    <a:pt x="8846" y="4442"/>
                    <a:pt x="9025" y="4192"/>
                    <a:pt x="9156" y="3918"/>
                  </a:cubicBezTo>
                  <a:close/>
                  <a:moveTo>
                    <a:pt x="6680" y="1"/>
                  </a:moveTo>
                  <a:cubicBezTo>
                    <a:pt x="5167" y="1"/>
                    <a:pt x="3941" y="1239"/>
                    <a:pt x="3941" y="2751"/>
                  </a:cubicBezTo>
                  <a:cubicBezTo>
                    <a:pt x="3941" y="2882"/>
                    <a:pt x="3941" y="3001"/>
                    <a:pt x="3965" y="3132"/>
                  </a:cubicBezTo>
                  <a:lnTo>
                    <a:pt x="0" y="3132"/>
                  </a:lnTo>
                  <a:lnTo>
                    <a:pt x="0" y="13359"/>
                  </a:lnTo>
                  <a:lnTo>
                    <a:pt x="13359" y="13359"/>
                  </a:lnTo>
                  <a:lnTo>
                    <a:pt x="13359" y="3132"/>
                  </a:lnTo>
                  <a:lnTo>
                    <a:pt x="9382" y="3132"/>
                  </a:lnTo>
                  <a:cubicBezTo>
                    <a:pt x="9406" y="3001"/>
                    <a:pt x="9418" y="2882"/>
                    <a:pt x="9418" y="2751"/>
                  </a:cubicBezTo>
                  <a:cubicBezTo>
                    <a:pt x="9418" y="1239"/>
                    <a:pt x="8192" y="1"/>
                    <a:pt x="6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8" name="Google Shape;1708;p38"/>
          <p:cNvSpPr/>
          <p:nvPr/>
        </p:nvSpPr>
        <p:spPr>
          <a:xfrm rot="-845760">
            <a:off x="363099" y="2204671"/>
            <a:ext cx="1034697" cy="839174"/>
          </a:xfrm>
          <a:custGeom>
            <a:avLst/>
            <a:gdLst/>
            <a:ahLst/>
            <a:cxnLst/>
            <a:rect l="l" t="t" r="r" b="b"/>
            <a:pathLst>
              <a:path w="25793" h="20919" extrusionOk="0">
                <a:moveTo>
                  <a:pt x="17946" y="10748"/>
                </a:moveTo>
                <a:lnTo>
                  <a:pt x="17946" y="10748"/>
                </a:lnTo>
                <a:cubicBezTo>
                  <a:pt x="17863" y="13657"/>
                  <a:pt x="17925" y="16565"/>
                  <a:pt x="17925" y="19452"/>
                </a:cubicBezTo>
                <a:cubicBezTo>
                  <a:pt x="17925" y="19494"/>
                  <a:pt x="17946" y="19515"/>
                  <a:pt x="17967" y="19515"/>
                </a:cubicBezTo>
                <a:lnTo>
                  <a:pt x="14640" y="19515"/>
                </a:lnTo>
                <a:cubicBezTo>
                  <a:pt x="14661" y="19515"/>
                  <a:pt x="14682" y="19494"/>
                  <a:pt x="14682" y="19452"/>
                </a:cubicBezTo>
                <a:cubicBezTo>
                  <a:pt x="14703" y="18741"/>
                  <a:pt x="14661" y="17988"/>
                  <a:pt x="14640" y="17276"/>
                </a:cubicBezTo>
                <a:cubicBezTo>
                  <a:pt x="14703" y="17255"/>
                  <a:pt x="14745" y="17234"/>
                  <a:pt x="14787" y="17172"/>
                </a:cubicBezTo>
                <a:cubicBezTo>
                  <a:pt x="15938" y="15079"/>
                  <a:pt x="16984" y="12945"/>
                  <a:pt x="17946" y="10748"/>
                </a:cubicBezTo>
                <a:close/>
                <a:moveTo>
                  <a:pt x="21399" y="13468"/>
                </a:moveTo>
                <a:cubicBezTo>
                  <a:pt x="21922" y="15477"/>
                  <a:pt x="22466" y="17486"/>
                  <a:pt x="23010" y="19473"/>
                </a:cubicBezTo>
                <a:cubicBezTo>
                  <a:pt x="23010" y="19494"/>
                  <a:pt x="23010" y="19515"/>
                  <a:pt x="23010" y="19515"/>
                </a:cubicBezTo>
                <a:lnTo>
                  <a:pt x="21252" y="19515"/>
                </a:lnTo>
                <a:cubicBezTo>
                  <a:pt x="21294" y="17632"/>
                  <a:pt x="21231" y="15749"/>
                  <a:pt x="21148" y="13866"/>
                </a:cubicBezTo>
                <a:cubicBezTo>
                  <a:pt x="21231" y="13740"/>
                  <a:pt x="21315" y="13594"/>
                  <a:pt x="21399" y="13468"/>
                </a:cubicBezTo>
                <a:close/>
                <a:moveTo>
                  <a:pt x="10874" y="8112"/>
                </a:moveTo>
                <a:cubicBezTo>
                  <a:pt x="12192" y="11062"/>
                  <a:pt x="13364" y="14054"/>
                  <a:pt x="14368" y="17109"/>
                </a:cubicBezTo>
                <a:cubicBezTo>
                  <a:pt x="14389" y="17151"/>
                  <a:pt x="14410" y="17193"/>
                  <a:pt x="14452" y="17214"/>
                </a:cubicBezTo>
                <a:cubicBezTo>
                  <a:pt x="14410" y="17967"/>
                  <a:pt x="14410" y="18741"/>
                  <a:pt x="14515" y="19473"/>
                </a:cubicBezTo>
                <a:cubicBezTo>
                  <a:pt x="14515" y="19494"/>
                  <a:pt x="14536" y="19515"/>
                  <a:pt x="14536" y="19515"/>
                </a:cubicBezTo>
                <a:lnTo>
                  <a:pt x="13406" y="19515"/>
                </a:lnTo>
                <a:cubicBezTo>
                  <a:pt x="12757" y="19536"/>
                  <a:pt x="12109" y="19536"/>
                  <a:pt x="11460" y="19536"/>
                </a:cubicBezTo>
                <a:cubicBezTo>
                  <a:pt x="11188" y="15728"/>
                  <a:pt x="11062" y="11920"/>
                  <a:pt x="10874" y="8112"/>
                </a:cubicBezTo>
                <a:close/>
                <a:moveTo>
                  <a:pt x="18135" y="10330"/>
                </a:moveTo>
                <a:lnTo>
                  <a:pt x="19474" y="15937"/>
                </a:lnTo>
                <a:cubicBezTo>
                  <a:pt x="19498" y="16045"/>
                  <a:pt x="19597" y="16105"/>
                  <a:pt x="19697" y="16105"/>
                </a:cubicBezTo>
                <a:cubicBezTo>
                  <a:pt x="19772" y="16105"/>
                  <a:pt x="19848" y="16072"/>
                  <a:pt x="19892" y="16000"/>
                </a:cubicBezTo>
                <a:cubicBezTo>
                  <a:pt x="20248" y="15393"/>
                  <a:pt x="20604" y="14807"/>
                  <a:pt x="20959" y="14201"/>
                </a:cubicBezTo>
                <a:lnTo>
                  <a:pt x="20959" y="14201"/>
                </a:lnTo>
                <a:cubicBezTo>
                  <a:pt x="20938" y="15979"/>
                  <a:pt x="20918" y="17758"/>
                  <a:pt x="21022" y="19515"/>
                </a:cubicBezTo>
                <a:cubicBezTo>
                  <a:pt x="20436" y="19515"/>
                  <a:pt x="19850" y="19536"/>
                  <a:pt x="19285" y="19536"/>
                </a:cubicBezTo>
                <a:lnTo>
                  <a:pt x="18114" y="19536"/>
                </a:lnTo>
                <a:cubicBezTo>
                  <a:pt x="18135" y="19515"/>
                  <a:pt x="18135" y="19494"/>
                  <a:pt x="18135" y="19452"/>
                </a:cubicBezTo>
                <a:cubicBezTo>
                  <a:pt x="18135" y="16439"/>
                  <a:pt x="18218" y="13426"/>
                  <a:pt x="18093" y="10434"/>
                </a:cubicBezTo>
                <a:cubicBezTo>
                  <a:pt x="18114" y="10392"/>
                  <a:pt x="18135" y="10372"/>
                  <a:pt x="18135" y="10330"/>
                </a:cubicBezTo>
                <a:close/>
                <a:moveTo>
                  <a:pt x="10749" y="8572"/>
                </a:moveTo>
                <a:lnTo>
                  <a:pt x="10749" y="8572"/>
                </a:lnTo>
                <a:cubicBezTo>
                  <a:pt x="10728" y="12213"/>
                  <a:pt x="10958" y="15895"/>
                  <a:pt x="11251" y="19536"/>
                </a:cubicBezTo>
                <a:cubicBezTo>
                  <a:pt x="9514" y="19536"/>
                  <a:pt x="7777" y="19557"/>
                  <a:pt x="6041" y="19578"/>
                </a:cubicBezTo>
                <a:cubicBezTo>
                  <a:pt x="5957" y="18176"/>
                  <a:pt x="5873" y="16774"/>
                  <a:pt x="5748" y="15372"/>
                </a:cubicBezTo>
                <a:cubicBezTo>
                  <a:pt x="5811" y="15330"/>
                  <a:pt x="5852" y="15289"/>
                  <a:pt x="5894" y="15247"/>
                </a:cubicBezTo>
                <a:cubicBezTo>
                  <a:pt x="6480" y="16021"/>
                  <a:pt x="7087" y="16795"/>
                  <a:pt x="7694" y="17590"/>
                </a:cubicBezTo>
                <a:cubicBezTo>
                  <a:pt x="7736" y="17653"/>
                  <a:pt x="7840" y="17695"/>
                  <a:pt x="7924" y="17695"/>
                </a:cubicBezTo>
                <a:cubicBezTo>
                  <a:pt x="7903" y="18239"/>
                  <a:pt x="7882" y="18762"/>
                  <a:pt x="7924" y="19306"/>
                </a:cubicBezTo>
                <a:cubicBezTo>
                  <a:pt x="7924" y="19358"/>
                  <a:pt x="7961" y="19384"/>
                  <a:pt x="7997" y="19384"/>
                </a:cubicBezTo>
                <a:cubicBezTo>
                  <a:pt x="8034" y="19384"/>
                  <a:pt x="8070" y="19358"/>
                  <a:pt x="8070" y="19306"/>
                </a:cubicBezTo>
                <a:cubicBezTo>
                  <a:pt x="8091" y="18741"/>
                  <a:pt x="8070" y="18176"/>
                  <a:pt x="8049" y="17611"/>
                </a:cubicBezTo>
                <a:cubicBezTo>
                  <a:pt x="8070" y="17590"/>
                  <a:pt x="8091" y="17569"/>
                  <a:pt x="8091" y="17527"/>
                </a:cubicBezTo>
                <a:lnTo>
                  <a:pt x="10749" y="8572"/>
                </a:lnTo>
                <a:close/>
                <a:moveTo>
                  <a:pt x="5664" y="15477"/>
                </a:moveTo>
                <a:cubicBezTo>
                  <a:pt x="5706" y="16837"/>
                  <a:pt x="5790" y="18218"/>
                  <a:pt x="5894" y="19578"/>
                </a:cubicBezTo>
                <a:cubicBezTo>
                  <a:pt x="4597" y="19599"/>
                  <a:pt x="3300" y="19620"/>
                  <a:pt x="2023" y="19641"/>
                </a:cubicBezTo>
                <a:cubicBezTo>
                  <a:pt x="2003" y="19515"/>
                  <a:pt x="2003" y="19390"/>
                  <a:pt x="2003" y="19264"/>
                </a:cubicBezTo>
                <a:cubicBezTo>
                  <a:pt x="3174" y="17946"/>
                  <a:pt x="4367" y="16670"/>
                  <a:pt x="5664" y="15477"/>
                </a:cubicBezTo>
                <a:close/>
                <a:moveTo>
                  <a:pt x="1597" y="0"/>
                </a:moveTo>
                <a:cubicBezTo>
                  <a:pt x="1526" y="0"/>
                  <a:pt x="1454" y="32"/>
                  <a:pt x="1417" y="98"/>
                </a:cubicBezTo>
                <a:cubicBezTo>
                  <a:pt x="1082" y="726"/>
                  <a:pt x="601" y="1270"/>
                  <a:pt x="99" y="1793"/>
                </a:cubicBezTo>
                <a:cubicBezTo>
                  <a:pt x="1" y="1891"/>
                  <a:pt x="94" y="2014"/>
                  <a:pt x="199" y="2014"/>
                </a:cubicBezTo>
                <a:cubicBezTo>
                  <a:pt x="228" y="2014"/>
                  <a:pt x="259" y="2004"/>
                  <a:pt x="287" y="1981"/>
                </a:cubicBezTo>
                <a:cubicBezTo>
                  <a:pt x="601" y="1709"/>
                  <a:pt x="873" y="1416"/>
                  <a:pt x="1145" y="1102"/>
                </a:cubicBezTo>
                <a:lnTo>
                  <a:pt x="1145" y="1102"/>
                </a:lnTo>
                <a:cubicBezTo>
                  <a:pt x="1019" y="4178"/>
                  <a:pt x="1249" y="7275"/>
                  <a:pt x="1333" y="10351"/>
                </a:cubicBezTo>
                <a:cubicBezTo>
                  <a:pt x="1396" y="13301"/>
                  <a:pt x="1500" y="16272"/>
                  <a:pt x="1563" y="19222"/>
                </a:cubicBezTo>
                <a:lnTo>
                  <a:pt x="1542" y="19264"/>
                </a:lnTo>
                <a:cubicBezTo>
                  <a:pt x="1459" y="19369"/>
                  <a:pt x="1500" y="19494"/>
                  <a:pt x="1584" y="19557"/>
                </a:cubicBezTo>
                <a:cubicBezTo>
                  <a:pt x="1584" y="19662"/>
                  <a:pt x="1584" y="19766"/>
                  <a:pt x="1584" y="19871"/>
                </a:cubicBezTo>
                <a:cubicBezTo>
                  <a:pt x="1584" y="19975"/>
                  <a:pt x="1689" y="20080"/>
                  <a:pt x="1814" y="20080"/>
                </a:cubicBezTo>
                <a:cubicBezTo>
                  <a:pt x="3195" y="20080"/>
                  <a:pt x="4576" y="20059"/>
                  <a:pt x="5957" y="20038"/>
                </a:cubicBezTo>
                <a:cubicBezTo>
                  <a:pt x="5968" y="20049"/>
                  <a:pt x="5983" y="20054"/>
                  <a:pt x="5999" y="20054"/>
                </a:cubicBezTo>
                <a:cubicBezTo>
                  <a:pt x="6015" y="20054"/>
                  <a:pt x="6030" y="20049"/>
                  <a:pt x="6041" y="20038"/>
                </a:cubicBezTo>
                <a:cubicBezTo>
                  <a:pt x="8510" y="20017"/>
                  <a:pt x="10958" y="19996"/>
                  <a:pt x="13406" y="19975"/>
                </a:cubicBezTo>
                <a:cubicBezTo>
                  <a:pt x="15310" y="19975"/>
                  <a:pt x="17214" y="19975"/>
                  <a:pt x="19118" y="19996"/>
                </a:cubicBezTo>
                <a:cubicBezTo>
                  <a:pt x="20433" y="19996"/>
                  <a:pt x="21768" y="20059"/>
                  <a:pt x="23095" y="20059"/>
                </a:cubicBezTo>
                <a:cubicBezTo>
                  <a:pt x="23647" y="20059"/>
                  <a:pt x="24199" y="20048"/>
                  <a:pt x="24747" y="20017"/>
                </a:cubicBezTo>
                <a:lnTo>
                  <a:pt x="24747" y="20017"/>
                </a:lnTo>
                <a:cubicBezTo>
                  <a:pt x="24663" y="20059"/>
                  <a:pt x="24579" y="20101"/>
                  <a:pt x="24516" y="20143"/>
                </a:cubicBezTo>
                <a:cubicBezTo>
                  <a:pt x="24244" y="20289"/>
                  <a:pt x="23931" y="20394"/>
                  <a:pt x="23721" y="20603"/>
                </a:cubicBezTo>
                <a:cubicBezTo>
                  <a:pt x="23540" y="20684"/>
                  <a:pt x="23668" y="20918"/>
                  <a:pt x="23827" y="20918"/>
                </a:cubicBezTo>
                <a:cubicBezTo>
                  <a:pt x="23834" y="20918"/>
                  <a:pt x="23840" y="20918"/>
                  <a:pt x="23847" y="20917"/>
                </a:cubicBezTo>
                <a:cubicBezTo>
                  <a:pt x="24161" y="20854"/>
                  <a:pt x="24454" y="20666"/>
                  <a:pt x="24726" y="20519"/>
                </a:cubicBezTo>
                <a:cubicBezTo>
                  <a:pt x="25039" y="20352"/>
                  <a:pt x="25353" y="20206"/>
                  <a:pt x="25667" y="20038"/>
                </a:cubicBezTo>
                <a:cubicBezTo>
                  <a:pt x="25793" y="19955"/>
                  <a:pt x="25772" y="19745"/>
                  <a:pt x="25646" y="19662"/>
                </a:cubicBezTo>
                <a:cubicBezTo>
                  <a:pt x="25207" y="19369"/>
                  <a:pt x="24767" y="19097"/>
                  <a:pt x="24307" y="18867"/>
                </a:cubicBezTo>
                <a:cubicBezTo>
                  <a:pt x="24279" y="18849"/>
                  <a:pt x="24250" y="18842"/>
                  <a:pt x="24221" y="18842"/>
                </a:cubicBezTo>
                <a:cubicBezTo>
                  <a:pt x="24074" y="18842"/>
                  <a:pt x="23937" y="19034"/>
                  <a:pt x="24077" y="19139"/>
                </a:cubicBezTo>
                <a:cubicBezTo>
                  <a:pt x="24286" y="19306"/>
                  <a:pt x="24495" y="19452"/>
                  <a:pt x="24726" y="19599"/>
                </a:cubicBezTo>
                <a:cubicBezTo>
                  <a:pt x="24286" y="19557"/>
                  <a:pt x="23847" y="19536"/>
                  <a:pt x="23407" y="19536"/>
                </a:cubicBezTo>
                <a:cubicBezTo>
                  <a:pt x="23428" y="19494"/>
                  <a:pt x="23449" y="19431"/>
                  <a:pt x="23428" y="19369"/>
                </a:cubicBezTo>
                <a:cubicBezTo>
                  <a:pt x="22863" y="17193"/>
                  <a:pt x="22257" y="15017"/>
                  <a:pt x="21692" y="12841"/>
                </a:cubicBezTo>
                <a:cubicBezTo>
                  <a:pt x="21656" y="12733"/>
                  <a:pt x="21558" y="12673"/>
                  <a:pt x="21461" y="12673"/>
                </a:cubicBezTo>
                <a:cubicBezTo>
                  <a:pt x="21389" y="12673"/>
                  <a:pt x="21318" y="12706"/>
                  <a:pt x="21273" y="12778"/>
                </a:cubicBezTo>
                <a:cubicBezTo>
                  <a:pt x="21231" y="12882"/>
                  <a:pt x="21169" y="12966"/>
                  <a:pt x="21106" y="13050"/>
                </a:cubicBezTo>
                <a:lnTo>
                  <a:pt x="21106" y="13029"/>
                </a:lnTo>
                <a:cubicBezTo>
                  <a:pt x="21106" y="12977"/>
                  <a:pt x="21069" y="12950"/>
                  <a:pt x="21033" y="12950"/>
                </a:cubicBezTo>
                <a:cubicBezTo>
                  <a:pt x="20996" y="12950"/>
                  <a:pt x="20959" y="12977"/>
                  <a:pt x="20959" y="13029"/>
                </a:cubicBezTo>
                <a:cubicBezTo>
                  <a:pt x="20959" y="13133"/>
                  <a:pt x="20959" y="13217"/>
                  <a:pt x="20959" y="13322"/>
                </a:cubicBezTo>
                <a:cubicBezTo>
                  <a:pt x="20562" y="13970"/>
                  <a:pt x="20185" y="14640"/>
                  <a:pt x="19788" y="15310"/>
                </a:cubicBezTo>
                <a:cubicBezTo>
                  <a:pt x="19327" y="13385"/>
                  <a:pt x="18867" y="11480"/>
                  <a:pt x="18428" y="9576"/>
                </a:cubicBezTo>
                <a:cubicBezTo>
                  <a:pt x="18404" y="9481"/>
                  <a:pt x="18298" y="9419"/>
                  <a:pt x="18196" y="9419"/>
                </a:cubicBezTo>
                <a:cubicBezTo>
                  <a:pt x="18119" y="9419"/>
                  <a:pt x="18045" y="9454"/>
                  <a:pt x="18009" y="9535"/>
                </a:cubicBezTo>
                <a:cubicBezTo>
                  <a:pt x="17005" y="11899"/>
                  <a:pt x="15875" y="14221"/>
                  <a:pt x="14640" y="16502"/>
                </a:cubicBezTo>
                <a:cubicBezTo>
                  <a:pt x="13594" y="13405"/>
                  <a:pt x="12381" y="10351"/>
                  <a:pt x="11042" y="7359"/>
                </a:cubicBezTo>
                <a:cubicBezTo>
                  <a:pt x="11006" y="7280"/>
                  <a:pt x="10938" y="7245"/>
                  <a:pt x="10866" y="7245"/>
                </a:cubicBezTo>
                <a:cubicBezTo>
                  <a:pt x="10767" y="7245"/>
                  <a:pt x="10660" y="7312"/>
                  <a:pt x="10623" y="7421"/>
                </a:cubicBezTo>
                <a:cubicBezTo>
                  <a:pt x="9682" y="10602"/>
                  <a:pt x="8740" y="13803"/>
                  <a:pt x="7798" y="17004"/>
                </a:cubicBezTo>
                <a:cubicBezTo>
                  <a:pt x="7233" y="16272"/>
                  <a:pt x="6669" y="15540"/>
                  <a:pt x="6104" y="14807"/>
                </a:cubicBezTo>
                <a:cubicBezTo>
                  <a:pt x="6054" y="14745"/>
                  <a:pt x="5981" y="14705"/>
                  <a:pt x="5909" y="14705"/>
                </a:cubicBezTo>
                <a:cubicBezTo>
                  <a:pt x="5860" y="14705"/>
                  <a:pt x="5811" y="14723"/>
                  <a:pt x="5769" y="14765"/>
                </a:cubicBezTo>
                <a:cubicBezTo>
                  <a:pt x="4430" y="16000"/>
                  <a:pt x="3153" y="17297"/>
                  <a:pt x="2003" y="18699"/>
                </a:cubicBezTo>
                <a:cubicBezTo>
                  <a:pt x="1898" y="15916"/>
                  <a:pt x="1835" y="13133"/>
                  <a:pt x="1751" y="10351"/>
                </a:cubicBezTo>
                <a:cubicBezTo>
                  <a:pt x="1647" y="7191"/>
                  <a:pt x="1710" y="3990"/>
                  <a:pt x="1396" y="851"/>
                </a:cubicBezTo>
                <a:cubicBezTo>
                  <a:pt x="1396" y="830"/>
                  <a:pt x="1375" y="809"/>
                  <a:pt x="1375" y="809"/>
                </a:cubicBezTo>
                <a:cubicBezTo>
                  <a:pt x="1417" y="768"/>
                  <a:pt x="1459" y="705"/>
                  <a:pt x="1500" y="663"/>
                </a:cubicBezTo>
                <a:cubicBezTo>
                  <a:pt x="1563" y="914"/>
                  <a:pt x="1647" y="1186"/>
                  <a:pt x="1731" y="1437"/>
                </a:cubicBezTo>
                <a:cubicBezTo>
                  <a:pt x="1835" y="1751"/>
                  <a:pt x="1940" y="2086"/>
                  <a:pt x="2170" y="2337"/>
                </a:cubicBezTo>
                <a:cubicBezTo>
                  <a:pt x="2198" y="2372"/>
                  <a:pt x="2242" y="2388"/>
                  <a:pt x="2288" y="2388"/>
                </a:cubicBezTo>
                <a:cubicBezTo>
                  <a:pt x="2379" y="2388"/>
                  <a:pt x="2477" y="2323"/>
                  <a:pt x="2463" y="2211"/>
                </a:cubicBezTo>
                <a:cubicBezTo>
                  <a:pt x="2421" y="1877"/>
                  <a:pt x="2233" y="1563"/>
                  <a:pt x="2128" y="1249"/>
                </a:cubicBezTo>
                <a:cubicBezTo>
                  <a:pt x="2003" y="872"/>
                  <a:pt x="1898" y="517"/>
                  <a:pt x="1793" y="140"/>
                </a:cubicBezTo>
                <a:cubicBezTo>
                  <a:pt x="1770" y="48"/>
                  <a:pt x="1684"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9" name="Google Shape;1709;p38"/>
          <p:cNvGrpSpPr/>
          <p:nvPr/>
        </p:nvGrpSpPr>
        <p:grpSpPr>
          <a:xfrm rot="9250990">
            <a:off x="7555020" y="2240461"/>
            <a:ext cx="835823" cy="757707"/>
            <a:chOff x="4426975" y="3241600"/>
            <a:chExt cx="564950" cy="512150"/>
          </a:xfrm>
        </p:grpSpPr>
        <p:sp>
          <p:nvSpPr>
            <p:cNvPr id="1710" name="Google Shape;1710;p38"/>
            <p:cNvSpPr/>
            <p:nvPr/>
          </p:nvSpPr>
          <p:spPr>
            <a:xfrm>
              <a:off x="4426975" y="3241600"/>
              <a:ext cx="494350" cy="512150"/>
            </a:xfrm>
            <a:custGeom>
              <a:avLst/>
              <a:gdLst/>
              <a:ahLst/>
              <a:cxnLst/>
              <a:rect l="l" t="t" r="r" b="b"/>
              <a:pathLst>
                <a:path w="19774" h="20486" extrusionOk="0">
                  <a:moveTo>
                    <a:pt x="11492" y="409"/>
                  </a:moveTo>
                  <a:cubicBezTo>
                    <a:pt x="14567" y="409"/>
                    <a:pt x="17508" y="2034"/>
                    <a:pt x="19229" y="4608"/>
                  </a:cubicBezTo>
                  <a:cubicBezTo>
                    <a:pt x="19229" y="4629"/>
                    <a:pt x="19208" y="4629"/>
                    <a:pt x="19208" y="4629"/>
                  </a:cubicBezTo>
                  <a:cubicBezTo>
                    <a:pt x="16321" y="6930"/>
                    <a:pt x="13329" y="9043"/>
                    <a:pt x="10169" y="10927"/>
                  </a:cubicBezTo>
                  <a:cubicBezTo>
                    <a:pt x="10023" y="11010"/>
                    <a:pt x="10023" y="11219"/>
                    <a:pt x="10169" y="11303"/>
                  </a:cubicBezTo>
                  <a:cubicBezTo>
                    <a:pt x="13036" y="13124"/>
                    <a:pt x="15735" y="15174"/>
                    <a:pt x="18476" y="17225"/>
                  </a:cubicBezTo>
                  <a:cubicBezTo>
                    <a:pt x="18455" y="17225"/>
                    <a:pt x="18455" y="17225"/>
                    <a:pt x="18434" y="17245"/>
                  </a:cubicBezTo>
                  <a:cubicBezTo>
                    <a:pt x="16525" y="19022"/>
                    <a:pt x="14207" y="20065"/>
                    <a:pt x="11617" y="20065"/>
                  </a:cubicBezTo>
                  <a:cubicBezTo>
                    <a:pt x="11340" y="20065"/>
                    <a:pt x="11059" y="20053"/>
                    <a:pt x="10776" y="20028"/>
                  </a:cubicBezTo>
                  <a:cubicBezTo>
                    <a:pt x="7784" y="19777"/>
                    <a:pt x="5189" y="18082"/>
                    <a:pt x="3683" y="15509"/>
                  </a:cubicBezTo>
                  <a:cubicBezTo>
                    <a:pt x="356" y="9839"/>
                    <a:pt x="3076" y="1888"/>
                    <a:pt x="9835" y="569"/>
                  </a:cubicBezTo>
                  <a:cubicBezTo>
                    <a:pt x="10387" y="461"/>
                    <a:pt x="10942" y="409"/>
                    <a:pt x="11492" y="409"/>
                  </a:cubicBezTo>
                  <a:close/>
                  <a:moveTo>
                    <a:pt x="11596" y="0"/>
                  </a:moveTo>
                  <a:cubicBezTo>
                    <a:pt x="11504" y="0"/>
                    <a:pt x="11412" y="2"/>
                    <a:pt x="11320" y="4"/>
                  </a:cubicBezTo>
                  <a:cubicBezTo>
                    <a:pt x="7868" y="109"/>
                    <a:pt x="4666" y="2097"/>
                    <a:pt x="3034" y="5131"/>
                  </a:cubicBezTo>
                  <a:cubicBezTo>
                    <a:pt x="0" y="10864"/>
                    <a:pt x="2951" y="18919"/>
                    <a:pt x="9583" y="20279"/>
                  </a:cubicBezTo>
                  <a:cubicBezTo>
                    <a:pt x="10248" y="20416"/>
                    <a:pt x="10944" y="20486"/>
                    <a:pt x="11648" y="20486"/>
                  </a:cubicBezTo>
                  <a:cubicBezTo>
                    <a:pt x="14289" y="20486"/>
                    <a:pt x="17036" y="19502"/>
                    <a:pt x="18622" y="17371"/>
                  </a:cubicBezTo>
                  <a:cubicBezTo>
                    <a:pt x="18664" y="17329"/>
                    <a:pt x="18643" y="17287"/>
                    <a:pt x="18602" y="17245"/>
                  </a:cubicBezTo>
                  <a:cubicBezTo>
                    <a:pt x="18685" y="17204"/>
                    <a:pt x="18748" y="17099"/>
                    <a:pt x="18664" y="17015"/>
                  </a:cubicBezTo>
                  <a:cubicBezTo>
                    <a:pt x="16216" y="14818"/>
                    <a:pt x="13475" y="12893"/>
                    <a:pt x="10692" y="11115"/>
                  </a:cubicBezTo>
                  <a:cubicBezTo>
                    <a:pt x="13789" y="9274"/>
                    <a:pt x="16760" y="7223"/>
                    <a:pt x="19522" y="4921"/>
                  </a:cubicBezTo>
                  <a:cubicBezTo>
                    <a:pt x="19564" y="4901"/>
                    <a:pt x="19585" y="4880"/>
                    <a:pt x="19585" y="4838"/>
                  </a:cubicBezTo>
                  <a:cubicBezTo>
                    <a:pt x="19690" y="4796"/>
                    <a:pt x="19773" y="4670"/>
                    <a:pt x="19690" y="4545"/>
                  </a:cubicBezTo>
                  <a:cubicBezTo>
                    <a:pt x="17939" y="1797"/>
                    <a:pt x="14863" y="0"/>
                    <a:pt x="1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4745525" y="3395575"/>
              <a:ext cx="246400" cy="265750"/>
            </a:xfrm>
            <a:custGeom>
              <a:avLst/>
              <a:gdLst/>
              <a:ahLst/>
              <a:cxnLst/>
              <a:rect l="l" t="t" r="r" b="b"/>
              <a:pathLst>
                <a:path w="9856" h="10630" extrusionOk="0">
                  <a:moveTo>
                    <a:pt x="8015" y="415"/>
                  </a:moveTo>
                  <a:cubicBezTo>
                    <a:pt x="8726" y="2047"/>
                    <a:pt x="9228" y="3763"/>
                    <a:pt x="9333" y="5542"/>
                  </a:cubicBezTo>
                  <a:lnTo>
                    <a:pt x="9354" y="5856"/>
                  </a:lnTo>
                  <a:cubicBezTo>
                    <a:pt x="8998" y="4161"/>
                    <a:pt x="7973" y="2445"/>
                    <a:pt x="7094" y="959"/>
                  </a:cubicBezTo>
                  <a:cubicBezTo>
                    <a:pt x="7408" y="792"/>
                    <a:pt x="7701" y="604"/>
                    <a:pt x="8015" y="415"/>
                  </a:cubicBezTo>
                  <a:close/>
                  <a:moveTo>
                    <a:pt x="1110" y="4496"/>
                  </a:moveTo>
                  <a:cubicBezTo>
                    <a:pt x="1382" y="4809"/>
                    <a:pt x="1633" y="5123"/>
                    <a:pt x="1863" y="5458"/>
                  </a:cubicBezTo>
                  <a:cubicBezTo>
                    <a:pt x="1989" y="5646"/>
                    <a:pt x="2114" y="5856"/>
                    <a:pt x="2240" y="6065"/>
                  </a:cubicBezTo>
                  <a:cubicBezTo>
                    <a:pt x="2010" y="5897"/>
                    <a:pt x="1779" y="5751"/>
                    <a:pt x="1570" y="5584"/>
                  </a:cubicBezTo>
                  <a:cubicBezTo>
                    <a:pt x="1403" y="5479"/>
                    <a:pt x="754" y="5165"/>
                    <a:pt x="712" y="5019"/>
                  </a:cubicBezTo>
                  <a:cubicBezTo>
                    <a:pt x="691" y="4851"/>
                    <a:pt x="859" y="4663"/>
                    <a:pt x="1110" y="4496"/>
                  </a:cubicBezTo>
                  <a:close/>
                  <a:moveTo>
                    <a:pt x="2072" y="3952"/>
                  </a:moveTo>
                  <a:cubicBezTo>
                    <a:pt x="2637" y="4998"/>
                    <a:pt x="3160" y="6086"/>
                    <a:pt x="3767" y="7111"/>
                  </a:cubicBezTo>
                  <a:cubicBezTo>
                    <a:pt x="3411" y="6860"/>
                    <a:pt x="3056" y="6630"/>
                    <a:pt x="2700" y="6379"/>
                  </a:cubicBezTo>
                  <a:cubicBezTo>
                    <a:pt x="2470" y="5646"/>
                    <a:pt x="1842" y="4935"/>
                    <a:pt x="1298" y="4370"/>
                  </a:cubicBezTo>
                  <a:cubicBezTo>
                    <a:pt x="1570" y="4203"/>
                    <a:pt x="1863" y="4056"/>
                    <a:pt x="2072" y="3952"/>
                  </a:cubicBezTo>
                  <a:close/>
                  <a:moveTo>
                    <a:pt x="3223" y="3282"/>
                  </a:moveTo>
                  <a:cubicBezTo>
                    <a:pt x="3663" y="4244"/>
                    <a:pt x="4144" y="5207"/>
                    <a:pt x="4646" y="6169"/>
                  </a:cubicBezTo>
                  <a:cubicBezTo>
                    <a:pt x="5043" y="6965"/>
                    <a:pt x="5441" y="7801"/>
                    <a:pt x="5922" y="8597"/>
                  </a:cubicBezTo>
                  <a:cubicBezTo>
                    <a:pt x="5399" y="8241"/>
                    <a:pt x="4897" y="7885"/>
                    <a:pt x="4374" y="7529"/>
                  </a:cubicBezTo>
                  <a:cubicBezTo>
                    <a:pt x="3767" y="6274"/>
                    <a:pt x="2972" y="5060"/>
                    <a:pt x="2240" y="3868"/>
                  </a:cubicBezTo>
                  <a:cubicBezTo>
                    <a:pt x="2261" y="3868"/>
                    <a:pt x="2261" y="3868"/>
                    <a:pt x="2261" y="3847"/>
                  </a:cubicBezTo>
                  <a:cubicBezTo>
                    <a:pt x="2574" y="3659"/>
                    <a:pt x="2909" y="3470"/>
                    <a:pt x="3223" y="3282"/>
                  </a:cubicBezTo>
                  <a:close/>
                  <a:moveTo>
                    <a:pt x="6927" y="1064"/>
                  </a:moveTo>
                  <a:cubicBezTo>
                    <a:pt x="7324" y="1817"/>
                    <a:pt x="7701" y="2571"/>
                    <a:pt x="8056" y="3345"/>
                  </a:cubicBezTo>
                  <a:cubicBezTo>
                    <a:pt x="8454" y="4203"/>
                    <a:pt x="8726" y="5123"/>
                    <a:pt x="9165" y="5939"/>
                  </a:cubicBezTo>
                  <a:cubicBezTo>
                    <a:pt x="9188" y="5970"/>
                    <a:pt x="9220" y="5984"/>
                    <a:pt x="9251" y="5984"/>
                  </a:cubicBezTo>
                  <a:cubicBezTo>
                    <a:pt x="9303" y="5984"/>
                    <a:pt x="9354" y="5943"/>
                    <a:pt x="9354" y="5876"/>
                  </a:cubicBezTo>
                  <a:lnTo>
                    <a:pt x="9354" y="5876"/>
                  </a:lnTo>
                  <a:cubicBezTo>
                    <a:pt x="9396" y="6567"/>
                    <a:pt x="9375" y="7278"/>
                    <a:pt x="9270" y="7969"/>
                  </a:cubicBezTo>
                  <a:cubicBezTo>
                    <a:pt x="9228" y="8241"/>
                    <a:pt x="9165" y="8638"/>
                    <a:pt x="9019" y="9036"/>
                  </a:cubicBezTo>
                  <a:cubicBezTo>
                    <a:pt x="8496" y="6504"/>
                    <a:pt x="7157" y="3952"/>
                    <a:pt x="5818" y="1734"/>
                  </a:cubicBezTo>
                  <a:cubicBezTo>
                    <a:pt x="6194" y="1503"/>
                    <a:pt x="6550" y="1294"/>
                    <a:pt x="6927" y="1064"/>
                  </a:cubicBezTo>
                  <a:close/>
                  <a:moveTo>
                    <a:pt x="4458" y="2550"/>
                  </a:moveTo>
                  <a:cubicBezTo>
                    <a:pt x="5064" y="4014"/>
                    <a:pt x="5734" y="5458"/>
                    <a:pt x="6383" y="6923"/>
                  </a:cubicBezTo>
                  <a:cubicBezTo>
                    <a:pt x="6738" y="7739"/>
                    <a:pt x="7115" y="8555"/>
                    <a:pt x="7492" y="9350"/>
                  </a:cubicBezTo>
                  <a:cubicBezTo>
                    <a:pt x="7533" y="9475"/>
                    <a:pt x="7596" y="9643"/>
                    <a:pt x="7659" y="9831"/>
                  </a:cubicBezTo>
                  <a:cubicBezTo>
                    <a:pt x="7240" y="9517"/>
                    <a:pt x="6822" y="9224"/>
                    <a:pt x="6424" y="8931"/>
                  </a:cubicBezTo>
                  <a:cubicBezTo>
                    <a:pt x="6006" y="7990"/>
                    <a:pt x="5441" y="7090"/>
                    <a:pt x="4960" y="6169"/>
                  </a:cubicBezTo>
                  <a:cubicBezTo>
                    <a:pt x="4437" y="5165"/>
                    <a:pt x="3914" y="4161"/>
                    <a:pt x="3411" y="3177"/>
                  </a:cubicBezTo>
                  <a:cubicBezTo>
                    <a:pt x="3621" y="3031"/>
                    <a:pt x="3851" y="2905"/>
                    <a:pt x="4081" y="2759"/>
                  </a:cubicBezTo>
                  <a:lnTo>
                    <a:pt x="4458" y="2550"/>
                  </a:lnTo>
                  <a:close/>
                  <a:moveTo>
                    <a:pt x="5650" y="1817"/>
                  </a:moveTo>
                  <a:cubicBezTo>
                    <a:pt x="6236" y="2884"/>
                    <a:pt x="6780" y="3972"/>
                    <a:pt x="7282" y="5081"/>
                  </a:cubicBezTo>
                  <a:cubicBezTo>
                    <a:pt x="7847" y="6400"/>
                    <a:pt x="8245" y="7781"/>
                    <a:pt x="8789" y="9099"/>
                  </a:cubicBezTo>
                  <a:cubicBezTo>
                    <a:pt x="8814" y="9163"/>
                    <a:pt x="8864" y="9188"/>
                    <a:pt x="8908" y="9188"/>
                  </a:cubicBezTo>
                  <a:cubicBezTo>
                    <a:pt x="8935" y="9188"/>
                    <a:pt x="8961" y="9178"/>
                    <a:pt x="8977" y="9161"/>
                  </a:cubicBezTo>
                  <a:lnTo>
                    <a:pt x="8977" y="9161"/>
                  </a:lnTo>
                  <a:cubicBezTo>
                    <a:pt x="8831" y="9601"/>
                    <a:pt x="8621" y="9998"/>
                    <a:pt x="8308" y="10187"/>
                  </a:cubicBezTo>
                  <a:cubicBezTo>
                    <a:pt x="8287" y="10166"/>
                    <a:pt x="8287" y="10166"/>
                    <a:pt x="8287" y="10166"/>
                  </a:cubicBezTo>
                  <a:lnTo>
                    <a:pt x="8224" y="10124"/>
                  </a:lnTo>
                  <a:cubicBezTo>
                    <a:pt x="8203" y="10103"/>
                    <a:pt x="8182" y="10103"/>
                    <a:pt x="8161" y="10103"/>
                  </a:cubicBezTo>
                  <a:cubicBezTo>
                    <a:pt x="8161" y="10019"/>
                    <a:pt x="8119" y="9915"/>
                    <a:pt x="8015" y="9810"/>
                  </a:cubicBezTo>
                  <a:cubicBezTo>
                    <a:pt x="7931" y="9622"/>
                    <a:pt x="7826" y="9413"/>
                    <a:pt x="7743" y="9203"/>
                  </a:cubicBezTo>
                  <a:cubicBezTo>
                    <a:pt x="7596" y="8910"/>
                    <a:pt x="7471" y="8597"/>
                    <a:pt x="7324" y="8304"/>
                  </a:cubicBezTo>
                  <a:cubicBezTo>
                    <a:pt x="7031" y="7634"/>
                    <a:pt x="6717" y="6985"/>
                    <a:pt x="6424" y="6316"/>
                  </a:cubicBezTo>
                  <a:cubicBezTo>
                    <a:pt x="5818" y="5019"/>
                    <a:pt x="5232" y="3721"/>
                    <a:pt x="4604" y="2445"/>
                  </a:cubicBezTo>
                  <a:cubicBezTo>
                    <a:pt x="4960" y="2236"/>
                    <a:pt x="5315" y="2027"/>
                    <a:pt x="5650" y="1817"/>
                  </a:cubicBezTo>
                  <a:close/>
                  <a:moveTo>
                    <a:pt x="7904" y="0"/>
                  </a:moveTo>
                  <a:cubicBezTo>
                    <a:pt x="7866" y="0"/>
                    <a:pt x="7825" y="12"/>
                    <a:pt x="7784" y="39"/>
                  </a:cubicBezTo>
                  <a:cubicBezTo>
                    <a:pt x="7031" y="478"/>
                    <a:pt x="6278" y="918"/>
                    <a:pt x="5525" y="1378"/>
                  </a:cubicBezTo>
                  <a:cubicBezTo>
                    <a:pt x="5504" y="1378"/>
                    <a:pt x="5504" y="1378"/>
                    <a:pt x="5483" y="1399"/>
                  </a:cubicBezTo>
                  <a:cubicBezTo>
                    <a:pt x="4897" y="1755"/>
                    <a:pt x="4311" y="2089"/>
                    <a:pt x="3725" y="2466"/>
                  </a:cubicBezTo>
                  <a:cubicBezTo>
                    <a:pt x="3056" y="2843"/>
                    <a:pt x="2407" y="3240"/>
                    <a:pt x="1758" y="3638"/>
                  </a:cubicBezTo>
                  <a:cubicBezTo>
                    <a:pt x="1235" y="3952"/>
                    <a:pt x="482" y="4244"/>
                    <a:pt x="85" y="4726"/>
                  </a:cubicBezTo>
                  <a:cubicBezTo>
                    <a:pt x="22" y="4788"/>
                    <a:pt x="1" y="4851"/>
                    <a:pt x="22" y="4935"/>
                  </a:cubicBezTo>
                  <a:cubicBezTo>
                    <a:pt x="168" y="5332"/>
                    <a:pt x="733" y="5542"/>
                    <a:pt x="1068" y="5772"/>
                  </a:cubicBezTo>
                  <a:lnTo>
                    <a:pt x="3432" y="7404"/>
                  </a:lnTo>
                  <a:cubicBezTo>
                    <a:pt x="3746" y="7613"/>
                    <a:pt x="4060" y="7843"/>
                    <a:pt x="4395" y="8053"/>
                  </a:cubicBezTo>
                  <a:cubicBezTo>
                    <a:pt x="4416" y="8094"/>
                    <a:pt x="4437" y="8115"/>
                    <a:pt x="4458" y="8115"/>
                  </a:cubicBezTo>
                  <a:cubicBezTo>
                    <a:pt x="5629" y="8910"/>
                    <a:pt x="6801" y="9726"/>
                    <a:pt x="8015" y="10459"/>
                  </a:cubicBezTo>
                  <a:cubicBezTo>
                    <a:pt x="8036" y="10542"/>
                    <a:pt x="8098" y="10584"/>
                    <a:pt x="8161" y="10605"/>
                  </a:cubicBezTo>
                  <a:cubicBezTo>
                    <a:pt x="8204" y="10622"/>
                    <a:pt x="8247" y="10630"/>
                    <a:pt x="8290" y="10630"/>
                  </a:cubicBezTo>
                  <a:cubicBezTo>
                    <a:pt x="8726" y="10630"/>
                    <a:pt x="9139" y="9822"/>
                    <a:pt x="9291" y="9517"/>
                  </a:cubicBezTo>
                  <a:cubicBezTo>
                    <a:pt x="9689" y="8680"/>
                    <a:pt x="9793" y="7676"/>
                    <a:pt x="9814" y="6734"/>
                  </a:cubicBezTo>
                  <a:cubicBezTo>
                    <a:pt x="9856" y="4475"/>
                    <a:pt x="9354" y="2152"/>
                    <a:pt x="8182" y="185"/>
                  </a:cubicBezTo>
                  <a:cubicBezTo>
                    <a:pt x="8161" y="143"/>
                    <a:pt x="8119" y="122"/>
                    <a:pt x="8098" y="122"/>
                  </a:cubicBezTo>
                  <a:cubicBezTo>
                    <a:pt x="8056" y="52"/>
                    <a:pt x="7985" y="0"/>
                    <a:pt x="7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2" name="Google Shape;1712;p38"/>
          <p:cNvGrpSpPr/>
          <p:nvPr/>
        </p:nvGrpSpPr>
        <p:grpSpPr>
          <a:xfrm rot="576006">
            <a:off x="4067722" y="4084001"/>
            <a:ext cx="1008542" cy="986856"/>
            <a:chOff x="4351125" y="2102500"/>
            <a:chExt cx="760375" cy="744025"/>
          </a:xfrm>
        </p:grpSpPr>
        <p:sp>
          <p:nvSpPr>
            <p:cNvPr id="1713" name="Google Shape;1713;p38"/>
            <p:cNvSpPr/>
            <p:nvPr/>
          </p:nvSpPr>
          <p:spPr>
            <a:xfrm>
              <a:off x="4630450" y="2354400"/>
              <a:ext cx="179750" cy="226050"/>
            </a:xfrm>
            <a:custGeom>
              <a:avLst/>
              <a:gdLst/>
              <a:ahLst/>
              <a:cxnLst/>
              <a:rect l="l" t="t" r="r" b="b"/>
              <a:pathLst>
                <a:path w="7190" h="9042" extrusionOk="0">
                  <a:moveTo>
                    <a:pt x="3579" y="4358"/>
                  </a:moveTo>
                  <a:cubicBezTo>
                    <a:pt x="3725" y="4358"/>
                    <a:pt x="3872" y="4379"/>
                    <a:pt x="4018" y="4379"/>
                  </a:cubicBezTo>
                  <a:cubicBezTo>
                    <a:pt x="3788" y="5300"/>
                    <a:pt x="3788" y="6325"/>
                    <a:pt x="3997" y="7204"/>
                  </a:cubicBezTo>
                  <a:lnTo>
                    <a:pt x="3830" y="7204"/>
                  </a:lnTo>
                  <a:cubicBezTo>
                    <a:pt x="3641" y="6304"/>
                    <a:pt x="3453" y="5300"/>
                    <a:pt x="3160" y="4400"/>
                  </a:cubicBezTo>
                  <a:cubicBezTo>
                    <a:pt x="3307" y="4379"/>
                    <a:pt x="3453" y="4358"/>
                    <a:pt x="3579" y="4358"/>
                  </a:cubicBezTo>
                  <a:close/>
                  <a:moveTo>
                    <a:pt x="2825" y="4505"/>
                  </a:moveTo>
                  <a:cubicBezTo>
                    <a:pt x="2993" y="5404"/>
                    <a:pt x="3328" y="6346"/>
                    <a:pt x="3620" y="7204"/>
                  </a:cubicBezTo>
                  <a:cubicBezTo>
                    <a:pt x="3411" y="7225"/>
                    <a:pt x="3223" y="7266"/>
                    <a:pt x="3056" y="7392"/>
                  </a:cubicBezTo>
                  <a:cubicBezTo>
                    <a:pt x="3118" y="6848"/>
                    <a:pt x="3286" y="5969"/>
                    <a:pt x="3035" y="5551"/>
                  </a:cubicBezTo>
                  <a:cubicBezTo>
                    <a:pt x="2888" y="5321"/>
                    <a:pt x="2616" y="5195"/>
                    <a:pt x="2344" y="5069"/>
                  </a:cubicBezTo>
                  <a:cubicBezTo>
                    <a:pt x="2344" y="4797"/>
                    <a:pt x="2553" y="4609"/>
                    <a:pt x="2825" y="4505"/>
                  </a:cubicBezTo>
                  <a:close/>
                  <a:moveTo>
                    <a:pt x="3362" y="1"/>
                  </a:moveTo>
                  <a:cubicBezTo>
                    <a:pt x="3295" y="1"/>
                    <a:pt x="3227" y="3"/>
                    <a:pt x="3160" y="6"/>
                  </a:cubicBezTo>
                  <a:cubicBezTo>
                    <a:pt x="1696" y="90"/>
                    <a:pt x="1" y="1094"/>
                    <a:pt x="147" y="2747"/>
                  </a:cubicBezTo>
                  <a:cubicBezTo>
                    <a:pt x="210" y="3563"/>
                    <a:pt x="712" y="4400"/>
                    <a:pt x="1319" y="4965"/>
                  </a:cubicBezTo>
                  <a:cubicBezTo>
                    <a:pt x="1591" y="5216"/>
                    <a:pt x="1884" y="5341"/>
                    <a:pt x="2198" y="5530"/>
                  </a:cubicBezTo>
                  <a:cubicBezTo>
                    <a:pt x="2972" y="6011"/>
                    <a:pt x="2763" y="6743"/>
                    <a:pt x="2804" y="7538"/>
                  </a:cubicBezTo>
                  <a:cubicBezTo>
                    <a:pt x="2815" y="7622"/>
                    <a:pt x="2872" y="7664"/>
                    <a:pt x="2930" y="7664"/>
                  </a:cubicBezTo>
                  <a:cubicBezTo>
                    <a:pt x="2988" y="7664"/>
                    <a:pt x="3045" y="7622"/>
                    <a:pt x="3056" y="7538"/>
                  </a:cubicBezTo>
                  <a:cubicBezTo>
                    <a:pt x="3056" y="7518"/>
                    <a:pt x="3056" y="7518"/>
                    <a:pt x="3056" y="7497"/>
                  </a:cubicBezTo>
                  <a:cubicBezTo>
                    <a:pt x="3181" y="7528"/>
                    <a:pt x="3307" y="7533"/>
                    <a:pt x="3435" y="7533"/>
                  </a:cubicBezTo>
                  <a:cubicBezTo>
                    <a:pt x="3499" y="7533"/>
                    <a:pt x="3564" y="7532"/>
                    <a:pt x="3629" y="7532"/>
                  </a:cubicBezTo>
                  <a:cubicBezTo>
                    <a:pt x="3695" y="7532"/>
                    <a:pt x="3762" y="7533"/>
                    <a:pt x="3830" y="7538"/>
                  </a:cubicBezTo>
                  <a:cubicBezTo>
                    <a:pt x="4060" y="7559"/>
                    <a:pt x="4290" y="7601"/>
                    <a:pt x="4499" y="7685"/>
                  </a:cubicBezTo>
                  <a:cubicBezTo>
                    <a:pt x="4188" y="7849"/>
                    <a:pt x="3839" y="7935"/>
                    <a:pt x="3481" y="7935"/>
                  </a:cubicBezTo>
                  <a:cubicBezTo>
                    <a:pt x="3381" y="7935"/>
                    <a:pt x="3281" y="7929"/>
                    <a:pt x="3181" y="7915"/>
                  </a:cubicBezTo>
                  <a:cubicBezTo>
                    <a:pt x="3173" y="7914"/>
                    <a:pt x="3165" y="7914"/>
                    <a:pt x="3156" y="7914"/>
                  </a:cubicBezTo>
                  <a:cubicBezTo>
                    <a:pt x="2961" y="7914"/>
                    <a:pt x="2834" y="8149"/>
                    <a:pt x="3035" y="8250"/>
                  </a:cubicBezTo>
                  <a:cubicBezTo>
                    <a:pt x="3265" y="8417"/>
                    <a:pt x="3537" y="8522"/>
                    <a:pt x="3788" y="8585"/>
                  </a:cubicBezTo>
                  <a:cubicBezTo>
                    <a:pt x="3620" y="8626"/>
                    <a:pt x="3453" y="8689"/>
                    <a:pt x="3307" y="8752"/>
                  </a:cubicBezTo>
                  <a:cubicBezTo>
                    <a:pt x="3181" y="8794"/>
                    <a:pt x="3139" y="8982"/>
                    <a:pt x="3307" y="9024"/>
                  </a:cubicBezTo>
                  <a:cubicBezTo>
                    <a:pt x="3376" y="9036"/>
                    <a:pt x="3447" y="9042"/>
                    <a:pt x="3517" y="9042"/>
                  </a:cubicBezTo>
                  <a:cubicBezTo>
                    <a:pt x="3937" y="9042"/>
                    <a:pt x="4371" y="8847"/>
                    <a:pt x="4729" y="8668"/>
                  </a:cubicBezTo>
                  <a:cubicBezTo>
                    <a:pt x="4897" y="8585"/>
                    <a:pt x="4813" y="8313"/>
                    <a:pt x="4646" y="8313"/>
                  </a:cubicBezTo>
                  <a:cubicBezTo>
                    <a:pt x="4416" y="8313"/>
                    <a:pt x="4206" y="8292"/>
                    <a:pt x="3997" y="8250"/>
                  </a:cubicBezTo>
                  <a:cubicBezTo>
                    <a:pt x="4353" y="8187"/>
                    <a:pt x="4688" y="8041"/>
                    <a:pt x="5001" y="7810"/>
                  </a:cubicBezTo>
                  <a:cubicBezTo>
                    <a:pt x="5085" y="7748"/>
                    <a:pt x="5127" y="7580"/>
                    <a:pt x="5001" y="7518"/>
                  </a:cubicBezTo>
                  <a:cubicBezTo>
                    <a:pt x="4792" y="7413"/>
                    <a:pt x="4499" y="7308"/>
                    <a:pt x="4206" y="7246"/>
                  </a:cubicBezTo>
                  <a:cubicBezTo>
                    <a:pt x="4060" y="6178"/>
                    <a:pt x="4164" y="5279"/>
                    <a:pt x="4416" y="4358"/>
                  </a:cubicBezTo>
                  <a:lnTo>
                    <a:pt x="4457" y="4358"/>
                  </a:lnTo>
                  <a:cubicBezTo>
                    <a:pt x="4897" y="4295"/>
                    <a:pt x="5315" y="4107"/>
                    <a:pt x="5441" y="3647"/>
                  </a:cubicBezTo>
                  <a:cubicBezTo>
                    <a:pt x="5482" y="3550"/>
                    <a:pt x="5406" y="3490"/>
                    <a:pt x="5325" y="3490"/>
                  </a:cubicBezTo>
                  <a:cubicBezTo>
                    <a:pt x="5283" y="3490"/>
                    <a:pt x="5239" y="3506"/>
                    <a:pt x="5211" y="3542"/>
                  </a:cubicBezTo>
                  <a:cubicBezTo>
                    <a:pt x="5022" y="3814"/>
                    <a:pt x="4792" y="3940"/>
                    <a:pt x="4541" y="4002"/>
                  </a:cubicBezTo>
                  <a:cubicBezTo>
                    <a:pt x="4646" y="3647"/>
                    <a:pt x="4792" y="3312"/>
                    <a:pt x="4939" y="2935"/>
                  </a:cubicBezTo>
                  <a:cubicBezTo>
                    <a:pt x="4996" y="2820"/>
                    <a:pt x="4915" y="2724"/>
                    <a:pt x="4817" y="2724"/>
                  </a:cubicBezTo>
                  <a:cubicBezTo>
                    <a:pt x="4773" y="2724"/>
                    <a:pt x="4726" y="2743"/>
                    <a:pt x="4688" y="2789"/>
                  </a:cubicBezTo>
                  <a:cubicBezTo>
                    <a:pt x="4437" y="3165"/>
                    <a:pt x="4248" y="3605"/>
                    <a:pt x="4102" y="4044"/>
                  </a:cubicBezTo>
                  <a:cubicBezTo>
                    <a:pt x="3746" y="4065"/>
                    <a:pt x="3390" y="4044"/>
                    <a:pt x="3035" y="4107"/>
                  </a:cubicBezTo>
                  <a:cubicBezTo>
                    <a:pt x="3014" y="4044"/>
                    <a:pt x="2993" y="3961"/>
                    <a:pt x="2951" y="3898"/>
                  </a:cubicBezTo>
                  <a:cubicBezTo>
                    <a:pt x="2935" y="3850"/>
                    <a:pt x="2895" y="3829"/>
                    <a:pt x="2852" y="3829"/>
                  </a:cubicBezTo>
                  <a:cubicBezTo>
                    <a:pt x="2783" y="3829"/>
                    <a:pt x="2708" y="3883"/>
                    <a:pt x="2721" y="3961"/>
                  </a:cubicBezTo>
                  <a:cubicBezTo>
                    <a:pt x="2742" y="4023"/>
                    <a:pt x="2742" y="4107"/>
                    <a:pt x="2763" y="4191"/>
                  </a:cubicBezTo>
                  <a:cubicBezTo>
                    <a:pt x="2742" y="4212"/>
                    <a:pt x="2700" y="4212"/>
                    <a:pt x="2679" y="4233"/>
                  </a:cubicBezTo>
                  <a:cubicBezTo>
                    <a:pt x="2386" y="4379"/>
                    <a:pt x="2156" y="4672"/>
                    <a:pt x="2135" y="4986"/>
                  </a:cubicBezTo>
                  <a:cubicBezTo>
                    <a:pt x="1926" y="4902"/>
                    <a:pt x="1737" y="4797"/>
                    <a:pt x="1612" y="4672"/>
                  </a:cubicBezTo>
                  <a:cubicBezTo>
                    <a:pt x="879" y="4002"/>
                    <a:pt x="273" y="2831"/>
                    <a:pt x="712" y="1868"/>
                  </a:cubicBezTo>
                  <a:cubicBezTo>
                    <a:pt x="1131" y="948"/>
                    <a:pt x="2198" y="487"/>
                    <a:pt x="3160" y="424"/>
                  </a:cubicBezTo>
                  <a:cubicBezTo>
                    <a:pt x="3216" y="421"/>
                    <a:pt x="3271" y="420"/>
                    <a:pt x="3327" y="420"/>
                  </a:cubicBezTo>
                  <a:cubicBezTo>
                    <a:pt x="5205" y="420"/>
                    <a:pt x="7189" y="2115"/>
                    <a:pt x="6173" y="4086"/>
                  </a:cubicBezTo>
                  <a:cubicBezTo>
                    <a:pt x="5629" y="5153"/>
                    <a:pt x="4520" y="5865"/>
                    <a:pt x="4437" y="7141"/>
                  </a:cubicBezTo>
                  <a:cubicBezTo>
                    <a:pt x="4425" y="7271"/>
                    <a:pt x="4541" y="7348"/>
                    <a:pt x="4651" y="7348"/>
                  </a:cubicBezTo>
                  <a:cubicBezTo>
                    <a:pt x="4735" y="7348"/>
                    <a:pt x="4816" y="7303"/>
                    <a:pt x="4834" y="7204"/>
                  </a:cubicBezTo>
                  <a:cubicBezTo>
                    <a:pt x="5085" y="5446"/>
                    <a:pt x="7136" y="4567"/>
                    <a:pt x="6822" y="2642"/>
                  </a:cubicBezTo>
                  <a:cubicBezTo>
                    <a:pt x="6541" y="955"/>
                    <a:pt x="4968" y="1"/>
                    <a:pt x="3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4536825" y="2258300"/>
              <a:ext cx="96025" cy="102600"/>
            </a:xfrm>
            <a:custGeom>
              <a:avLst/>
              <a:gdLst/>
              <a:ahLst/>
              <a:cxnLst/>
              <a:rect l="l" t="t" r="r" b="b"/>
              <a:pathLst>
                <a:path w="3841" h="4104" extrusionOk="0">
                  <a:moveTo>
                    <a:pt x="251" y="0"/>
                  </a:moveTo>
                  <a:cubicBezTo>
                    <a:pt x="63" y="0"/>
                    <a:pt x="0" y="188"/>
                    <a:pt x="63" y="335"/>
                  </a:cubicBezTo>
                  <a:cubicBezTo>
                    <a:pt x="272" y="837"/>
                    <a:pt x="440" y="1339"/>
                    <a:pt x="565" y="1883"/>
                  </a:cubicBezTo>
                  <a:cubicBezTo>
                    <a:pt x="590" y="1989"/>
                    <a:pt x="668" y="2035"/>
                    <a:pt x="752" y="2035"/>
                  </a:cubicBezTo>
                  <a:cubicBezTo>
                    <a:pt x="881" y="2035"/>
                    <a:pt x="1022" y="1923"/>
                    <a:pt x="984" y="1758"/>
                  </a:cubicBezTo>
                  <a:cubicBezTo>
                    <a:pt x="963" y="1590"/>
                    <a:pt x="921" y="1423"/>
                    <a:pt x="900" y="1234"/>
                  </a:cubicBezTo>
                  <a:lnTo>
                    <a:pt x="900" y="1234"/>
                  </a:lnTo>
                  <a:cubicBezTo>
                    <a:pt x="1695" y="2260"/>
                    <a:pt x="2553" y="3222"/>
                    <a:pt x="3536" y="4059"/>
                  </a:cubicBezTo>
                  <a:cubicBezTo>
                    <a:pt x="3573" y="4090"/>
                    <a:pt x="3611" y="4103"/>
                    <a:pt x="3647" y="4103"/>
                  </a:cubicBezTo>
                  <a:cubicBezTo>
                    <a:pt x="3757" y="4103"/>
                    <a:pt x="3840" y="3981"/>
                    <a:pt x="3746" y="3871"/>
                  </a:cubicBezTo>
                  <a:cubicBezTo>
                    <a:pt x="2741" y="2804"/>
                    <a:pt x="1779" y="1737"/>
                    <a:pt x="900" y="544"/>
                  </a:cubicBezTo>
                  <a:lnTo>
                    <a:pt x="900" y="544"/>
                  </a:lnTo>
                  <a:cubicBezTo>
                    <a:pt x="1088" y="628"/>
                    <a:pt x="1298" y="711"/>
                    <a:pt x="1507" y="837"/>
                  </a:cubicBezTo>
                  <a:cubicBezTo>
                    <a:pt x="1536" y="853"/>
                    <a:pt x="1566" y="860"/>
                    <a:pt x="1594" y="860"/>
                  </a:cubicBezTo>
                  <a:cubicBezTo>
                    <a:pt x="1751" y="860"/>
                    <a:pt x="1878" y="647"/>
                    <a:pt x="1737" y="523"/>
                  </a:cubicBezTo>
                  <a:cubicBezTo>
                    <a:pt x="1298" y="167"/>
                    <a:pt x="816" y="21"/>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4757225" y="2221000"/>
              <a:ext cx="48575" cy="119075"/>
            </a:xfrm>
            <a:custGeom>
              <a:avLst/>
              <a:gdLst/>
              <a:ahLst/>
              <a:cxnLst/>
              <a:rect l="l" t="t" r="r" b="b"/>
              <a:pathLst>
                <a:path w="1943" h="4763" extrusionOk="0">
                  <a:moveTo>
                    <a:pt x="1670" y="1"/>
                  </a:moveTo>
                  <a:cubicBezTo>
                    <a:pt x="1616" y="1"/>
                    <a:pt x="1562" y="21"/>
                    <a:pt x="1521" y="69"/>
                  </a:cubicBezTo>
                  <a:cubicBezTo>
                    <a:pt x="1437" y="153"/>
                    <a:pt x="1353" y="258"/>
                    <a:pt x="1270" y="341"/>
                  </a:cubicBezTo>
                  <a:cubicBezTo>
                    <a:pt x="998" y="613"/>
                    <a:pt x="705" y="885"/>
                    <a:pt x="412" y="1157"/>
                  </a:cubicBezTo>
                  <a:cubicBezTo>
                    <a:pt x="250" y="1319"/>
                    <a:pt x="401" y="1532"/>
                    <a:pt x="575" y="1532"/>
                  </a:cubicBezTo>
                  <a:cubicBezTo>
                    <a:pt x="626" y="1532"/>
                    <a:pt x="678" y="1514"/>
                    <a:pt x="726" y="1471"/>
                  </a:cubicBezTo>
                  <a:cubicBezTo>
                    <a:pt x="872" y="1366"/>
                    <a:pt x="998" y="1241"/>
                    <a:pt x="1144" y="1115"/>
                  </a:cubicBezTo>
                  <a:lnTo>
                    <a:pt x="1144" y="1115"/>
                  </a:lnTo>
                  <a:cubicBezTo>
                    <a:pt x="726" y="2266"/>
                    <a:pt x="307" y="3459"/>
                    <a:pt x="14" y="4631"/>
                  </a:cubicBezTo>
                  <a:cubicBezTo>
                    <a:pt x="0" y="4701"/>
                    <a:pt x="72" y="4762"/>
                    <a:pt x="133" y="4762"/>
                  </a:cubicBezTo>
                  <a:cubicBezTo>
                    <a:pt x="162" y="4762"/>
                    <a:pt x="189" y="4748"/>
                    <a:pt x="202" y="4714"/>
                  </a:cubicBezTo>
                  <a:cubicBezTo>
                    <a:pt x="663" y="3731"/>
                    <a:pt x="1039" y="2706"/>
                    <a:pt x="1395" y="1680"/>
                  </a:cubicBezTo>
                  <a:cubicBezTo>
                    <a:pt x="1395" y="1743"/>
                    <a:pt x="1395" y="1827"/>
                    <a:pt x="1395" y="1910"/>
                  </a:cubicBezTo>
                  <a:cubicBezTo>
                    <a:pt x="1395" y="2046"/>
                    <a:pt x="1510" y="2114"/>
                    <a:pt x="1623" y="2114"/>
                  </a:cubicBezTo>
                  <a:cubicBezTo>
                    <a:pt x="1735" y="2114"/>
                    <a:pt x="1845" y="2046"/>
                    <a:pt x="1834" y="1910"/>
                  </a:cubicBezTo>
                  <a:cubicBezTo>
                    <a:pt x="1834" y="1429"/>
                    <a:pt x="1834" y="948"/>
                    <a:pt x="1814" y="467"/>
                  </a:cubicBezTo>
                  <a:cubicBezTo>
                    <a:pt x="1855" y="404"/>
                    <a:pt x="1876" y="341"/>
                    <a:pt x="1897" y="278"/>
                  </a:cubicBezTo>
                  <a:cubicBezTo>
                    <a:pt x="1942" y="129"/>
                    <a:pt x="1805"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4837600" y="2398200"/>
              <a:ext cx="134975" cy="47700"/>
            </a:xfrm>
            <a:custGeom>
              <a:avLst/>
              <a:gdLst/>
              <a:ahLst/>
              <a:cxnLst/>
              <a:rect l="l" t="t" r="r" b="b"/>
              <a:pathLst>
                <a:path w="5399" h="1908" extrusionOk="0">
                  <a:moveTo>
                    <a:pt x="4154" y="0"/>
                  </a:moveTo>
                  <a:cubicBezTo>
                    <a:pt x="4010" y="0"/>
                    <a:pt x="3868" y="135"/>
                    <a:pt x="3934" y="284"/>
                  </a:cubicBezTo>
                  <a:cubicBezTo>
                    <a:pt x="3997" y="430"/>
                    <a:pt x="4039" y="535"/>
                    <a:pt x="4101" y="681"/>
                  </a:cubicBezTo>
                  <a:cubicBezTo>
                    <a:pt x="4122" y="702"/>
                    <a:pt x="4143" y="723"/>
                    <a:pt x="4164" y="744"/>
                  </a:cubicBezTo>
                  <a:cubicBezTo>
                    <a:pt x="3829" y="729"/>
                    <a:pt x="3488" y="718"/>
                    <a:pt x="3146" y="718"/>
                  </a:cubicBezTo>
                  <a:cubicBezTo>
                    <a:pt x="2080" y="718"/>
                    <a:pt x="1008" y="819"/>
                    <a:pt x="105" y="1183"/>
                  </a:cubicBezTo>
                  <a:cubicBezTo>
                    <a:pt x="0" y="1225"/>
                    <a:pt x="0" y="1351"/>
                    <a:pt x="126" y="1372"/>
                  </a:cubicBezTo>
                  <a:cubicBezTo>
                    <a:pt x="241" y="1380"/>
                    <a:pt x="356" y="1384"/>
                    <a:pt x="473" y="1384"/>
                  </a:cubicBezTo>
                  <a:cubicBezTo>
                    <a:pt x="1183" y="1384"/>
                    <a:pt x="1915" y="1240"/>
                    <a:pt x="2616" y="1204"/>
                  </a:cubicBezTo>
                  <a:cubicBezTo>
                    <a:pt x="3139" y="1183"/>
                    <a:pt x="3662" y="1183"/>
                    <a:pt x="4185" y="1183"/>
                  </a:cubicBezTo>
                  <a:cubicBezTo>
                    <a:pt x="4018" y="1288"/>
                    <a:pt x="3850" y="1372"/>
                    <a:pt x="3683" y="1476"/>
                  </a:cubicBezTo>
                  <a:cubicBezTo>
                    <a:pt x="3495" y="1608"/>
                    <a:pt x="3577" y="1907"/>
                    <a:pt x="3777" y="1907"/>
                  </a:cubicBezTo>
                  <a:cubicBezTo>
                    <a:pt x="3800" y="1907"/>
                    <a:pt x="3825" y="1903"/>
                    <a:pt x="3850" y="1895"/>
                  </a:cubicBezTo>
                  <a:cubicBezTo>
                    <a:pt x="4290" y="1748"/>
                    <a:pt x="4729" y="1581"/>
                    <a:pt x="5190" y="1413"/>
                  </a:cubicBezTo>
                  <a:cubicBezTo>
                    <a:pt x="5315" y="1372"/>
                    <a:pt x="5399" y="1225"/>
                    <a:pt x="5315" y="1079"/>
                  </a:cubicBezTo>
                  <a:cubicBezTo>
                    <a:pt x="5378" y="953"/>
                    <a:pt x="5315" y="786"/>
                    <a:pt x="5127" y="786"/>
                  </a:cubicBezTo>
                  <a:lnTo>
                    <a:pt x="5106" y="786"/>
                  </a:lnTo>
                  <a:cubicBezTo>
                    <a:pt x="4876" y="493"/>
                    <a:pt x="4604" y="242"/>
                    <a:pt x="4269" y="32"/>
                  </a:cubicBezTo>
                  <a:cubicBezTo>
                    <a:pt x="4233" y="10"/>
                    <a:pt x="4194" y="0"/>
                    <a:pt x="4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4798375" y="2546825"/>
              <a:ext cx="106150" cy="81350"/>
            </a:xfrm>
            <a:custGeom>
              <a:avLst/>
              <a:gdLst/>
              <a:ahLst/>
              <a:cxnLst/>
              <a:rect l="l" t="t" r="r" b="b"/>
              <a:pathLst>
                <a:path w="4246" h="3254" extrusionOk="0">
                  <a:moveTo>
                    <a:pt x="217" y="0"/>
                  </a:moveTo>
                  <a:cubicBezTo>
                    <a:pt x="178" y="0"/>
                    <a:pt x="134" y="17"/>
                    <a:pt x="84" y="51"/>
                  </a:cubicBezTo>
                  <a:cubicBezTo>
                    <a:pt x="21" y="72"/>
                    <a:pt x="0" y="134"/>
                    <a:pt x="21" y="197"/>
                  </a:cubicBezTo>
                  <a:cubicBezTo>
                    <a:pt x="147" y="720"/>
                    <a:pt x="1005" y="1097"/>
                    <a:pt x="1423" y="1411"/>
                  </a:cubicBezTo>
                  <a:cubicBezTo>
                    <a:pt x="2009" y="1829"/>
                    <a:pt x="2616" y="2269"/>
                    <a:pt x="3201" y="2708"/>
                  </a:cubicBezTo>
                  <a:lnTo>
                    <a:pt x="2553" y="2687"/>
                  </a:lnTo>
                  <a:cubicBezTo>
                    <a:pt x="2260" y="2687"/>
                    <a:pt x="2281" y="3126"/>
                    <a:pt x="2553" y="3147"/>
                  </a:cubicBezTo>
                  <a:cubicBezTo>
                    <a:pt x="3034" y="3189"/>
                    <a:pt x="3515" y="3231"/>
                    <a:pt x="3976" y="3252"/>
                  </a:cubicBezTo>
                  <a:cubicBezTo>
                    <a:pt x="3984" y="3253"/>
                    <a:pt x="3992" y="3254"/>
                    <a:pt x="4001" y="3254"/>
                  </a:cubicBezTo>
                  <a:cubicBezTo>
                    <a:pt x="4136" y="3254"/>
                    <a:pt x="4245" y="3098"/>
                    <a:pt x="4206" y="2980"/>
                  </a:cubicBezTo>
                  <a:lnTo>
                    <a:pt x="3892" y="1934"/>
                  </a:lnTo>
                  <a:cubicBezTo>
                    <a:pt x="3859" y="1828"/>
                    <a:pt x="3773" y="1782"/>
                    <a:pt x="3684" y="1782"/>
                  </a:cubicBezTo>
                  <a:cubicBezTo>
                    <a:pt x="3545" y="1782"/>
                    <a:pt x="3402" y="1893"/>
                    <a:pt x="3453" y="2059"/>
                  </a:cubicBezTo>
                  <a:cubicBezTo>
                    <a:pt x="3494" y="2185"/>
                    <a:pt x="3536" y="2310"/>
                    <a:pt x="3578" y="2436"/>
                  </a:cubicBezTo>
                  <a:cubicBezTo>
                    <a:pt x="3118" y="2122"/>
                    <a:pt x="2657" y="1808"/>
                    <a:pt x="2218" y="1494"/>
                  </a:cubicBezTo>
                  <a:cubicBezTo>
                    <a:pt x="1925" y="1306"/>
                    <a:pt x="1653" y="1118"/>
                    <a:pt x="1360" y="909"/>
                  </a:cubicBezTo>
                  <a:cubicBezTo>
                    <a:pt x="1046" y="699"/>
                    <a:pt x="523" y="469"/>
                    <a:pt x="293" y="176"/>
                  </a:cubicBezTo>
                  <a:lnTo>
                    <a:pt x="293" y="176"/>
                  </a:lnTo>
                  <a:cubicBezTo>
                    <a:pt x="305" y="188"/>
                    <a:pt x="318" y="193"/>
                    <a:pt x="331" y="193"/>
                  </a:cubicBezTo>
                  <a:cubicBezTo>
                    <a:pt x="363" y="193"/>
                    <a:pt x="392" y="159"/>
                    <a:pt x="377" y="113"/>
                  </a:cubicBezTo>
                  <a:cubicBezTo>
                    <a:pt x="327" y="38"/>
                    <a:pt x="27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4637600" y="2598550"/>
              <a:ext cx="75400" cy="129000"/>
            </a:xfrm>
            <a:custGeom>
              <a:avLst/>
              <a:gdLst/>
              <a:ahLst/>
              <a:cxnLst/>
              <a:rect l="l" t="t" r="r" b="b"/>
              <a:pathLst>
                <a:path w="3016" h="5160" extrusionOk="0">
                  <a:moveTo>
                    <a:pt x="2828" y="0"/>
                  </a:moveTo>
                  <a:cubicBezTo>
                    <a:pt x="2784" y="0"/>
                    <a:pt x="2739" y="22"/>
                    <a:pt x="2707" y="74"/>
                  </a:cubicBezTo>
                  <a:cubicBezTo>
                    <a:pt x="1974" y="1371"/>
                    <a:pt x="1305" y="2731"/>
                    <a:pt x="635" y="4070"/>
                  </a:cubicBezTo>
                  <a:cubicBezTo>
                    <a:pt x="593" y="3903"/>
                    <a:pt x="531" y="3715"/>
                    <a:pt x="468" y="3547"/>
                  </a:cubicBezTo>
                  <a:cubicBezTo>
                    <a:pt x="468" y="3547"/>
                    <a:pt x="447" y="3547"/>
                    <a:pt x="447" y="3526"/>
                  </a:cubicBezTo>
                  <a:cubicBezTo>
                    <a:pt x="447" y="3526"/>
                    <a:pt x="447" y="3506"/>
                    <a:pt x="426" y="3485"/>
                  </a:cubicBezTo>
                  <a:cubicBezTo>
                    <a:pt x="391" y="3400"/>
                    <a:pt x="329" y="3365"/>
                    <a:pt x="265" y="3365"/>
                  </a:cubicBezTo>
                  <a:cubicBezTo>
                    <a:pt x="139" y="3365"/>
                    <a:pt x="1" y="3499"/>
                    <a:pt x="29" y="3652"/>
                  </a:cubicBezTo>
                  <a:cubicBezTo>
                    <a:pt x="91" y="4112"/>
                    <a:pt x="175" y="4552"/>
                    <a:pt x="259" y="5012"/>
                  </a:cubicBezTo>
                  <a:cubicBezTo>
                    <a:pt x="271" y="5112"/>
                    <a:pt x="366" y="5160"/>
                    <a:pt x="462" y="5160"/>
                  </a:cubicBezTo>
                  <a:cubicBezTo>
                    <a:pt x="527" y="5160"/>
                    <a:pt x="593" y="5138"/>
                    <a:pt x="635" y="5096"/>
                  </a:cubicBezTo>
                  <a:cubicBezTo>
                    <a:pt x="1033" y="4761"/>
                    <a:pt x="1451" y="4426"/>
                    <a:pt x="1807" y="4029"/>
                  </a:cubicBezTo>
                  <a:cubicBezTo>
                    <a:pt x="1929" y="3906"/>
                    <a:pt x="1818" y="3711"/>
                    <a:pt x="1668" y="3711"/>
                  </a:cubicBezTo>
                  <a:cubicBezTo>
                    <a:pt x="1639" y="3711"/>
                    <a:pt x="1608" y="3718"/>
                    <a:pt x="1577" y="3736"/>
                  </a:cubicBezTo>
                  <a:cubicBezTo>
                    <a:pt x="1430" y="3840"/>
                    <a:pt x="1284" y="3966"/>
                    <a:pt x="1138" y="4091"/>
                  </a:cubicBezTo>
                  <a:cubicBezTo>
                    <a:pt x="1765" y="2815"/>
                    <a:pt x="2414" y="1539"/>
                    <a:pt x="2958" y="221"/>
                  </a:cubicBezTo>
                  <a:cubicBezTo>
                    <a:pt x="3015" y="105"/>
                    <a:pt x="2924" y="0"/>
                    <a:pt x="2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4493925" y="2486725"/>
              <a:ext cx="160625" cy="40450"/>
            </a:xfrm>
            <a:custGeom>
              <a:avLst/>
              <a:gdLst/>
              <a:ahLst/>
              <a:cxnLst/>
              <a:rect l="l" t="t" r="r" b="b"/>
              <a:pathLst>
                <a:path w="6425" h="1618" extrusionOk="0">
                  <a:moveTo>
                    <a:pt x="2088" y="0"/>
                  </a:moveTo>
                  <a:cubicBezTo>
                    <a:pt x="2070" y="0"/>
                    <a:pt x="2050" y="2"/>
                    <a:pt x="2030" y="7"/>
                  </a:cubicBezTo>
                  <a:cubicBezTo>
                    <a:pt x="1612" y="111"/>
                    <a:pt x="1193" y="216"/>
                    <a:pt x="775" y="320"/>
                  </a:cubicBezTo>
                  <a:lnTo>
                    <a:pt x="419" y="341"/>
                  </a:lnTo>
                  <a:cubicBezTo>
                    <a:pt x="335" y="341"/>
                    <a:pt x="273" y="383"/>
                    <a:pt x="231" y="446"/>
                  </a:cubicBezTo>
                  <a:cubicBezTo>
                    <a:pt x="42" y="509"/>
                    <a:pt x="1" y="781"/>
                    <a:pt x="168" y="864"/>
                  </a:cubicBezTo>
                  <a:lnTo>
                    <a:pt x="1591" y="1597"/>
                  </a:lnTo>
                  <a:cubicBezTo>
                    <a:pt x="1622" y="1611"/>
                    <a:pt x="1656" y="1617"/>
                    <a:pt x="1690" y="1617"/>
                  </a:cubicBezTo>
                  <a:cubicBezTo>
                    <a:pt x="1858" y="1617"/>
                    <a:pt x="2027" y="1457"/>
                    <a:pt x="1905" y="1283"/>
                  </a:cubicBezTo>
                  <a:cubicBezTo>
                    <a:pt x="1737" y="1074"/>
                    <a:pt x="1570" y="885"/>
                    <a:pt x="1361" y="739"/>
                  </a:cubicBezTo>
                  <a:cubicBezTo>
                    <a:pt x="1740" y="729"/>
                    <a:pt x="2119" y="725"/>
                    <a:pt x="2499" y="725"/>
                  </a:cubicBezTo>
                  <a:cubicBezTo>
                    <a:pt x="3751" y="725"/>
                    <a:pt x="5004" y="770"/>
                    <a:pt x="6257" y="802"/>
                  </a:cubicBezTo>
                  <a:cubicBezTo>
                    <a:pt x="6382" y="802"/>
                    <a:pt x="6424" y="592"/>
                    <a:pt x="6299" y="572"/>
                  </a:cubicBezTo>
                  <a:cubicBezTo>
                    <a:pt x="5110" y="364"/>
                    <a:pt x="3904" y="276"/>
                    <a:pt x="2712" y="276"/>
                  </a:cubicBezTo>
                  <a:cubicBezTo>
                    <a:pt x="2582" y="276"/>
                    <a:pt x="2452" y="277"/>
                    <a:pt x="2323" y="279"/>
                  </a:cubicBezTo>
                  <a:cubicBezTo>
                    <a:pt x="2342" y="148"/>
                    <a:pt x="2244" y="0"/>
                    <a:pt x="2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4448425" y="2162825"/>
              <a:ext cx="111425" cy="85725"/>
            </a:xfrm>
            <a:custGeom>
              <a:avLst/>
              <a:gdLst/>
              <a:ahLst/>
              <a:cxnLst/>
              <a:rect l="l" t="t" r="r" b="b"/>
              <a:pathLst>
                <a:path w="4457" h="3429" extrusionOk="0">
                  <a:moveTo>
                    <a:pt x="1913" y="446"/>
                  </a:moveTo>
                  <a:cubicBezTo>
                    <a:pt x="2192" y="446"/>
                    <a:pt x="2481" y="495"/>
                    <a:pt x="2553" y="513"/>
                  </a:cubicBezTo>
                  <a:cubicBezTo>
                    <a:pt x="2951" y="597"/>
                    <a:pt x="3306" y="827"/>
                    <a:pt x="3515" y="1204"/>
                  </a:cubicBezTo>
                  <a:cubicBezTo>
                    <a:pt x="3976" y="1999"/>
                    <a:pt x="3390" y="2668"/>
                    <a:pt x="2637" y="2898"/>
                  </a:cubicBezTo>
                  <a:cubicBezTo>
                    <a:pt x="2381" y="2980"/>
                    <a:pt x="2060" y="3037"/>
                    <a:pt x="1743" y="3037"/>
                  </a:cubicBezTo>
                  <a:cubicBezTo>
                    <a:pt x="1411" y="3037"/>
                    <a:pt x="1083" y="2975"/>
                    <a:pt x="837" y="2815"/>
                  </a:cubicBezTo>
                  <a:cubicBezTo>
                    <a:pt x="251" y="2438"/>
                    <a:pt x="523" y="1245"/>
                    <a:pt x="1067" y="743"/>
                  </a:cubicBezTo>
                  <a:cubicBezTo>
                    <a:pt x="1088" y="764"/>
                    <a:pt x="1109" y="785"/>
                    <a:pt x="1130" y="827"/>
                  </a:cubicBezTo>
                  <a:cubicBezTo>
                    <a:pt x="1157" y="854"/>
                    <a:pt x="1190" y="866"/>
                    <a:pt x="1222" y="866"/>
                  </a:cubicBezTo>
                  <a:cubicBezTo>
                    <a:pt x="1316" y="866"/>
                    <a:pt x="1412" y="768"/>
                    <a:pt x="1381" y="660"/>
                  </a:cubicBezTo>
                  <a:cubicBezTo>
                    <a:pt x="1381" y="597"/>
                    <a:pt x="1402" y="555"/>
                    <a:pt x="1465" y="534"/>
                  </a:cubicBezTo>
                  <a:cubicBezTo>
                    <a:pt x="1528" y="513"/>
                    <a:pt x="1611" y="513"/>
                    <a:pt x="1674" y="513"/>
                  </a:cubicBezTo>
                  <a:cubicBezTo>
                    <a:pt x="1737" y="513"/>
                    <a:pt x="1758" y="492"/>
                    <a:pt x="1779" y="450"/>
                  </a:cubicBezTo>
                  <a:cubicBezTo>
                    <a:pt x="1823" y="447"/>
                    <a:pt x="1868" y="446"/>
                    <a:pt x="1913" y="446"/>
                  </a:cubicBezTo>
                  <a:close/>
                  <a:moveTo>
                    <a:pt x="1934" y="1"/>
                  </a:moveTo>
                  <a:cubicBezTo>
                    <a:pt x="1602" y="1"/>
                    <a:pt x="1308" y="99"/>
                    <a:pt x="1130" y="346"/>
                  </a:cubicBezTo>
                  <a:cubicBezTo>
                    <a:pt x="440" y="660"/>
                    <a:pt x="0" y="1810"/>
                    <a:pt x="126" y="2438"/>
                  </a:cubicBezTo>
                  <a:cubicBezTo>
                    <a:pt x="272" y="3183"/>
                    <a:pt x="1026" y="3429"/>
                    <a:pt x="1777" y="3429"/>
                  </a:cubicBezTo>
                  <a:cubicBezTo>
                    <a:pt x="2208" y="3429"/>
                    <a:pt x="2638" y="3348"/>
                    <a:pt x="2951" y="3233"/>
                  </a:cubicBezTo>
                  <a:cubicBezTo>
                    <a:pt x="3955" y="2836"/>
                    <a:pt x="4457" y="1748"/>
                    <a:pt x="3767" y="827"/>
                  </a:cubicBezTo>
                  <a:cubicBezTo>
                    <a:pt x="3457" y="419"/>
                    <a:pt x="2616" y="1"/>
                    <a:pt x="1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4771700" y="2102500"/>
              <a:ext cx="128275" cy="101100"/>
            </a:xfrm>
            <a:custGeom>
              <a:avLst/>
              <a:gdLst/>
              <a:ahLst/>
              <a:cxnLst/>
              <a:rect l="l" t="t" r="r" b="b"/>
              <a:pathLst>
                <a:path w="5131" h="4044" extrusionOk="0">
                  <a:moveTo>
                    <a:pt x="2596" y="411"/>
                  </a:moveTo>
                  <a:cubicBezTo>
                    <a:pt x="3965" y="411"/>
                    <a:pt x="5131" y="3543"/>
                    <a:pt x="2720" y="3617"/>
                  </a:cubicBezTo>
                  <a:cubicBezTo>
                    <a:pt x="2701" y="3617"/>
                    <a:pt x="2681" y="3617"/>
                    <a:pt x="2662" y="3617"/>
                  </a:cubicBezTo>
                  <a:cubicBezTo>
                    <a:pt x="1858" y="3617"/>
                    <a:pt x="915" y="3199"/>
                    <a:pt x="670" y="2382"/>
                  </a:cubicBezTo>
                  <a:cubicBezTo>
                    <a:pt x="377" y="1461"/>
                    <a:pt x="983" y="708"/>
                    <a:pt x="1800" y="457"/>
                  </a:cubicBezTo>
                  <a:cubicBezTo>
                    <a:pt x="1800" y="550"/>
                    <a:pt x="1857" y="643"/>
                    <a:pt x="1937" y="643"/>
                  </a:cubicBezTo>
                  <a:cubicBezTo>
                    <a:pt x="1965" y="643"/>
                    <a:pt x="1997" y="631"/>
                    <a:pt x="2030" y="604"/>
                  </a:cubicBezTo>
                  <a:cubicBezTo>
                    <a:pt x="2216" y="470"/>
                    <a:pt x="2408" y="411"/>
                    <a:pt x="2596" y="411"/>
                  </a:cubicBezTo>
                  <a:close/>
                  <a:moveTo>
                    <a:pt x="2549" y="1"/>
                  </a:moveTo>
                  <a:cubicBezTo>
                    <a:pt x="2340" y="1"/>
                    <a:pt x="2141" y="67"/>
                    <a:pt x="1967" y="227"/>
                  </a:cubicBezTo>
                  <a:cubicBezTo>
                    <a:pt x="816" y="290"/>
                    <a:pt x="0" y="1357"/>
                    <a:pt x="314" y="2487"/>
                  </a:cubicBezTo>
                  <a:cubicBezTo>
                    <a:pt x="576" y="3448"/>
                    <a:pt x="1684" y="4044"/>
                    <a:pt x="2688" y="4044"/>
                  </a:cubicBezTo>
                  <a:cubicBezTo>
                    <a:pt x="2887" y="4044"/>
                    <a:pt x="3081" y="4021"/>
                    <a:pt x="3264" y="3972"/>
                  </a:cubicBezTo>
                  <a:cubicBezTo>
                    <a:pt x="4436" y="3658"/>
                    <a:pt x="4833" y="2298"/>
                    <a:pt x="4310" y="1273"/>
                  </a:cubicBezTo>
                  <a:cubicBezTo>
                    <a:pt x="4037" y="742"/>
                    <a:pt x="3243"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4994525" y="2353825"/>
              <a:ext cx="116975" cy="110800"/>
            </a:xfrm>
            <a:custGeom>
              <a:avLst/>
              <a:gdLst/>
              <a:ahLst/>
              <a:cxnLst/>
              <a:rect l="l" t="t" r="r" b="b"/>
              <a:pathLst>
                <a:path w="4679" h="4432" extrusionOk="0">
                  <a:moveTo>
                    <a:pt x="2146" y="270"/>
                  </a:moveTo>
                  <a:cubicBezTo>
                    <a:pt x="2184" y="270"/>
                    <a:pt x="2222" y="273"/>
                    <a:pt x="2260" y="280"/>
                  </a:cubicBezTo>
                  <a:cubicBezTo>
                    <a:pt x="2198" y="385"/>
                    <a:pt x="2260" y="531"/>
                    <a:pt x="2407" y="531"/>
                  </a:cubicBezTo>
                  <a:cubicBezTo>
                    <a:pt x="2459" y="521"/>
                    <a:pt x="2511" y="515"/>
                    <a:pt x="2566" y="515"/>
                  </a:cubicBezTo>
                  <a:cubicBezTo>
                    <a:pt x="2621" y="515"/>
                    <a:pt x="2679" y="521"/>
                    <a:pt x="2742" y="531"/>
                  </a:cubicBezTo>
                  <a:cubicBezTo>
                    <a:pt x="2742" y="531"/>
                    <a:pt x="2742" y="531"/>
                    <a:pt x="2742" y="552"/>
                  </a:cubicBezTo>
                  <a:cubicBezTo>
                    <a:pt x="2759" y="570"/>
                    <a:pt x="2781" y="576"/>
                    <a:pt x="2801" y="576"/>
                  </a:cubicBezTo>
                  <a:cubicBezTo>
                    <a:pt x="2829" y="576"/>
                    <a:pt x="2855" y="564"/>
                    <a:pt x="2867" y="552"/>
                  </a:cubicBezTo>
                  <a:cubicBezTo>
                    <a:pt x="3746" y="719"/>
                    <a:pt x="4290" y="1598"/>
                    <a:pt x="4018" y="2519"/>
                  </a:cubicBezTo>
                  <a:cubicBezTo>
                    <a:pt x="3788" y="3377"/>
                    <a:pt x="3034" y="3984"/>
                    <a:pt x="2156" y="4004"/>
                  </a:cubicBezTo>
                  <a:cubicBezTo>
                    <a:pt x="2129" y="4006"/>
                    <a:pt x="2103" y="4006"/>
                    <a:pt x="2077" y="4006"/>
                  </a:cubicBezTo>
                  <a:cubicBezTo>
                    <a:pt x="1098" y="4006"/>
                    <a:pt x="506" y="3246"/>
                    <a:pt x="649" y="2268"/>
                  </a:cubicBezTo>
                  <a:cubicBezTo>
                    <a:pt x="749" y="1630"/>
                    <a:pt x="1381" y="270"/>
                    <a:pt x="2146" y="270"/>
                  </a:cubicBezTo>
                  <a:close/>
                  <a:moveTo>
                    <a:pt x="2099" y="0"/>
                  </a:moveTo>
                  <a:cubicBezTo>
                    <a:pt x="1365" y="0"/>
                    <a:pt x="675" y="935"/>
                    <a:pt x="419" y="1619"/>
                  </a:cubicBezTo>
                  <a:cubicBezTo>
                    <a:pt x="1" y="2791"/>
                    <a:pt x="335" y="4172"/>
                    <a:pt x="1716" y="4402"/>
                  </a:cubicBezTo>
                  <a:cubicBezTo>
                    <a:pt x="1839" y="4422"/>
                    <a:pt x="1961" y="4432"/>
                    <a:pt x="2082" y="4432"/>
                  </a:cubicBezTo>
                  <a:cubicBezTo>
                    <a:pt x="3224" y="4432"/>
                    <a:pt x="4270" y="3570"/>
                    <a:pt x="4478" y="2435"/>
                  </a:cubicBezTo>
                  <a:cubicBezTo>
                    <a:pt x="4679" y="1292"/>
                    <a:pt x="3860" y="148"/>
                    <a:pt x="2741" y="148"/>
                  </a:cubicBezTo>
                  <a:cubicBezTo>
                    <a:pt x="2693" y="148"/>
                    <a:pt x="2644" y="150"/>
                    <a:pt x="2595" y="154"/>
                  </a:cubicBezTo>
                  <a:cubicBezTo>
                    <a:pt x="2430" y="47"/>
                    <a:pt x="2264"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4890075" y="2627125"/>
              <a:ext cx="124875" cy="118800"/>
            </a:xfrm>
            <a:custGeom>
              <a:avLst/>
              <a:gdLst/>
              <a:ahLst/>
              <a:cxnLst/>
              <a:rect l="l" t="t" r="r" b="b"/>
              <a:pathLst>
                <a:path w="4995" h="4752" extrusionOk="0">
                  <a:moveTo>
                    <a:pt x="2894" y="403"/>
                  </a:moveTo>
                  <a:cubicBezTo>
                    <a:pt x="3750" y="403"/>
                    <a:pt x="4409" y="1360"/>
                    <a:pt x="4409" y="2300"/>
                  </a:cubicBezTo>
                  <a:cubicBezTo>
                    <a:pt x="4409" y="3409"/>
                    <a:pt x="3593" y="4350"/>
                    <a:pt x="2463" y="4350"/>
                  </a:cubicBezTo>
                  <a:cubicBezTo>
                    <a:pt x="1479" y="4350"/>
                    <a:pt x="663" y="3534"/>
                    <a:pt x="580" y="2572"/>
                  </a:cubicBezTo>
                  <a:cubicBezTo>
                    <a:pt x="538" y="2028"/>
                    <a:pt x="726" y="1505"/>
                    <a:pt x="1103" y="1086"/>
                  </a:cubicBezTo>
                  <a:cubicBezTo>
                    <a:pt x="1270" y="919"/>
                    <a:pt x="1458" y="751"/>
                    <a:pt x="1689" y="647"/>
                  </a:cubicBezTo>
                  <a:cubicBezTo>
                    <a:pt x="1689" y="647"/>
                    <a:pt x="1730" y="626"/>
                    <a:pt x="1793" y="605"/>
                  </a:cubicBezTo>
                  <a:cubicBezTo>
                    <a:pt x="1823" y="679"/>
                    <a:pt x="1894" y="753"/>
                    <a:pt x="1971" y="753"/>
                  </a:cubicBezTo>
                  <a:cubicBezTo>
                    <a:pt x="2002" y="753"/>
                    <a:pt x="2035" y="740"/>
                    <a:pt x="2065" y="710"/>
                  </a:cubicBezTo>
                  <a:cubicBezTo>
                    <a:pt x="2212" y="605"/>
                    <a:pt x="2337" y="542"/>
                    <a:pt x="2484" y="479"/>
                  </a:cubicBezTo>
                  <a:lnTo>
                    <a:pt x="2484" y="479"/>
                  </a:lnTo>
                  <a:cubicBezTo>
                    <a:pt x="2455" y="550"/>
                    <a:pt x="2523" y="602"/>
                    <a:pt x="2583" y="602"/>
                  </a:cubicBezTo>
                  <a:cubicBezTo>
                    <a:pt x="2611" y="602"/>
                    <a:pt x="2638" y="590"/>
                    <a:pt x="2651" y="563"/>
                  </a:cubicBezTo>
                  <a:lnTo>
                    <a:pt x="2693" y="479"/>
                  </a:lnTo>
                  <a:cubicBezTo>
                    <a:pt x="2714" y="458"/>
                    <a:pt x="2714" y="438"/>
                    <a:pt x="2714" y="417"/>
                  </a:cubicBezTo>
                  <a:cubicBezTo>
                    <a:pt x="2775" y="407"/>
                    <a:pt x="2835" y="403"/>
                    <a:pt x="2894" y="403"/>
                  </a:cubicBezTo>
                  <a:close/>
                  <a:moveTo>
                    <a:pt x="2895" y="0"/>
                  </a:moveTo>
                  <a:cubicBezTo>
                    <a:pt x="2676" y="0"/>
                    <a:pt x="2452" y="52"/>
                    <a:pt x="2233" y="166"/>
                  </a:cubicBezTo>
                  <a:cubicBezTo>
                    <a:pt x="2216" y="165"/>
                    <a:pt x="2199" y="164"/>
                    <a:pt x="2182" y="164"/>
                  </a:cubicBezTo>
                  <a:cubicBezTo>
                    <a:pt x="1840" y="164"/>
                    <a:pt x="1468" y="362"/>
                    <a:pt x="1228" y="521"/>
                  </a:cubicBezTo>
                  <a:cubicBezTo>
                    <a:pt x="684" y="877"/>
                    <a:pt x="287" y="1463"/>
                    <a:pt x="203" y="2091"/>
                  </a:cubicBezTo>
                  <a:cubicBezTo>
                    <a:pt x="0" y="3451"/>
                    <a:pt x="1097" y="4752"/>
                    <a:pt x="2443" y="4752"/>
                  </a:cubicBezTo>
                  <a:cubicBezTo>
                    <a:pt x="2484" y="4752"/>
                    <a:pt x="2526" y="4750"/>
                    <a:pt x="2567" y="4748"/>
                  </a:cubicBezTo>
                  <a:cubicBezTo>
                    <a:pt x="4074" y="4685"/>
                    <a:pt x="4995" y="3283"/>
                    <a:pt x="4785" y="1860"/>
                  </a:cubicBezTo>
                  <a:cubicBezTo>
                    <a:pt x="4634" y="883"/>
                    <a:pt x="3803"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4542050" y="2722575"/>
              <a:ext cx="139175" cy="123950"/>
            </a:xfrm>
            <a:custGeom>
              <a:avLst/>
              <a:gdLst/>
              <a:ahLst/>
              <a:cxnLst/>
              <a:rect l="l" t="t" r="r" b="b"/>
              <a:pathLst>
                <a:path w="5567" h="4958" extrusionOk="0">
                  <a:moveTo>
                    <a:pt x="2705" y="396"/>
                  </a:moveTo>
                  <a:cubicBezTo>
                    <a:pt x="3265" y="396"/>
                    <a:pt x="3820" y="630"/>
                    <a:pt x="4332" y="972"/>
                  </a:cubicBezTo>
                  <a:cubicBezTo>
                    <a:pt x="4332" y="993"/>
                    <a:pt x="4332" y="1014"/>
                    <a:pt x="4353" y="1034"/>
                  </a:cubicBezTo>
                  <a:cubicBezTo>
                    <a:pt x="4855" y="2018"/>
                    <a:pt x="5064" y="3190"/>
                    <a:pt x="4143" y="4027"/>
                  </a:cubicBezTo>
                  <a:cubicBezTo>
                    <a:pt x="3754" y="4373"/>
                    <a:pt x="3257" y="4540"/>
                    <a:pt x="2762" y="4540"/>
                  </a:cubicBezTo>
                  <a:cubicBezTo>
                    <a:pt x="2061" y="4540"/>
                    <a:pt x="1364" y="4204"/>
                    <a:pt x="984" y="3566"/>
                  </a:cubicBezTo>
                  <a:cubicBezTo>
                    <a:pt x="419" y="2646"/>
                    <a:pt x="607" y="1432"/>
                    <a:pt x="1507" y="804"/>
                  </a:cubicBezTo>
                  <a:cubicBezTo>
                    <a:pt x="1900" y="516"/>
                    <a:pt x="2304" y="396"/>
                    <a:pt x="2705" y="396"/>
                  </a:cubicBezTo>
                  <a:close/>
                  <a:moveTo>
                    <a:pt x="2653" y="1"/>
                  </a:moveTo>
                  <a:cubicBezTo>
                    <a:pt x="2111" y="1"/>
                    <a:pt x="1566" y="188"/>
                    <a:pt x="1068" y="616"/>
                  </a:cubicBezTo>
                  <a:cubicBezTo>
                    <a:pt x="63" y="1474"/>
                    <a:pt x="1" y="3043"/>
                    <a:pt x="796" y="4068"/>
                  </a:cubicBezTo>
                  <a:cubicBezTo>
                    <a:pt x="1277" y="4658"/>
                    <a:pt x="2008" y="4957"/>
                    <a:pt x="2742" y="4957"/>
                  </a:cubicBezTo>
                  <a:cubicBezTo>
                    <a:pt x="3283" y="4957"/>
                    <a:pt x="3825" y="4795"/>
                    <a:pt x="4269" y="4466"/>
                  </a:cubicBezTo>
                  <a:cubicBezTo>
                    <a:pt x="5252" y="3713"/>
                    <a:pt x="5566" y="2060"/>
                    <a:pt x="4792" y="1076"/>
                  </a:cubicBezTo>
                  <a:cubicBezTo>
                    <a:pt x="4813" y="1034"/>
                    <a:pt x="4792" y="993"/>
                    <a:pt x="4771" y="951"/>
                  </a:cubicBezTo>
                  <a:cubicBezTo>
                    <a:pt x="4162" y="366"/>
                    <a:pt x="3410"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8"/>
            <p:cNvSpPr/>
            <p:nvPr/>
          </p:nvSpPr>
          <p:spPr>
            <a:xfrm>
              <a:off x="4351125" y="2454225"/>
              <a:ext cx="128700" cy="117325"/>
            </a:xfrm>
            <a:custGeom>
              <a:avLst/>
              <a:gdLst/>
              <a:ahLst/>
              <a:cxnLst/>
              <a:rect l="l" t="t" r="r" b="b"/>
              <a:pathLst>
                <a:path w="5148" h="4693" extrusionOk="0">
                  <a:moveTo>
                    <a:pt x="2652" y="410"/>
                  </a:moveTo>
                  <a:cubicBezTo>
                    <a:pt x="2815" y="410"/>
                    <a:pt x="2979" y="430"/>
                    <a:pt x="3139" y="470"/>
                  </a:cubicBezTo>
                  <a:cubicBezTo>
                    <a:pt x="4206" y="721"/>
                    <a:pt x="4729" y="1662"/>
                    <a:pt x="4750" y="2667"/>
                  </a:cubicBezTo>
                  <a:cubicBezTo>
                    <a:pt x="4271" y="3535"/>
                    <a:pt x="3462" y="4269"/>
                    <a:pt x="2475" y="4269"/>
                  </a:cubicBezTo>
                  <a:cubicBezTo>
                    <a:pt x="2297" y="4269"/>
                    <a:pt x="2114" y="4245"/>
                    <a:pt x="1925" y="4194"/>
                  </a:cubicBezTo>
                  <a:cubicBezTo>
                    <a:pt x="879" y="3922"/>
                    <a:pt x="440" y="2813"/>
                    <a:pt x="712" y="1809"/>
                  </a:cubicBezTo>
                  <a:cubicBezTo>
                    <a:pt x="941" y="947"/>
                    <a:pt x="1790" y="410"/>
                    <a:pt x="2652" y="410"/>
                  </a:cubicBezTo>
                  <a:close/>
                  <a:moveTo>
                    <a:pt x="2650" y="1"/>
                  </a:moveTo>
                  <a:cubicBezTo>
                    <a:pt x="1638" y="1"/>
                    <a:pt x="650" y="606"/>
                    <a:pt x="335" y="1620"/>
                  </a:cubicBezTo>
                  <a:cubicBezTo>
                    <a:pt x="0" y="2709"/>
                    <a:pt x="398" y="4006"/>
                    <a:pt x="1486" y="4487"/>
                  </a:cubicBezTo>
                  <a:cubicBezTo>
                    <a:pt x="1801" y="4629"/>
                    <a:pt x="2118" y="4692"/>
                    <a:pt x="2428" y="4692"/>
                  </a:cubicBezTo>
                  <a:cubicBezTo>
                    <a:pt x="3539" y="4692"/>
                    <a:pt x="4562" y="3874"/>
                    <a:pt x="5085" y="2876"/>
                  </a:cubicBezTo>
                  <a:cubicBezTo>
                    <a:pt x="5148" y="2792"/>
                    <a:pt x="5106" y="2709"/>
                    <a:pt x="5064" y="2646"/>
                  </a:cubicBezTo>
                  <a:cubicBezTo>
                    <a:pt x="5148" y="1495"/>
                    <a:pt x="4394" y="365"/>
                    <a:pt x="3244" y="72"/>
                  </a:cubicBezTo>
                  <a:cubicBezTo>
                    <a:pt x="3048" y="24"/>
                    <a:pt x="2849" y="1"/>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8"/>
            <p:cNvSpPr/>
            <p:nvPr/>
          </p:nvSpPr>
          <p:spPr>
            <a:xfrm>
              <a:off x="4485650" y="2189125"/>
              <a:ext cx="37475" cy="45650"/>
            </a:xfrm>
            <a:custGeom>
              <a:avLst/>
              <a:gdLst/>
              <a:ahLst/>
              <a:cxnLst/>
              <a:rect l="l" t="t" r="r" b="b"/>
              <a:pathLst>
                <a:path w="1499" h="1826" extrusionOk="0">
                  <a:moveTo>
                    <a:pt x="625" y="591"/>
                  </a:moveTo>
                  <a:cubicBezTo>
                    <a:pt x="708" y="758"/>
                    <a:pt x="792" y="926"/>
                    <a:pt x="897" y="1093"/>
                  </a:cubicBezTo>
                  <a:cubicBezTo>
                    <a:pt x="750" y="1114"/>
                    <a:pt x="604" y="1156"/>
                    <a:pt x="457" y="1177"/>
                  </a:cubicBezTo>
                  <a:cubicBezTo>
                    <a:pt x="520" y="988"/>
                    <a:pt x="583" y="779"/>
                    <a:pt x="625" y="591"/>
                  </a:cubicBezTo>
                  <a:close/>
                  <a:moveTo>
                    <a:pt x="559" y="1"/>
                  </a:moveTo>
                  <a:cubicBezTo>
                    <a:pt x="493" y="1"/>
                    <a:pt x="427" y="38"/>
                    <a:pt x="415" y="110"/>
                  </a:cubicBezTo>
                  <a:cubicBezTo>
                    <a:pt x="332" y="633"/>
                    <a:pt x="206" y="1156"/>
                    <a:pt x="39" y="1679"/>
                  </a:cubicBezTo>
                  <a:cubicBezTo>
                    <a:pt x="1" y="1767"/>
                    <a:pt x="69" y="1825"/>
                    <a:pt x="144" y="1825"/>
                  </a:cubicBezTo>
                  <a:cubicBezTo>
                    <a:pt x="193" y="1825"/>
                    <a:pt x="244" y="1800"/>
                    <a:pt x="269" y="1742"/>
                  </a:cubicBezTo>
                  <a:cubicBezTo>
                    <a:pt x="311" y="1616"/>
                    <a:pt x="353" y="1512"/>
                    <a:pt x="394" y="1386"/>
                  </a:cubicBezTo>
                  <a:cubicBezTo>
                    <a:pt x="415" y="1407"/>
                    <a:pt x="436" y="1407"/>
                    <a:pt x="457" y="1407"/>
                  </a:cubicBezTo>
                  <a:cubicBezTo>
                    <a:pt x="645" y="1365"/>
                    <a:pt x="834" y="1344"/>
                    <a:pt x="1022" y="1302"/>
                  </a:cubicBezTo>
                  <a:cubicBezTo>
                    <a:pt x="1085" y="1386"/>
                    <a:pt x="1127" y="1470"/>
                    <a:pt x="1190" y="1533"/>
                  </a:cubicBezTo>
                  <a:cubicBezTo>
                    <a:pt x="1222" y="1578"/>
                    <a:pt x="1266" y="1597"/>
                    <a:pt x="1310" y="1597"/>
                  </a:cubicBezTo>
                  <a:cubicBezTo>
                    <a:pt x="1407" y="1597"/>
                    <a:pt x="1498" y="1502"/>
                    <a:pt x="1441" y="1386"/>
                  </a:cubicBezTo>
                  <a:cubicBezTo>
                    <a:pt x="1399" y="1323"/>
                    <a:pt x="1357" y="1261"/>
                    <a:pt x="1315" y="1177"/>
                  </a:cubicBezTo>
                  <a:cubicBezTo>
                    <a:pt x="1336" y="1114"/>
                    <a:pt x="1315" y="1030"/>
                    <a:pt x="1231" y="1030"/>
                  </a:cubicBezTo>
                  <a:cubicBezTo>
                    <a:pt x="1043" y="716"/>
                    <a:pt x="855" y="403"/>
                    <a:pt x="687" y="68"/>
                  </a:cubicBezTo>
                  <a:cubicBezTo>
                    <a:pt x="660" y="23"/>
                    <a:pt x="610"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8"/>
            <p:cNvSpPr/>
            <p:nvPr/>
          </p:nvSpPr>
          <p:spPr>
            <a:xfrm>
              <a:off x="4814050" y="2130725"/>
              <a:ext cx="39800" cy="55550"/>
            </a:xfrm>
            <a:custGeom>
              <a:avLst/>
              <a:gdLst/>
              <a:ahLst/>
              <a:cxnLst/>
              <a:rect l="l" t="t" r="r" b="b"/>
              <a:pathLst>
                <a:path w="1592" h="2222" extrusionOk="0">
                  <a:moveTo>
                    <a:pt x="440" y="249"/>
                  </a:moveTo>
                  <a:cubicBezTo>
                    <a:pt x="545" y="249"/>
                    <a:pt x="691" y="291"/>
                    <a:pt x="775" y="374"/>
                  </a:cubicBezTo>
                  <a:cubicBezTo>
                    <a:pt x="1005" y="584"/>
                    <a:pt x="984" y="897"/>
                    <a:pt x="775" y="1128"/>
                  </a:cubicBezTo>
                  <a:cubicBezTo>
                    <a:pt x="691" y="1211"/>
                    <a:pt x="754" y="1379"/>
                    <a:pt x="880" y="1379"/>
                  </a:cubicBezTo>
                  <a:cubicBezTo>
                    <a:pt x="1047" y="1379"/>
                    <a:pt x="1319" y="1546"/>
                    <a:pt x="1152" y="1776"/>
                  </a:cubicBezTo>
                  <a:cubicBezTo>
                    <a:pt x="1110" y="1839"/>
                    <a:pt x="859" y="1881"/>
                    <a:pt x="775" y="1902"/>
                  </a:cubicBezTo>
                  <a:cubicBezTo>
                    <a:pt x="775" y="1902"/>
                    <a:pt x="775" y="1902"/>
                    <a:pt x="754" y="1923"/>
                  </a:cubicBezTo>
                  <a:cubicBezTo>
                    <a:pt x="691" y="1692"/>
                    <a:pt x="566" y="1483"/>
                    <a:pt x="503" y="1274"/>
                  </a:cubicBezTo>
                  <a:cubicBezTo>
                    <a:pt x="419" y="1002"/>
                    <a:pt x="398" y="709"/>
                    <a:pt x="398" y="416"/>
                  </a:cubicBezTo>
                  <a:cubicBezTo>
                    <a:pt x="398" y="353"/>
                    <a:pt x="336" y="311"/>
                    <a:pt x="294" y="311"/>
                  </a:cubicBezTo>
                  <a:cubicBezTo>
                    <a:pt x="294" y="291"/>
                    <a:pt x="294" y="270"/>
                    <a:pt x="273" y="270"/>
                  </a:cubicBezTo>
                  <a:cubicBezTo>
                    <a:pt x="336" y="249"/>
                    <a:pt x="378" y="249"/>
                    <a:pt x="440" y="249"/>
                  </a:cubicBezTo>
                  <a:close/>
                  <a:moveTo>
                    <a:pt x="449" y="1"/>
                  </a:moveTo>
                  <a:cubicBezTo>
                    <a:pt x="300" y="1"/>
                    <a:pt x="142" y="40"/>
                    <a:pt x="64" y="144"/>
                  </a:cubicBezTo>
                  <a:cubicBezTo>
                    <a:pt x="1" y="270"/>
                    <a:pt x="64" y="416"/>
                    <a:pt x="168" y="521"/>
                  </a:cubicBezTo>
                  <a:cubicBezTo>
                    <a:pt x="126" y="1023"/>
                    <a:pt x="231" y="1755"/>
                    <a:pt x="587" y="2111"/>
                  </a:cubicBezTo>
                  <a:cubicBezTo>
                    <a:pt x="629" y="2153"/>
                    <a:pt x="670" y="2153"/>
                    <a:pt x="691" y="2153"/>
                  </a:cubicBezTo>
                  <a:cubicBezTo>
                    <a:pt x="726" y="2187"/>
                    <a:pt x="760" y="2221"/>
                    <a:pt x="817" y="2221"/>
                  </a:cubicBezTo>
                  <a:cubicBezTo>
                    <a:pt x="829" y="2221"/>
                    <a:pt x="843" y="2219"/>
                    <a:pt x="859" y="2216"/>
                  </a:cubicBezTo>
                  <a:cubicBezTo>
                    <a:pt x="1214" y="2090"/>
                    <a:pt x="1591" y="2048"/>
                    <a:pt x="1507" y="1588"/>
                  </a:cubicBezTo>
                  <a:cubicBezTo>
                    <a:pt x="1466" y="1358"/>
                    <a:pt x="1319" y="1190"/>
                    <a:pt x="1131" y="1107"/>
                  </a:cubicBezTo>
                  <a:cubicBezTo>
                    <a:pt x="1319" y="709"/>
                    <a:pt x="1194" y="165"/>
                    <a:pt x="691" y="39"/>
                  </a:cubicBezTo>
                  <a:cubicBezTo>
                    <a:pt x="628" y="16"/>
                    <a:pt x="540"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8"/>
            <p:cNvSpPr/>
            <p:nvPr/>
          </p:nvSpPr>
          <p:spPr>
            <a:xfrm>
              <a:off x="5027625" y="2381075"/>
              <a:ext cx="38425" cy="51300"/>
            </a:xfrm>
            <a:custGeom>
              <a:avLst/>
              <a:gdLst/>
              <a:ahLst/>
              <a:cxnLst/>
              <a:rect l="l" t="t" r="r" b="b"/>
              <a:pathLst>
                <a:path w="1537" h="2052" extrusionOk="0">
                  <a:moveTo>
                    <a:pt x="1163" y="0"/>
                  </a:moveTo>
                  <a:cubicBezTo>
                    <a:pt x="551" y="0"/>
                    <a:pt x="0" y="679"/>
                    <a:pt x="37" y="1261"/>
                  </a:cubicBezTo>
                  <a:cubicBezTo>
                    <a:pt x="51" y="1662"/>
                    <a:pt x="455" y="2051"/>
                    <a:pt x="837" y="2051"/>
                  </a:cubicBezTo>
                  <a:cubicBezTo>
                    <a:pt x="995" y="2051"/>
                    <a:pt x="1149" y="1985"/>
                    <a:pt x="1271" y="1826"/>
                  </a:cubicBezTo>
                  <a:cubicBezTo>
                    <a:pt x="1356" y="1725"/>
                    <a:pt x="1289" y="1568"/>
                    <a:pt x="1172" y="1568"/>
                  </a:cubicBezTo>
                  <a:cubicBezTo>
                    <a:pt x="1145" y="1568"/>
                    <a:pt x="1114" y="1576"/>
                    <a:pt x="1083" y="1596"/>
                  </a:cubicBezTo>
                  <a:cubicBezTo>
                    <a:pt x="999" y="1650"/>
                    <a:pt x="913" y="1674"/>
                    <a:pt x="831" y="1674"/>
                  </a:cubicBezTo>
                  <a:cubicBezTo>
                    <a:pt x="565" y="1674"/>
                    <a:pt x="339" y="1419"/>
                    <a:pt x="371" y="1115"/>
                  </a:cubicBezTo>
                  <a:cubicBezTo>
                    <a:pt x="410" y="695"/>
                    <a:pt x="814" y="223"/>
                    <a:pt x="1250" y="223"/>
                  </a:cubicBezTo>
                  <a:cubicBezTo>
                    <a:pt x="1291" y="223"/>
                    <a:pt x="1334" y="227"/>
                    <a:pt x="1376" y="236"/>
                  </a:cubicBezTo>
                  <a:cubicBezTo>
                    <a:pt x="1383" y="237"/>
                    <a:pt x="1390" y="238"/>
                    <a:pt x="1397" y="238"/>
                  </a:cubicBezTo>
                  <a:cubicBezTo>
                    <a:pt x="1506" y="238"/>
                    <a:pt x="1537" y="87"/>
                    <a:pt x="1438" y="48"/>
                  </a:cubicBezTo>
                  <a:cubicBezTo>
                    <a:pt x="1346" y="15"/>
                    <a:pt x="1254"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8"/>
            <p:cNvSpPr/>
            <p:nvPr/>
          </p:nvSpPr>
          <p:spPr>
            <a:xfrm>
              <a:off x="4936975" y="2655925"/>
              <a:ext cx="44350" cy="59150"/>
            </a:xfrm>
            <a:custGeom>
              <a:avLst/>
              <a:gdLst/>
              <a:ahLst/>
              <a:cxnLst/>
              <a:rect l="l" t="t" r="r" b="b"/>
              <a:pathLst>
                <a:path w="1774" h="2366" extrusionOk="0">
                  <a:moveTo>
                    <a:pt x="294" y="394"/>
                  </a:moveTo>
                  <a:cubicBezTo>
                    <a:pt x="712" y="415"/>
                    <a:pt x="1131" y="499"/>
                    <a:pt x="1277" y="1001"/>
                  </a:cubicBezTo>
                  <a:cubicBezTo>
                    <a:pt x="1424" y="1503"/>
                    <a:pt x="963" y="1943"/>
                    <a:pt x="503" y="2006"/>
                  </a:cubicBezTo>
                  <a:cubicBezTo>
                    <a:pt x="398" y="1462"/>
                    <a:pt x="357" y="918"/>
                    <a:pt x="294" y="394"/>
                  </a:cubicBezTo>
                  <a:close/>
                  <a:moveTo>
                    <a:pt x="495" y="1"/>
                  </a:moveTo>
                  <a:cubicBezTo>
                    <a:pt x="354" y="1"/>
                    <a:pt x="214" y="38"/>
                    <a:pt x="85" y="122"/>
                  </a:cubicBezTo>
                  <a:cubicBezTo>
                    <a:pt x="1" y="185"/>
                    <a:pt x="1" y="311"/>
                    <a:pt x="85" y="374"/>
                  </a:cubicBezTo>
                  <a:cubicBezTo>
                    <a:pt x="126" y="959"/>
                    <a:pt x="189" y="1587"/>
                    <a:pt x="168" y="2173"/>
                  </a:cubicBezTo>
                  <a:cubicBezTo>
                    <a:pt x="168" y="2278"/>
                    <a:pt x="252" y="2361"/>
                    <a:pt x="357" y="2361"/>
                  </a:cubicBezTo>
                  <a:cubicBezTo>
                    <a:pt x="388" y="2364"/>
                    <a:pt x="419" y="2365"/>
                    <a:pt x="450" y="2365"/>
                  </a:cubicBezTo>
                  <a:cubicBezTo>
                    <a:pt x="1129" y="2365"/>
                    <a:pt x="1774" y="1722"/>
                    <a:pt x="1654" y="1001"/>
                  </a:cubicBezTo>
                  <a:cubicBezTo>
                    <a:pt x="1555" y="507"/>
                    <a:pt x="1016"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8"/>
            <p:cNvSpPr/>
            <p:nvPr/>
          </p:nvSpPr>
          <p:spPr>
            <a:xfrm>
              <a:off x="4589350" y="2755125"/>
              <a:ext cx="48975" cy="56625"/>
            </a:xfrm>
            <a:custGeom>
              <a:avLst/>
              <a:gdLst/>
              <a:ahLst/>
              <a:cxnLst/>
              <a:rect l="l" t="t" r="r" b="b"/>
              <a:pathLst>
                <a:path w="1959" h="2265" extrusionOk="0">
                  <a:moveTo>
                    <a:pt x="114" y="0"/>
                  </a:moveTo>
                  <a:cubicBezTo>
                    <a:pt x="56" y="0"/>
                    <a:pt x="1" y="38"/>
                    <a:pt x="13" y="109"/>
                  </a:cubicBezTo>
                  <a:cubicBezTo>
                    <a:pt x="55" y="465"/>
                    <a:pt x="117" y="841"/>
                    <a:pt x="180" y="1197"/>
                  </a:cubicBezTo>
                  <a:cubicBezTo>
                    <a:pt x="243" y="1469"/>
                    <a:pt x="243" y="1804"/>
                    <a:pt x="368" y="2055"/>
                  </a:cubicBezTo>
                  <a:cubicBezTo>
                    <a:pt x="473" y="2222"/>
                    <a:pt x="599" y="2264"/>
                    <a:pt x="787" y="2264"/>
                  </a:cubicBezTo>
                  <a:cubicBezTo>
                    <a:pt x="1101" y="2243"/>
                    <a:pt x="1519" y="2097"/>
                    <a:pt x="1812" y="1992"/>
                  </a:cubicBezTo>
                  <a:cubicBezTo>
                    <a:pt x="1953" y="1912"/>
                    <a:pt x="1958" y="1656"/>
                    <a:pt x="1790" y="1656"/>
                  </a:cubicBezTo>
                  <a:cubicBezTo>
                    <a:pt x="1784" y="1656"/>
                    <a:pt x="1777" y="1657"/>
                    <a:pt x="1770" y="1657"/>
                  </a:cubicBezTo>
                  <a:cubicBezTo>
                    <a:pt x="1540" y="1678"/>
                    <a:pt x="1331" y="1741"/>
                    <a:pt x="1122" y="1804"/>
                  </a:cubicBezTo>
                  <a:cubicBezTo>
                    <a:pt x="1034" y="1833"/>
                    <a:pt x="947" y="1872"/>
                    <a:pt x="852" y="1872"/>
                  </a:cubicBezTo>
                  <a:cubicBezTo>
                    <a:pt x="811" y="1872"/>
                    <a:pt x="769" y="1865"/>
                    <a:pt x="724" y="1846"/>
                  </a:cubicBezTo>
                  <a:cubicBezTo>
                    <a:pt x="557" y="1783"/>
                    <a:pt x="599" y="1741"/>
                    <a:pt x="557" y="1574"/>
                  </a:cubicBezTo>
                  <a:cubicBezTo>
                    <a:pt x="515" y="1427"/>
                    <a:pt x="494" y="1302"/>
                    <a:pt x="473" y="1155"/>
                  </a:cubicBezTo>
                  <a:lnTo>
                    <a:pt x="473" y="1155"/>
                  </a:lnTo>
                  <a:cubicBezTo>
                    <a:pt x="637" y="1237"/>
                    <a:pt x="827" y="1301"/>
                    <a:pt x="1009" y="1301"/>
                  </a:cubicBezTo>
                  <a:cubicBezTo>
                    <a:pt x="1106" y="1301"/>
                    <a:pt x="1201" y="1283"/>
                    <a:pt x="1289" y="1239"/>
                  </a:cubicBezTo>
                  <a:cubicBezTo>
                    <a:pt x="1373" y="1197"/>
                    <a:pt x="1352" y="1072"/>
                    <a:pt x="1247" y="1051"/>
                  </a:cubicBezTo>
                  <a:cubicBezTo>
                    <a:pt x="1195" y="1040"/>
                    <a:pt x="1137" y="1040"/>
                    <a:pt x="1077" y="1040"/>
                  </a:cubicBezTo>
                  <a:cubicBezTo>
                    <a:pt x="1017" y="1040"/>
                    <a:pt x="954" y="1040"/>
                    <a:pt x="891" y="1030"/>
                  </a:cubicBezTo>
                  <a:cubicBezTo>
                    <a:pt x="766" y="1030"/>
                    <a:pt x="619" y="988"/>
                    <a:pt x="494" y="925"/>
                  </a:cubicBezTo>
                  <a:lnTo>
                    <a:pt x="410" y="925"/>
                  </a:lnTo>
                  <a:cubicBezTo>
                    <a:pt x="368" y="716"/>
                    <a:pt x="327" y="528"/>
                    <a:pt x="285" y="318"/>
                  </a:cubicBezTo>
                  <a:lnTo>
                    <a:pt x="285" y="318"/>
                  </a:lnTo>
                  <a:cubicBezTo>
                    <a:pt x="431" y="339"/>
                    <a:pt x="578" y="339"/>
                    <a:pt x="745" y="339"/>
                  </a:cubicBezTo>
                  <a:cubicBezTo>
                    <a:pt x="857" y="339"/>
                    <a:pt x="968" y="349"/>
                    <a:pt x="1086" y="349"/>
                  </a:cubicBezTo>
                  <a:cubicBezTo>
                    <a:pt x="1145" y="349"/>
                    <a:pt x="1205" y="346"/>
                    <a:pt x="1268" y="339"/>
                  </a:cubicBezTo>
                  <a:cubicBezTo>
                    <a:pt x="1373" y="297"/>
                    <a:pt x="1373" y="151"/>
                    <a:pt x="1268" y="109"/>
                  </a:cubicBezTo>
                  <a:cubicBezTo>
                    <a:pt x="1205" y="102"/>
                    <a:pt x="1145" y="100"/>
                    <a:pt x="1086" y="100"/>
                  </a:cubicBezTo>
                  <a:cubicBezTo>
                    <a:pt x="968" y="100"/>
                    <a:pt x="857" y="109"/>
                    <a:pt x="745" y="109"/>
                  </a:cubicBezTo>
                  <a:cubicBezTo>
                    <a:pt x="578" y="109"/>
                    <a:pt x="389" y="109"/>
                    <a:pt x="222" y="130"/>
                  </a:cubicBezTo>
                  <a:cubicBezTo>
                    <a:pt x="222" y="109"/>
                    <a:pt x="222" y="88"/>
                    <a:pt x="222" y="67"/>
                  </a:cubicBezTo>
                  <a:cubicBezTo>
                    <a:pt x="204" y="22"/>
                    <a:pt x="158"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8"/>
            <p:cNvSpPr/>
            <p:nvPr/>
          </p:nvSpPr>
          <p:spPr>
            <a:xfrm>
              <a:off x="4389825" y="2478350"/>
              <a:ext cx="43975" cy="64875"/>
            </a:xfrm>
            <a:custGeom>
              <a:avLst/>
              <a:gdLst/>
              <a:ahLst/>
              <a:cxnLst/>
              <a:rect l="l" t="t" r="r" b="b"/>
              <a:pathLst>
                <a:path w="1759" h="2595" extrusionOk="0">
                  <a:moveTo>
                    <a:pt x="945" y="1"/>
                  </a:moveTo>
                  <a:cubicBezTo>
                    <a:pt x="840" y="1"/>
                    <a:pt x="735" y="34"/>
                    <a:pt x="649" y="49"/>
                  </a:cubicBezTo>
                  <a:cubicBezTo>
                    <a:pt x="566" y="49"/>
                    <a:pt x="503" y="70"/>
                    <a:pt x="440" y="70"/>
                  </a:cubicBezTo>
                  <a:cubicBezTo>
                    <a:pt x="357" y="91"/>
                    <a:pt x="294" y="132"/>
                    <a:pt x="210" y="132"/>
                  </a:cubicBezTo>
                  <a:cubicBezTo>
                    <a:pt x="105" y="153"/>
                    <a:pt x="126" y="279"/>
                    <a:pt x="189" y="321"/>
                  </a:cubicBezTo>
                  <a:cubicBezTo>
                    <a:pt x="1" y="948"/>
                    <a:pt x="22" y="1890"/>
                    <a:pt x="273" y="2497"/>
                  </a:cubicBezTo>
                  <a:cubicBezTo>
                    <a:pt x="292" y="2563"/>
                    <a:pt x="353" y="2595"/>
                    <a:pt x="415" y="2595"/>
                  </a:cubicBezTo>
                  <a:cubicBezTo>
                    <a:pt x="490" y="2595"/>
                    <a:pt x="566" y="2547"/>
                    <a:pt x="566" y="2455"/>
                  </a:cubicBezTo>
                  <a:cubicBezTo>
                    <a:pt x="545" y="2099"/>
                    <a:pt x="440" y="1744"/>
                    <a:pt x="419" y="1388"/>
                  </a:cubicBezTo>
                  <a:lnTo>
                    <a:pt x="419" y="1367"/>
                  </a:lnTo>
                  <a:cubicBezTo>
                    <a:pt x="608" y="1388"/>
                    <a:pt x="796" y="1388"/>
                    <a:pt x="984" y="1409"/>
                  </a:cubicBezTo>
                  <a:cubicBezTo>
                    <a:pt x="1089" y="1409"/>
                    <a:pt x="1193" y="1414"/>
                    <a:pt x="1298" y="1414"/>
                  </a:cubicBezTo>
                  <a:cubicBezTo>
                    <a:pt x="1403" y="1414"/>
                    <a:pt x="1507" y="1409"/>
                    <a:pt x="1612" y="1388"/>
                  </a:cubicBezTo>
                  <a:cubicBezTo>
                    <a:pt x="1758" y="1367"/>
                    <a:pt x="1758" y="1137"/>
                    <a:pt x="1612" y="1116"/>
                  </a:cubicBezTo>
                  <a:cubicBezTo>
                    <a:pt x="1507" y="1095"/>
                    <a:pt x="1403" y="1090"/>
                    <a:pt x="1298" y="1090"/>
                  </a:cubicBezTo>
                  <a:cubicBezTo>
                    <a:pt x="1193" y="1090"/>
                    <a:pt x="1089" y="1095"/>
                    <a:pt x="984" y="1095"/>
                  </a:cubicBezTo>
                  <a:cubicBezTo>
                    <a:pt x="796" y="1095"/>
                    <a:pt x="587" y="1116"/>
                    <a:pt x="398" y="1137"/>
                  </a:cubicBezTo>
                  <a:cubicBezTo>
                    <a:pt x="398" y="865"/>
                    <a:pt x="419" y="593"/>
                    <a:pt x="398" y="342"/>
                  </a:cubicBezTo>
                  <a:lnTo>
                    <a:pt x="691" y="342"/>
                  </a:lnTo>
                  <a:cubicBezTo>
                    <a:pt x="740" y="342"/>
                    <a:pt x="789" y="344"/>
                    <a:pt x="837" y="344"/>
                  </a:cubicBezTo>
                  <a:cubicBezTo>
                    <a:pt x="933" y="344"/>
                    <a:pt x="1026" y="335"/>
                    <a:pt x="1110" y="279"/>
                  </a:cubicBezTo>
                  <a:cubicBezTo>
                    <a:pt x="1214" y="216"/>
                    <a:pt x="1173" y="70"/>
                    <a:pt x="1089" y="28"/>
                  </a:cubicBezTo>
                  <a:cubicBezTo>
                    <a:pt x="1042" y="8"/>
                    <a:pt x="994"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مربع نص 1">
            <a:extLst>
              <a:ext uri="{FF2B5EF4-FFF2-40B4-BE49-F238E27FC236}">
                <a16:creationId xmlns:a16="http://schemas.microsoft.com/office/drawing/2014/main" id="{16F1EBB3-267B-4B24-9E59-F0771BE410F4}"/>
              </a:ext>
            </a:extLst>
          </p:cNvPr>
          <p:cNvSpPr txBox="1"/>
          <p:nvPr/>
        </p:nvSpPr>
        <p:spPr>
          <a:xfrm>
            <a:off x="1518884" y="1934696"/>
            <a:ext cx="5348087" cy="2031325"/>
          </a:xfrm>
          <a:prstGeom prst="rect">
            <a:avLst/>
          </a:prstGeom>
          <a:noFill/>
        </p:spPr>
        <p:txBody>
          <a:bodyPr wrap="square" rtlCol="1">
            <a:spAutoFit/>
          </a:bodyPr>
          <a:lstStyle/>
          <a:p>
            <a:r>
              <a:rPr lang="en-US" sz="1600" dirty="0">
                <a:solidFill>
                  <a:srgbClr val="002060"/>
                </a:solidFill>
              </a:rPr>
              <a:t>-NYC MTA turnstile Data </a:t>
            </a:r>
            <a:r>
              <a:rPr lang="en-US" sz="1600" dirty="0">
                <a:hlinkClick r:id="rId3"/>
              </a:rPr>
              <a:t>mta.info | Turnstile Data</a:t>
            </a:r>
            <a:r>
              <a:rPr lang="en-US" sz="1600" dirty="0"/>
              <a:t>  </a:t>
            </a:r>
            <a:r>
              <a:rPr lang="en-US" sz="1600" dirty="0">
                <a:solidFill>
                  <a:srgbClr val="002060"/>
                </a:solidFill>
              </a:rPr>
              <a:t> </a:t>
            </a:r>
          </a:p>
          <a:p>
            <a:r>
              <a:rPr lang="en-US" sz="1600" dirty="0">
                <a:solidFill>
                  <a:srgbClr val="002060"/>
                </a:solidFill>
              </a:rPr>
              <a:t> </a:t>
            </a:r>
          </a:p>
          <a:p>
            <a:endParaRPr lang="en-US" sz="1600" dirty="0">
              <a:solidFill>
                <a:srgbClr val="002060"/>
              </a:solidFill>
            </a:endParaRPr>
          </a:p>
          <a:p>
            <a:r>
              <a:rPr lang="en-US" sz="1600" dirty="0">
                <a:solidFill>
                  <a:srgbClr val="002060"/>
                </a:solidFill>
              </a:rPr>
              <a:t>-12 weeks of weekly recorded cumulative entry</a:t>
            </a:r>
          </a:p>
          <a:p>
            <a:r>
              <a:rPr lang="en-US" sz="1600" dirty="0">
                <a:solidFill>
                  <a:srgbClr val="002060"/>
                </a:solidFill>
              </a:rPr>
              <a:t> </a:t>
            </a:r>
          </a:p>
          <a:p>
            <a:endParaRPr lang="en-US" sz="1600" dirty="0">
              <a:solidFill>
                <a:srgbClr val="002060"/>
              </a:solidFill>
            </a:endParaRPr>
          </a:p>
          <a:p>
            <a:r>
              <a:rPr lang="en-US" sz="1600" dirty="0">
                <a:solidFill>
                  <a:srgbClr val="002060"/>
                </a:solidFill>
              </a:rPr>
              <a:t>-From June 12 to September 3 , 2021  </a:t>
            </a:r>
          </a:p>
          <a:p>
            <a:endParaRPr lang="ar-SA" dirty="0">
              <a:solidFill>
                <a:srgbClr val="002060"/>
              </a:solidFill>
            </a:endParaRPr>
          </a:p>
        </p:txBody>
      </p:sp>
      <p:pic>
        <p:nvPicPr>
          <p:cNvPr id="4" name="صورة 3">
            <a:extLst>
              <a:ext uri="{FF2B5EF4-FFF2-40B4-BE49-F238E27FC236}">
                <a16:creationId xmlns:a16="http://schemas.microsoft.com/office/drawing/2014/main" id="{AB785E13-AC38-4C2E-9F0E-1D712840718A}"/>
              </a:ext>
            </a:extLst>
          </p:cNvPr>
          <p:cNvPicPr>
            <a:picLocks noChangeAspect="1"/>
          </p:cNvPicPr>
          <p:nvPr/>
        </p:nvPicPr>
        <p:blipFill>
          <a:blip r:embed="rId4"/>
          <a:stretch>
            <a:fillRect/>
          </a:stretch>
        </p:blipFill>
        <p:spPr>
          <a:xfrm>
            <a:off x="6191525" y="1476055"/>
            <a:ext cx="1299766" cy="129976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27"/>
        <p:cNvGrpSpPr/>
        <p:nvPr/>
      </p:nvGrpSpPr>
      <p:grpSpPr>
        <a:xfrm>
          <a:off x="0" y="0"/>
          <a:ext cx="0" cy="0"/>
          <a:chOff x="0" y="0"/>
          <a:chExt cx="0" cy="0"/>
        </a:xfrm>
      </p:grpSpPr>
      <p:sp>
        <p:nvSpPr>
          <p:cNvPr id="3128" name="Google Shape;3128;p55"/>
          <p:cNvSpPr/>
          <p:nvPr/>
        </p:nvSpPr>
        <p:spPr>
          <a:xfrm>
            <a:off x="801450" y="1169200"/>
            <a:ext cx="2388300" cy="743612"/>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29" name="Google Shape;3129;p55"/>
          <p:cNvCxnSpPr>
            <a:cxnSpLocks/>
            <a:stCxn id="3130" idx="1"/>
            <a:endCxn id="3131" idx="6"/>
          </p:cNvCxnSpPr>
          <p:nvPr/>
        </p:nvCxnSpPr>
        <p:spPr>
          <a:xfrm rot="10800000" flipV="1">
            <a:off x="5265239" y="1579682"/>
            <a:ext cx="688987" cy="560867"/>
          </a:xfrm>
          <a:prstGeom prst="bentConnector3">
            <a:avLst>
              <a:gd name="adj1" fmla="val 50000"/>
            </a:avLst>
          </a:prstGeom>
          <a:noFill/>
          <a:ln w="19050" cap="flat" cmpd="sng">
            <a:solidFill>
              <a:schemeClr val="dk2"/>
            </a:solidFill>
            <a:prstDash val="dash"/>
            <a:round/>
            <a:headEnd type="none" w="med" len="med"/>
            <a:tailEnd type="none" w="med" len="med"/>
          </a:ln>
        </p:spPr>
      </p:cxnSp>
      <p:sp>
        <p:nvSpPr>
          <p:cNvPr id="3132" name="Google Shape;3132;p55"/>
          <p:cNvSpPr/>
          <p:nvPr/>
        </p:nvSpPr>
        <p:spPr>
          <a:xfrm>
            <a:off x="801450" y="2803775"/>
            <a:ext cx="2388300" cy="714944"/>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5"/>
          <p:cNvSpPr/>
          <p:nvPr/>
        </p:nvSpPr>
        <p:spPr>
          <a:xfrm>
            <a:off x="5954225" y="2803775"/>
            <a:ext cx="2388300" cy="91733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55"/>
          <p:cNvSpPr/>
          <p:nvPr/>
        </p:nvSpPr>
        <p:spPr>
          <a:xfrm>
            <a:off x="5954225" y="1169200"/>
            <a:ext cx="2388300" cy="820965"/>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5"/>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Tools</a:t>
            </a:r>
            <a:endParaRPr dirty="0"/>
          </a:p>
        </p:txBody>
      </p:sp>
      <p:sp>
        <p:nvSpPr>
          <p:cNvPr id="3135" name="Google Shape;3135;p55"/>
          <p:cNvSpPr txBox="1"/>
          <p:nvPr/>
        </p:nvSpPr>
        <p:spPr>
          <a:xfrm>
            <a:off x="895661" y="1827788"/>
            <a:ext cx="2199900" cy="456000"/>
          </a:xfrm>
          <a:prstGeom prst="rect">
            <a:avLst/>
          </a:prstGeom>
          <a:noFill/>
          <a:ln>
            <a:noFill/>
          </a:ln>
        </p:spPr>
        <p:txBody>
          <a:bodyPr spcFirstLastPara="1" wrap="square" lIns="91425" tIns="91425" rIns="91425" bIns="91425" anchor="ctr" anchorCtr="0">
            <a:noAutofit/>
          </a:bodyPr>
          <a:lstStyle/>
          <a:p>
            <a:pPr marL="0" lvl="0" indent="50800" algn="ctr" rtl="0">
              <a:lnSpc>
                <a:spcPct val="100000"/>
              </a:lnSpc>
              <a:spcBef>
                <a:spcPts val="0"/>
              </a:spcBef>
              <a:spcAft>
                <a:spcPts val="0"/>
              </a:spcAft>
              <a:buNone/>
            </a:pPr>
            <a:endParaRPr dirty="0">
              <a:solidFill>
                <a:srgbClr val="455964"/>
              </a:solidFill>
              <a:latin typeface="DM Sans"/>
              <a:ea typeface="DM Sans"/>
              <a:cs typeface="DM Sans"/>
              <a:sym typeface="DM Sans"/>
            </a:endParaRPr>
          </a:p>
        </p:txBody>
      </p:sp>
      <p:sp>
        <p:nvSpPr>
          <p:cNvPr id="3136" name="Google Shape;3136;p55"/>
          <p:cNvSpPr txBox="1"/>
          <p:nvPr/>
        </p:nvSpPr>
        <p:spPr>
          <a:xfrm>
            <a:off x="895661" y="1430275"/>
            <a:ext cx="21999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455964"/>
                </a:solidFill>
                <a:latin typeface="DM Sans"/>
                <a:ea typeface="DM Sans"/>
                <a:cs typeface="DM Sans"/>
                <a:sym typeface="DM Sans"/>
              </a:rPr>
              <a:t>Pandas</a:t>
            </a:r>
            <a:endParaRPr sz="1800" b="1" dirty="0">
              <a:solidFill>
                <a:srgbClr val="455964"/>
              </a:solidFill>
              <a:latin typeface="DM Sans"/>
              <a:ea typeface="DM Sans"/>
              <a:cs typeface="DM Sans"/>
              <a:sym typeface="DM Sans"/>
            </a:endParaRPr>
          </a:p>
        </p:txBody>
      </p:sp>
      <p:sp>
        <p:nvSpPr>
          <p:cNvPr id="3137" name="Google Shape;3137;p55"/>
          <p:cNvSpPr txBox="1"/>
          <p:nvPr/>
        </p:nvSpPr>
        <p:spPr>
          <a:xfrm>
            <a:off x="6048482" y="1827788"/>
            <a:ext cx="2199900" cy="45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55964"/>
              </a:solidFill>
              <a:latin typeface="DM Sans"/>
              <a:ea typeface="DM Sans"/>
              <a:cs typeface="DM Sans"/>
              <a:sym typeface="DM Sans"/>
            </a:endParaRPr>
          </a:p>
        </p:txBody>
      </p:sp>
      <p:sp>
        <p:nvSpPr>
          <p:cNvPr id="3138" name="Google Shape;3138;p55"/>
          <p:cNvSpPr txBox="1"/>
          <p:nvPr/>
        </p:nvSpPr>
        <p:spPr>
          <a:xfrm>
            <a:off x="6048375" y="1430275"/>
            <a:ext cx="21999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455964"/>
                </a:solidFill>
                <a:latin typeface="DM Sans"/>
                <a:ea typeface="DM Sans"/>
                <a:cs typeface="DM Sans"/>
                <a:sym typeface="DM Sans"/>
              </a:rPr>
              <a:t>S</a:t>
            </a:r>
            <a:r>
              <a:rPr lang="en" sz="1800" b="1" dirty="0">
                <a:solidFill>
                  <a:srgbClr val="455964"/>
                </a:solidFill>
                <a:latin typeface="DM Sans"/>
                <a:ea typeface="DM Sans"/>
                <a:cs typeface="DM Sans"/>
                <a:sym typeface="DM Sans"/>
              </a:rPr>
              <a:t>qlalchemy</a:t>
            </a:r>
            <a:endParaRPr sz="1800" b="1" dirty="0">
              <a:solidFill>
                <a:srgbClr val="455964"/>
              </a:solidFill>
              <a:latin typeface="DM Sans"/>
              <a:ea typeface="DM Sans"/>
              <a:cs typeface="DM Sans"/>
              <a:sym typeface="DM Sans"/>
            </a:endParaRPr>
          </a:p>
        </p:txBody>
      </p:sp>
      <p:sp>
        <p:nvSpPr>
          <p:cNvPr id="3139" name="Google Shape;3139;p55"/>
          <p:cNvSpPr txBox="1"/>
          <p:nvPr/>
        </p:nvSpPr>
        <p:spPr>
          <a:xfrm>
            <a:off x="895650" y="3450763"/>
            <a:ext cx="2199900" cy="456000"/>
          </a:xfrm>
          <a:prstGeom prst="rect">
            <a:avLst/>
          </a:prstGeom>
          <a:noFill/>
          <a:ln>
            <a:noFill/>
          </a:ln>
        </p:spPr>
        <p:txBody>
          <a:bodyPr spcFirstLastPara="1" wrap="square" lIns="91425" tIns="91425" rIns="91425" bIns="91425" anchor="ctr" anchorCtr="0">
            <a:noAutofit/>
          </a:bodyPr>
          <a:lstStyle/>
          <a:p>
            <a:pPr marL="0" lvl="0" indent="25400" algn="ctr" rtl="0">
              <a:spcBef>
                <a:spcPts val="0"/>
              </a:spcBef>
              <a:spcAft>
                <a:spcPts val="0"/>
              </a:spcAft>
              <a:buNone/>
            </a:pPr>
            <a:endParaRPr dirty="0">
              <a:solidFill>
                <a:srgbClr val="455964"/>
              </a:solidFill>
              <a:latin typeface="DM Sans"/>
              <a:ea typeface="DM Sans"/>
              <a:cs typeface="DM Sans"/>
              <a:sym typeface="DM Sans"/>
            </a:endParaRPr>
          </a:p>
        </p:txBody>
      </p:sp>
      <p:sp>
        <p:nvSpPr>
          <p:cNvPr id="3140" name="Google Shape;3140;p55"/>
          <p:cNvSpPr txBox="1"/>
          <p:nvPr/>
        </p:nvSpPr>
        <p:spPr>
          <a:xfrm>
            <a:off x="895663" y="3075688"/>
            <a:ext cx="21999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455964"/>
                </a:solidFill>
                <a:latin typeface="DM Sans"/>
                <a:ea typeface="DM Sans"/>
                <a:cs typeface="DM Sans"/>
                <a:sym typeface="DM Sans"/>
              </a:rPr>
              <a:t>matplotlib</a:t>
            </a:r>
            <a:endParaRPr sz="1800" b="1" dirty="0">
              <a:solidFill>
                <a:srgbClr val="455964"/>
              </a:solidFill>
              <a:latin typeface="DM Sans"/>
              <a:ea typeface="DM Sans"/>
              <a:cs typeface="DM Sans"/>
              <a:sym typeface="DM Sans"/>
            </a:endParaRPr>
          </a:p>
        </p:txBody>
      </p:sp>
      <p:sp>
        <p:nvSpPr>
          <p:cNvPr id="3141" name="Google Shape;3141;p55"/>
          <p:cNvSpPr txBox="1"/>
          <p:nvPr/>
        </p:nvSpPr>
        <p:spPr>
          <a:xfrm>
            <a:off x="6048432" y="3450765"/>
            <a:ext cx="2199900" cy="45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455964"/>
              </a:solidFill>
              <a:latin typeface="DM Sans"/>
              <a:ea typeface="DM Sans"/>
              <a:cs typeface="DM Sans"/>
              <a:sym typeface="DM Sans"/>
            </a:endParaRPr>
          </a:p>
        </p:txBody>
      </p:sp>
      <p:sp>
        <p:nvSpPr>
          <p:cNvPr id="3142" name="Google Shape;3142;p55"/>
          <p:cNvSpPr txBox="1"/>
          <p:nvPr/>
        </p:nvSpPr>
        <p:spPr>
          <a:xfrm>
            <a:off x="6048444" y="3075691"/>
            <a:ext cx="21999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solidFill>
                  <a:srgbClr val="455964"/>
                </a:solidFill>
                <a:latin typeface="DM Sans"/>
                <a:ea typeface="DM Sans"/>
                <a:cs typeface="DM Sans"/>
                <a:sym typeface="DM Sans"/>
              </a:rPr>
              <a:t>seaborn</a:t>
            </a:r>
            <a:endParaRPr sz="1800" b="1" dirty="0">
              <a:solidFill>
                <a:srgbClr val="455964"/>
              </a:solidFill>
              <a:latin typeface="DM Sans"/>
              <a:ea typeface="DM Sans"/>
              <a:cs typeface="DM Sans"/>
              <a:sym typeface="DM Sans"/>
            </a:endParaRPr>
          </a:p>
        </p:txBody>
      </p:sp>
      <p:cxnSp>
        <p:nvCxnSpPr>
          <p:cNvPr id="3143" name="Google Shape;3143;p55"/>
          <p:cNvCxnSpPr>
            <a:cxnSpLocks/>
            <a:stCxn id="3128" idx="3"/>
          </p:cNvCxnSpPr>
          <p:nvPr/>
        </p:nvCxnSpPr>
        <p:spPr>
          <a:xfrm>
            <a:off x="3189750" y="1541006"/>
            <a:ext cx="539100" cy="714944"/>
          </a:xfrm>
          <a:prstGeom prst="bentConnector2">
            <a:avLst/>
          </a:prstGeom>
          <a:noFill/>
          <a:ln w="19050" cap="flat" cmpd="sng">
            <a:solidFill>
              <a:schemeClr val="dk2"/>
            </a:solidFill>
            <a:prstDash val="dash"/>
            <a:round/>
            <a:headEnd type="none" w="med" len="med"/>
            <a:tailEnd type="none" w="med" len="med"/>
          </a:ln>
        </p:spPr>
      </p:cxnSp>
      <p:cxnSp>
        <p:nvCxnSpPr>
          <p:cNvPr id="3144" name="Google Shape;3144;p55"/>
          <p:cNvCxnSpPr>
            <a:cxnSpLocks/>
            <a:stCxn id="3132" idx="3"/>
            <a:endCxn id="3145" idx="2"/>
          </p:cNvCxnSpPr>
          <p:nvPr/>
        </p:nvCxnSpPr>
        <p:spPr>
          <a:xfrm flipV="1">
            <a:off x="3189750" y="2995025"/>
            <a:ext cx="558613" cy="166222"/>
          </a:xfrm>
          <a:prstGeom prst="bentConnector3">
            <a:avLst>
              <a:gd name="adj1" fmla="val 50000"/>
            </a:avLst>
          </a:prstGeom>
          <a:noFill/>
          <a:ln w="19050" cap="flat" cmpd="sng">
            <a:solidFill>
              <a:schemeClr val="dk2"/>
            </a:solidFill>
            <a:prstDash val="dash"/>
            <a:round/>
            <a:headEnd type="none" w="med" len="med"/>
            <a:tailEnd type="none" w="med" len="med"/>
          </a:ln>
        </p:spPr>
      </p:cxnSp>
      <p:cxnSp>
        <p:nvCxnSpPr>
          <p:cNvPr id="3146" name="Google Shape;3146;p55"/>
          <p:cNvCxnSpPr>
            <a:cxnSpLocks/>
            <a:stCxn id="3147" idx="6"/>
            <a:endCxn id="3133" idx="1"/>
          </p:cNvCxnSpPr>
          <p:nvPr/>
        </p:nvCxnSpPr>
        <p:spPr>
          <a:xfrm>
            <a:off x="5265238" y="2995025"/>
            <a:ext cx="688987" cy="267415"/>
          </a:xfrm>
          <a:prstGeom prst="bentConnector3">
            <a:avLst>
              <a:gd name="adj1" fmla="val 50000"/>
            </a:avLst>
          </a:prstGeom>
          <a:noFill/>
          <a:ln w="19050" cap="flat" cmpd="sng">
            <a:solidFill>
              <a:schemeClr val="dk2"/>
            </a:solidFill>
            <a:prstDash val="dash"/>
            <a:round/>
            <a:headEnd type="none" w="med" len="med"/>
            <a:tailEnd type="none" w="med" len="med"/>
          </a:ln>
        </p:spPr>
      </p:cxnSp>
      <p:grpSp>
        <p:nvGrpSpPr>
          <p:cNvPr id="3148" name="Google Shape;3148;p55"/>
          <p:cNvGrpSpPr/>
          <p:nvPr/>
        </p:nvGrpSpPr>
        <p:grpSpPr>
          <a:xfrm>
            <a:off x="3728857" y="1768565"/>
            <a:ext cx="1592069" cy="1592069"/>
            <a:chOff x="5007123" y="2079403"/>
            <a:chExt cx="687600" cy="687600"/>
          </a:xfrm>
        </p:grpSpPr>
        <p:sp>
          <p:nvSpPr>
            <p:cNvPr id="3149" name="Google Shape;3149;p55"/>
            <p:cNvSpPr/>
            <p:nvPr/>
          </p:nvSpPr>
          <p:spPr>
            <a:xfrm>
              <a:off x="5007123" y="2079403"/>
              <a:ext cx="687600" cy="6876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5"/>
            <p:cNvSpPr/>
            <p:nvPr/>
          </p:nvSpPr>
          <p:spPr>
            <a:xfrm>
              <a:off x="5069448" y="2141702"/>
              <a:ext cx="563100" cy="5628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5"/>
            <p:cNvSpPr/>
            <p:nvPr/>
          </p:nvSpPr>
          <p:spPr>
            <a:xfrm>
              <a:off x="5146403" y="2218605"/>
              <a:ext cx="409200" cy="4092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2" name="Google Shape;3152;p55"/>
          <p:cNvSpPr/>
          <p:nvPr/>
        </p:nvSpPr>
        <p:spPr>
          <a:xfrm>
            <a:off x="3748363" y="2067050"/>
            <a:ext cx="147000" cy="14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55"/>
          <p:cNvSpPr/>
          <p:nvPr/>
        </p:nvSpPr>
        <p:spPr>
          <a:xfrm>
            <a:off x="5118238" y="2067050"/>
            <a:ext cx="147000" cy="14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5"/>
          <p:cNvSpPr/>
          <p:nvPr/>
        </p:nvSpPr>
        <p:spPr>
          <a:xfrm>
            <a:off x="3748363" y="2921525"/>
            <a:ext cx="147000" cy="14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5"/>
          <p:cNvSpPr/>
          <p:nvPr/>
        </p:nvSpPr>
        <p:spPr>
          <a:xfrm>
            <a:off x="5118238" y="2921525"/>
            <a:ext cx="147000" cy="14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3" name="Google Shape;3153;p55"/>
          <p:cNvGrpSpPr/>
          <p:nvPr/>
        </p:nvGrpSpPr>
        <p:grpSpPr>
          <a:xfrm>
            <a:off x="4296882" y="2336600"/>
            <a:ext cx="456010" cy="456010"/>
            <a:chOff x="6731775" y="4065800"/>
            <a:chExt cx="334000" cy="334000"/>
          </a:xfrm>
        </p:grpSpPr>
        <p:sp>
          <p:nvSpPr>
            <p:cNvPr id="3154" name="Google Shape;3154;p55"/>
            <p:cNvSpPr/>
            <p:nvPr/>
          </p:nvSpPr>
          <p:spPr>
            <a:xfrm>
              <a:off x="6731775" y="4065800"/>
              <a:ext cx="334000" cy="334000"/>
            </a:xfrm>
            <a:custGeom>
              <a:avLst/>
              <a:gdLst/>
              <a:ahLst/>
              <a:cxnLst/>
              <a:rect l="l" t="t" r="r" b="b"/>
              <a:pathLst>
                <a:path w="13360" h="13360" extrusionOk="0">
                  <a:moveTo>
                    <a:pt x="1" y="1"/>
                  </a:moveTo>
                  <a:lnTo>
                    <a:pt x="1" y="13360"/>
                  </a:lnTo>
                  <a:lnTo>
                    <a:pt x="13360" y="13360"/>
                  </a:lnTo>
                  <a:lnTo>
                    <a:pt x="13360" y="12574"/>
                  </a:lnTo>
                  <a:lnTo>
                    <a:pt x="775" y="12574"/>
                  </a:lnTo>
                  <a:lnTo>
                    <a:pt x="775" y="7073"/>
                  </a:lnTo>
                  <a:lnTo>
                    <a:pt x="1953" y="7073"/>
                  </a:lnTo>
                  <a:lnTo>
                    <a:pt x="1953" y="6287"/>
                  </a:lnTo>
                  <a:lnTo>
                    <a:pt x="775" y="6287"/>
                  </a:lnTo>
                  <a:lnTo>
                    <a:pt x="775" y="5502"/>
                  </a:lnTo>
                  <a:lnTo>
                    <a:pt x="1953" y="5502"/>
                  </a:lnTo>
                  <a:lnTo>
                    <a:pt x="1953" y="4716"/>
                  </a:lnTo>
                  <a:lnTo>
                    <a:pt x="775" y="4716"/>
                  </a:lnTo>
                  <a:lnTo>
                    <a:pt x="775" y="3906"/>
                  </a:lnTo>
                  <a:lnTo>
                    <a:pt x="1953" y="3906"/>
                  </a:lnTo>
                  <a:lnTo>
                    <a:pt x="1953" y="3132"/>
                  </a:lnTo>
                  <a:lnTo>
                    <a:pt x="775" y="3132"/>
                  </a:lnTo>
                  <a:lnTo>
                    <a:pt x="775" y="2346"/>
                  </a:lnTo>
                  <a:lnTo>
                    <a:pt x="1953" y="2346"/>
                  </a:lnTo>
                  <a:lnTo>
                    <a:pt x="1953" y="1561"/>
                  </a:lnTo>
                  <a:lnTo>
                    <a:pt x="775" y="1561"/>
                  </a:lnTo>
                  <a:lnTo>
                    <a:pt x="7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55"/>
            <p:cNvSpPr/>
            <p:nvPr/>
          </p:nvSpPr>
          <p:spPr>
            <a:xfrm>
              <a:off x="6770775" y="4272375"/>
              <a:ext cx="58650" cy="88125"/>
            </a:xfrm>
            <a:custGeom>
              <a:avLst/>
              <a:gdLst/>
              <a:ahLst/>
              <a:cxnLst/>
              <a:rect l="l" t="t" r="r" b="b"/>
              <a:pathLst>
                <a:path w="2346" h="3525" extrusionOk="0">
                  <a:moveTo>
                    <a:pt x="1572" y="787"/>
                  </a:moveTo>
                  <a:lnTo>
                    <a:pt x="1572" y="2739"/>
                  </a:lnTo>
                  <a:lnTo>
                    <a:pt x="786" y="2739"/>
                  </a:lnTo>
                  <a:lnTo>
                    <a:pt x="786" y="787"/>
                  </a:lnTo>
                  <a:close/>
                  <a:moveTo>
                    <a:pt x="0" y="1"/>
                  </a:moveTo>
                  <a:lnTo>
                    <a:pt x="0" y="3525"/>
                  </a:lnTo>
                  <a:lnTo>
                    <a:pt x="2346" y="3525"/>
                  </a:lnTo>
                  <a:lnTo>
                    <a:pt x="234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5"/>
            <p:cNvSpPr/>
            <p:nvPr/>
          </p:nvSpPr>
          <p:spPr>
            <a:xfrm>
              <a:off x="6849650" y="4144100"/>
              <a:ext cx="58675" cy="216400"/>
            </a:xfrm>
            <a:custGeom>
              <a:avLst/>
              <a:gdLst/>
              <a:ahLst/>
              <a:cxnLst/>
              <a:rect l="l" t="t" r="r" b="b"/>
              <a:pathLst>
                <a:path w="2347" h="8656" extrusionOk="0">
                  <a:moveTo>
                    <a:pt x="1572" y="774"/>
                  </a:moveTo>
                  <a:lnTo>
                    <a:pt x="1572" y="7870"/>
                  </a:lnTo>
                  <a:lnTo>
                    <a:pt x="786" y="7870"/>
                  </a:lnTo>
                  <a:lnTo>
                    <a:pt x="786" y="774"/>
                  </a:lnTo>
                  <a:close/>
                  <a:moveTo>
                    <a:pt x="1" y="0"/>
                  </a:moveTo>
                  <a:lnTo>
                    <a:pt x="1" y="8656"/>
                  </a:lnTo>
                  <a:lnTo>
                    <a:pt x="2346" y="8656"/>
                  </a:lnTo>
                  <a:lnTo>
                    <a:pt x="2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5"/>
            <p:cNvSpPr/>
            <p:nvPr/>
          </p:nvSpPr>
          <p:spPr>
            <a:xfrm>
              <a:off x="6928525" y="4205400"/>
              <a:ext cx="58975" cy="155100"/>
            </a:xfrm>
            <a:custGeom>
              <a:avLst/>
              <a:gdLst/>
              <a:ahLst/>
              <a:cxnLst/>
              <a:rect l="l" t="t" r="r" b="b"/>
              <a:pathLst>
                <a:path w="2359" h="6204" extrusionOk="0">
                  <a:moveTo>
                    <a:pt x="1572" y="775"/>
                  </a:moveTo>
                  <a:lnTo>
                    <a:pt x="1572" y="5418"/>
                  </a:lnTo>
                  <a:lnTo>
                    <a:pt x="787" y="5418"/>
                  </a:lnTo>
                  <a:lnTo>
                    <a:pt x="787" y="775"/>
                  </a:lnTo>
                  <a:close/>
                  <a:moveTo>
                    <a:pt x="1" y="1"/>
                  </a:moveTo>
                  <a:lnTo>
                    <a:pt x="1" y="6204"/>
                  </a:lnTo>
                  <a:lnTo>
                    <a:pt x="2358" y="6204"/>
                  </a:lnTo>
                  <a:lnTo>
                    <a:pt x="2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5"/>
            <p:cNvSpPr/>
            <p:nvPr/>
          </p:nvSpPr>
          <p:spPr>
            <a:xfrm>
              <a:off x="7006825" y="4104800"/>
              <a:ext cx="58950" cy="255700"/>
            </a:xfrm>
            <a:custGeom>
              <a:avLst/>
              <a:gdLst/>
              <a:ahLst/>
              <a:cxnLst/>
              <a:rect l="l" t="t" r="r" b="b"/>
              <a:pathLst>
                <a:path w="2358" h="10228" extrusionOk="0">
                  <a:moveTo>
                    <a:pt x="1572" y="786"/>
                  </a:moveTo>
                  <a:lnTo>
                    <a:pt x="1572" y="9442"/>
                  </a:lnTo>
                  <a:lnTo>
                    <a:pt x="786" y="9442"/>
                  </a:lnTo>
                  <a:lnTo>
                    <a:pt x="786" y="786"/>
                  </a:lnTo>
                  <a:close/>
                  <a:moveTo>
                    <a:pt x="0" y="1"/>
                  </a:moveTo>
                  <a:lnTo>
                    <a:pt x="0" y="10228"/>
                  </a:lnTo>
                  <a:lnTo>
                    <a:pt x="2358" y="10228"/>
                  </a:lnTo>
                  <a:lnTo>
                    <a:pt x="2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9" name="Google Shape;3159;p55"/>
          <p:cNvGrpSpPr/>
          <p:nvPr/>
        </p:nvGrpSpPr>
        <p:grpSpPr>
          <a:xfrm rot="-1807057">
            <a:off x="-357650" y="2295058"/>
            <a:ext cx="835867" cy="757748"/>
            <a:chOff x="4426975" y="3241600"/>
            <a:chExt cx="564950" cy="512150"/>
          </a:xfrm>
        </p:grpSpPr>
        <p:sp>
          <p:nvSpPr>
            <p:cNvPr id="3160" name="Google Shape;3160;p55"/>
            <p:cNvSpPr/>
            <p:nvPr/>
          </p:nvSpPr>
          <p:spPr>
            <a:xfrm>
              <a:off x="4426975" y="3241600"/>
              <a:ext cx="494350" cy="512150"/>
            </a:xfrm>
            <a:custGeom>
              <a:avLst/>
              <a:gdLst/>
              <a:ahLst/>
              <a:cxnLst/>
              <a:rect l="l" t="t" r="r" b="b"/>
              <a:pathLst>
                <a:path w="19774" h="20486" extrusionOk="0">
                  <a:moveTo>
                    <a:pt x="11492" y="409"/>
                  </a:moveTo>
                  <a:cubicBezTo>
                    <a:pt x="14567" y="409"/>
                    <a:pt x="17508" y="2034"/>
                    <a:pt x="19229" y="4608"/>
                  </a:cubicBezTo>
                  <a:cubicBezTo>
                    <a:pt x="19229" y="4629"/>
                    <a:pt x="19208" y="4629"/>
                    <a:pt x="19208" y="4629"/>
                  </a:cubicBezTo>
                  <a:cubicBezTo>
                    <a:pt x="16321" y="6930"/>
                    <a:pt x="13329" y="9043"/>
                    <a:pt x="10169" y="10927"/>
                  </a:cubicBezTo>
                  <a:cubicBezTo>
                    <a:pt x="10023" y="11010"/>
                    <a:pt x="10023" y="11219"/>
                    <a:pt x="10169" y="11303"/>
                  </a:cubicBezTo>
                  <a:cubicBezTo>
                    <a:pt x="13036" y="13124"/>
                    <a:pt x="15735" y="15174"/>
                    <a:pt x="18476" y="17225"/>
                  </a:cubicBezTo>
                  <a:cubicBezTo>
                    <a:pt x="18455" y="17225"/>
                    <a:pt x="18455" y="17225"/>
                    <a:pt x="18434" y="17245"/>
                  </a:cubicBezTo>
                  <a:cubicBezTo>
                    <a:pt x="16525" y="19022"/>
                    <a:pt x="14207" y="20065"/>
                    <a:pt x="11617" y="20065"/>
                  </a:cubicBezTo>
                  <a:cubicBezTo>
                    <a:pt x="11340" y="20065"/>
                    <a:pt x="11059" y="20053"/>
                    <a:pt x="10776" y="20028"/>
                  </a:cubicBezTo>
                  <a:cubicBezTo>
                    <a:pt x="7784" y="19777"/>
                    <a:pt x="5189" y="18082"/>
                    <a:pt x="3683" y="15509"/>
                  </a:cubicBezTo>
                  <a:cubicBezTo>
                    <a:pt x="356" y="9839"/>
                    <a:pt x="3076" y="1888"/>
                    <a:pt x="9835" y="569"/>
                  </a:cubicBezTo>
                  <a:cubicBezTo>
                    <a:pt x="10387" y="461"/>
                    <a:pt x="10942" y="409"/>
                    <a:pt x="11492" y="409"/>
                  </a:cubicBezTo>
                  <a:close/>
                  <a:moveTo>
                    <a:pt x="11596" y="0"/>
                  </a:moveTo>
                  <a:cubicBezTo>
                    <a:pt x="11504" y="0"/>
                    <a:pt x="11412" y="2"/>
                    <a:pt x="11320" y="4"/>
                  </a:cubicBezTo>
                  <a:cubicBezTo>
                    <a:pt x="7868" y="109"/>
                    <a:pt x="4666" y="2097"/>
                    <a:pt x="3034" y="5131"/>
                  </a:cubicBezTo>
                  <a:cubicBezTo>
                    <a:pt x="0" y="10864"/>
                    <a:pt x="2951" y="18919"/>
                    <a:pt x="9583" y="20279"/>
                  </a:cubicBezTo>
                  <a:cubicBezTo>
                    <a:pt x="10248" y="20416"/>
                    <a:pt x="10944" y="20486"/>
                    <a:pt x="11648" y="20486"/>
                  </a:cubicBezTo>
                  <a:cubicBezTo>
                    <a:pt x="14289" y="20486"/>
                    <a:pt x="17036" y="19502"/>
                    <a:pt x="18622" y="17371"/>
                  </a:cubicBezTo>
                  <a:cubicBezTo>
                    <a:pt x="18664" y="17329"/>
                    <a:pt x="18643" y="17287"/>
                    <a:pt x="18602" y="17245"/>
                  </a:cubicBezTo>
                  <a:cubicBezTo>
                    <a:pt x="18685" y="17204"/>
                    <a:pt x="18748" y="17099"/>
                    <a:pt x="18664" y="17015"/>
                  </a:cubicBezTo>
                  <a:cubicBezTo>
                    <a:pt x="16216" y="14818"/>
                    <a:pt x="13475" y="12893"/>
                    <a:pt x="10692" y="11115"/>
                  </a:cubicBezTo>
                  <a:cubicBezTo>
                    <a:pt x="13789" y="9274"/>
                    <a:pt x="16760" y="7223"/>
                    <a:pt x="19522" y="4921"/>
                  </a:cubicBezTo>
                  <a:cubicBezTo>
                    <a:pt x="19564" y="4901"/>
                    <a:pt x="19585" y="4880"/>
                    <a:pt x="19585" y="4838"/>
                  </a:cubicBezTo>
                  <a:cubicBezTo>
                    <a:pt x="19690" y="4796"/>
                    <a:pt x="19773" y="4670"/>
                    <a:pt x="19690" y="4545"/>
                  </a:cubicBezTo>
                  <a:cubicBezTo>
                    <a:pt x="17939" y="1797"/>
                    <a:pt x="14863" y="0"/>
                    <a:pt x="1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5"/>
            <p:cNvSpPr/>
            <p:nvPr/>
          </p:nvSpPr>
          <p:spPr>
            <a:xfrm>
              <a:off x="4745525" y="3395575"/>
              <a:ext cx="246400" cy="265750"/>
            </a:xfrm>
            <a:custGeom>
              <a:avLst/>
              <a:gdLst/>
              <a:ahLst/>
              <a:cxnLst/>
              <a:rect l="l" t="t" r="r" b="b"/>
              <a:pathLst>
                <a:path w="9856" h="10630" extrusionOk="0">
                  <a:moveTo>
                    <a:pt x="8015" y="415"/>
                  </a:moveTo>
                  <a:cubicBezTo>
                    <a:pt x="8726" y="2047"/>
                    <a:pt x="9228" y="3763"/>
                    <a:pt x="9333" y="5542"/>
                  </a:cubicBezTo>
                  <a:lnTo>
                    <a:pt x="9354" y="5856"/>
                  </a:lnTo>
                  <a:cubicBezTo>
                    <a:pt x="8998" y="4161"/>
                    <a:pt x="7973" y="2445"/>
                    <a:pt x="7094" y="959"/>
                  </a:cubicBezTo>
                  <a:cubicBezTo>
                    <a:pt x="7408" y="792"/>
                    <a:pt x="7701" y="604"/>
                    <a:pt x="8015" y="415"/>
                  </a:cubicBezTo>
                  <a:close/>
                  <a:moveTo>
                    <a:pt x="1110" y="4496"/>
                  </a:moveTo>
                  <a:cubicBezTo>
                    <a:pt x="1382" y="4809"/>
                    <a:pt x="1633" y="5123"/>
                    <a:pt x="1863" y="5458"/>
                  </a:cubicBezTo>
                  <a:cubicBezTo>
                    <a:pt x="1989" y="5646"/>
                    <a:pt x="2114" y="5856"/>
                    <a:pt x="2240" y="6065"/>
                  </a:cubicBezTo>
                  <a:cubicBezTo>
                    <a:pt x="2010" y="5897"/>
                    <a:pt x="1779" y="5751"/>
                    <a:pt x="1570" y="5584"/>
                  </a:cubicBezTo>
                  <a:cubicBezTo>
                    <a:pt x="1403" y="5479"/>
                    <a:pt x="754" y="5165"/>
                    <a:pt x="712" y="5019"/>
                  </a:cubicBezTo>
                  <a:cubicBezTo>
                    <a:pt x="691" y="4851"/>
                    <a:pt x="859" y="4663"/>
                    <a:pt x="1110" y="4496"/>
                  </a:cubicBezTo>
                  <a:close/>
                  <a:moveTo>
                    <a:pt x="2072" y="3952"/>
                  </a:moveTo>
                  <a:cubicBezTo>
                    <a:pt x="2637" y="4998"/>
                    <a:pt x="3160" y="6086"/>
                    <a:pt x="3767" y="7111"/>
                  </a:cubicBezTo>
                  <a:cubicBezTo>
                    <a:pt x="3411" y="6860"/>
                    <a:pt x="3056" y="6630"/>
                    <a:pt x="2700" y="6379"/>
                  </a:cubicBezTo>
                  <a:cubicBezTo>
                    <a:pt x="2470" y="5646"/>
                    <a:pt x="1842" y="4935"/>
                    <a:pt x="1298" y="4370"/>
                  </a:cubicBezTo>
                  <a:cubicBezTo>
                    <a:pt x="1570" y="4203"/>
                    <a:pt x="1863" y="4056"/>
                    <a:pt x="2072" y="3952"/>
                  </a:cubicBezTo>
                  <a:close/>
                  <a:moveTo>
                    <a:pt x="3223" y="3282"/>
                  </a:moveTo>
                  <a:cubicBezTo>
                    <a:pt x="3663" y="4244"/>
                    <a:pt x="4144" y="5207"/>
                    <a:pt x="4646" y="6169"/>
                  </a:cubicBezTo>
                  <a:cubicBezTo>
                    <a:pt x="5043" y="6965"/>
                    <a:pt x="5441" y="7801"/>
                    <a:pt x="5922" y="8597"/>
                  </a:cubicBezTo>
                  <a:cubicBezTo>
                    <a:pt x="5399" y="8241"/>
                    <a:pt x="4897" y="7885"/>
                    <a:pt x="4374" y="7529"/>
                  </a:cubicBezTo>
                  <a:cubicBezTo>
                    <a:pt x="3767" y="6274"/>
                    <a:pt x="2972" y="5060"/>
                    <a:pt x="2240" y="3868"/>
                  </a:cubicBezTo>
                  <a:cubicBezTo>
                    <a:pt x="2261" y="3868"/>
                    <a:pt x="2261" y="3868"/>
                    <a:pt x="2261" y="3847"/>
                  </a:cubicBezTo>
                  <a:cubicBezTo>
                    <a:pt x="2574" y="3659"/>
                    <a:pt x="2909" y="3470"/>
                    <a:pt x="3223" y="3282"/>
                  </a:cubicBezTo>
                  <a:close/>
                  <a:moveTo>
                    <a:pt x="6927" y="1064"/>
                  </a:moveTo>
                  <a:cubicBezTo>
                    <a:pt x="7324" y="1817"/>
                    <a:pt x="7701" y="2571"/>
                    <a:pt x="8056" y="3345"/>
                  </a:cubicBezTo>
                  <a:cubicBezTo>
                    <a:pt x="8454" y="4203"/>
                    <a:pt x="8726" y="5123"/>
                    <a:pt x="9165" y="5939"/>
                  </a:cubicBezTo>
                  <a:cubicBezTo>
                    <a:pt x="9188" y="5970"/>
                    <a:pt x="9220" y="5984"/>
                    <a:pt x="9251" y="5984"/>
                  </a:cubicBezTo>
                  <a:cubicBezTo>
                    <a:pt x="9303" y="5984"/>
                    <a:pt x="9354" y="5943"/>
                    <a:pt x="9354" y="5876"/>
                  </a:cubicBezTo>
                  <a:lnTo>
                    <a:pt x="9354" y="5876"/>
                  </a:lnTo>
                  <a:cubicBezTo>
                    <a:pt x="9396" y="6567"/>
                    <a:pt x="9375" y="7278"/>
                    <a:pt x="9270" y="7969"/>
                  </a:cubicBezTo>
                  <a:cubicBezTo>
                    <a:pt x="9228" y="8241"/>
                    <a:pt x="9165" y="8638"/>
                    <a:pt x="9019" y="9036"/>
                  </a:cubicBezTo>
                  <a:cubicBezTo>
                    <a:pt x="8496" y="6504"/>
                    <a:pt x="7157" y="3952"/>
                    <a:pt x="5818" y="1734"/>
                  </a:cubicBezTo>
                  <a:cubicBezTo>
                    <a:pt x="6194" y="1503"/>
                    <a:pt x="6550" y="1294"/>
                    <a:pt x="6927" y="1064"/>
                  </a:cubicBezTo>
                  <a:close/>
                  <a:moveTo>
                    <a:pt x="4458" y="2550"/>
                  </a:moveTo>
                  <a:cubicBezTo>
                    <a:pt x="5064" y="4014"/>
                    <a:pt x="5734" y="5458"/>
                    <a:pt x="6383" y="6923"/>
                  </a:cubicBezTo>
                  <a:cubicBezTo>
                    <a:pt x="6738" y="7739"/>
                    <a:pt x="7115" y="8555"/>
                    <a:pt x="7492" y="9350"/>
                  </a:cubicBezTo>
                  <a:cubicBezTo>
                    <a:pt x="7533" y="9475"/>
                    <a:pt x="7596" y="9643"/>
                    <a:pt x="7659" y="9831"/>
                  </a:cubicBezTo>
                  <a:cubicBezTo>
                    <a:pt x="7240" y="9517"/>
                    <a:pt x="6822" y="9224"/>
                    <a:pt x="6424" y="8931"/>
                  </a:cubicBezTo>
                  <a:cubicBezTo>
                    <a:pt x="6006" y="7990"/>
                    <a:pt x="5441" y="7090"/>
                    <a:pt x="4960" y="6169"/>
                  </a:cubicBezTo>
                  <a:cubicBezTo>
                    <a:pt x="4437" y="5165"/>
                    <a:pt x="3914" y="4161"/>
                    <a:pt x="3411" y="3177"/>
                  </a:cubicBezTo>
                  <a:cubicBezTo>
                    <a:pt x="3621" y="3031"/>
                    <a:pt x="3851" y="2905"/>
                    <a:pt x="4081" y="2759"/>
                  </a:cubicBezTo>
                  <a:lnTo>
                    <a:pt x="4458" y="2550"/>
                  </a:lnTo>
                  <a:close/>
                  <a:moveTo>
                    <a:pt x="5650" y="1817"/>
                  </a:moveTo>
                  <a:cubicBezTo>
                    <a:pt x="6236" y="2884"/>
                    <a:pt x="6780" y="3972"/>
                    <a:pt x="7282" y="5081"/>
                  </a:cubicBezTo>
                  <a:cubicBezTo>
                    <a:pt x="7847" y="6400"/>
                    <a:pt x="8245" y="7781"/>
                    <a:pt x="8789" y="9099"/>
                  </a:cubicBezTo>
                  <a:cubicBezTo>
                    <a:pt x="8814" y="9163"/>
                    <a:pt x="8864" y="9188"/>
                    <a:pt x="8908" y="9188"/>
                  </a:cubicBezTo>
                  <a:cubicBezTo>
                    <a:pt x="8935" y="9188"/>
                    <a:pt x="8961" y="9178"/>
                    <a:pt x="8977" y="9161"/>
                  </a:cubicBezTo>
                  <a:lnTo>
                    <a:pt x="8977" y="9161"/>
                  </a:lnTo>
                  <a:cubicBezTo>
                    <a:pt x="8831" y="9601"/>
                    <a:pt x="8621" y="9998"/>
                    <a:pt x="8308" y="10187"/>
                  </a:cubicBezTo>
                  <a:cubicBezTo>
                    <a:pt x="8287" y="10166"/>
                    <a:pt x="8287" y="10166"/>
                    <a:pt x="8287" y="10166"/>
                  </a:cubicBezTo>
                  <a:lnTo>
                    <a:pt x="8224" y="10124"/>
                  </a:lnTo>
                  <a:cubicBezTo>
                    <a:pt x="8203" y="10103"/>
                    <a:pt x="8182" y="10103"/>
                    <a:pt x="8161" y="10103"/>
                  </a:cubicBezTo>
                  <a:cubicBezTo>
                    <a:pt x="8161" y="10019"/>
                    <a:pt x="8119" y="9915"/>
                    <a:pt x="8015" y="9810"/>
                  </a:cubicBezTo>
                  <a:cubicBezTo>
                    <a:pt x="7931" y="9622"/>
                    <a:pt x="7826" y="9413"/>
                    <a:pt x="7743" y="9203"/>
                  </a:cubicBezTo>
                  <a:cubicBezTo>
                    <a:pt x="7596" y="8910"/>
                    <a:pt x="7471" y="8597"/>
                    <a:pt x="7324" y="8304"/>
                  </a:cubicBezTo>
                  <a:cubicBezTo>
                    <a:pt x="7031" y="7634"/>
                    <a:pt x="6717" y="6985"/>
                    <a:pt x="6424" y="6316"/>
                  </a:cubicBezTo>
                  <a:cubicBezTo>
                    <a:pt x="5818" y="5019"/>
                    <a:pt x="5232" y="3721"/>
                    <a:pt x="4604" y="2445"/>
                  </a:cubicBezTo>
                  <a:cubicBezTo>
                    <a:pt x="4960" y="2236"/>
                    <a:pt x="5315" y="2027"/>
                    <a:pt x="5650" y="1817"/>
                  </a:cubicBezTo>
                  <a:close/>
                  <a:moveTo>
                    <a:pt x="7904" y="0"/>
                  </a:moveTo>
                  <a:cubicBezTo>
                    <a:pt x="7866" y="0"/>
                    <a:pt x="7825" y="12"/>
                    <a:pt x="7784" y="39"/>
                  </a:cubicBezTo>
                  <a:cubicBezTo>
                    <a:pt x="7031" y="478"/>
                    <a:pt x="6278" y="918"/>
                    <a:pt x="5525" y="1378"/>
                  </a:cubicBezTo>
                  <a:cubicBezTo>
                    <a:pt x="5504" y="1378"/>
                    <a:pt x="5504" y="1378"/>
                    <a:pt x="5483" y="1399"/>
                  </a:cubicBezTo>
                  <a:cubicBezTo>
                    <a:pt x="4897" y="1755"/>
                    <a:pt x="4311" y="2089"/>
                    <a:pt x="3725" y="2466"/>
                  </a:cubicBezTo>
                  <a:cubicBezTo>
                    <a:pt x="3056" y="2843"/>
                    <a:pt x="2407" y="3240"/>
                    <a:pt x="1758" y="3638"/>
                  </a:cubicBezTo>
                  <a:cubicBezTo>
                    <a:pt x="1235" y="3952"/>
                    <a:pt x="482" y="4244"/>
                    <a:pt x="85" y="4726"/>
                  </a:cubicBezTo>
                  <a:cubicBezTo>
                    <a:pt x="22" y="4788"/>
                    <a:pt x="1" y="4851"/>
                    <a:pt x="22" y="4935"/>
                  </a:cubicBezTo>
                  <a:cubicBezTo>
                    <a:pt x="168" y="5332"/>
                    <a:pt x="733" y="5542"/>
                    <a:pt x="1068" y="5772"/>
                  </a:cubicBezTo>
                  <a:lnTo>
                    <a:pt x="3432" y="7404"/>
                  </a:lnTo>
                  <a:cubicBezTo>
                    <a:pt x="3746" y="7613"/>
                    <a:pt x="4060" y="7843"/>
                    <a:pt x="4395" y="8053"/>
                  </a:cubicBezTo>
                  <a:cubicBezTo>
                    <a:pt x="4416" y="8094"/>
                    <a:pt x="4437" y="8115"/>
                    <a:pt x="4458" y="8115"/>
                  </a:cubicBezTo>
                  <a:cubicBezTo>
                    <a:pt x="5629" y="8910"/>
                    <a:pt x="6801" y="9726"/>
                    <a:pt x="8015" y="10459"/>
                  </a:cubicBezTo>
                  <a:cubicBezTo>
                    <a:pt x="8036" y="10542"/>
                    <a:pt x="8098" y="10584"/>
                    <a:pt x="8161" y="10605"/>
                  </a:cubicBezTo>
                  <a:cubicBezTo>
                    <a:pt x="8204" y="10622"/>
                    <a:pt x="8247" y="10630"/>
                    <a:pt x="8290" y="10630"/>
                  </a:cubicBezTo>
                  <a:cubicBezTo>
                    <a:pt x="8726" y="10630"/>
                    <a:pt x="9139" y="9822"/>
                    <a:pt x="9291" y="9517"/>
                  </a:cubicBezTo>
                  <a:cubicBezTo>
                    <a:pt x="9689" y="8680"/>
                    <a:pt x="9793" y="7676"/>
                    <a:pt x="9814" y="6734"/>
                  </a:cubicBezTo>
                  <a:cubicBezTo>
                    <a:pt x="9856" y="4475"/>
                    <a:pt x="9354" y="2152"/>
                    <a:pt x="8182" y="185"/>
                  </a:cubicBezTo>
                  <a:cubicBezTo>
                    <a:pt x="8161" y="143"/>
                    <a:pt x="8119" y="122"/>
                    <a:pt x="8098" y="122"/>
                  </a:cubicBezTo>
                  <a:cubicBezTo>
                    <a:pt x="8056" y="52"/>
                    <a:pt x="7985" y="0"/>
                    <a:pt x="7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2" name="Google Shape;3162;p55"/>
          <p:cNvGrpSpPr/>
          <p:nvPr/>
        </p:nvGrpSpPr>
        <p:grpSpPr>
          <a:xfrm rot="-711237">
            <a:off x="4007552" y="3816013"/>
            <a:ext cx="1034662" cy="1065485"/>
            <a:chOff x="5196450" y="3475325"/>
            <a:chExt cx="672375" cy="692450"/>
          </a:xfrm>
        </p:grpSpPr>
        <p:sp>
          <p:nvSpPr>
            <p:cNvPr id="3163" name="Google Shape;3163;p55"/>
            <p:cNvSpPr/>
            <p:nvPr/>
          </p:nvSpPr>
          <p:spPr>
            <a:xfrm>
              <a:off x="5196450" y="3475325"/>
              <a:ext cx="672375" cy="692450"/>
            </a:xfrm>
            <a:custGeom>
              <a:avLst/>
              <a:gdLst/>
              <a:ahLst/>
              <a:cxnLst/>
              <a:rect l="l" t="t" r="r" b="b"/>
              <a:pathLst>
                <a:path w="26895" h="27698" extrusionOk="0">
                  <a:moveTo>
                    <a:pt x="13496" y="238"/>
                  </a:moveTo>
                  <a:cubicBezTo>
                    <a:pt x="13496" y="301"/>
                    <a:pt x="13538" y="385"/>
                    <a:pt x="13621" y="406"/>
                  </a:cubicBezTo>
                  <a:cubicBezTo>
                    <a:pt x="15170" y="782"/>
                    <a:pt x="16362" y="2122"/>
                    <a:pt x="16237" y="3775"/>
                  </a:cubicBezTo>
                  <a:cubicBezTo>
                    <a:pt x="16096" y="5335"/>
                    <a:pt x="14825" y="6602"/>
                    <a:pt x="13308" y="6602"/>
                  </a:cubicBezTo>
                  <a:cubicBezTo>
                    <a:pt x="13015" y="6602"/>
                    <a:pt x="12713" y="6554"/>
                    <a:pt x="12408" y="6453"/>
                  </a:cubicBezTo>
                  <a:cubicBezTo>
                    <a:pt x="10880" y="5930"/>
                    <a:pt x="9897" y="4151"/>
                    <a:pt x="10336" y="2561"/>
                  </a:cubicBezTo>
                  <a:cubicBezTo>
                    <a:pt x="10713" y="1159"/>
                    <a:pt x="12094" y="280"/>
                    <a:pt x="13496" y="238"/>
                  </a:cubicBezTo>
                  <a:close/>
                  <a:moveTo>
                    <a:pt x="23452" y="10254"/>
                  </a:moveTo>
                  <a:cubicBezTo>
                    <a:pt x="23576" y="10254"/>
                    <a:pt x="23703" y="10270"/>
                    <a:pt x="23832" y="10303"/>
                  </a:cubicBezTo>
                  <a:cubicBezTo>
                    <a:pt x="23813" y="10399"/>
                    <a:pt x="23865" y="10514"/>
                    <a:pt x="23972" y="10514"/>
                  </a:cubicBezTo>
                  <a:cubicBezTo>
                    <a:pt x="23981" y="10514"/>
                    <a:pt x="23990" y="10513"/>
                    <a:pt x="23999" y="10512"/>
                  </a:cubicBezTo>
                  <a:cubicBezTo>
                    <a:pt x="24082" y="10503"/>
                    <a:pt x="24162" y="10498"/>
                    <a:pt x="24240" y="10498"/>
                  </a:cubicBezTo>
                  <a:cubicBezTo>
                    <a:pt x="26074" y="10498"/>
                    <a:pt x="26582" y="13023"/>
                    <a:pt x="26301" y="14508"/>
                  </a:cubicBezTo>
                  <a:cubicBezTo>
                    <a:pt x="26008" y="15973"/>
                    <a:pt x="24815" y="17228"/>
                    <a:pt x="23246" y="17228"/>
                  </a:cubicBezTo>
                  <a:cubicBezTo>
                    <a:pt x="21384" y="17228"/>
                    <a:pt x="20442" y="15324"/>
                    <a:pt x="20714" y="13671"/>
                  </a:cubicBezTo>
                  <a:cubicBezTo>
                    <a:pt x="20907" y="12398"/>
                    <a:pt x="21989" y="10254"/>
                    <a:pt x="23452" y="10254"/>
                  </a:cubicBezTo>
                  <a:close/>
                  <a:moveTo>
                    <a:pt x="3489" y="10696"/>
                  </a:moveTo>
                  <a:cubicBezTo>
                    <a:pt x="3659" y="10696"/>
                    <a:pt x="3836" y="10717"/>
                    <a:pt x="4017" y="10763"/>
                  </a:cubicBezTo>
                  <a:cubicBezTo>
                    <a:pt x="3996" y="10847"/>
                    <a:pt x="4017" y="10909"/>
                    <a:pt x="4122" y="10951"/>
                  </a:cubicBezTo>
                  <a:cubicBezTo>
                    <a:pt x="4289" y="10993"/>
                    <a:pt x="4478" y="11056"/>
                    <a:pt x="4645" y="11119"/>
                  </a:cubicBezTo>
                  <a:cubicBezTo>
                    <a:pt x="4666" y="11161"/>
                    <a:pt x="4729" y="11181"/>
                    <a:pt x="4792" y="11181"/>
                  </a:cubicBezTo>
                  <a:cubicBezTo>
                    <a:pt x="6047" y="11767"/>
                    <a:pt x="7009" y="13002"/>
                    <a:pt x="7009" y="14425"/>
                  </a:cubicBezTo>
                  <a:cubicBezTo>
                    <a:pt x="6989" y="16161"/>
                    <a:pt x="5566" y="17772"/>
                    <a:pt x="3787" y="17772"/>
                  </a:cubicBezTo>
                  <a:cubicBezTo>
                    <a:pt x="2030" y="17772"/>
                    <a:pt x="607" y="16412"/>
                    <a:pt x="565" y="14655"/>
                  </a:cubicBezTo>
                  <a:cubicBezTo>
                    <a:pt x="546" y="13032"/>
                    <a:pt x="1711" y="10696"/>
                    <a:pt x="3489" y="10696"/>
                  </a:cubicBezTo>
                  <a:close/>
                  <a:moveTo>
                    <a:pt x="16572" y="4214"/>
                  </a:moveTo>
                  <a:cubicBezTo>
                    <a:pt x="16697" y="4360"/>
                    <a:pt x="16823" y="4507"/>
                    <a:pt x="16969" y="4632"/>
                  </a:cubicBezTo>
                  <a:cubicBezTo>
                    <a:pt x="17116" y="4758"/>
                    <a:pt x="17262" y="4863"/>
                    <a:pt x="17429" y="4946"/>
                  </a:cubicBezTo>
                  <a:cubicBezTo>
                    <a:pt x="17465" y="4967"/>
                    <a:pt x="17500" y="4977"/>
                    <a:pt x="17532" y="4977"/>
                  </a:cubicBezTo>
                  <a:cubicBezTo>
                    <a:pt x="17693" y="4977"/>
                    <a:pt x="17802" y="4754"/>
                    <a:pt x="17681" y="4632"/>
                  </a:cubicBezTo>
                  <a:lnTo>
                    <a:pt x="17681" y="4632"/>
                  </a:lnTo>
                  <a:cubicBezTo>
                    <a:pt x="18748" y="5009"/>
                    <a:pt x="19815" y="5427"/>
                    <a:pt x="20756" y="6055"/>
                  </a:cubicBezTo>
                  <a:cubicBezTo>
                    <a:pt x="22179" y="7018"/>
                    <a:pt x="22932" y="8357"/>
                    <a:pt x="23393" y="9968"/>
                  </a:cubicBezTo>
                  <a:cubicBezTo>
                    <a:pt x="23358" y="9965"/>
                    <a:pt x="23324" y="9964"/>
                    <a:pt x="23290" y="9964"/>
                  </a:cubicBezTo>
                  <a:cubicBezTo>
                    <a:pt x="21973" y="9964"/>
                    <a:pt x="20831" y="11900"/>
                    <a:pt x="20484" y="13002"/>
                  </a:cubicBezTo>
                  <a:cubicBezTo>
                    <a:pt x="19940" y="14864"/>
                    <a:pt x="20714" y="17312"/>
                    <a:pt x="22890" y="17584"/>
                  </a:cubicBezTo>
                  <a:cubicBezTo>
                    <a:pt x="22932" y="17584"/>
                    <a:pt x="22974" y="17584"/>
                    <a:pt x="23037" y="17605"/>
                  </a:cubicBezTo>
                  <a:cubicBezTo>
                    <a:pt x="23016" y="17605"/>
                    <a:pt x="23016" y="17605"/>
                    <a:pt x="23016" y="17626"/>
                  </a:cubicBezTo>
                  <a:cubicBezTo>
                    <a:pt x="22723" y="18086"/>
                    <a:pt x="22388" y="18505"/>
                    <a:pt x="22033" y="18881"/>
                  </a:cubicBezTo>
                  <a:cubicBezTo>
                    <a:pt x="21889" y="19025"/>
                    <a:pt x="22013" y="19217"/>
                    <a:pt x="22163" y="19217"/>
                  </a:cubicBezTo>
                  <a:cubicBezTo>
                    <a:pt x="22210" y="19217"/>
                    <a:pt x="22260" y="19198"/>
                    <a:pt x="22305" y="19153"/>
                  </a:cubicBezTo>
                  <a:cubicBezTo>
                    <a:pt x="22556" y="18902"/>
                    <a:pt x="22786" y="18630"/>
                    <a:pt x="22995" y="18337"/>
                  </a:cubicBezTo>
                  <a:lnTo>
                    <a:pt x="22995" y="18337"/>
                  </a:lnTo>
                  <a:cubicBezTo>
                    <a:pt x="22765" y="20367"/>
                    <a:pt x="21154" y="22020"/>
                    <a:pt x="19124" y="22417"/>
                  </a:cubicBezTo>
                  <a:cubicBezTo>
                    <a:pt x="19103" y="22417"/>
                    <a:pt x="19082" y="22417"/>
                    <a:pt x="19082" y="22438"/>
                  </a:cubicBezTo>
                  <a:cubicBezTo>
                    <a:pt x="18613" y="21031"/>
                    <a:pt x="17368" y="19842"/>
                    <a:pt x="15812" y="19842"/>
                  </a:cubicBezTo>
                  <a:cubicBezTo>
                    <a:pt x="15773" y="19842"/>
                    <a:pt x="15733" y="19842"/>
                    <a:pt x="15693" y="19844"/>
                  </a:cubicBezTo>
                  <a:cubicBezTo>
                    <a:pt x="15672" y="19844"/>
                    <a:pt x="15630" y="19844"/>
                    <a:pt x="15609" y="19865"/>
                  </a:cubicBezTo>
                  <a:cubicBezTo>
                    <a:pt x="15426" y="19834"/>
                    <a:pt x="15244" y="19820"/>
                    <a:pt x="15065" y="19820"/>
                  </a:cubicBezTo>
                  <a:cubicBezTo>
                    <a:pt x="13650" y="19820"/>
                    <a:pt x="12398" y="20741"/>
                    <a:pt x="11822" y="22041"/>
                  </a:cubicBezTo>
                  <a:cubicBezTo>
                    <a:pt x="11822" y="21957"/>
                    <a:pt x="11780" y="21894"/>
                    <a:pt x="11696" y="21873"/>
                  </a:cubicBezTo>
                  <a:cubicBezTo>
                    <a:pt x="11403" y="21539"/>
                    <a:pt x="11173" y="21204"/>
                    <a:pt x="10943" y="20827"/>
                  </a:cubicBezTo>
                  <a:cubicBezTo>
                    <a:pt x="10905" y="20764"/>
                    <a:pt x="10847" y="20737"/>
                    <a:pt x="10789" y="20737"/>
                  </a:cubicBezTo>
                  <a:cubicBezTo>
                    <a:pt x="10656" y="20737"/>
                    <a:pt x="10521" y="20876"/>
                    <a:pt x="10608" y="21036"/>
                  </a:cubicBezTo>
                  <a:cubicBezTo>
                    <a:pt x="10755" y="21288"/>
                    <a:pt x="10901" y="21539"/>
                    <a:pt x="11090" y="21769"/>
                  </a:cubicBezTo>
                  <a:cubicBezTo>
                    <a:pt x="10043" y="21560"/>
                    <a:pt x="9060" y="21183"/>
                    <a:pt x="8118" y="20660"/>
                  </a:cubicBezTo>
                  <a:cubicBezTo>
                    <a:pt x="7198" y="20116"/>
                    <a:pt x="5440" y="18986"/>
                    <a:pt x="5273" y="17772"/>
                  </a:cubicBezTo>
                  <a:cubicBezTo>
                    <a:pt x="6382" y="17228"/>
                    <a:pt x="7177" y="16119"/>
                    <a:pt x="7344" y="14843"/>
                  </a:cubicBezTo>
                  <a:cubicBezTo>
                    <a:pt x="7533" y="13211"/>
                    <a:pt x="6591" y="11725"/>
                    <a:pt x="5210" y="10993"/>
                  </a:cubicBezTo>
                  <a:cubicBezTo>
                    <a:pt x="5649" y="10763"/>
                    <a:pt x="6089" y="10533"/>
                    <a:pt x="6507" y="10303"/>
                  </a:cubicBezTo>
                  <a:cubicBezTo>
                    <a:pt x="6705" y="10195"/>
                    <a:pt x="6593" y="9947"/>
                    <a:pt x="6412" y="9947"/>
                  </a:cubicBezTo>
                  <a:cubicBezTo>
                    <a:pt x="6382" y="9947"/>
                    <a:pt x="6351" y="9953"/>
                    <a:pt x="6319" y="9968"/>
                  </a:cubicBezTo>
                  <a:cubicBezTo>
                    <a:pt x="6026" y="10114"/>
                    <a:pt x="5733" y="10282"/>
                    <a:pt x="5440" y="10428"/>
                  </a:cubicBezTo>
                  <a:cubicBezTo>
                    <a:pt x="6256" y="7959"/>
                    <a:pt x="8014" y="6285"/>
                    <a:pt x="10232" y="4967"/>
                  </a:cubicBezTo>
                  <a:cubicBezTo>
                    <a:pt x="10671" y="5867"/>
                    <a:pt x="11466" y="6599"/>
                    <a:pt x="12450" y="6871"/>
                  </a:cubicBezTo>
                  <a:cubicBezTo>
                    <a:pt x="12749" y="6960"/>
                    <a:pt x="13047" y="7002"/>
                    <a:pt x="13337" y="7002"/>
                  </a:cubicBezTo>
                  <a:cubicBezTo>
                    <a:pt x="14896" y="7002"/>
                    <a:pt x="16254" y="5801"/>
                    <a:pt x="16572" y="4214"/>
                  </a:cubicBezTo>
                  <a:close/>
                  <a:moveTo>
                    <a:pt x="15268" y="20104"/>
                  </a:moveTo>
                  <a:cubicBezTo>
                    <a:pt x="15421" y="20104"/>
                    <a:pt x="15577" y="20114"/>
                    <a:pt x="15735" y="20137"/>
                  </a:cubicBezTo>
                  <a:cubicBezTo>
                    <a:pt x="17492" y="20472"/>
                    <a:pt x="18978" y="21727"/>
                    <a:pt x="18894" y="23673"/>
                  </a:cubicBezTo>
                  <a:cubicBezTo>
                    <a:pt x="18789" y="25723"/>
                    <a:pt x="17136" y="27251"/>
                    <a:pt x="15128" y="27314"/>
                  </a:cubicBezTo>
                  <a:cubicBezTo>
                    <a:pt x="15095" y="27314"/>
                    <a:pt x="15061" y="27315"/>
                    <a:pt x="15028" y="27315"/>
                  </a:cubicBezTo>
                  <a:cubicBezTo>
                    <a:pt x="14115" y="27315"/>
                    <a:pt x="13141" y="27035"/>
                    <a:pt x="12596" y="26288"/>
                  </a:cubicBezTo>
                  <a:cubicBezTo>
                    <a:pt x="12031" y="25535"/>
                    <a:pt x="11801" y="24510"/>
                    <a:pt x="11843" y="23568"/>
                  </a:cubicBezTo>
                  <a:cubicBezTo>
                    <a:pt x="11939" y="21693"/>
                    <a:pt x="13411" y="20104"/>
                    <a:pt x="15268" y="20104"/>
                  </a:cubicBezTo>
                  <a:close/>
                  <a:moveTo>
                    <a:pt x="13274" y="1"/>
                  </a:moveTo>
                  <a:cubicBezTo>
                    <a:pt x="11705" y="1"/>
                    <a:pt x="10226" y="1096"/>
                    <a:pt x="9897" y="2686"/>
                  </a:cubicBezTo>
                  <a:cubicBezTo>
                    <a:pt x="9771" y="3398"/>
                    <a:pt x="9855" y="4130"/>
                    <a:pt x="10148" y="4779"/>
                  </a:cubicBezTo>
                  <a:cubicBezTo>
                    <a:pt x="7742" y="5616"/>
                    <a:pt x="5942" y="7855"/>
                    <a:pt x="5126" y="10219"/>
                  </a:cubicBezTo>
                  <a:lnTo>
                    <a:pt x="4896" y="9403"/>
                  </a:lnTo>
                  <a:cubicBezTo>
                    <a:pt x="4868" y="9309"/>
                    <a:pt x="4797" y="9265"/>
                    <a:pt x="4726" y="9265"/>
                  </a:cubicBezTo>
                  <a:cubicBezTo>
                    <a:pt x="4639" y="9265"/>
                    <a:pt x="4552" y="9330"/>
                    <a:pt x="4540" y="9445"/>
                  </a:cubicBezTo>
                  <a:cubicBezTo>
                    <a:pt x="4499" y="9884"/>
                    <a:pt x="4499" y="10303"/>
                    <a:pt x="4561" y="10721"/>
                  </a:cubicBezTo>
                  <a:cubicBezTo>
                    <a:pt x="4436" y="10679"/>
                    <a:pt x="4310" y="10658"/>
                    <a:pt x="4206" y="10637"/>
                  </a:cubicBezTo>
                  <a:cubicBezTo>
                    <a:pt x="4185" y="10627"/>
                    <a:pt x="4169" y="10622"/>
                    <a:pt x="4156" y="10622"/>
                  </a:cubicBezTo>
                  <a:cubicBezTo>
                    <a:pt x="4143" y="10622"/>
                    <a:pt x="4132" y="10627"/>
                    <a:pt x="4122" y="10637"/>
                  </a:cubicBezTo>
                  <a:cubicBezTo>
                    <a:pt x="3819" y="10492"/>
                    <a:pt x="3524" y="10427"/>
                    <a:pt x="3242" y="10427"/>
                  </a:cubicBezTo>
                  <a:cubicBezTo>
                    <a:pt x="1620" y="10427"/>
                    <a:pt x="408" y="12592"/>
                    <a:pt x="230" y="14090"/>
                  </a:cubicBezTo>
                  <a:cubicBezTo>
                    <a:pt x="0" y="16057"/>
                    <a:pt x="1255" y="17793"/>
                    <a:pt x="3222" y="18107"/>
                  </a:cubicBezTo>
                  <a:cubicBezTo>
                    <a:pt x="3387" y="18128"/>
                    <a:pt x="3549" y="18139"/>
                    <a:pt x="3709" y="18139"/>
                  </a:cubicBezTo>
                  <a:cubicBezTo>
                    <a:pt x="4177" y="18139"/>
                    <a:pt x="4621" y="18049"/>
                    <a:pt x="5043" y="17877"/>
                  </a:cubicBezTo>
                  <a:cubicBezTo>
                    <a:pt x="5105" y="19007"/>
                    <a:pt x="6424" y="19948"/>
                    <a:pt x="7261" y="20534"/>
                  </a:cubicBezTo>
                  <a:cubicBezTo>
                    <a:pt x="8286" y="21267"/>
                    <a:pt x="9437" y="21769"/>
                    <a:pt x="10650" y="22062"/>
                  </a:cubicBezTo>
                  <a:cubicBezTo>
                    <a:pt x="10441" y="22104"/>
                    <a:pt x="10232" y="22145"/>
                    <a:pt x="10022" y="22166"/>
                  </a:cubicBezTo>
                  <a:cubicBezTo>
                    <a:pt x="9792" y="22208"/>
                    <a:pt x="9876" y="22543"/>
                    <a:pt x="10085" y="22564"/>
                  </a:cubicBezTo>
                  <a:cubicBezTo>
                    <a:pt x="10182" y="22571"/>
                    <a:pt x="10276" y="22574"/>
                    <a:pt x="10368" y="22574"/>
                  </a:cubicBezTo>
                  <a:cubicBezTo>
                    <a:pt x="10837" y="22574"/>
                    <a:pt x="11263" y="22484"/>
                    <a:pt x="11717" y="22292"/>
                  </a:cubicBezTo>
                  <a:lnTo>
                    <a:pt x="11717" y="22292"/>
                  </a:lnTo>
                  <a:cubicBezTo>
                    <a:pt x="11613" y="22564"/>
                    <a:pt x="11529" y="22836"/>
                    <a:pt x="11487" y="23129"/>
                  </a:cubicBezTo>
                  <a:cubicBezTo>
                    <a:pt x="11173" y="25368"/>
                    <a:pt x="12366" y="27544"/>
                    <a:pt x="14751" y="27690"/>
                  </a:cubicBezTo>
                  <a:cubicBezTo>
                    <a:pt x="14836" y="27695"/>
                    <a:pt x="14920" y="27697"/>
                    <a:pt x="15003" y="27697"/>
                  </a:cubicBezTo>
                  <a:cubicBezTo>
                    <a:pt x="17100" y="27697"/>
                    <a:pt x="18967" y="26203"/>
                    <a:pt x="19229" y="24070"/>
                  </a:cubicBezTo>
                  <a:cubicBezTo>
                    <a:pt x="19292" y="23610"/>
                    <a:pt x="19250" y="23129"/>
                    <a:pt x="19145" y="22689"/>
                  </a:cubicBezTo>
                  <a:lnTo>
                    <a:pt x="19166" y="22689"/>
                  </a:lnTo>
                  <a:cubicBezTo>
                    <a:pt x="21321" y="22438"/>
                    <a:pt x="23016" y="20660"/>
                    <a:pt x="23351" y="18588"/>
                  </a:cubicBezTo>
                  <a:cubicBezTo>
                    <a:pt x="23372" y="18651"/>
                    <a:pt x="23414" y="18714"/>
                    <a:pt x="23434" y="18798"/>
                  </a:cubicBezTo>
                  <a:cubicBezTo>
                    <a:pt x="23463" y="18864"/>
                    <a:pt x="23535" y="18901"/>
                    <a:pt x="23603" y="18901"/>
                  </a:cubicBezTo>
                  <a:cubicBezTo>
                    <a:pt x="23684" y="18901"/>
                    <a:pt x="23760" y="18849"/>
                    <a:pt x="23748" y="18735"/>
                  </a:cubicBezTo>
                  <a:cubicBezTo>
                    <a:pt x="23707" y="18358"/>
                    <a:pt x="23602" y="18065"/>
                    <a:pt x="23414" y="17751"/>
                  </a:cubicBezTo>
                  <a:lnTo>
                    <a:pt x="23414" y="17710"/>
                  </a:lnTo>
                  <a:cubicBezTo>
                    <a:pt x="23414" y="17668"/>
                    <a:pt x="23393" y="17626"/>
                    <a:pt x="23372" y="17605"/>
                  </a:cubicBezTo>
                  <a:cubicBezTo>
                    <a:pt x="25129" y="17542"/>
                    <a:pt x="26468" y="16036"/>
                    <a:pt x="26699" y="14320"/>
                  </a:cubicBezTo>
                  <a:cubicBezTo>
                    <a:pt x="26894" y="12833"/>
                    <a:pt x="26266" y="10137"/>
                    <a:pt x="24438" y="10137"/>
                  </a:cubicBezTo>
                  <a:cubicBezTo>
                    <a:pt x="24311" y="10137"/>
                    <a:pt x="24179" y="10150"/>
                    <a:pt x="24041" y="10177"/>
                  </a:cubicBezTo>
                  <a:cubicBezTo>
                    <a:pt x="23895" y="10093"/>
                    <a:pt x="23748" y="10031"/>
                    <a:pt x="23602" y="10010"/>
                  </a:cubicBezTo>
                  <a:cubicBezTo>
                    <a:pt x="23476" y="6578"/>
                    <a:pt x="20129" y="5030"/>
                    <a:pt x="17283" y="4067"/>
                  </a:cubicBezTo>
                  <a:cubicBezTo>
                    <a:pt x="17618" y="4026"/>
                    <a:pt x="17953" y="3984"/>
                    <a:pt x="18266" y="3942"/>
                  </a:cubicBezTo>
                  <a:cubicBezTo>
                    <a:pt x="18525" y="3902"/>
                    <a:pt x="18424" y="3541"/>
                    <a:pt x="18198" y="3541"/>
                  </a:cubicBezTo>
                  <a:cubicBezTo>
                    <a:pt x="18186" y="3541"/>
                    <a:pt x="18174" y="3542"/>
                    <a:pt x="18162" y="3544"/>
                  </a:cubicBezTo>
                  <a:cubicBezTo>
                    <a:pt x="17660" y="3607"/>
                    <a:pt x="17136" y="3691"/>
                    <a:pt x="16613" y="3754"/>
                  </a:cubicBezTo>
                  <a:cubicBezTo>
                    <a:pt x="16739" y="2101"/>
                    <a:pt x="15609" y="573"/>
                    <a:pt x="14019" y="134"/>
                  </a:cubicBezTo>
                  <a:cubicBezTo>
                    <a:pt x="13998" y="113"/>
                    <a:pt x="13977" y="92"/>
                    <a:pt x="13956" y="71"/>
                  </a:cubicBezTo>
                  <a:cubicBezTo>
                    <a:pt x="13729" y="23"/>
                    <a:pt x="13500" y="1"/>
                    <a:pt x="13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5"/>
            <p:cNvSpPr/>
            <p:nvPr/>
          </p:nvSpPr>
          <p:spPr>
            <a:xfrm>
              <a:off x="5510125" y="3521825"/>
              <a:ext cx="35250" cy="64975"/>
            </a:xfrm>
            <a:custGeom>
              <a:avLst/>
              <a:gdLst/>
              <a:ahLst/>
              <a:cxnLst/>
              <a:rect l="l" t="t" r="r" b="b"/>
              <a:pathLst>
                <a:path w="1410" h="2599" extrusionOk="0">
                  <a:moveTo>
                    <a:pt x="571" y="0"/>
                  </a:moveTo>
                  <a:cubicBezTo>
                    <a:pt x="468" y="0"/>
                    <a:pt x="363" y="70"/>
                    <a:pt x="363" y="199"/>
                  </a:cubicBezTo>
                  <a:cubicBezTo>
                    <a:pt x="363" y="806"/>
                    <a:pt x="216" y="1391"/>
                    <a:pt x="28" y="1977"/>
                  </a:cubicBezTo>
                  <a:cubicBezTo>
                    <a:pt x="0" y="2089"/>
                    <a:pt x="103" y="2173"/>
                    <a:pt x="192" y="2173"/>
                  </a:cubicBezTo>
                  <a:cubicBezTo>
                    <a:pt x="237" y="2173"/>
                    <a:pt x="279" y="2152"/>
                    <a:pt x="300" y="2103"/>
                  </a:cubicBezTo>
                  <a:cubicBezTo>
                    <a:pt x="447" y="1789"/>
                    <a:pt x="530" y="1475"/>
                    <a:pt x="614" y="1161"/>
                  </a:cubicBezTo>
                  <a:cubicBezTo>
                    <a:pt x="635" y="1287"/>
                    <a:pt x="677" y="1412"/>
                    <a:pt x="719" y="1538"/>
                  </a:cubicBezTo>
                  <a:cubicBezTo>
                    <a:pt x="823" y="1894"/>
                    <a:pt x="886" y="2270"/>
                    <a:pt x="1116" y="2542"/>
                  </a:cubicBezTo>
                  <a:cubicBezTo>
                    <a:pt x="1150" y="2582"/>
                    <a:pt x="1191" y="2599"/>
                    <a:pt x="1233" y="2599"/>
                  </a:cubicBezTo>
                  <a:cubicBezTo>
                    <a:pt x="1322" y="2599"/>
                    <a:pt x="1409" y="2523"/>
                    <a:pt x="1409" y="2438"/>
                  </a:cubicBezTo>
                  <a:cubicBezTo>
                    <a:pt x="1409" y="2061"/>
                    <a:pt x="1221" y="1684"/>
                    <a:pt x="1116" y="1350"/>
                  </a:cubicBezTo>
                  <a:cubicBezTo>
                    <a:pt x="991" y="952"/>
                    <a:pt x="865" y="554"/>
                    <a:pt x="760" y="136"/>
                  </a:cubicBezTo>
                  <a:cubicBezTo>
                    <a:pt x="733" y="44"/>
                    <a:pt x="652"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5"/>
            <p:cNvSpPr/>
            <p:nvPr/>
          </p:nvSpPr>
          <p:spPr>
            <a:xfrm>
              <a:off x="5248750" y="3787700"/>
              <a:ext cx="58600" cy="77575"/>
            </a:xfrm>
            <a:custGeom>
              <a:avLst/>
              <a:gdLst/>
              <a:ahLst/>
              <a:cxnLst/>
              <a:rect l="l" t="t" r="r" b="b"/>
              <a:pathLst>
                <a:path w="2344" h="3103" extrusionOk="0">
                  <a:moveTo>
                    <a:pt x="1081" y="1"/>
                  </a:moveTo>
                  <a:cubicBezTo>
                    <a:pt x="1069" y="1"/>
                    <a:pt x="1057" y="2"/>
                    <a:pt x="1047" y="5"/>
                  </a:cubicBezTo>
                  <a:cubicBezTo>
                    <a:pt x="691" y="130"/>
                    <a:pt x="272" y="277"/>
                    <a:pt x="126" y="653"/>
                  </a:cubicBezTo>
                  <a:cubicBezTo>
                    <a:pt x="0" y="967"/>
                    <a:pt x="105" y="1260"/>
                    <a:pt x="377" y="1448"/>
                  </a:cubicBezTo>
                  <a:cubicBezTo>
                    <a:pt x="395" y="1463"/>
                    <a:pt x="415" y="1469"/>
                    <a:pt x="434" y="1469"/>
                  </a:cubicBezTo>
                  <a:cubicBezTo>
                    <a:pt x="525" y="1469"/>
                    <a:pt x="610" y="1329"/>
                    <a:pt x="524" y="1260"/>
                  </a:cubicBezTo>
                  <a:cubicBezTo>
                    <a:pt x="482" y="1135"/>
                    <a:pt x="440" y="1009"/>
                    <a:pt x="398" y="863"/>
                  </a:cubicBezTo>
                  <a:cubicBezTo>
                    <a:pt x="482" y="695"/>
                    <a:pt x="586" y="591"/>
                    <a:pt x="754" y="528"/>
                  </a:cubicBezTo>
                  <a:cubicBezTo>
                    <a:pt x="816" y="507"/>
                    <a:pt x="858" y="486"/>
                    <a:pt x="921" y="465"/>
                  </a:cubicBezTo>
                  <a:lnTo>
                    <a:pt x="921" y="465"/>
                  </a:lnTo>
                  <a:cubicBezTo>
                    <a:pt x="984" y="1302"/>
                    <a:pt x="733" y="2097"/>
                    <a:pt x="189" y="2725"/>
                  </a:cubicBezTo>
                  <a:cubicBezTo>
                    <a:pt x="68" y="2865"/>
                    <a:pt x="141" y="3103"/>
                    <a:pt x="313" y="3103"/>
                  </a:cubicBezTo>
                  <a:cubicBezTo>
                    <a:pt x="320" y="3103"/>
                    <a:pt x="328" y="3102"/>
                    <a:pt x="335" y="3101"/>
                  </a:cubicBezTo>
                  <a:cubicBezTo>
                    <a:pt x="921" y="3060"/>
                    <a:pt x="1549" y="3080"/>
                    <a:pt x="2114" y="2934"/>
                  </a:cubicBezTo>
                  <a:cubicBezTo>
                    <a:pt x="2344" y="2871"/>
                    <a:pt x="2281" y="2557"/>
                    <a:pt x="2072" y="2536"/>
                  </a:cubicBezTo>
                  <a:cubicBezTo>
                    <a:pt x="1998" y="2533"/>
                    <a:pt x="1924" y="2531"/>
                    <a:pt x="1849" y="2531"/>
                  </a:cubicBezTo>
                  <a:cubicBezTo>
                    <a:pt x="1505" y="2531"/>
                    <a:pt x="1161" y="2568"/>
                    <a:pt x="816" y="2620"/>
                  </a:cubicBezTo>
                  <a:cubicBezTo>
                    <a:pt x="1277" y="1888"/>
                    <a:pt x="1444" y="1030"/>
                    <a:pt x="1277" y="151"/>
                  </a:cubicBezTo>
                  <a:cubicBezTo>
                    <a:pt x="1259" y="60"/>
                    <a:pt x="1161" y="1"/>
                    <a:pt x="10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5"/>
            <p:cNvSpPr/>
            <p:nvPr/>
          </p:nvSpPr>
          <p:spPr>
            <a:xfrm>
              <a:off x="5551100" y="4013575"/>
              <a:ext cx="64350" cy="94300"/>
            </a:xfrm>
            <a:custGeom>
              <a:avLst/>
              <a:gdLst/>
              <a:ahLst/>
              <a:cxnLst/>
              <a:rect l="l" t="t" r="r" b="b"/>
              <a:pathLst>
                <a:path w="2574" h="3772" extrusionOk="0">
                  <a:moveTo>
                    <a:pt x="309" y="0"/>
                  </a:moveTo>
                  <a:cubicBezTo>
                    <a:pt x="262" y="0"/>
                    <a:pt x="214" y="3"/>
                    <a:pt x="168" y="9"/>
                  </a:cubicBezTo>
                  <a:cubicBezTo>
                    <a:pt x="84" y="9"/>
                    <a:pt x="0" y="71"/>
                    <a:pt x="0" y="176"/>
                  </a:cubicBezTo>
                  <a:cubicBezTo>
                    <a:pt x="21" y="427"/>
                    <a:pt x="42" y="699"/>
                    <a:pt x="63" y="971"/>
                  </a:cubicBezTo>
                  <a:cubicBezTo>
                    <a:pt x="63" y="1034"/>
                    <a:pt x="110" y="1065"/>
                    <a:pt x="157" y="1065"/>
                  </a:cubicBezTo>
                  <a:cubicBezTo>
                    <a:pt x="204" y="1065"/>
                    <a:pt x="251" y="1034"/>
                    <a:pt x="251" y="971"/>
                  </a:cubicBezTo>
                  <a:cubicBezTo>
                    <a:pt x="272" y="741"/>
                    <a:pt x="293" y="532"/>
                    <a:pt x="314" y="323"/>
                  </a:cubicBezTo>
                  <a:cubicBezTo>
                    <a:pt x="691" y="323"/>
                    <a:pt x="754" y="636"/>
                    <a:pt x="502" y="1264"/>
                  </a:cubicBezTo>
                  <a:cubicBezTo>
                    <a:pt x="482" y="1285"/>
                    <a:pt x="461" y="1285"/>
                    <a:pt x="440" y="1285"/>
                  </a:cubicBezTo>
                  <a:cubicBezTo>
                    <a:pt x="230" y="1369"/>
                    <a:pt x="251" y="1703"/>
                    <a:pt x="482" y="1703"/>
                  </a:cubicBezTo>
                  <a:cubicBezTo>
                    <a:pt x="607" y="1703"/>
                    <a:pt x="733" y="1683"/>
                    <a:pt x="837" y="1641"/>
                  </a:cubicBezTo>
                  <a:cubicBezTo>
                    <a:pt x="873" y="1637"/>
                    <a:pt x="910" y="1635"/>
                    <a:pt x="946" y="1635"/>
                  </a:cubicBezTo>
                  <a:cubicBezTo>
                    <a:pt x="1308" y="1635"/>
                    <a:pt x="1665" y="1825"/>
                    <a:pt x="1779" y="2206"/>
                  </a:cubicBezTo>
                  <a:cubicBezTo>
                    <a:pt x="1842" y="2415"/>
                    <a:pt x="1800" y="2666"/>
                    <a:pt x="1695" y="2854"/>
                  </a:cubicBezTo>
                  <a:cubicBezTo>
                    <a:pt x="1632" y="3001"/>
                    <a:pt x="1507" y="3105"/>
                    <a:pt x="1360" y="3189"/>
                  </a:cubicBezTo>
                  <a:cubicBezTo>
                    <a:pt x="1280" y="3262"/>
                    <a:pt x="1200" y="3299"/>
                    <a:pt x="1121" y="3299"/>
                  </a:cubicBezTo>
                  <a:cubicBezTo>
                    <a:pt x="972" y="3299"/>
                    <a:pt x="827" y="3169"/>
                    <a:pt x="691" y="2896"/>
                  </a:cubicBezTo>
                  <a:cubicBezTo>
                    <a:pt x="776" y="2760"/>
                    <a:pt x="695" y="2569"/>
                    <a:pt x="561" y="2569"/>
                  </a:cubicBezTo>
                  <a:cubicBezTo>
                    <a:pt x="530" y="2569"/>
                    <a:pt x="496" y="2580"/>
                    <a:pt x="461" y="2603"/>
                  </a:cubicBezTo>
                  <a:cubicBezTo>
                    <a:pt x="63" y="2854"/>
                    <a:pt x="84" y="3398"/>
                    <a:pt x="502" y="3649"/>
                  </a:cubicBezTo>
                  <a:cubicBezTo>
                    <a:pt x="642" y="3734"/>
                    <a:pt x="796" y="3772"/>
                    <a:pt x="952" y="3772"/>
                  </a:cubicBezTo>
                  <a:cubicBezTo>
                    <a:pt x="1332" y="3772"/>
                    <a:pt x="1723" y="3549"/>
                    <a:pt x="1946" y="3252"/>
                  </a:cubicBezTo>
                  <a:cubicBezTo>
                    <a:pt x="2574" y="2457"/>
                    <a:pt x="2072" y="1473"/>
                    <a:pt x="1277" y="1243"/>
                  </a:cubicBezTo>
                  <a:cubicBezTo>
                    <a:pt x="1318" y="1118"/>
                    <a:pt x="1360" y="992"/>
                    <a:pt x="1339" y="825"/>
                  </a:cubicBezTo>
                  <a:cubicBezTo>
                    <a:pt x="1320" y="291"/>
                    <a:pt x="798" y="0"/>
                    <a:pt x="3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5"/>
            <p:cNvSpPr/>
            <p:nvPr/>
          </p:nvSpPr>
          <p:spPr>
            <a:xfrm>
              <a:off x="5761900" y="3776625"/>
              <a:ext cx="50000" cy="85000"/>
            </a:xfrm>
            <a:custGeom>
              <a:avLst/>
              <a:gdLst/>
              <a:ahLst/>
              <a:cxnLst/>
              <a:rect l="l" t="t" r="r" b="b"/>
              <a:pathLst>
                <a:path w="2000" h="3400" extrusionOk="0">
                  <a:moveTo>
                    <a:pt x="425" y="1"/>
                  </a:moveTo>
                  <a:cubicBezTo>
                    <a:pt x="368" y="1"/>
                    <a:pt x="311" y="29"/>
                    <a:pt x="293" y="92"/>
                  </a:cubicBezTo>
                  <a:cubicBezTo>
                    <a:pt x="189" y="573"/>
                    <a:pt x="105" y="1034"/>
                    <a:pt x="0" y="1515"/>
                  </a:cubicBezTo>
                  <a:cubicBezTo>
                    <a:pt x="0" y="1598"/>
                    <a:pt x="21" y="1682"/>
                    <a:pt x="105" y="1724"/>
                  </a:cubicBezTo>
                  <a:cubicBezTo>
                    <a:pt x="292" y="1840"/>
                    <a:pt x="482" y="1891"/>
                    <a:pt x="662" y="1891"/>
                  </a:cubicBezTo>
                  <a:cubicBezTo>
                    <a:pt x="905" y="1891"/>
                    <a:pt x="1129" y="1797"/>
                    <a:pt x="1298" y="1640"/>
                  </a:cubicBezTo>
                  <a:cubicBezTo>
                    <a:pt x="1381" y="2163"/>
                    <a:pt x="1465" y="2707"/>
                    <a:pt x="1549" y="3230"/>
                  </a:cubicBezTo>
                  <a:cubicBezTo>
                    <a:pt x="1568" y="3346"/>
                    <a:pt x="1666" y="3399"/>
                    <a:pt x="1765" y="3399"/>
                  </a:cubicBezTo>
                  <a:cubicBezTo>
                    <a:pt x="1882" y="3399"/>
                    <a:pt x="2000" y="3325"/>
                    <a:pt x="1988" y="3189"/>
                  </a:cubicBezTo>
                  <a:cubicBezTo>
                    <a:pt x="1967" y="3063"/>
                    <a:pt x="1967" y="2938"/>
                    <a:pt x="1967" y="2812"/>
                  </a:cubicBezTo>
                  <a:cubicBezTo>
                    <a:pt x="1967" y="2749"/>
                    <a:pt x="1925" y="2707"/>
                    <a:pt x="1905" y="2666"/>
                  </a:cubicBezTo>
                  <a:cubicBezTo>
                    <a:pt x="1800" y="1996"/>
                    <a:pt x="1674" y="1326"/>
                    <a:pt x="1570" y="657"/>
                  </a:cubicBezTo>
                  <a:cubicBezTo>
                    <a:pt x="1544" y="546"/>
                    <a:pt x="1463" y="498"/>
                    <a:pt x="1379" y="498"/>
                  </a:cubicBezTo>
                  <a:cubicBezTo>
                    <a:pt x="1256" y="498"/>
                    <a:pt x="1126" y="600"/>
                    <a:pt x="1151" y="762"/>
                  </a:cubicBezTo>
                  <a:cubicBezTo>
                    <a:pt x="1235" y="1180"/>
                    <a:pt x="1068" y="1431"/>
                    <a:pt x="628" y="1515"/>
                  </a:cubicBezTo>
                  <a:cubicBezTo>
                    <a:pt x="440" y="1326"/>
                    <a:pt x="377" y="1117"/>
                    <a:pt x="461" y="887"/>
                  </a:cubicBezTo>
                  <a:cubicBezTo>
                    <a:pt x="461" y="657"/>
                    <a:pt x="544" y="385"/>
                    <a:pt x="565" y="134"/>
                  </a:cubicBezTo>
                  <a:cubicBezTo>
                    <a:pt x="577" y="50"/>
                    <a:pt x="501" y="1"/>
                    <a:pt x="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8" name="Google Shape;3168;p55"/>
          <p:cNvGrpSpPr/>
          <p:nvPr/>
        </p:nvGrpSpPr>
        <p:grpSpPr>
          <a:xfrm rot="830686" flipH="1">
            <a:off x="8411912" y="2331992"/>
            <a:ext cx="862775" cy="683891"/>
            <a:chOff x="1734200" y="1497450"/>
            <a:chExt cx="483275" cy="383075"/>
          </a:xfrm>
        </p:grpSpPr>
        <p:sp>
          <p:nvSpPr>
            <p:cNvPr id="3169" name="Google Shape;3169;p55"/>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5"/>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5"/>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5"/>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3"/>
        <p:cNvGrpSpPr/>
        <p:nvPr/>
      </p:nvGrpSpPr>
      <p:grpSpPr>
        <a:xfrm>
          <a:off x="0" y="0"/>
          <a:ext cx="0" cy="0"/>
          <a:chOff x="0" y="0"/>
          <a:chExt cx="0" cy="0"/>
        </a:xfrm>
      </p:grpSpPr>
      <p:sp>
        <p:nvSpPr>
          <p:cNvPr id="1664" name="Google Shape;1664;p37"/>
          <p:cNvSpPr/>
          <p:nvPr/>
        </p:nvSpPr>
        <p:spPr>
          <a:xfrm>
            <a:off x="2927568" y="1663625"/>
            <a:ext cx="1095300" cy="109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4740005" y="1663625"/>
            <a:ext cx="1095300" cy="109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745000" y="1663625"/>
            <a:ext cx="1095300" cy="109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37"/>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Strategy</a:t>
            </a:r>
            <a:endParaRPr dirty="0"/>
          </a:p>
        </p:txBody>
      </p:sp>
      <p:sp>
        <p:nvSpPr>
          <p:cNvPr id="1669" name="Google Shape;1669;p37"/>
          <p:cNvSpPr txBox="1">
            <a:spLocks noGrp="1"/>
          </p:cNvSpPr>
          <p:nvPr>
            <p:ph type="subTitle" idx="2"/>
          </p:nvPr>
        </p:nvSpPr>
        <p:spPr>
          <a:xfrm>
            <a:off x="11106" y="2788208"/>
            <a:ext cx="2396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Gathering</a:t>
            </a:r>
            <a:endParaRPr dirty="0"/>
          </a:p>
        </p:txBody>
      </p:sp>
      <p:sp>
        <p:nvSpPr>
          <p:cNvPr id="1671" name="Google Shape;1671;p37"/>
          <p:cNvSpPr txBox="1">
            <a:spLocks noGrp="1"/>
          </p:cNvSpPr>
          <p:nvPr>
            <p:ph type="subTitle" idx="4"/>
          </p:nvPr>
        </p:nvSpPr>
        <p:spPr>
          <a:xfrm>
            <a:off x="2277167" y="2785261"/>
            <a:ext cx="2396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Cleaning </a:t>
            </a:r>
            <a:endParaRPr dirty="0"/>
          </a:p>
        </p:txBody>
      </p:sp>
      <p:sp>
        <p:nvSpPr>
          <p:cNvPr id="1673" name="Google Shape;1673;p37"/>
          <p:cNvSpPr txBox="1">
            <a:spLocks noGrp="1"/>
          </p:cNvSpPr>
          <p:nvPr>
            <p:ph type="subTitle" idx="6"/>
          </p:nvPr>
        </p:nvSpPr>
        <p:spPr>
          <a:xfrm>
            <a:off x="4207780" y="2797547"/>
            <a:ext cx="23961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Aggregation</a:t>
            </a:r>
            <a:endParaRPr dirty="0"/>
          </a:p>
        </p:txBody>
      </p:sp>
      <p:grpSp>
        <p:nvGrpSpPr>
          <p:cNvPr id="1674" name="Google Shape;1674;p37"/>
          <p:cNvGrpSpPr/>
          <p:nvPr/>
        </p:nvGrpSpPr>
        <p:grpSpPr>
          <a:xfrm>
            <a:off x="1064645" y="1983270"/>
            <a:ext cx="456010" cy="456010"/>
            <a:chOff x="834325" y="1330350"/>
            <a:chExt cx="334000" cy="334000"/>
          </a:xfrm>
        </p:grpSpPr>
        <p:sp>
          <p:nvSpPr>
            <p:cNvPr id="1675" name="Google Shape;1675;p37"/>
            <p:cNvSpPr/>
            <p:nvPr/>
          </p:nvSpPr>
          <p:spPr>
            <a:xfrm>
              <a:off x="931950" y="1487225"/>
              <a:ext cx="138125" cy="138125"/>
            </a:xfrm>
            <a:custGeom>
              <a:avLst/>
              <a:gdLst/>
              <a:ahLst/>
              <a:cxnLst/>
              <a:rect l="l" t="t" r="r" b="b"/>
              <a:pathLst>
                <a:path w="5525" h="5525" extrusionOk="0">
                  <a:moveTo>
                    <a:pt x="1894" y="977"/>
                  </a:moveTo>
                  <a:lnTo>
                    <a:pt x="1894" y="977"/>
                  </a:lnTo>
                  <a:cubicBezTo>
                    <a:pt x="1679" y="1405"/>
                    <a:pt x="1548" y="1881"/>
                    <a:pt x="1501" y="2393"/>
                  </a:cubicBezTo>
                  <a:lnTo>
                    <a:pt x="810" y="2393"/>
                  </a:lnTo>
                  <a:cubicBezTo>
                    <a:pt x="929" y="1774"/>
                    <a:pt x="1346" y="1250"/>
                    <a:pt x="1894" y="977"/>
                  </a:cubicBezTo>
                  <a:close/>
                  <a:moveTo>
                    <a:pt x="2763" y="1048"/>
                  </a:moveTo>
                  <a:cubicBezTo>
                    <a:pt x="3013" y="1417"/>
                    <a:pt x="3179" y="1893"/>
                    <a:pt x="3227" y="2393"/>
                  </a:cubicBezTo>
                  <a:lnTo>
                    <a:pt x="2286" y="2393"/>
                  </a:lnTo>
                  <a:cubicBezTo>
                    <a:pt x="2346" y="1893"/>
                    <a:pt x="2513" y="1417"/>
                    <a:pt x="2763" y="1048"/>
                  </a:cubicBezTo>
                  <a:close/>
                  <a:moveTo>
                    <a:pt x="3632" y="988"/>
                  </a:moveTo>
                  <a:cubicBezTo>
                    <a:pt x="4180" y="1250"/>
                    <a:pt x="4584" y="1774"/>
                    <a:pt x="4703" y="2393"/>
                  </a:cubicBezTo>
                  <a:lnTo>
                    <a:pt x="4013" y="2393"/>
                  </a:lnTo>
                  <a:cubicBezTo>
                    <a:pt x="3977" y="1881"/>
                    <a:pt x="3846" y="1405"/>
                    <a:pt x="3632" y="988"/>
                  </a:cubicBezTo>
                  <a:close/>
                  <a:moveTo>
                    <a:pt x="3227" y="3179"/>
                  </a:moveTo>
                  <a:cubicBezTo>
                    <a:pt x="3168" y="3667"/>
                    <a:pt x="3001" y="4120"/>
                    <a:pt x="2763" y="4489"/>
                  </a:cubicBezTo>
                  <a:cubicBezTo>
                    <a:pt x="2513" y="4120"/>
                    <a:pt x="2346" y="3667"/>
                    <a:pt x="2286" y="3179"/>
                  </a:cubicBezTo>
                  <a:close/>
                  <a:moveTo>
                    <a:pt x="1501" y="3179"/>
                  </a:moveTo>
                  <a:cubicBezTo>
                    <a:pt x="1548" y="3667"/>
                    <a:pt x="1679" y="4132"/>
                    <a:pt x="1894" y="4548"/>
                  </a:cubicBezTo>
                  <a:cubicBezTo>
                    <a:pt x="1346" y="4286"/>
                    <a:pt x="953" y="3774"/>
                    <a:pt x="822" y="3179"/>
                  </a:cubicBezTo>
                  <a:close/>
                  <a:moveTo>
                    <a:pt x="4703" y="3179"/>
                  </a:moveTo>
                  <a:cubicBezTo>
                    <a:pt x="4572" y="3774"/>
                    <a:pt x="4168" y="4286"/>
                    <a:pt x="3632" y="4548"/>
                  </a:cubicBezTo>
                  <a:cubicBezTo>
                    <a:pt x="3834" y="4132"/>
                    <a:pt x="3965" y="3667"/>
                    <a:pt x="4013" y="3179"/>
                  </a:cubicBezTo>
                  <a:close/>
                  <a:moveTo>
                    <a:pt x="2763" y="0"/>
                  </a:moveTo>
                  <a:cubicBezTo>
                    <a:pt x="1239" y="0"/>
                    <a:pt x="0" y="1238"/>
                    <a:pt x="0" y="2762"/>
                  </a:cubicBezTo>
                  <a:cubicBezTo>
                    <a:pt x="0" y="4286"/>
                    <a:pt x="1239" y="5525"/>
                    <a:pt x="2763" y="5525"/>
                  </a:cubicBezTo>
                  <a:cubicBezTo>
                    <a:pt x="4287" y="5525"/>
                    <a:pt x="5525" y="4286"/>
                    <a:pt x="5525" y="2762"/>
                  </a:cubicBezTo>
                  <a:cubicBezTo>
                    <a:pt x="5525" y="1238"/>
                    <a:pt x="4287" y="0"/>
                    <a:pt x="2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a:off x="834325" y="1330350"/>
              <a:ext cx="334000" cy="334000"/>
            </a:xfrm>
            <a:custGeom>
              <a:avLst/>
              <a:gdLst/>
              <a:ahLst/>
              <a:cxnLst/>
              <a:rect l="l" t="t" r="r" b="b"/>
              <a:pathLst>
                <a:path w="13360" h="13360" extrusionOk="0">
                  <a:moveTo>
                    <a:pt x="5322" y="3918"/>
                  </a:moveTo>
                  <a:lnTo>
                    <a:pt x="5834" y="4620"/>
                  </a:lnTo>
                  <a:lnTo>
                    <a:pt x="4691" y="4620"/>
                  </a:lnTo>
                  <a:lnTo>
                    <a:pt x="4691" y="3918"/>
                  </a:lnTo>
                  <a:close/>
                  <a:moveTo>
                    <a:pt x="9085" y="1132"/>
                  </a:moveTo>
                  <a:lnTo>
                    <a:pt x="9704" y="1751"/>
                  </a:lnTo>
                  <a:lnTo>
                    <a:pt x="9466" y="1751"/>
                  </a:lnTo>
                  <a:lnTo>
                    <a:pt x="9466" y="4704"/>
                  </a:lnTo>
                  <a:lnTo>
                    <a:pt x="8692" y="4704"/>
                  </a:lnTo>
                  <a:lnTo>
                    <a:pt x="8692" y="1751"/>
                  </a:lnTo>
                  <a:lnTo>
                    <a:pt x="8454" y="1751"/>
                  </a:lnTo>
                  <a:lnTo>
                    <a:pt x="9085" y="1132"/>
                  </a:lnTo>
                  <a:close/>
                  <a:moveTo>
                    <a:pt x="3917" y="786"/>
                  </a:moveTo>
                  <a:lnTo>
                    <a:pt x="3917" y="5406"/>
                  </a:lnTo>
                  <a:lnTo>
                    <a:pt x="4144" y="5406"/>
                  </a:lnTo>
                  <a:lnTo>
                    <a:pt x="3524" y="6025"/>
                  </a:lnTo>
                  <a:lnTo>
                    <a:pt x="2905" y="5406"/>
                  </a:lnTo>
                  <a:lnTo>
                    <a:pt x="3132" y="5406"/>
                  </a:lnTo>
                  <a:lnTo>
                    <a:pt x="3132" y="786"/>
                  </a:lnTo>
                  <a:close/>
                  <a:moveTo>
                    <a:pt x="2346" y="3918"/>
                  </a:moveTo>
                  <a:lnTo>
                    <a:pt x="2346" y="4620"/>
                  </a:lnTo>
                  <a:lnTo>
                    <a:pt x="1012" y="4620"/>
                  </a:lnTo>
                  <a:lnTo>
                    <a:pt x="3524" y="7132"/>
                  </a:lnTo>
                  <a:lnTo>
                    <a:pt x="5918" y="4739"/>
                  </a:lnTo>
                  <a:lnTo>
                    <a:pt x="6465" y="5489"/>
                  </a:lnTo>
                  <a:lnTo>
                    <a:pt x="12573" y="5489"/>
                  </a:lnTo>
                  <a:lnTo>
                    <a:pt x="12573" y="12585"/>
                  </a:lnTo>
                  <a:lnTo>
                    <a:pt x="786" y="12585"/>
                  </a:lnTo>
                  <a:lnTo>
                    <a:pt x="786" y="3918"/>
                  </a:lnTo>
                  <a:close/>
                  <a:moveTo>
                    <a:pt x="2346" y="1"/>
                  </a:moveTo>
                  <a:lnTo>
                    <a:pt x="2346" y="3132"/>
                  </a:lnTo>
                  <a:lnTo>
                    <a:pt x="0" y="3132"/>
                  </a:lnTo>
                  <a:lnTo>
                    <a:pt x="0" y="13359"/>
                  </a:lnTo>
                  <a:lnTo>
                    <a:pt x="13359" y="13359"/>
                  </a:lnTo>
                  <a:lnTo>
                    <a:pt x="13359" y="4704"/>
                  </a:lnTo>
                  <a:lnTo>
                    <a:pt x="10252" y="4704"/>
                  </a:lnTo>
                  <a:lnTo>
                    <a:pt x="10252" y="2537"/>
                  </a:lnTo>
                  <a:lnTo>
                    <a:pt x="11585" y="2537"/>
                  </a:lnTo>
                  <a:lnTo>
                    <a:pt x="9073" y="24"/>
                  </a:lnTo>
                  <a:lnTo>
                    <a:pt x="6572" y="2537"/>
                  </a:lnTo>
                  <a:lnTo>
                    <a:pt x="7906" y="2537"/>
                  </a:lnTo>
                  <a:lnTo>
                    <a:pt x="7906" y="4704"/>
                  </a:lnTo>
                  <a:lnTo>
                    <a:pt x="6870" y="4704"/>
                  </a:lnTo>
                  <a:lnTo>
                    <a:pt x="5727" y="3132"/>
                  </a:lnTo>
                  <a:lnTo>
                    <a:pt x="4691" y="3132"/>
                  </a:lnTo>
                  <a:lnTo>
                    <a:pt x="46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7"/>
          <p:cNvSpPr/>
          <p:nvPr/>
        </p:nvSpPr>
        <p:spPr>
          <a:xfrm rot="678730">
            <a:off x="7411422" y="253859"/>
            <a:ext cx="829888" cy="796373"/>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7"/>
          <p:cNvSpPr/>
          <p:nvPr/>
        </p:nvSpPr>
        <p:spPr>
          <a:xfrm rot="571771">
            <a:off x="1490016" y="4089467"/>
            <a:ext cx="1018920" cy="718283"/>
          </a:xfrm>
          <a:custGeom>
            <a:avLst/>
            <a:gdLst/>
            <a:ahLst/>
            <a:cxnLst/>
            <a:rect l="l" t="t" r="r" b="b"/>
            <a:pathLst>
              <a:path w="25962" h="18302" extrusionOk="0">
                <a:moveTo>
                  <a:pt x="1065" y="0"/>
                </a:moveTo>
                <a:cubicBezTo>
                  <a:pt x="1008" y="0"/>
                  <a:pt x="953" y="28"/>
                  <a:pt x="916" y="95"/>
                </a:cubicBezTo>
                <a:cubicBezTo>
                  <a:pt x="874" y="220"/>
                  <a:pt x="811" y="325"/>
                  <a:pt x="748" y="450"/>
                </a:cubicBezTo>
                <a:cubicBezTo>
                  <a:pt x="706" y="471"/>
                  <a:pt x="686" y="492"/>
                  <a:pt x="686" y="555"/>
                </a:cubicBezTo>
                <a:lnTo>
                  <a:pt x="686" y="576"/>
                </a:lnTo>
                <a:cubicBezTo>
                  <a:pt x="476" y="994"/>
                  <a:pt x="246" y="1413"/>
                  <a:pt x="58" y="1831"/>
                </a:cubicBezTo>
                <a:cubicBezTo>
                  <a:pt x="1" y="1931"/>
                  <a:pt x="80" y="2031"/>
                  <a:pt x="170" y="2031"/>
                </a:cubicBezTo>
                <a:cubicBezTo>
                  <a:pt x="211" y="2031"/>
                  <a:pt x="255" y="2010"/>
                  <a:pt x="288" y="1957"/>
                </a:cubicBezTo>
                <a:cubicBezTo>
                  <a:pt x="434" y="1747"/>
                  <a:pt x="560" y="1517"/>
                  <a:pt x="686" y="1287"/>
                </a:cubicBezTo>
                <a:lnTo>
                  <a:pt x="686" y="1287"/>
                </a:lnTo>
                <a:cubicBezTo>
                  <a:pt x="727" y="5828"/>
                  <a:pt x="706" y="10368"/>
                  <a:pt x="539" y="14929"/>
                </a:cubicBezTo>
                <a:cubicBezTo>
                  <a:pt x="518" y="14929"/>
                  <a:pt x="518" y="14950"/>
                  <a:pt x="497" y="14950"/>
                </a:cubicBezTo>
                <a:cubicBezTo>
                  <a:pt x="455" y="14992"/>
                  <a:pt x="476" y="15076"/>
                  <a:pt x="518" y="15097"/>
                </a:cubicBezTo>
                <a:cubicBezTo>
                  <a:pt x="497" y="15829"/>
                  <a:pt x="476" y="16561"/>
                  <a:pt x="434" y="17294"/>
                </a:cubicBezTo>
                <a:cubicBezTo>
                  <a:pt x="414" y="17398"/>
                  <a:pt x="518" y="17503"/>
                  <a:pt x="644" y="17503"/>
                </a:cubicBezTo>
                <a:cubicBezTo>
                  <a:pt x="2059" y="17488"/>
                  <a:pt x="3475" y="17481"/>
                  <a:pt x="4892" y="17481"/>
                </a:cubicBezTo>
                <a:cubicBezTo>
                  <a:pt x="7474" y="17481"/>
                  <a:pt x="10060" y="17504"/>
                  <a:pt x="12654" y="17545"/>
                </a:cubicBezTo>
                <a:cubicBezTo>
                  <a:pt x="14621" y="17566"/>
                  <a:pt x="16587" y="17608"/>
                  <a:pt x="18575" y="17670"/>
                </a:cubicBezTo>
                <a:cubicBezTo>
                  <a:pt x="20080" y="17705"/>
                  <a:pt x="21642" y="17857"/>
                  <a:pt x="23190" y="17857"/>
                </a:cubicBezTo>
                <a:cubicBezTo>
                  <a:pt x="23494" y="17857"/>
                  <a:pt x="23797" y="17851"/>
                  <a:pt x="24099" y="17838"/>
                </a:cubicBezTo>
                <a:lnTo>
                  <a:pt x="24099" y="17838"/>
                </a:lnTo>
                <a:cubicBezTo>
                  <a:pt x="23953" y="17880"/>
                  <a:pt x="23827" y="17921"/>
                  <a:pt x="23681" y="17963"/>
                </a:cubicBezTo>
                <a:cubicBezTo>
                  <a:pt x="23504" y="18022"/>
                  <a:pt x="23567" y="18302"/>
                  <a:pt x="23748" y="18302"/>
                </a:cubicBezTo>
                <a:cubicBezTo>
                  <a:pt x="23760" y="18302"/>
                  <a:pt x="23772" y="18301"/>
                  <a:pt x="23785" y="18298"/>
                </a:cubicBezTo>
                <a:cubicBezTo>
                  <a:pt x="24434" y="18131"/>
                  <a:pt x="25082" y="17942"/>
                  <a:pt x="25752" y="17796"/>
                </a:cubicBezTo>
                <a:cubicBezTo>
                  <a:pt x="25898" y="17754"/>
                  <a:pt x="25961" y="17503"/>
                  <a:pt x="25794" y="17440"/>
                </a:cubicBezTo>
                <a:cubicBezTo>
                  <a:pt x="25229" y="17189"/>
                  <a:pt x="24727" y="16917"/>
                  <a:pt x="24266" y="16499"/>
                </a:cubicBezTo>
                <a:cubicBezTo>
                  <a:pt x="24219" y="16456"/>
                  <a:pt x="24167" y="16438"/>
                  <a:pt x="24118" y="16438"/>
                </a:cubicBezTo>
                <a:cubicBezTo>
                  <a:pt x="23949" y="16438"/>
                  <a:pt x="23807" y="16646"/>
                  <a:pt x="23953" y="16792"/>
                </a:cubicBezTo>
                <a:cubicBezTo>
                  <a:pt x="24287" y="17105"/>
                  <a:pt x="24664" y="17377"/>
                  <a:pt x="25082" y="17587"/>
                </a:cubicBezTo>
                <a:cubicBezTo>
                  <a:pt x="24999" y="17608"/>
                  <a:pt x="24915" y="17629"/>
                  <a:pt x="24831" y="17649"/>
                </a:cubicBezTo>
                <a:cubicBezTo>
                  <a:pt x="24831" y="17566"/>
                  <a:pt x="24790" y="17503"/>
                  <a:pt x="24706" y="17482"/>
                </a:cubicBezTo>
                <a:cubicBezTo>
                  <a:pt x="22802" y="17189"/>
                  <a:pt x="20814" y="17294"/>
                  <a:pt x="18910" y="17231"/>
                </a:cubicBezTo>
                <a:cubicBezTo>
                  <a:pt x="16880" y="17189"/>
                  <a:pt x="14851" y="17147"/>
                  <a:pt x="12821" y="17105"/>
                </a:cubicBezTo>
                <a:cubicBezTo>
                  <a:pt x="11017" y="17077"/>
                  <a:pt x="9213" y="17066"/>
                  <a:pt x="7411" y="17066"/>
                </a:cubicBezTo>
                <a:cubicBezTo>
                  <a:pt x="5221" y="17066"/>
                  <a:pt x="3034" y="17082"/>
                  <a:pt x="853" y="17105"/>
                </a:cubicBezTo>
                <a:cubicBezTo>
                  <a:pt x="895" y="16352"/>
                  <a:pt x="916" y="15620"/>
                  <a:pt x="958" y="14888"/>
                </a:cubicBezTo>
                <a:cubicBezTo>
                  <a:pt x="1125" y="14762"/>
                  <a:pt x="1313" y="14636"/>
                  <a:pt x="1481" y="14490"/>
                </a:cubicBezTo>
                <a:cubicBezTo>
                  <a:pt x="1543" y="14427"/>
                  <a:pt x="1522" y="14323"/>
                  <a:pt x="1460" y="14281"/>
                </a:cubicBezTo>
                <a:cubicBezTo>
                  <a:pt x="2087" y="13423"/>
                  <a:pt x="2757" y="12586"/>
                  <a:pt x="3468" y="11791"/>
                </a:cubicBezTo>
                <a:cubicBezTo>
                  <a:pt x="3517" y="11805"/>
                  <a:pt x="3564" y="11812"/>
                  <a:pt x="3609" y="11812"/>
                </a:cubicBezTo>
                <a:cubicBezTo>
                  <a:pt x="3699" y="11812"/>
                  <a:pt x="3782" y="11784"/>
                  <a:pt x="3866" y="11728"/>
                </a:cubicBezTo>
                <a:cubicBezTo>
                  <a:pt x="4431" y="12921"/>
                  <a:pt x="5017" y="14113"/>
                  <a:pt x="5582" y="15306"/>
                </a:cubicBezTo>
                <a:cubicBezTo>
                  <a:pt x="5582" y="15327"/>
                  <a:pt x="5561" y="15369"/>
                  <a:pt x="5540" y="15411"/>
                </a:cubicBezTo>
                <a:cubicBezTo>
                  <a:pt x="5414" y="15536"/>
                  <a:pt x="5331" y="15724"/>
                  <a:pt x="5351" y="15892"/>
                </a:cubicBezTo>
                <a:cubicBezTo>
                  <a:pt x="5382" y="16213"/>
                  <a:pt x="5670" y="16378"/>
                  <a:pt x="5961" y="16378"/>
                </a:cubicBezTo>
                <a:cubicBezTo>
                  <a:pt x="6069" y="16378"/>
                  <a:pt x="6176" y="16355"/>
                  <a:pt x="6272" y="16310"/>
                </a:cubicBezTo>
                <a:cubicBezTo>
                  <a:pt x="6607" y="16143"/>
                  <a:pt x="6670" y="15766"/>
                  <a:pt x="6544" y="15452"/>
                </a:cubicBezTo>
                <a:cubicBezTo>
                  <a:pt x="8134" y="12816"/>
                  <a:pt x="9662" y="10117"/>
                  <a:pt x="11085" y="7376"/>
                </a:cubicBezTo>
                <a:cubicBezTo>
                  <a:pt x="11126" y="7376"/>
                  <a:pt x="11189" y="7355"/>
                  <a:pt x="11231" y="7355"/>
                </a:cubicBezTo>
                <a:cubicBezTo>
                  <a:pt x="12005" y="8610"/>
                  <a:pt x="12675" y="9929"/>
                  <a:pt x="13282" y="11268"/>
                </a:cubicBezTo>
                <a:cubicBezTo>
                  <a:pt x="13240" y="11289"/>
                  <a:pt x="13198" y="11310"/>
                  <a:pt x="13177" y="11351"/>
                </a:cubicBezTo>
                <a:cubicBezTo>
                  <a:pt x="12989" y="11561"/>
                  <a:pt x="13072" y="11875"/>
                  <a:pt x="13261" y="12063"/>
                </a:cubicBezTo>
                <a:cubicBezTo>
                  <a:pt x="13392" y="12195"/>
                  <a:pt x="13565" y="12268"/>
                  <a:pt x="13743" y="12268"/>
                </a:cubicBezTo>
                <a:cubicBezTo>
                  <a:pt x="13848" y="12268"/>
                  <a:pt x="13955" y="12243"/>
                  <a:pt x="14056" y="12188"/>
                </a:cubicBezTo>
                <a:cubicBezTo>
                  <a:pt x="14349" y="12021"/>
                  <a:pt x="14474" y="11686"/>
                  <a:pt x="14390" y="11414"/>
                </a:cubicBezTo>
                <a:cubicBezTo>
                  <a:pt x="16295" y="9531"/>
                  <a:pt x="18031" y="7460"/>
                  <a:pt x="19559" y="5263"/>
                </a:cubicBezTo>
                <a:cubicBezTo>
                  <a:pt x="19621" y="5263"/>
                  <a:pt x="19684" y="5263"/>
                  <a:pt x="19747" y="5242"/>
                </a:cubicBezTo>
                <a:cubicBezTo>
                  <a:pt x="20124" y="6141"/>
                  <a:pt x="20500" y="7041"/>
                  <a:pt x="20877" y="7920"/>
                </a:cubicBezTo>
                <a:cubicBezTo>
                  <a:pt x="20856" y="7962"/>
                  <a:pt x="20814" y="7983"/>
                  <a:pt x="20793" y="8025"/>
                </a:cubicBezTo>
                <a:cubicBezTo>
                  <a:pt x="20555" y="8462"/>
                  <a:pt x="20958" y="9013"/>
                  <a:pt x="21430" y="9013"/>
                </a:cubicBezTo>
                <a:cubicBezTo>
                  <a:pt x="21455" y="9013"/>
                  <a:pt x="21479" y="9011"/>
                  <a:pt x="21505" y="9008"/>
                </a:cubicBezTo>
                <a:cubicBezTo>
                  <a:pt x="21965" y="8945"/>
                  <a:pt x="22216" y="8380"/>
                  <a:pt x="22007" y="7962"/>
                </a:cubicBezTo>
                <a:cubicBezTo>
                  <a:pt x="22823" y="6644"/>
                  <a:pt x="23639" y="5346"/>
                  <a:pt x="24476" y="4049"/>
                </a:cubicBezTo>
                <a:cubicBezTo>
                  <a:pt x="24497" y="4007"/>
                  <a:pt x="24518" y="3965"/>
                  <a:pt x="24497" y="3924"/>
                </a:cubicBezTo>
                <a:cubicBezTo>
                  <a:pt x="24538" y="3903"/>
                  <a:pt x="24580" y="3882"/>
                  <a:pt x="24622" y="3861"/>
                </a:cubicBezTo>
                <a:lnTo>
                  <a:pt x="24622" y="3861"/>
                </a:lnTo>
                <a:cubicBezTo>
                  <a:pt x="24538" y="4321"/>
                  <a:pt x="24434" y="4781"/>
                  <a:pt x="24413" y="5242"/>
                </a:cubicBezTo>
                <a:cubicBezTo>
                  <a:pt x="24413" y="5370"/>
                  <a:pt x="24518" y="5440"/>
                  <a:pt x="24621" y="5440"/>
                </a:cubicBezTo>
                <a:cubicBezTo>
                  <a:pt x="24702" y="5440"/>
                  <a:pt x="24783" y="5397"/>
                  <a:pt x="24810" y="5304"/>
                </a:cubicBezTo>
                <a:cubicBezTo>
                  <a:pt x="24978" y="4740"/>
                  <a:pt x="25020" y="4133"/>
                  <a:pt x="25103" y="3547"/>
                </a:cubicBezTo>
                <a:cubicBezTo>
                  <a:pt x="25120" y="3430"/>
                  <a:pt x="25017" y="3286"/>
                  <a:pt x="24889" y="3286"/>
                </a:cubicBezTo>
                <a:cubicBezTo>
                  <a:pt x="24857" y="3286"/>
                  <a:pt x="24823" y="3296"/>
                  <a:pt x="24790" y="3317"/>
                </a:cubicBezTo>
                <a:cubicBezTo>
                  <a:pt x="24308" y="3672"/>
                  <a:pt x="23743" y="3882"/>
                  <a:pt x="23157" y="3986"/>
                </a:cubicBezTo>
                <a:cubicBezTo>
                  <a:pt x="22997" y="4026"/>
                  <a:pt x="23029" y="4260"/>
                  <a:pt x="23161" y="4260"/>
                </a:cubicBezTo>
                <a:cubicBezTo>
                  <a:pt x="23167" y="4260"/>
                  <a:pt x="23173" y="4259"/>
                  <a:pt x="23178" y="4258"/>
                </a:cubicBezTo>
                <a:cubicBezTo>
                  <a:pt x="23429" y="4237"/>
                  <a:pt x="23681" y="4196"/>
                  <a:pt x="23911" y="4133"/>
                </a:cubicBezTo>
                <a:lnTo>
                  <a:pt x="23911" y="4133"/>
                </a:lnTo>
                <a:lnTo>
                  <a:pt x="21672" y="7690"/>
                </a:lnTo>
                <a:cubicBezTo>
                  <a:pt x="21591" y="7655"/>
                  <a:pt x="21511" y="7640"/>
                  <a:pt x="21430" y="7640"/>
                </a:cubicBezTo>
                <a:cubicBezTo>
                  <a:pt x="21364" y="7640"/>
                  <a:pt x="21298" y="7650"/>
                  <a:pt x="21233" y="7669"/>
                </a:cubicBezTo>
                <a:cubicBezTo>
                  <a:pt x="20877" y="6790"/>
                  <a:pt x="20500" y="5932"/>
                  <a:pt x="20124" y="5053"/>
                </a:cubicBezTo>
                <a:cubicBezTo>
                  <a:pt x="20396" y="4760"/>
                  <a:pt x="20249" y="4363"/>
                  <a:pt x="19956" y="4175"/>
                </a:cubicBezTo>
                <a:cubicBezTo>
                  <a:pt x="19977" y="4112"/>
                  <a:pt x="19956" y="4049"/>
                  <a:pt x="19893" y="4028"/>
                </a:cubicBezTo>
                <a:cubicBezTo>
                  <a:pt x="19813" y="3990"/>
                  <a:pt x="19729" y="3972"/>
                  <a:pt x="19644" y="3972"/>
                </a:cubicBezTo>
                <a:cubicBezTo>
                  <a:pt x="19220" y="3972"/>
                  <a:pt x="18798" y="4412"/>
                  <a:pt x="18973" y="4865"/>
                </a:cubicBezTo>
                <a:cubicBezTo>
                  <a:pt x="19015" y="4970"/>
                  <a:pt x="19077" y="5053"/>
                  <a:pt x="19161" y="5116"/>
                </a:cubicBezTo>
                <a:cubicBezTo>
                  <a:pt x="17675" y="7250"/>
                  <a:pt x="16002" y="9238"/>
                  <a:pt x="14139" y="11058"/>
                </a:cubicBezTo>
                <a:cubicBezTo>
                  <a:pt x="14077" y="11017"/>
                  <a:pt x="13993" y="10975"/>
                  <a:pt x="13888" y="10975"/>
                </a:cubicBezTo>
                <a:cubicBezTo>
                  <a:pt x="13845" y="10966"/>
                  <a:pt x="13802" y="10961"/>
                  <a:pt x="13760" y="10961"/>
                </a:cubicBezTo>
                <a:cubicBezTo>
                  <a:pt x="13701" y="10961"/>
                  <a:pt x="13644" y="10971"/>
                  <a:pt x="13595" y="10996"/>
                </a:cubicBezTo>
                <a:cubicBezTo>
                  <a:pt x="13010" y="9678"/>
                  <a:pt x="12340" y="8380"/>
                  <a:pt x="11608" y="7146"/>
                </a:cubicBezTo>
                <a:cubicBezTo>
                  <a:pt x="11754" y="6978"/>
                  <a:pt x="11838" y="6727"/>
                  <a:pt x="11712" y="6497"/>
                </a:cubicBezTo>
                <a:cubicBezTo>
                  <a:pt x="11619" y="6280"/>
                  <a:pt x="11365" y="6120"/>
                  <a:pt x="11121" y="6120"/>
                </a:cubicBezTo>
                <a:cubicBezTo>
                  <a:pt x="11035" y="6120"/>
                  <a:pt x="10951" y="6140"/>
                  <a:pt x="10875" y="6183"/>
                </a:cubicBezTo>
                <a:cubicBezTo>
                  <a:pt x="10666" y="6288"/>
                  <a:pt x="10499" y="6518"/>
                  <a:pt x="10478" y="6748"/>
                </a:cubicBezTo>
                <a:cubicBezTo>
                  <a:pt x="10457" y="6957"/>
                  <a:pt x="10541" y="7125"/>
                  <a:pt x="10666" y="7229"/>
                </a:cubicBezTo>
                <a:cubicBezTo>
                  <a:pt x="9285" y="9908"/>
                  <a:pt x="7820" y="12523"/>
                  <a:pt x="6251" y="15097"/>
                </a:cubicBezTo>
                <a:cubicBezTo>
                  <a:pt x="6166" y="15063"/>
                  <a:pt x="6080" y="15028"/>
                  <a:pt x="5995" y="15028"/>
                </a:cubicBezTo>
                <a:cubicBezTo>
                  <a:pt x="5976" y="15028"/>
                  <a:pt x="5957" y="15030"/>
                  <a:pt x="5937" y="15034"/>
                </a:cubicBezTo>
                <a:cubicBezTo>
                  <a:pt x="5331" y="13779"/>
                  <a:pt x="4724" y="12523"/>
                  <a:pt x="4096" y="11289"/>
                </a:cubicBezTo>
                <a:cubicBezTo>
                  <a:pt x="4096" y="11226"/>
                  <a:pt x="4096" y="11184"/>
                  <a:pt x="4096" y="11142"/>
                </a:cubicBezTo>
                <a:cubicBezTo>
                  <a:pt x="4096" y="11058"/>
                  <a:pt x="4075" y="10975"/>
                  <a:pt x="4012" y="10912"/>
                </a:cubicBezTo>
                <a:cubicBezTo>
                  <a:pt x="3991" y="10912"/>
                  <a:pt x="3991" y="10891"/>
                  <a:pt x="3991" y="10870"/>
                </a:cubicBezTo>
                <a:cubicBezTo>
                  <a:pt x="3908" y="10786"/>
                  <a:pt x="3803" y="10703"/>
                  <a:pt x="3678" y="10703"/>
                </a:cubicBezTo>
                <a:cubicBezTo>
                  <a:pt x="3636" y="10703"/>
                  <a:pt x="3594" y="10724"/>
                  <a:pt x="3552" y="10724"/>
                </a:cubicBezTo>
                <a:cubicBezTo>
                  <a:pt x="3489" y="10724"/>
                  <a:pt x="3406" y="10724"/>
                  <a:pt x="3322" y="10766"/>
                </a:cubicBezTo>
                <a:cubicBezTo>
                  <a:pt x="3092" y="10849"/>
                  <a:pt x="2966" y="11079"/>
                  <a:pt x="3008" y="11330"/>
                </a:cubicBezTo>
                <a:cubicBezTo>
                  <a:pt x="3029" y="11435"/>
                  <a:pt x="3071" y="11519"/>
                  <a:pt x="3134" y="11603"/>
                </a:cubicBezTo>
                <a:cubicBezTo>
                  <a:pt x="2380" y="12481"/>
                  <a:pt x="1669" y="13402"/>
                  <a:pt x="1041" y="14364"/>
                </a:cubicBezTo>
                <a:cubicBezTo>
                  <a:pt x="1020" y="14406"/>
                  <a:pt x="1020" y="14448"/>
                  <a:pt x="1041" y="14490"/>
                </a:cubicBezTo>
                <a:cubicBezTo>
                  <a:pt x="1020" y="14511"/>
                  <a:pt x="978" y="14511"/>
                  <a:pt x="958" y="14532"/>
                </a:cubicBezTo>
                <a:cubicBezTo>
                  <a:pt x="1146" y="9991"/>
                  <a:pt x="1167" y="5451"/>
                  <a:pt x="958" y="911"/>
                </a:cubicBezTo>
                <a:lnTo>
                  <a:pt x="958" y="911"/>
                </a:lnTo>
                <a:cubicBezTo>
                  <a:pt x="1041" y="1580"/>
                  <a:pt x="1209" y="2312"/>
                  <a:pt x="1585" y="2794"/>
                </a:cubicBezTo>
                <a:cubicBezTo>
                  <a:pt x="1622" y="2852"/>
                  <a:pt x="1671" y="2878"/>
                  <a:pt x="1719" y="2878"/>
                </a:cubicBezTo>
                <a:cubicBezTo>
                  <a:pt x="1808" y="2878"/>
                  <a:pt x="1892" y="2790"/>
                  <a:pt x="1878" y="2668"/>
                </a:cubicBezTo>
                <a:cubicBezTo>
                  <a:pt x="1815" y="2291"/>
                  <a:pt x="1627" y="1915"/>
                  <a:pt x="1543" y="1517"/>
                </a:cubicBezTo>
                <a:cubicBezTo>
                  <a:pt x="1418" y="1078"/>
                  <a:pt x="1355" y="659"/>
                  <a:pt x="1292" y="199"/>
                </a:cubicBezTo>
                <a:cubicBezTo>
                  <a:pt x="1279" y="91"/>
                  <a:pt x="1169" y="0"/>
                  <a:pt x="10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282;p45">
            <a:extLst>
              <a:ext uri="{FF2B5EF4-FFF2-40B4-BE49-F238E27FC236}">
                <a16:creationId xmlns:a16="http://schemas.microsoft.com/office/drawing/2014/main" id="{7FF7E788-A410-474F-9F50-FCAB11654E36}"/>
              </a:ext>
            </a:extLst>
          </p:cNvPr>
          <p:cNvGrpSpPr/>
          <p:nvPr/>
        </p:nvGrpSpPr>
        <p:grpSpPr>
          <a:xfrm>
            <a:off x="5120655" y="2052058"/>
            <a:ext cx="334000" cy="333975"/>
            <a:chOff x="834325" y="1944425"/>
            <a:chExt cx="334000" cy="333975"/>
          </a:xfrm>
        </p:grpSpPr>
        <p:sp>
          <p:nvSpPr>
            <p:cNvPr id="27" name="Google Shape;2283;p45">
              <a:extLst>
                <a:ext uri="{FF2B5EF4-FFF2-40B4-BE49-F238E27FC236}">
                  <a16:creationId xmlns:a16="http://schemas.microsoft.com/office/drawing/2014/main" id="{F44BE3CE-6C6F-4CCF-863D-DB137FDE8DC2}"/>
                </a:ext>
              </a:extLst>
            </p:cNvPr>
            <p:cNvSpPr/>
            <p:nvPr/>
          </p:nvSpPr>
          <p:spPr>
            <a:xfrm>
              <a:off x="873300" y="2082175"/>
              <a:ext cx="117600" cy="156650"/>
            </a:xfrm>
            <a:custGeom>
              <a:avLst/>
              <a:gdLst/>
              <a:ahLst/>
              <a:cxnLst/>
              <a:rect l="l" t="t" r="r" b="b"/>
              <a:pathLst>
                <a:path w="4704" h="6266" extrusionOk="0">
                  <a:moveTo>
                    <a:pt x="2365" y="787"/>
                  </a:moveTo>
                  <a:cubicBezTo>
                    <a:pt x="2387" y="787"/>
                    <a:pt x="2408" y="787"/>
                    <a:pt x="2430" y="789"/>
                  </a:cubicBezTo>
                  <a:cubicBezTo>
                    <a:pt x="2954" y="812"/>
                    <a:pt x="3347" y="1253"/>
                    <a:pt x="3347" y="1777"/>
                  </a:cubicBezTo>
                  <a:lnTo>
                    <a:pt x="3347" y="2348"/>
                  </a:lnTo>
                  <a:lnTo>
                    <a:pt x="1394" y="2348"/>
                  </a:lnTo>
                  <a:lnTo>
                    <a:pt x="1394" y="1765"/>
                  </a:lnTo>
                  <a:cubicBezTo>
                    <a:pt x="1394" y="1215"/>
                    <a:pt x="1824" y="787"/>
                    <a:pt x="2365" y="787"/>
                  </a:cubicBezTo>
                  <a:close/>
                  <a:moveTo>
                    <a:pt x="3918" y="3134"/>
                  </a:moveTo>
                  <a:lnTo>
                    <a:pt x="3918" y="5480"/>
                  </a:lnTo>
                  <a:lnTo>
                    <a:pt x="787" y="5480"/>
                  </a:lnTo>
                  <a:lnTo>
                    <a:pt x="787" y="3134"/>
                  </a:lnTo>
                  <a:close/>
                  <a:moveTo>
                    <a:pt x="2369" y="1"/>
                  </a:moveTo>
                  <a:cubicBezTo>
                    <a:pt x="1395" y="1"/>
                    <a:pt x="608" y="793"/>
                    <a:pt x="608" y="1765"/>
                  </a:cubicBezTo>
                  <a:lnTo>
                    <a:pt x="608" y="2348"/>
                  </a:lnTo>
                  <a:lnTo>
                    <a:pt x="1" y="2348"/>
                  </a:lnTo>
                  <a:lnTo>
                    <a:pt x="1" y="6265"/>
                  </a:lnTo>
                  <a:lnTo>
                    <a:pt x="4704" y="6265"/>
                  </a:lnTo>
                  <a:lnTo>
                    <a:pt x="4704" y="2348"/>
                  </a:lnTo>
                  <a:lnTo>
                    <a:pt x="4132" y="2348"/>
                  </a:lnTo>
                  <a:lnTo>
                    <a:pt x="4132" y="1789"/>
                  </a:lnTo>
                  <a:cubicBezTo>
                    <a:pt x="4132" y="836"/>
                    <a:pt x="3394" y="50"/>
                    <a:pt x="2454" y="3"/>
                  </a:cubicBezTo>
                  <a:cubicBezTo>
                    <a:pt x="2425" y="1"/>
                    <a:pt x="2397" y="1"/>
                    <a:pt x="2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84;p45">
              <a:extLst>
                <a:ext uri="{FF2B5EF4-FFF2-40B4-BE49-F238E27FC236}">
                  <a16:creationId xmlns:a16="http://schemas.microsoft.com/office/drawing/2014/main" id="{F6ABEFBC-889C-4CB0-B621-9F692EC6A4CB}"/>
                </a:ext>
              </a:extLst>
            </p:cNvPr>
            <p:cNvSpPr/>
            <p:nvPr/>
          </p:nvSpPr>
          <p:spPr>
            <a:xfrm>
              <a:off x="922425" y="2179850"/>
              <a:ext cx="19375" cy="19675"/>
            </a:xfrm>
            <a:custGeom>
              <a:avLst/>
              <a:gdLst/>
              <a:ahLst/>
              <a:cxnLst/>
              <a:rect l="l" t="t" r="r" b="b"/>
              <a:pathLst>
                <a:path w="775" h="787" extrusionOk="0">
                  <a:moveTo>
                    <a:pt x="0" y="1"/>
                  </a:moveTo>
                  <a:lnTo>
                    <a:pt x="0" y="787"/>
                  </a:lnTo>
                  <a:lnTo>
                    <a:pt x="774" y="787"/>
                  </a:lnTo>
                  <a:lnTo>
                    <a:pt x="7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85;p45">
              <a:extLst>
                <a:ext uri="{FF2B5EF4-FFF2-40B4-BE49-F238E27FC236}">
                  <a16:creationId xmlns:a16="http://schemas.microsoft.com/office/drawing/2014/main" id="{8E8F2A63-BC62-44EF-85D4-8C5E961E0802}"/>
                </a:ext>
              </a:extLst>
            </p:cNvPr>
            <p:cNvSpPr/>
            <p:nvPr/>
          </p:nvSpPr>
          <p:spPr>
            <a:xfrm>
              <a:off x="834325" y="1944425"/>
              <a:ext cx="334000" cy="333975"/>
            </a:xfrm>
            <a:custGeom>
              <a:avLst/>
              <a:gdLst/>
              <a:ahLst/>
              <a:cxnLst/>
              <a:rect l="l" t="t" r="r" b="b"/>
              <a:pathLst>
                <a:path w="13360" h="13359" extrusionOk="0">
                  <a:moveTo>
                    <a:pt x="7227" y="786"/>
                  </a:moveTo>
                  <a:lnTo>
                    <a:pt x="8358" y="2405"/>
                  </a:lnTo>
                  <a:lnTo>
                    <a:pt x="12573" y="2405"/>
                  </a:lnTo>
                  <a:lnTo>
                    <a:pt x="12573" y="3191"/>
                  </a:lnTo>
                  <a:lnTo>
                    <a:pt x="7823" y="3191"/>
                  </a:lnTo>
                  <a:lnTo>
                    <a:pt x="6668" y="1572"/>
                  </a:lnTo>
                  <a:lnTo>
                    <a:pt x="2667" y="1572"/>
                  </a:lnTo>
                  <a:lnTo>
                    <a:pt x="2667" y="786"/>
                  </a:lnTo>
                  <a:close/>
                  <a:moveTo>
                    <a:pt x="6263" y="2346"/>
                  </a:moveTo>
                  <a:lnTo>
                    <a:pt x="7418" y="3965"/>
                  </a:lnTo>
                  <a:lnTo>
                    <a:pt x="12573" y="3965"/>
                  </a:lnTo>
                  <a:lnTo>
                    <a:pt x="12573" y="4751"/>
                  </a:lnTo>
                  <a:lnTo>
                    <a:pt x="6882" y="4751"/>
                  </a:lnTo>
                  <a:lnTo>
                    <a:pt x="5727" y="3131"/>
                  </a:lnTo>
                  <a:lnTo>
                    <a:pt x="1727" y="3131"/>
                  </a:lnTo>
                  <a:lnTo>
                    <a:pt x="1727" y="2346"/>
                  </a:lnTo>
                  <a:close/>
                  <a:moveTo>
                    <a:pt x="5334" y="3917"/>
                  </a:moveTo>
                  <a:lnTo>
                    <a:pt x="6477" y="5537"/>
                  </a:lnTo>
                  <a:lnTo>
                    <a:pt x="12573" y="5537"/>
                  </a:lnTo>
                  <a:lnTo>
                    <a:pt x="12573" y="12573"/>
                  </a:lnTo>
                  <a:lnTo>
                    <a:pt x="786" y="12573"/>
                  </a:lnTo>
                  <a:lnTo>
                    <a:pt x="786" y="3917"/>
                  </a:lnTo>
                  <a:close/>
                  <a:moveTo>
                    <a:pt x="1881" y="0"/>
                  </a:moveTo>
                  <a:lnTo>
                    <a:pt x="1881" y="1572"/>
                  </a:lnTo>
                  <a:lnTo>
                    <a:pt x="941" y="1572"/>
                  </a:lnTo>
                  <a:lnTo>
                    <a:pt x="941" y="3131"/>
                  </a:lnTo>
                  <a:lnTo>
                    <a:pt x="0" y="3131"/>
                  </a:lnTo>
                  <a:lnTo>
                    <a:pt x="0" y="13359"/>
                  </a:lnTo>
                  <a:lnTo>
                    <a:pt x="13359" y="13359"/>
                  </a:lnTo>
                  <a:lnTo>
                    <a:pt x="13359" y="1619"/>
                  </a:lnTo>
                  <a:lnTo>
                    <a:pt x="8763" y="1619"/>
                  </a:lnTo>
                  <a:lnTo>
                    <a:pt x="76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286;p45">
              <a:extLst>
                <a:ext uri="{FF2B5EF4-FFF2-40B4-BE49-F238E27FC236}">
                  <a16:creationId xmlns:a16="http://schemas.microsoft.com/office/drawing/2014/main" id="{B9C41D7E-B1D9-4E96-8B5E-2D6E658361F7}"/>
                </a:ext>
              </a:extLst>
            </p:cNvPr>
            <p:cNvSpPr/>
            <p:nvPr/>
          </p:nvSpPr>
          <p:spPr>
            <a:xfrm>
              <a:off x="1021550" y="2161100"/>
              <a:ext cx="97950" cy="19675"/>
            </a:xfrm>
            <a:custGeom>
              <a:avLst/>
              <a:gdLst/>
              <a:ahLst/>
              <a:cxnLst/>
              <a:rect l="l" t="t" r="r" b="b"/>
              <a:pathLst>
                <a:path w="3918" h="787" extrusionOk="0">
                  <a:moveTo>
                    <a:pt x="0" y="1"/>
                  </a:moveTo>
                  <a:lnTo>
                    <a:pt x="0" y="787"/>
                  </a:lnTo>
                  <a:lnTo>
                    <a:pt x="3917" y="787"/>
                  </a:lnTo>
                  <a:lnTo>
                    <a:pt x="3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287;p45">
              <a:extLst>
                <a:ext uri="{FF2B5EF4-FFF2-40B4-BE49-F238E27FC236}">
                  <a16:creationId xmlns:a16="http://schemas.microsoft.com/office/drawing/2014/main" id="{9563E17D-9CD9-4950-AC52-7DD871096CE0}"/>
                </a:ext>
              </a:extLst>
            </p:cNvPr>
            <p:cNvSpPr/>
            <p:nvPr/>
          </p:nvSpPr>
          <p:spPr>
            <a:xfrm>
              <a:off x="1021550" y="2200100"/>
              <a:ext cx="97950" cy="19675"/>
            </a:xfrm>
            <a:custGeom>
              <a:avLst/>
              <a:gdLst/>
              <a:ahLst/>
              <a:cxnLst/>
              <a:rect l="l" t="t" r="r" b="b"/>
              <a:pathLst>
                <a:path w="3918" h="787" extrusionOk="0">
                  <a:moveTo>
                    <a:pt x="0" y="1"/>
                  </a:moveTo>
                  <a:lnTo>
                    <a:pt x="0" y="786"/>
                  </a:lnTo>
                  <a:lnTo>
                    <a:pt x="3917" y="786"/>
                  </a:lnTo>
                  <a:lnTo>
                    <a:pt x="3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صورة 1">
            <a:extLst>
              <a:ext uri="{FF2B5EF4-FFF2-40B4-BE49-F238E27FC236}">
                <a16:creationId xmlns:a16="http://schemas.microsoft.com/office/drawing/2014/main" id="{6CE7D764-3485-45E8-804F-304B98B40829}"/>
              </a:ext>
            </a:extLst>
          </p:cNvPr>
          <p:cNvPicPr>
            <a:picLocks noChangeAspect="1"/>
          </p:cNvPicPr>
          <p:nvPr/>
        </p:nvPicPr>
        <p:blipFill>
          <a:blip r:embed="rId3"/>
          <a:stretch>
            <a:fillRect/>
          </a:stretch>
        </p:blipFill>
        <p:spPr>
          <a:xfrm>
            <a:off x="3310611" y="2062997"/>
            <a:ext cx="329213" cy="335309"/>
          </a:xfrm>
          <a:prstGeom prst="rect">
            <a:avLst/>
          </a:prstGeom>
        </p:spPr>
      </p:pic>
      <p:sp>
        <p:nvSpPr>
          <p:cNvPr id="33" name="Google Shape;1665;p37">
            <a:extLst>
              <a:ext uri="{FF2B5EF4-FFF2-40B4-BE49-F238E27FC236}">
                <a16:creationId xmlns:a16="http://schemas.microsoft.com/office/drawing/2014/main" id="{E091E006-5F5A-4D3A-ADD4-0B66F66B3278}"/>
              </a:ext>
            </a:extLst>
          </p:cNvPr>
          <p:cNvSpPr/>
          <p:nvPr/>
        </p:nvSpPr>
        <p:spPr>
          <a:xfrm>
            <a:off x="6722014" y="1670585"/>
            <a:ext cx="1095300" cy="1095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 name="Google Shape;2288;p45">
            <a:extLst>
              <a:ext uri="{FF2B5EF4-FFF2-40B4-BE49-F238E27FC236}">
                <a16:creationId xmlns:a16="http://schemas.microsoft.com/office/drawing/2014/main" id="{E7F81B2B-CC60-4AC0-8FB9-53A30D326CF6}"/>
              </a:ext>
            </a:extLst>
          </p:cNvPr>
          <p:cNvGrpSpPr/>
          <p:nvPr/>
        </p:nvGrpSpPr>
        <p:grpSpPr>
          <a:xfrm>
            <a:off x="7131989" y="2064331"/>
            <a:ext cx="275350" cy="333975"/>
            <a:chOff x="1501675" y="1944425"/>
            <a:chExt cx="275350" cy="333975"/>
          </a:xfrm>
        </p:grpSpPr>
        <p:sp>
          <p:nvSpPr>
            <p:cNvPr id="35" name="Google Shape;2289;p45">
              <a:extLst>
                <a:ext uri="{FF2B5EF4-FFF2-40B4-BE49-F238E27FC236}">
                  <a16:creationId xmlns:a16="http://schemas.microsoft.com/office/drawing/2014/main" id="{7E20614B-215D-44A7-AA6C-F21E64198236}"/>
                </a:ext>
              </a:extLst>
            </p:cNvPr>
            <p:cNvSpPr/>
            <p:nvPr/>
          </p:nvSpPr>
          <p:spPr>
            <a:xfrm>
              <a:off x="1501675" y="1944425"/>
              <a:ext cx="275350" cy="333975"/>
            </a:xfrm>
            <a:custGeom>
              <a:avLst/>
              <a:gdLst/>
              <a:ahLst/>
              <a:cxnLst/>
              <a:rect l="l" t="t" r="r" b="b"/>
              <a:pathLst>
                <a:path w="11014" h="13359" extrusionOk="0">
                  <a:moveTo>
                    <a:pt x="8668" y="1334"/>
                  </a:moveTo>
                  <a:lnTo>
                    <a:pt x="9680" y="2346"/>
                  </a:lnTo>
                  <a:lnTo>
                    <a:pt x="8668" y="2346"/>
                  </a:lnTo>
                  <a:lnTo>
                    <a:pt x="8668" y="1334"/>
                  </a:lnTo>
                  <a:close/>
                  <a:moveTo>
                    <a:pt x="7882" y="786"/>
                  </a:moveTo>
                  <a:lnTo>
                    <a:pt x="7882" y="3131"/>
                  </a:lnTo>
                  <a:lnTo>
                    <a:pt x="10228" y="3131"/>
                  </a:lnTo>
                  <a:lnTo>
                    <a:pt x="10228" y="12573"/>
                  </a:lnTo>
                  <a:lnTo>
                    <a:pt x="786" y="12573"/>
                  </a:lnTo>
                  <a:lnTo>
                    <a:pt x="786" y="786"/>
                  </a:lnTo>
                  <a:close/>
                  <a:moveTo>
                    <a:pt x="0" y="0"/>
                  </a:moveTo>
                  <a:lnTo>
                    <a:pt x="0" y="13359"/>
                  </a:lnTo>
                  <a:lnTo>
                    <a:pt x="11013" y="13359"/>
                  </a:lnTo>
                  <a:lnTo>
                    <a:pt x="11013" y="2584"/>
                  </a:lnTo>
                  <a:lnTo>
                    <a:pt x="84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90;p45">
              <a:extLst>
                <a:ext uri="{FF2B5EF4-FFF2-40B4-BE49-F238E27FC236}">
                  <a16:creationId xmlns:a16="http://schemas.microsoft.com/office/drawing/2014/main" id="{55A8F0E5-725D-46E8-B63E-4FD2A4ACFB09}"/>
                </a:ext>
              </a:extLst>
            </p:cNvPr>
            <p:cNvSpPr/>
            <p:nvPr/>
          </p:nvSpPr>
          <p:spPr>
            <a:xfrm>
              <a:off x="1550175" y="1983700"/>
              <a:ext cx="79500" cy="19375"/>
            </a:xfrm>
            <a:custGeom>
              <a:avLst/>
              <a:gdLst/>
              <a:ahLst/>
              <a:cxnLst/>
              <a:rect l="l" t="t" r="r" b="b"/>
              <a:pathLst>
                <a:path w="3180" h="775" extrusionOk="0">
                  <a:moveTo>
                    <a:pt x="1" y="1"/>
                  </a:moveTo>
                  <a:lnTo>
                    <a:pt x="1" y="775"/>
                  </a:lnTo>
                  <a:lnTo>
                    <a:pt x="3180" y="775"/>
                  </a:lnTo>
                  <a:lnTo>
                    <a:pt x="3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91;p45">
              <a:extLst>
                <a:ext uri="{FF2B5EF4-FFF2-40B4-BE49-F238E27FC236}">
                  <a16:creationId xmlns:a16="http://schemas.microsoft.com/office/drawing/2014/main" id="{9EED98FD-E321-4702-AAD1-B8392D88C301}"/>
                </a:ext>
              </a:extLst>
            </p:cNvPr>
            <p:cNvSpPr/>
            <p:nvPr/>
          </p:nvSpPr>
          <p:spPr>
            <a:xfrm>
              <a:off x="1540950" y="2131650"/>
              <a:ext cx="197675" cy="107775"/>
            </a:xfrm>
            <a:custGeom>
              <a:avLst/>
              <a:gdLst/>
              <a:ahLst/>
              <a:cxnLst/>
              <a:rect l="l" t="t" r="r" b="b"/>
              <a:pathLst>
                <a:path w="7907" h="4311" extrusionOk="0">
                  <a:moveTo>
                    <a:pt x="1" y="0"/>
                  </a:moveTo>
                  <a:lnTo>
                    <a:pt x="1" y="4310"/>
                  </a:lnTo>
                  <a:lnTo>
                    <a:pt x="7906" y="4310"/>
                  </a:lnTo>
                  <a:lnTo>
                    <a:pt x="7906" y="3524"/>
                  </a:lnTo>
                  <a:lnTo>
                    <a:pt x="7097" y="3524"/>
                  </a:lnTo>
                  <a:lnTo>
                    <a:pt x="7097" y="155"/>
                  </a:lnTo>
                  <a:lnTo>
                    <a:pt x="6311" y="155"/>
                  </a:lnTo>
                  <a:lnTo>
                    <a:pt x="6311" y="3524"/>
                  </a:lnTo>
                  <a:lnTo>
                    <a:pt x="5525" y="3524"/>
                  </a:lnTo>
                  <a:lnTo>
                    <a:pt x="5525" y="786"/>
                  </a:lnTo>
                  <a:lnTo>
                    <a:pt x="4751" y="786"/>
                  </a:lnTo>
                  <a:lnTo>
                    <a:pt x="4751" y="3524"/>
                  </a:lnTo>
                  <a:lnTo>
                    <a:pt x="3942" y="3524"/>
                  </a:lnTo>
                  <a:lnTo>
                    <a:pt x="3942" y="2346"/>
                  </a:lnTo>
                  <a:lnTo>
                    <a:pt x="3156" y="2346"/>
                  </a:lnTo>
                  <a:lnTo>
                    <a:pt x="3156" y="3524"/>
                  </a:lnTo>
                  <a:lnTo>
                    <a:pt x="2346" y="3524"/>
                  </a:lnTo>
                  <a:lnTo>
                    <a:pt x="2346" y="1596"/>
                  </a:lnTo>
                  <a:lnTo>
                    <a:pt x="1560" y="1596"/>
                  </a:lnTo>
                  <a:lnTo>
                    <a:pt x="1560" y="3524"/>
                  </a:lnTo>
                  <a:lnTo>
                    <a:pt x="786" y="3524"/>
                  </a:lnTo>
                  <a:lnTo>
                    <a:pt x="78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92;p45">
              <a:extLst>
                <a:ext uri="{FF2B5EF4-FFF2-40B4-BE49-F238E27FC236}">
                  <a16:creationId xmlns:a16="http://schemas.microsoft.com/office/drawing/2014/main" id="{B819A2B5-2AE3-4CD4-B5F8-0662EB5FAA0E}"/>
                </a:ext>
              </a:extLst>
            </p:cNvPr>
            <p:cNvSpPr/>
            <p:nvPr/>
          </p:nvSpPr>
          <p:spPr>
            <a:xfrm>
              <a:off x="1541250" y="2023000"/>
              <a:ext cx="97950" cy="97950"/>
            </a:xfrm>
            <a:custGeom>
              <a:avLst/>
              <a:gdLst/>
              <a:ahLst/>
              <a:cxnLst/>
              <a:rect l="l" t="t" r="r" b="b"/>
              <a:pathLst>
                <a:path w="3918" h="3918" extrusionOk="0">
                  <a:moveTo>
                    <a:pt x="2370" y="870"/>
                  </a:moveTo>
                  <a:cubicBezTo>
                    <a:pt x="2691" y="989"/>
                    <a:pt x="2953" y="1251"/>
                    <a:pt x="3072" y="1584"/>
                  </a:cubicBezTo>
                  <a:lnTo>
                    <a:pt x="2358" y="1584"/>
                  </a:lnTo>
                  <a:lnTo>
                    <a:pt x="2370" y="870"/>
                  </a:lnTo>
                  <a:close/>
                  <a:moveTo>
                    <a:pt x="1584" y="858"/>
                  </a:moveTo>
                  <a:lnTo>
                    <a:pt x="1572" y="2370"/>
                  </a:lnTo>
                  <a:lnTo>
                    <a:pt x="3072" y="2370"/>
                  </a:lnTo>
                  <a:cubicBezTo>
                    <a:pt x="2914" y="2823"/>
                    <a:pt x="2475" y="3146"/>
                    <a:pt x="1972" y="3146"/>
                  </a:cubicBezTo>
                  <a:cubicBezTo>
                    <a:pt x="1946" y="3146"/>
                    <a:pt x="1920" y="3145"/>
                    <a:pt x="1894" y="3144"/>
                  </a:cubicBezTo>
                  <a:cubicBezTo>
                    <a:pt x="1298" y="3108"/>
                    <a:pt x="822" y="2632"/>
                    <a:pt x="786" y="2036"/>
                  </a:cubicBezTo>
                  <a:cubicBezTo>
                    <a:pt x="763" y="1501"/>
                    <a:pt x="1096" y="1024"/>
                    <a:pt x="1584" y="858"/>
                  </a:cubicBezTo>
                  <a:close/>
                  <a:moveTo>
                    <a:pt x="1953" y="0"/>
                  </a:moveTo>
                  <a:cubicBezTo>
                    <a:pt x="882" y="0"/>
                    <a:pt x="1" y="881"/>
                    <a:pt x="1" y="1965"/>
                  </a:cubicBezTo>
                  <a:cubicBezTo>
                    <a:pt x="1" y="3036"/>
                    <a:pt x="882" y="3918"/>
                    <a:pt x="1953" y="3918"/>
                  </a:cubicBezTo>
                  <a:cubicBezTo>
                    <a:pt x="3037" y="3918"/>
                    <a:pt x="3918" y="3036"/>
                    <a:pt x="3918" y="1965"/>
                  </a:cubicBezTo>
                  <a:cubicBezTo>
                    <a:pt x="3918" y="881"/>
                    <a:pt x="3037" y="0"/>
                    <a:pt x="1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93;p45">
              <a:extLst>
                <a:ext uri="{FF2B5EF4-FFF2-40B4-BE49-F238E27FC236}">
                  <a16:creationId xmlns:a16="http://schemas.microsoft.com/office/drawing/2014/main" id="{E8C1C415-EBE9-4D8C-A537-734E3ABFB154}"/>
                </a:ext>
              </a:extLst>
            </p:cNvPr>
            <p:cNvSpPr/>
            <p:nvPr/>
          </p:nvSpPr>
          <p:spPr>
            <a:xfrm>
              <a:off x="1659725" y="2042350"/>
              <a:ext cx="68475" cy="19675"/>
            </a:xfrm>
            <a:custGeom>
              <a:avLst/>
              <a:gdLst/>
              <a:ahLst/>
              <a:cxnLst/>
              <a:rect l="l" t="t" r="r" b="b"/>
              <a:pathLst>
                <a:path w="2739" h="787" extrusionOk="0">
                  <a:moveTo>
                    <a:pt x="0" y="0"/>
                  </a:moveTo>
                  <a:lnTo>
                    <a:pt x="0" y="786"/>
                  </a:lnTo>
                  <a:lnTo>
                    <a:pt x="2739" y="786"/>
                  </a:lnTo>
                  <a:lnTo>
                    <a:pt x="2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94;p45">
              <a:extLst>
                <a:ext uri="{FF2B5EF4-FFF2-40B4-BE49-F238E27FC236}">
                  <a16:creationId xmlns:a16="http://schemas.microsoft.com/office/drawing/2014/main" id="{78272092-7B10-4398-975B-1D2ABA4D9F26}"/>
                </a:ext>
              </a:extLst>
            </p:cNvPr>
            <p:cNvSpPr/>
            <p:nvPr/>
          </p:nvSpPr>
          <p:spPr>
            <a:xfrm>
              <a:off x="1659725" y="2081350"/>
              <a:ext cx="68475" cy="19650"/>
            </a:xfrm>
            <a:custGeom>
              <a:avLst/>
              <a:gdLst/>
              <a:ahLst/>
              <a:cxnLst/>
              <a:rect l="l" t="t" r="r" b="b"/>
              <a:pathLst>
                <a:path w="2739" h="786" extrusionOk="0">
                  <a:moveTo>
                    <a:pt x="0" y="0"/>
                  </a:moveTo>
                  <a:lnTo>
                    <a:pt x="0" y="786"/>
                  </a:lnTo>
                  <a:lnTo>
                    <a:pt x="2739" y="786"/>
                  </a:lnTo>
                  <a:lnTo>
                    <a:pt x="27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1673;p37">
            <a:extLst>
              <a:ext uri="{FF2B5EF4-FFF2-40B4-BE49-F238E27FC236}">
                <a16:creationId xmlns:a16="http://schemas.microsoft.com/office/drawing/2014/main" id="{814094CD-ABA6-41C0-B9BD-DF42EA591769}"/>
              </a:ext>
            </a:extLst>
          </p:cNvPr>
          <p:cNvSpPr txBox="1">
            <a:spLocks/>
          </p:cNvSpPr>
          <p:nvPr/>
        </p:nvSpPr>
        <p:spPr>
          <a:xfrm>
            <a:off x="6301497" y="2804740"/>
            <a:ext cx="2396100" cy="370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None/>
              <a:defRPr sz="1800" b="1"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lt2"/>
              </a:buClr>
              <a:buSzPts val="1800"/>
              <a:buFont typeface="DM Sans"/>
              <a:buNone/>
              <a:defRPr sz="1800" b="1" i="0" u="none" strike="noStrike" cap="none">
                <a:solidFill>
                  <a:schemeClr val="lt2"/>
                </a:solidFill>
                <a:latin typeface="DM Sans"/>
                <a:ea typeface="DM Sans"/>
                <a:cs typeface="DM Sans"/>
                <a:sym typeface="DM Sans"/>
              </a:defRPr>
            </a:lvl9pPr>
          </a:lstStyle>
          <a:p>
            <a:pPr marL="0" indent="0"/>
            <a:r>
              <a:rPr lang="en-US" dirty="0"/>
              <a:t>Data Visualization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33"/>
        <p:cNvGrpSpPr/>
        <p:nvPr/>
      </p:nvGrpSpPr>
      <p:grpSpPr>
        <a:xfrm>
          <a:off x="0" y="0"/>
          <a:ext cx="0" cy="0"/>
          <a:chOff x="0" y="0"/>
          <a:chExt cx="0" cy="0"/>
        </a:xfrm>
      </p:grpSpPr>
      <p:sp>
        <p:nvSpPr>
          <p:cNvPr id="2635" name="Google Shape;2635;p52"/>
          <p:cNvSpPr txBox="1">
            <a:spLocks noGrp="1"/>
          </p:cNvSpPr>
          <p:nvPr>
            <p:ph type="subTitle" idx="1"/>
          </p:nvPr>
        </p:nvSpPr>
        <p:spPr>
          <a:xfrm>
            <a:off x="641708" y="2917299"/>
            <a:ext cx="4906971" cy="56880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en" sz="1600" dirty="0"/>
              <a:t>Downlouded about 400 Thousand of rows from MTA data for </a:t>
            </a:r>
            <a:r>
              <a:rPr lang="en-US" sz="1600" dirty="0"/>
              <a:t>the three month June, </a:t>
            </a:r>
            <a:r>
              <a:rPr lang="en-US" sz="1600" dirty="0" err="1"/>
              <a:t>july</a:t>
            </a:r>
            <a:r>
              <a:rPr lang="en-US" sz="1600" dirty="0"/>
              <a:t> and august</a:t>
            </a:r>
          </a:p>
          <a:p>
            <a:pPr marL="285750" lvl="0" indent="-285750" algn="l" rtl="0">
              <a:spcBef>
                <a:spcPts val="0"/>
              </a:spcBef>
              <a:spcAft>
                <a:spcPts val="0"/>
              </a:spcAft>
              <a:buFontTx/>
              <a:buChar char="-"/>
            </a:pPr>
            <a:r>
              <a:rPr lang="en-US" sz="1600" dirty="0"/>
              <a:t>Cleaned the data and add two columns such as time and date columns.</a:t>
            </a:r>
          </a:p>
          <a:p>
            <a:pPr marL="285750" lvl="0" indent="-285750" algn="l" rtl="0">
              <a:spcBef>
                <a:spcPts val="0"/>
              </a:spcBef>
              <a:spcAft>
                <a:spcPts val="0"/>
              </a:spcAft>
              <a:buFontTx/>
              <a:buChar char="-"/>
            </a:pPr>
            <a:r>
              <a:rPr lang="en-US" sz="1600" dirty="0"/>
              <a:t>Sorted the data in particular column like DAILY ENTRIES</a:t>
            </a:r>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endParaRPr lang="en-US" dirty="0"/>
          </a:p>
          <a:p>
            <a:pPr marL="285750" lvl="0" indent="-285750" algn="l" rtl="0">
              <a:spcBef>
                <a:spcPts val="0"/>
              </a:spcBef>
              <a:spcAft>
                <a:spcPts val="0"/>
              </a:spcAft>
              <a:buFontTx/>
              <a:buChar char="-"/>
            </a:pPr>
            <a:endParaRPr dirty="0"/>
          </a:p>
        </p:txBody>
      </p:sp>
      <p:sp>
        <p:nvSpPr>
          <p:cNvPr id="2636" name="Google Shape;2636;p52"/>
          <p:cNvSpPr txBox="1">
            <a:spLocks noGrp="1"/>
          </p:cNvSpPr>
          <p:nvPr>
            <p:ph type="title" idx="2"/>
          </p:nvPr>
        </p:nvSpPr>
        <p:spPr>
          <a:xfrm>
            <a:off x="1794938" y="335796"/>
            <a:ext cx="5597008" cy="768804"/>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t>Data gathering and cleaning</a:t>
            </a:r>
            <a:endParaRPr sz="2800" dirty="0"/>
          </a:p>
        </p:txBody>
      </p:sp>
      <p:sp>
        <p:nvSpPr>
          <p:cNvPr id="2637" name="Google Shape;2637;p52"/>
          <p:cNvSpPr/>
          <p:nvPr/>
        </p:nvSpPr>
        <p:spPr>
          <a:xfrm rot="-845760">
            <a:off x="7724548" y="42514"/>
            <a:ext cx="1034697" cy="839174"/>
          </a:xfrm>
          <a:custGeom>
            <a:avLst/>
            <a:gdLst/>
            <a:ahLst/>
            <a:cxnLst/>
            <a:rect l="l" t="t" r="r" b="b"/>
            <a:pathLst>
              <a:path w="25793" h="20919" extrusionOk="0">
                <a:moveTo>
                  <a:pt x="17946" y="10748"/>
                </a:moveTo>
                <a:lnTo>
                  <a:pt x="17946" y="10748"/>
                </a:lnTo>
                <a:cubicBezTo>
                  <a:pt x="17863" y="13657"/>
                  <a:pt x="17925" y="16565"/>
                  <a:pt x="17925" y="19452"/>
                </a:cubicBezTo>
                <a:cubicBezTo>
                  <a:pt x="17925" y="19494"/>
                  <a:pt x="17946" y="19515"/>
                  <a:pt x="17967" y="19515"/>
                </a:cubicBezTo>
                <a:lnTo>
                  <a:pt x="14640" y="19515"/>
                </a:lnTo>
                <a:cubicBezTo>
                  <a:pt x="14661" y="19515"/>
                  <a:pt x="14682" y="19494"/>
                  <a:pt x="14682" y="19452"/>
                </a:cubicBezTo>
                <a:cubicBezTo>
                  <a:pt x="14703" y="18741"/>
                  <a:pt x="14661" y="17988"/>
                  <a:pt x="14640" y="17276"/>
                </a:cubicBezTo>
                <a:cubicBezTo>
                  <a:pt x="14703" y="17255"/>
                  <a:pt x="14745" y="17234"/>
                  <a:pt x="14787" y="17172"/>
                </a:cubicBezTo>
                <a:cubicBezTo>
                  <a:pt x="15938" y="15079"/>
                  <a:pt x="16984" y="12945"/>
                  <a:pt x="17946" y="10748"/>
                </a:cubicBezTo>
                <a:close/>
                <a:moveTo>
                  <a:pt x="21399" y="13468"/>
                </a:moveTo>
                <a:cubicBezTo>
                  <a:pt x="21922" y="15477"/>
                  <a:pt x="22466" y="17486"/>
                  <a:pt x="23010" y="19473"/>
                </a:cubicBezTo>
                <a:cubicBezTo>
                  <a:pt x="23010" y="19494"/>
                  <a:pt x="23010" y="19515"/>
                  <a:pt x="23010" y="19515"/>
                </a:cubicBezTo>
                <a:lnTo>
                  <a:pt x="21252" y="19515"/>
                </a:lnTo>
                <a:cubicBezTo>
                  <a:pt x="21294" y="17632"/>
                  <a:pt x="21231" y="15749"/>
                  <a:pt x="21148" y="13866"/>
                </a:cubicBezTo>
                <a:cubicBezTo>
                  <a:pt x="21231" y="13740"/>
                  <a:pt x="21315" y="13594"/>
                  <a:pt x="21399" y="13468"/>
                </a:cubicBezTo>
                <a:close/>
                <a:moveTo>
                  <a:pt x="10874" y="8112"/>
                </a:moveTo>
                <a:cubicBezTo>
                  <a:pt x="12192" y="11062"/>
                  <a:pt x="13364" y="14054"/>
                  <a:pt x="14368" y="17109"/>
                </a:cubicBezTo>
                <a:cubicBezTo>
                  <a:pt x="14389" y="17151"/>
                  <a:pt x="14410" y="17193"/>
                  <a:pt x="14452" y="17214"/>
                </a:cubicBezTo>
                <a:cubicBezTo>
                  <a:pt x="14410" y="17967"/>
                  <a:pt x="14410" y="18741"/>
                  <a:pt x="14515" y="19473"/>
                </a:cubicBezTo>
                <a:cubicBezTo>
                  <a:pt x="14515" y="19494"/>
                  <a:pt x="14536" y="19515"/>
                  <a:pt x="14536" y="19515"/>
                </a:cubicBezTo>
                <a:lnTo>
                  <a:pt x="13406" y="19515"/>
                </a:lnTo>
                <a:cubicBezTo>
                  <a:pt x="12757" y="19536"/>
                  <a:pt x="12109" y="19536"/>
                  <a:pt x="11460" y="19536"/>
                </a:cubicBezTo>
                <a:cubicBezTo>
                  <a:pt x="11188" y="15728"/>
                  <a:pt x="11062" y="11920"/>
                  <a:pt x="10874" y="8112"/>
                </a:cubicBezTo>
                <a:close/>
                <a:moveTo>
                  <a:pt x="18135" y="10330"/>
                </a:moveTo>
                <a:lnTo>
                  <a:pt x="19474" y="15937"/>
                </a:lnTo>
                <a:cubicBezTo>
                  <a:pt x="19498" y="16045"/>
                  <a:pt x="19597" y="16105"/>
                  <a:pt x="19697" y="16105"/>
                </a:cubicBezTo>
                <a:cubicBezTo>
                  <a:pt x="19772" y="16105"/>
                  <a:pt x="19848" y="16072"/>
                  <a:pt x="19892" y="16000"/>
                </a:cubicBezTo>
                <a:cubicBezTo>
                  <a:pt x="20248" y="15393"/>
                  <a:pt x="20604" y="14807"/>
                  <a:pt x="20959" y="14201"/>
                </a:cubicBezTo>
                <a:lnTo>
                  <a:pt x="20959" y="14201"/>
                </a:lnTo>
                <a:cubicBezTo>
                  <a:pt x="20938" y="15979"/>
                  <a:pt x="20918" y="17758"/>
                  <a:pt x="21022" y="19515"/>
                </a:cubicBezTo>
                <a:cubicBezTo>
                  <a:pt x="20436" y="19515"/>
                  <a:pt x="19850" y="19536"/>
                  <a:pt x="19285" y="19536"/>
                </a:cubicBezTo>
                <a:lnTo>
                  <a:pt x="18114" y="19536"/>
                </a:lnTo>
                <a:cubicBezTo>
                  <a:pt x="18135" y="19515"/>
                  <a:pt x="18135" y="19494"/>
                  <a:pt x="18135" y="19452"/>
                </a:cubicBezTo>
                <a:cubicBezTo>
                  <a:pt x="18135" y="16439"/>
                  <a:pt x="18218" y="13426"/>
                  <a:pt x="18093" y="10434"/>
                </a:cubicBezTo>
                <a:cubicBezTo>
                  <a:pt x="18114" y="10392"/>
                  <a:pt x="18135" y="10372"/>
                  <a:pt x="18135" y="10330"/>
                </a:cubicBezTo>
                <a:close/>
                <a:moveTo>
                  <a:pt x="10749" y="8572"/>
                </a:moveTo>
                <a:lnTo>
                  <a:pt x="10749" y="8572"/>
                </a:lnTo>
                <a:cubicBezTo>
                  <a:pt x="10728" y="12213"/>
                  <a:pt x="10958" y="15895"/>
                  <a:pt x="11251" y="19536"/>
                </a:cubicBezTo>
                <a:cubicBezTo>
                  <a:pt x="9514" y="19536"/>
                  <a:pt x="7777" y="19557"/>
                  <a:pt x="6041" y="19578"/>
                </a:cubicBezTo>
                <a:cubicBezTo>
                  <a:pt x="5957" y="18176"/>
                  <a:pt x="5873" y="16774"/>
                  <a:pt x="5748" y="15372"/>
                </a:cubicBezTo>
                <a:cubicBezTo>
                  <a:pt x="5811" y="15330"/>
                  <a:pt x="5852" y="15289"/>
                  <a:pt x="5894" y="15247"/>
                </a:cubicBezTo>
                <a:cubicBezTo>
                  <a:pt x="6480" y="16021"/>
                  <a:pt x="7087" y="16795"/>
                  <a:pt x="7694" y="17590"/>
                </a:cubicBezTo>
                <a:cubicBezTo>
                  <a:pt x="7736" y="17653"/>
                  <a:pt x="7840" y="17695"/>
                  <a:pt x="7924" y="17695"/>
                </a:cubicBezTo>
                <a:cubicBezTo>
                  <a:pt x="7903" y="18239"/>
                  <a:pt x="7882" y="18762"/>
                  <a:pt x="7924" y="19306"/>
                </a:cubicBezTo>
                <a:cubicBezTo>
                  <a:pt x="7924" y="19358"/>
                  <a:pt x="7961" y="19384"/>
                  <a:pt x="7997" y="19384"/>
                </a:cubicBezTo>
                <a:cubicBezTo>
                  <a:pt x="8034" y="19384"/>
                  <a:pt x="8070" y="19358"/>
                  <a:pt x="8070" y="19306"/>
                </a:cubicBezTo>
                <a:cubicBezTo>
                  <a:pt x="8091" y="18741"/>
                  <a:pt x="8070" y="18176"/>
                  <a:pt x="8049" y="17611"/>
                </a:cubicBezTo>
                <a:cubicBezTo>
                  <a:pt x="8070" y="17590"/>
                  <a:pt x="8091" y="17569"/>
                  <a:pt x="8091" y="17527"/>
                </a:cubicBezTo>
                <a:lnTo>
                  <a:pt x="10749" y="8572"/>
                </a:lnTo>
                <a:close/>
                <a:moveTo>
                  <a:pt x="5664" y="15477"/>
                </a:moveTo>
                <a:cubicBezTo>
                  <a:pt x="5706" y="16837"/>
                  <a:pt x="5790" y="18218"/>
                  <a:pt x="5894" y="19578"/>
                </a:cubicBezTo>
                <a:cubicBezTo>
                  <a:pt x="4597" y="19599"/>
                  <a:pt x="3300" y="19620"/>
                  <a:pt x="2023" y="19641"/>
                </a:cubicBezTo>
                <a:cubicBezTo>
                  <a:pt x="2003" y="19515"/>
                  <a:pt x="2003" y="19390"/>
                  <a:pt x="2003" y="19264"/>
                </a:cubicBezTo>
                <a:cubicBezTo>
                  <a:pt x="3174" y="17946"/>
                  <a:pt x="4367" y="16670"/>
                  <a:pt x="5664" y="15477"/>
                </a:cubicBezTo>
                <a:close/>
                <a:moveTo>
                  <a:pt x="1597" y="0"/>
                </a:moveTo>
                <a:cubicBezTo>
                  <a:pt x="1526" y="0"/>
                  <a:pt x="1454" y="32"/>
                  <a:pt x="1417" y="98"/>
                </a:cubicBezTo>
                <a:cubicBezTo>
                  <a:pt x="1082" y="726"/>
                  <a:pt x="601" y="1270"/>
                  <a:pt x="99" y="1793"/>
                </a:cubicBezTo>
                <a:cubicBezTo>
                  <a:pt x="1" y="1891"/>
                  <a:pt x="94" y="2014"/>
                  <a:pt x="199" y="2014"/>
                </a:cubicBezTo>
                <a:cubicBezTo>
                  <a:pt x="228" y="2014"/>
                  <a:pt x="259" y="2004"/>
                  <a:pt x="287" y="1981"/>
                </a:cubicBezTo>
                <a:cubicBezTo>
                  <a:pt x="601" y="1709"/>
                  <a:pt x="873" y="1416"/>
                  <a:pt x="1145" y="1102"/>
                </a:cubicBezTo>
                <a:lnTo>
                  <a:pt x="1145" y="1102"/>
                </a:lnTo>
                <a:cubicBezTo>
                  <a:pt x="1019" y="4178"/>
                  <a:pt x="1249" y="7275"/>
                  <a:pt x="1333" y="10351"/>
                </a:cubicBezTo>
                <a:cubicBezTo>
                  <a:pt x="1396" y="13301"/>
                  <a:pt x="1500" y="16272"/>
                  <a:pt x="1563" y="19222"/>
                </a:cubicBezTo>
                <a:lnTo>
                  <a:pt x="1542" y="19264"/>
                </a:lnTo>
                <a:cubicBezTo>
                  <a:pt x="1459" y="19369"/>
                  <a:pt x="1500" y="19494"/>
                  <a:pt x="1584" y="19557"/>
                </a:cubicBezTo>
                <a:cubicBezTo>
                  <a:pt x="1584" y="19662"/>
                  <a:pt x="1584" y="19766"/>
                  <a:pt x="1584" y="19871"/>
                </a:cubicBezTo>
                <a:cubicBezTo>
                  <a:pt x="1584" y="19975"/>
                  <a:pt x="1689" y="20080"/>
                  <a:pt x="1814" y="20080"/>
                </a:cubicBezTo>
                <a:cubicBezTo>
                  <a:pt x="3195" y="20080"/>
                  <a:pt x="4576" y="20059"/>
                  <a:pt x="5957" y="20038"/>
                </a:cubicBezTo>
                <a:cubicBezTo>
                  <a:pt x="5968" y="20049"/>
                  <a:pt x="5983" y="20054"/>
                  <a:pt x="5999" y="20054"/>
                </a:cubicBezTo>
                <a:cubicBezTo>
                  <a:pt x="6015" y="20054"/>
                  <a:pt x="6030" y="20049"/>
                  <a:pt x="6041" y="20038"/>
                </a:cubicBezTo>
                <a:cubicBezTo>
                  <a:pt x="8510" y="20017"/>
                  <a:pt x="10958" y="19996"/>
                  <a:pt x="13406" y="19975"/>
                </a:cubicBezTo>
                <a:cubicBezTo>
                  <a:pt x="15310" y="19975"/>
                  <a:pt x="17214" y="19975"/>
                  <a:pt x="19118" y="19996"/>
                </a:cubicBezTo>
                <a:cubicBezTo>
                  <a:pt x="20433" y="19996"/>
                  <a:pt x="21768" y="20059"/>
                  <a:pt x="23095" y="20059"/>
                </a:cubicBezTo>
                <a:cubicBezTo>
                  <a:pt x="23647" y="20059"/>
                  <a:pt x="24199" y="20048"/>
                  <a:pt x="24747" y="20017"/>
                </a:cubicBezTo>
                <a:lnTo>
                  <a:pt x="24747" y="20017"/>
                </a:lnTo>
                <a:cubicBezTo>
                  <a:pt x="24663" y="20059"/>
                  <a:pt x="24579" y="20101"/>
                  <a:pt x="24516" y="20143"/>
                </a:cubicBezTo>
                <a:cubicBezTo>
                  <a:pt x="24244" y="20289"/>
                  <a:pt x="23931" y="20394"/>
                  <a:pt x="23721" y="20603"/>
                </a:cubicBezTo>
                <a:cubicBezTo>
                  <a:pt x="23540" y="20684"/>
                  <a:pt x="23668" y="20918"/>
                  <a:pt x="23827" y="20918"/>
                </a:cubicBezTo>
                <a:cubicBezTo>
                  <a:pt x="23834" y="20918"/>
                  <a:pt x="23840" y="20918"/>
                  <a:pt x="23847" y="20917"/>
                </a:cubicBezTo>
                <a:cubicBezTo>
                  <a:pt x="24161" y="20854"/>
                  <a:pt x="24454" y="20666"/>
                  <a:pt x="24726" y="20519"/>
                </a:cubicBezTo>
                <a:cubicBezTo>
                  <a:pt x="25039" y="20352"/>
                  <a:pt x="25353" y="20206"/>
                  <a:pt x="25667" y="20038"/>
                </a:cubicBezTo>
                <a:cubicBezTo>
                  <a:pt x="25793" y="19955"/>
                  <a:pt x="25772" y="19745"/>
                  <a:pt x="25646" y="19662"/>
                </a:cubicBezTo>
                <a:cubicBezTo>
                  <a:pt x="25207" y="19369"/>
                  <a:pt x="24767" y="19097"/>
                  <a:pt x="24307" y="18867"/>
                </a:cubicBezTo>
                <a:cubicBezTo>
                  <a:pt x="24279" y="18849"/>
                  <a:pt x="24250" y="18842"/>
                  <a:pt x="24221" y="18842"/>
                </a:cubicBezTo>
                <a:cubicBezTo>
                  <a:pt x="24074" y="18842"/>
                  <a:pt x="23937" y="19034"/>
                  <a:pt x="24077" y="19139"/>
                </a:cubicBezTo>
                <a:cubicBezTo>
                  <a:pt x="24286" y="19306"/>
                  <a:pt x="24495" y="19452"/>
                  <a:pt x="24726" y="19599"/>
                </a:cubicBezTo>
                <a:cubicBezTo>
                  <a:pt x="24286" y="19557"/>
                  <a:pt x="23847" y="19536"/>
                  <a:pt x="23407" y="19536"/>
                </a:cubicBezTo>
                <a:cubicBezTo>
                  <a:pt x="23428" y="19494"/>
                  <a:pt x="23449" y="19431"/>
                  <a:pt x="23428" y="19369"/>
                </a:cubicBezTo>
                <a:cubicBezTo>
                  <a:pt x="22863" y="17193"/>
                  <a:pt x="22257" y="15017"/>
                  <a:pt x="21692" y="12841"/>
                </a:cubicBezTo>
                <a:cubicBezTo>
                  <a:pt x="21656" y="12733"/>
                  <a:pt x="21558" y="12673"/>
                  <a:pt x="21461" y="12673"/>
                </a:cubicBezTo>
                <a:cubicBezTo>
                  <a:pt x="21389" y="12673"/>
                  <a:pt x="21318" y="12706"/>
                  <a:pt x="21273" y="12778"/>
                </a:cubicBezTo>
                <a:cubicBezTo>
                  <a:pt x="21231" y="12882"/>
                  <a:pt x="21169" y="12966"/>
                  <a:pt x="21106" y="13050"/>
                </a:cubicBezTo>
                <a:lnTo>
                  <a:pt x="21106" y="13029"/>
                </a:lnTo>
                <a:cubicBezTo>
                  <a:pt x="21106" y="12977"/>
                  <a:pt x="21069" y="12950"/>
                  <a:pt x="21033" y="12950"/>
                </a:cubicBezTo>
                <a:cubicBezTo>
                  <a:pt x="20996" y="12950"/>
                  <a:pt x="20959" y="12977"/>
                  <a:pt x="20959" y="13029"/>
                </a:cubicBezTo>
                <a:cubicBezTo>
                  <a:pt x="20959" y="13133"/>
                  <a:pt x="20959" y="13217"/>
                  <a:pt x="20959" y="13322"/>
                </a:cubicBezTo>
                <a:cubicBezTo>
                  <a:pt x="20562" y="13970"/>
                  <a:pt x="20185" y="14640"/>
                  <a:pt x="19788" y="15310"/>
                </a:cubicBezTo>
                <a:cubicBezTo>
                  <a:pt x="19327" y="13385"/>
                  <a:pt x="18867" y="11480"/>
                  <a:pt x="18428" y="9576"/>
                </a:cubicBezTo>
                <a:cubicBezTo>
                  <a:pt x="18404" y="9481"/>
                  <a:pt x="18298" y="9419"/>
                  <a:pt x="18196" y="9419"/>
                </a:cubicBezTo>
                <a:cubicBezTo>
                  <a:pt x="18119" y="9419"/>
                  <a:pt x="18045" y="9454"/>
                  <a:pt x="18009" y="9535"/>
                </a:cubicBezTo>
                <a:cubicBezTo>
                  <a:pt x="17005" y="11899"/>
                  <a:pt x="15875" y="14221"/>
                  <a:pt x="14640" y="16502"/>
                </a:cubicBezTo>
                <a:cubicBezTo>
                  <a:pt x="13594" y="13405"/>
                  <a:pt x="12381" y="10351"/>
                  <a:pt x="11042" y="7359"/>
                </a:cubicBezTo>
                <a:cubicBezTo>
                  <a:pt x="11006" y="7280"/>
                  <a:pt x="10938" y="7245"/>
                  <a:pt x="10866" y="7245"/>
                </a:cubicBezTo>
                <a:cubicBezTo>
                  <a:pt x="10767" y="7245"/>
                  <a:pt x="10660" y="7312"/>
                  <a:pt x="10623" y="7421"/>
                </a:cubicBezTo>
                <a:cubicBezTo>
                  <a:pt x="9682" y="10602"/>
                  <a:pt x="8740" y="13803"/>
                  <a:pt x="7798" y="17004"/>
                </a:cubicBezTo>
                <a:cubicBezTo>
                  <a:pt x="7233" y="16272"/>
                  <a:pt x="6669" y="15540"/>
                  <a:pt x="6104" y="14807"/>
                </a:cubicBezTo>
                <a:cubicBezTo>
                  <a:pt x="6054" y="14745"/>
                  <a:pt x="5981" y="14705"/>
                  <a:pt x="5909" y="14705"/>
                </a:cubicBezTo>
                <a:cubicBezTo>
                  <a:pt x="5860" y="14705"/>
                  <a:pt x="5811" y="14723"/>
                  <a:pt x="5769" y="14765"/>
                </a:cubicBezTo>
                <a:cubicBezTo>
                  <a:pt x="4430" y="16000"/>
                  <a:pt x="3153" y="17297"/>
                  <a:pt x="2003" y="18699"/>
                </a:cubicBezTo>
                <a:cubicBezTo>
                  <a:pt x="1898" y="15916"/>
                  <a:pt x="1835" y="13133"/>
                  <a:pt x="1751" y="10351"/>
                </a:cubicBezTo>
                <a:cubicBezTo>
                  <a:pt x="1647" y="7191"/>
                  <a:pt x="1710" y="3990"/>
                  <a:pt x="1396" y="851"/>
                </a:cubicBezTo>
                <a:cubicBezTo>
                  <a:pt x="1396" y="830"/>
                  <a:pt x="1375" y="809"/>
                  <a:pt x="1375" y="809"/>
                </a:cubicBezTo>
                <a:cubicBezTo>
                  <a:pt x="1417" y="768"/>
                  <a:pt x="1459" y="705"/>
                  <a:pt x="1500" y="663"/>
                </a:cubicBezTo>
                <a:cubicBezTo>
                  <a:pt x="1563" y="914"/>
                  <a:pt x="1647" y="1186"/>
                  <a:pt x="1731" y="1437"/>
                </a:cubicBezTo>
                <a:cubicBezTo>
                  <a:pt x="1835" y="1751"/>
                  <a:pt x="1940" y="2086"/>
                  <a:pt x="2170" y="2337"/>
                </a:cubicBezTo>
                <a:cubicBezTo>
                  <a:pt x="2198" y="2372"/>
                  <a:pt x="2242" y="2388"/>
                  <a:pt x="2288" y="2388"/>
                </a:cubicBezTo>
                <a:cubicBezTo>
                  <a:pt x="2379" y="2388"/>
                  <a:pt x="2477" y="2323"/>
                  <a:pt x="2463" y="2211"/>
                </a:cubicBezTo>
                <a:cubicBezTo>
                  <a:pt x="2421" y="1877"/>
                  <a:pt x="2233" y="1563"/>
                  <a:pt x="2128" y="1249"/>
                </a:cubicBezTo>
                <a:cubicBezTo>
                  <a:pt x="2003" y="872"/>
                  <a:pt x="1898" y="517"/>
                  <a:pt x="1793" y="140"/>
                </a:cubicBezTo>
                <a:cubicBezTo>
                  <a:pt x="1770" y="48"/>
                  <a:pt x="1684"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8" name="Google Shape;2638;p52"/>
          <p:cNvGrpSpPr/>
          <p:nvPr/>
        </p:nvGrpSpPr>
        <p:grpSpPr>
          <a:xfrm rot="941904" flipH="1">
            <a:off x="8349308" y="3742967"/>
            <a:ext cx="968609" cy="767782"/>
            <a:chOff x="1734200" y="1497450"/>
            <a:chExt cx="483275" cy="383075"/>
          </a:xfrm>
        </p:grpSpPr>
        <p:sp>
          <p:nvSpPr>
            <p:cNvPr id="2639" name="Google Shape;2639;p52"/>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2"/>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2"/>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2"/>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3" name="Google Shape;2643;p52"/>
          <p:cNvSpPr/>
          <p:nvPr/>
        </p:nvSpPr>
        <p:spPr>
          <a:xfrm rot="678739">
            <a:off x="3712498" y="3811262"/>
            <a:ext cx="1034680" cy="992895"/>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4" name="Google Shape;2644;p52"/>
          <p:cNvGrpSpPr/>
          <p:nvPr/>
        </p:nvGrpSpPr>
        <p:grpSpPr>
          <a:xfrm>
            <a:off x="5618214" y="1248896"/>
            <a:ext cx="3371825" cy="3803434"/>
            <a:chOff x="1557950" y="407350"/>
            <a:chExt cx="4325625" cy="4879325"/>
          </a:xfrm>
        </p:grpSpPr>
        <p:sp>
          <p:nvSpPr>
            <p:cNvPr id="2645" name="Google Shape;2645;p52"/>
            <p:cNvSpPr/>
            <p:nvPr/>
          </p:nvSpPr>
          <p:spPr>
            <a:xfrm>
              <a:off x="1738075" y="3115425"/>
              <a:ext cx="778075" cy="954300"/>
            </a:xfrm>
            <a:custGeom>
              <a:avLst/>
              <a:gdLst/>
              <a:ahLst/>
              <a:cxnLst/>
              <a:rect l="l" t="t" r="r" b="b"/>
              <a:pathLst>
                <a:path w="31123" h="38172" extrusionOk="0">
                  <a:moveTo>
                    <a:pt x="12029" y="0"/>
                  </a:moveTo>
                  <a:cubicBezTo>
                    <a:pt x="11261" y="0"/>
                    <a:pt x="10495" y="145"/>
                    <a:pt x="9774" y="457"/>
                  </a:cubicBezTo>
                  <a:cubicBezTo>
                    <a:pt x="5972" y="2092"/>
                    <a:pt x="4671" y="7729"/>
                    <a:pt x="7406" y="10831"/>
                  </a:cubicBezTo>
                  <a:cubicBezTo>
                    <a:pt x="2936" y="11198"/>
                    <a:pt x="1" y="16269"/>
                    <a:pt x="634" y="20705"/>
                  </a:cubicBezTo>
                  <a:cubicBezTo>
                    <a:pt x="1268" y="25142"/>
                    <a:pt x="4504" y="28744"/>
                    <a:pt x="8106" y="31380"/>
                  </a:cubicBezTo>
                  <a:cubicBezTo>
                    <a:pt x="14044" y="35716"/>
                    <a:pt x="21216" y="38084"/>
                    <a:pt x="28621" y="38151"/>
                  </a:cubicBezTo>
                  <a:cubicBezTo>
                    <a:pt x="28723" y="38165"/>
                    <a:pt x="28825" y="38171"/>
                    <a:pt x="28927" y="38171"/>
                  </a:cubicBezTo>
                  <a:cubicBezTo>
                    <a:pt x="29323" y="38171"/>
                    <a:pt x="29710" y="38070"/>
                    <a:pt x="30055" y="37884"/>
                  </a:cubicBezTo>
                  <a:cubicBezTo>
                    <a:pt x="31123" y="37284"/>
                    <a:pt x="30989" y="35616"/>
                    <a:pt x="30156" y="34749"/>
                  </a:cubicBezTo>
                  <a:cubicBezTo>
                    <a:pt x="29322" y="33848"/>
                    <a:pt x="28087" y="33548"/>
                    <a:pt x="26953" y="33114"/>
                  </a:cubicBezTo>
                  <a:cubicBezTo>
                    <a:pt x="16179" y="29145"/>
                    <a:pt x="12243" y="15968"/>
                    <a:pt x="19081" y="6762"/>
                  </a:cubicBezTo>
                  <a:lnTo>
                    <a:pt x="18914" y="5895"/>
                  </a:lnTo>
                  <a:cubicBezTo>
                    <a:pt x="18590" y="2577"/>
                    <a:pt x="15278" y="0"/>
                    <a:pt x="1202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2"/>
            <p:cNvSpPr/>
            <p:nvPr/>
          </p:nvSpPr>
          <p:spPr>
            <a:xfrm>
              <a:off x="5215550" y="3211500"/>
              <a:ext cx="405325" cy="641600"/>
            </a:xfrm>
            <a:custGeom>
              <a:avLst/>
              <a:gdLst/>
              <a:ahLst/>
              <a:cxnLst/>
              <a:rect l="l" t="t" r="r" b="b"/>
              <a:pathLst>
                <a:path w="16213" h="25664" extrusionOk="0">
                  <a:moveTo>
                    <a:pt x="6929" y="1"/>
                  </a:moveTo>
                  <a:cubicBezTo>
                    <a:pt x="5681" y="1"/>
                    <a:pt x="4454" y="621"/>
                    <a:pt x="3737" y="1751"/>
                  </a:cubicBezTo>
                  <a:cubicBezTo>
                    <a:pt x="2569" y="3586"/>
                    <a:pt x="3203" y="6054"/>
                    <a:pt x="4204" y="7989"/>
                  </a:cubicBezTo>
                  <a:cubicBezTo>
                    <a:pt x="5238" y="9891"/>
                    <a:pt x="6639" y="11725"/>
                    <a:pt x="6973" y="13860"/>
                  </a:cubicBezTo>
                  <a:cubicBezTo>
                    <a:pt x="7273" y="15995"/>
                    <a:pt x="6472" y="18330"/>
                    <a:pt x="5138" y="20131"/>
                  </a:cubicBezTo>
                  <a:cubicBezTo>
                    <a:pt x="3804" y="21933"/>
                    <a:pt x="2069" y="23334"/>
                    <a:pt x="335" y="24701"/>
                  </a:cubicBezTo>
                  <a:lnTo>
                    <a:pt x="1" y="25035"/>
                  </a:lnTo>
                  <a:cubicBezTo>
                    <a:pt x="1250" y="25455"/>
                    <a:pt x="2545" y="25664"/>
                    <a:pt x="3836" y="25664"/>
                  </a:cubicBezTo>
                  <a:cubicBezTo>
                    <a:pt x="5821" y="25664"/>
                    <a:pt x="7796" y="25171"/>
                    <a:pt x="9574" y="24201"/>
                  </a:cubicBezTo>
                  <a:cubicBezTo>
                    <a:pt x="11209" y="23300"/>
                    <a:pt x="12743" y="21799"/>
                    <a:pt x="12843" y="19931"/>
                  </a:cubicBezTo>
                  <a:cubicBezTo>
                    <a:pt x="12910" y="18897"/>
                    <a:pt x="12510" y="17830"/>
                    <a:pt x="12677" y="16795"/>
                  </a:cubicBezTo>
                  <a:cubicBezTo>
                    <a:pt x="12877" y="15328"/>
                    <a:pt x="14211" y="14227"/>
                    <a:pt x="15045" y="12926"/>
                  </a:cubicBezTo>
                  <a:cubicBezTo>
                    <a:pt x="16046" y="11258"/>
                    <a:pt x="16213" y="9023"/>
                    <a:pt x="15145" y="7355"/>
                  </a:cubicBezTo>
                  <a:cubicBezTo>
                    <a:pt x="14382" y="6150"/>
                    <a:pt x="12948" y="5380"/>
                    <a:pt x="11539" y="5380"/>
                  </a:cubicBezTo>
                  <a:cubicBezTo>
                    <a:pt x="11037" y="5380"/>
                    <a:pt x="10539" y="5477"/>
                    <a:pt x="10075" y="5688"/>
                  </a:cubicBezTo>
                  <a:cubicBezTo>
                    <a:pt x="11142" y="3953"/>
                    <a:pt x="10642" y="1651"/>
                    <a:pt x="8874" y="551"/>
                  </a:cubicBezTo>
                  <a:cubicBezTo>
                    <a:pt x="8269" y="179"/>
                    <a:pt x="7596" y="1"/>
                    <a:pt x="69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2"/>
            <p:cNvSpPr/>
            <p:nvPr/>
          </p:nvSpPr>
          <p:spPr>
            <a:xfrm>
              <a:off x="2641225" y="4905300"/>
              <a:ext cx="829775" cy="381375"/>
            </a:xfrm>
            <a:custGeom>
              <a:avLst/>
              <a:gdLst/>
              <a:ahLst/>
              <a:cxnLst/>
              <a:rect l="l" t="t" r="r" b="b"/>
              <a:pathLst>
                <a:path w="33191" h="15255" extrusionOk="0">
                  <a:moveTo>
                    <a:pt x="9903" y="0"/>
                  </a:moveTo>
                  <a:cubicBezTo>
                    <a:pt x="9347" y="0"/>
                    <a:pt x="8793" y="80"/>
                    <a:pt x="8273" y="247"/>
                  </a:cubicBezTo>
                  <a:cubicBezTo>
                    <a:pt x="5671" y="1114"/>
                    <a:pt x="1702" y="4216"/>
                    <a:pt x="0" y="6385"/>
                  </a:cubicBezTo>
                  <a:cubicBezTo>
                    <a:pt x="1802" y="9353"/>
                    <a:pt x="5471" y="10487"/>
                    <a:pt x="8807" y="11321"/>
                  </a:cubicBezTo>
                  <a:cubicBezTo>
                    <a:pt x="14444" y="12756"/>
                    <a:pt x="20115" y="13957"/>
                    <a:pt x="25852" y="14924"/>
                  </a:cubicBezTo>
                  <a:cubicBezTo>
                    <a:pt x="26796" y="15089"/>
                    <a:pt x="27756" y="15254"/>
                    <a:pt x="28709" y="15254"/>
                  </a:cubicBezTo>
                  <a:cubicBezTo>
                    <a:pt x="29104" y="15254"/>
                    <a:pt x="29498" y="15226"/>
                    <a:pt x="29888" y="15157"/>
                  </a:cubicBezTo>
                  <a:cubicBezTo>
                    <a:pt x="31223" y="14957"/>
                    <a:pt x="32590" y="14223"/>
                    <a:pt x="33191" y="13023"/>
                  </a:cubicBezTo>
                  <a:lnTo>
                    <a:pt x="33191" y="13023"/>
                  </a:lnTo>
                  <a:cubicBezTo>
                    <a:pt x="32035" y="13219"/>
                    <a:pt x="30824" y="13398"/>
                    <a:pt x="29613" y="13398"/>
                  </a:cubicBezTo>
                  <a:cubicBezTo>
                    <a:pt x="29181" y="13398"/>
                    <a:pt x="28750" y="13375"/>
                    <a:pt x="28321" y="13323"/>
                  </a:cubicBezTo>
                  <a:cubicBezTo>
                    <a:pt x="26720" y="13123"/>
                    <a:pt x="25085" y="12422"/>
                    <a:pt x="24118" y="11088"/>
                  </a:cubicBezTo>
                  <a:cubicBezTo>
                    <a:pt x="23517" y="10254"/>
                    <a:pt x="23217" y="9220"/>
                    <a:pt x="22683" y="8319"/>
                  </a:cubicBezTo>
                  <a:cubicBezTo>
                    <a:pt x="22210" y="7468"/>
                    <a:pt x="21350" y="6677"/>
                    <a:pt x="20356" y="6677"/>
                  </a:cubicBezTo>
                  <a:cubicBezTo>
                    <a:pt x="20298" y="6677"/>
                    <a:pt x="20240" y="6679"/>
                    <a:pt x="20182" y="6685"/>
                  </a:cubicBezTo>
                  <a:cubicBezTo>
                    <a:pt x="18712" y="6838"/>
                    <a:pt x="17691" y="8734"/>
                    <a:pt x="16295" y="8734"/>
                  </a:cubicBezTo>
                  <a:cubicBezTo>
                    <a:pt x="16171" y="8734"/>
                    <a:pt x="16043" y="8719"/>
                    <a:pt x="15912" y="8686"/>
                  </a:cubicBezTo>
                  <a:cubicBezTo>
                    <a:pt x="14978" y="8453"/>
                    <a:pt x="14544" y="7352"/>
                    <a:pt x="14544" y="6351"/>
                  </a:cubicBezTo>
                  <a:cubicBezTo>
                    <a:pt x="14511" y="5384"/>
                    <a:pt x="14811" y="4416"/>
                    <a:pt x="14678" y="3449"/>
                  </a:cubicBezTo>
                  <a:cubicBezTo>
                    <a:pt x="14411" y="1287"/>
                    <a:pt x="12135" y="0"/>
                    <a:pt x="990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2"/>
            <p:cNvSpPr/>
            <p:nvPr/>
          </p:nvSpPr>
          <p:spPr>
            <a:xfrm>
              <a:off x="4201500" y="4337550"/>
              <a:ext cx="773075" cy="695375"/>
            </a:xfrm>
            <a:custGeom>
              <a:avLst/>
              <a:gdLst/>
              <a:ahLst/>
              <a:cxnLst/>
              <a:rect l="l" t="t" r="r" b="b"/>
              <a:pathLst>
                <a:path w="30923" h="27815" extrusionOk="0">
                  <a:moveTo>
                    <a:pt x="9651" y="1"/>
                  </a:moveTo>
                  <a:cubicBezTo>
                    <a:pt x="7938" y="1"/>
                    <a:pt x="6378" y="1085"/>
                    <a:pt x="4971" y="2109"/>
                  </a:cubicBezTo>
                  <a:cubicBezTo>
                    <a:pt x="3655" y="3036"/>
                    <a:pt x="2150" y="4017"/>
                    <a:pt x="555" y="4017"/>
                  </a:cubicBezTo>
                  <a:cubicBezTo>
                    <a:pt x="371" y="4017"/>
                    <a:pt x="186" y="4004"/>
                    <a:pt x="1" y="3977"/>
                  </a:cubicBezTo>
                  <a:lnTo>
                    <a:pt x="1" y="3977"/>
                  </a:lnTo>
                  <a:lnTo>
                    <a:pt x="1669" y="4644"/>
                  </a:lnTo>
                  <a:cubicBezTo>
                    <a:pt x="5705" y="5244"/>
                    <a:pt x="9774" y="6178"/>
                    <a:pt x="13243" y="8280"/>
                  </a:cubicBezTo>
                  <a:cubicBezTo>
                    <a:pt x="16713" y="10381"/>
                    <a:pt x="19615" y="13817"/>
                    <a:pt x="20215" y="17853"/>
                  </a:cubicBezTo>
                  <a:cubicBezTo>
                    <a:pt x="20816" y="21856"/>
                    <a:pt x="18681" y="26359"/>
                    <a:pt x="14878" y="27794"/>
                  </a:cubicBezTo>
                  <a:cubicBezTo>
                    <a:pt x="15152" y="27808"/>
                    <a:pt x="15426" y="27815"/>
                    <a:pt x="15699" y="27815"/>
                  </a:cubicBezTo>
                  <a:cubicBezTo>
                    <a:pt x="20638" y="27815"/>
                    <a:pt x="25323" y="25544"/>
                    <a:pt x="28421" y="21656"/>
                  </a:cubicBezTo>
                  <a:cubicBezTo>
                    <a:pt x="29855" y="19788"/>
                    <a:pt x="30923" y="17453"/>
                    <a:pt x="30489" y="15118"/>
                  </a:cubicBezTo>
                  <a:cubicBezTo>
                    <a:pt x="30133" y="13068"/>
                    <a:pt x="28241" y="11229"/>
                    <a:pt x="26229" y="11229"/>
                  </a:cubicBezTo>
                  <a:cubicBezTo>
                    <a:pt x="25982" y="11229"/>
                    <a:pt x="25733" y="11257"/>
                    <a:pt x="25486" y="11315"/>
                  </a:cubicBezTo>
                  <a:cubicBezTo>
                    <a:pt x="27387" y="9747"/>
                    <a:pt x="27387" y="6578"/>
                    <a:pt x="25919" y="4644"/>
                  </a:cubicBezTo>
                  <a:cubicBezTo>
                    <a:pt x="24473" y="2748"/>
                    <a:pt x="21976" y="1905"/>
                    <a:pt x="19588" y="1905"/>
                  </a:cubicBezTo>
                  <a:cubicBezTo>
                    <a:pt x="19497" y="1905"/>
                    <a:pt x="19405" y="1906"/>
                    <a:pt x="19314" y="1908"/>
                  </a:cubicBezTo>
                  <a:cubicBezTo>
                    <a:pt x="16846" y="1975"/>
                    <a:pt x="14478" y="2842"/>
                    <a:pt x="12209" y="3776"/>
                  </a:cubicBezTo>
                  <a:cubicBezTo>
                    <a:pt x="13310" y="2342"/>
                    <a:pt x="11676" y="107"/>
                    <a:pt x="9874" y="7"/>
                  </a:cubicBezTo>
                  <a:cubicBezTo>
                    <a:pt x="9800" y="3"/>
                    <a:pt x="9725" y="1"/>
                    <a:pt x="965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2"/>
            <p:cNvSpPr/>
            <p:nvPr/>
          </p:nvSpPr>
          <p:spPr>
            <a:xfrm>
              <a:off x="1654675" y="3018425"/>
              <a:ext cx="7550" cy="194350"/>
            </a:xfrm>
            <a:custGeom>
              <a:avLst/>
              <a:gdLst/>
              <a:ahLst/>
              <a:cxnLst/>
              <a:rect l="l" t="t" r="r" b="b"/>
              <a:pathLst>
                <a:path w="302" h="7774" extrusionOk="0">
                  <a:moveTo>
                    <a:pt x="168" y="1"/>
                  </a:moveTo>
                  <a:cubicBezTo>
                    <a:pt x="34" y="1302"/>
                    <a:pt x="1" y="2603"/>
                    <a:pt x="34" y="3904"/>
                  </a:cubicBezTo>
                  <a:cubicBezTo>
                    <a:pt x="1" y="5171"/>
                    <a:pt x="34" y="6472"/>
                    <a:pt x="168" y="7773"/>
                  </a:cubicBezTo>
                  <a:cubicBezTo>
                    <a:pt x="268" y="6472"/>
                    <a:pt x="301" y="5171"/>
                    <a:pt x="268" y="3904"/>
                  </a:cubicBezTo>
                  <a:cubicBezTo>
                    <a:pt x="301" y="2603"/>
                    <a:pt x="268" y="1302"/>
                    <a:pt x="168"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2"/>
            <p:cNvSpPr/>
            <p:nvPr/>
          </p:nvSpPr>
          <p:spPr>
            <a:xfrm>
              <a:off x="1557950" y="3112350"/>
              <a:ext cx="201000" cy="5650"/>
            </a:xfrm>
            <a:custGeom>
              <a:avLst/>
              <a:gdLst/>
              <a:ahLst/>
              <a:cxnLst/>
              <a:rect l="l" t="t" r="r" b="b"/>
              <a:pathLst>
                <a:path w="8040" h="226" extrusionOk="0">
                  <a:moveTo>
                    <a:pt x="3031" y="1"/>
                  </a:moveTo>
                  <a:cubicBezTo>
                    <a:pt x="2021" y="1"/>
                    <a:pt x="1001" y="38"/>
                    <a:pt x="1" y="113"/>
                  </a:cubicBezTo>
                  <a:cubicBezTo>
                    <a:pt x="1001" y="188"/>
                    <a:pt x="2021" y="226"/>
                    <a:pt x="3031" y="226"/>
                  </a:cubicBezTo>
                  <a:cubicBezTo>
                    <a:pt x="3367" y="226"/>
                    <a:pt x="3703" y="222"/>
                    <a:pt x="4037" y="213"/>
                  </a:cubicBezTo>
                  <a:cubicBezTo>
                    <a:pt x="4370" y="222"/>
                    <a:pt x="4704" y="226"/>
                    <a:pt x="5037" y="226"/>
                  </a:cubicBezTo>
                  <a:cubicBezTo>
                    <a:pt x="6038" y="226"/>
                    <a:pt x="7039" y="188"/>
                    <a:pt x="8040" y="113"/>
                  </a:cubicBezTo>
                  <a:cubicBezTo>
                    <a:pt x="7039" y="38"/>
                    <a:pt x="6038" y="1"/>
                    <a:pt x="5037" y="1"/>
                  </a:cubicBezTo>
                  <a:cubicBezTo>
                    <a:pt x="4704" y="1"/>
                    <a:pt x="4370" y="5"/>
                    <a:pt x="4037" y="13"/>
                  </a:cubicBezTo>
                  <a:cubicBezTo>
                    <a:pt x="3703" y="5"/>
                    <a:pt x="3367" y="1"/>
                    <a:pt x="303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2"/>
            <p:cNvSpPr/>
            <p:nvPr/>
          </p:nvSpPr>
          <p:spPr>
            <a:xfrm>
              <a:off x="5527450" y="4016650"/>
              <a:ext cx="7525" cy="194325"/>
            </a:xfrm>
            <a:custGeom>
              <a:avLst/>
              <a:gdLst/>
              <a:ahLst/>
              <a:cxnLst/>
              <a:rect l="l" t="t" r="r" b="b"/>
              <a:pathLst>
                <a:path w="301" h="7773" extrusionOk="0">
                  <a:moveTo>
                    <a:pt x="134" y="1"/>
                  </a:moveTo>
                  <a:cubicBezTo>
                    <a:pt x="34" y="1268"/>
                    <a:pt x="1" y="2569"/>
                    <a:pt x="34" y="3870"/>
                  </a:cubicBezTo>
                  <a:cubicBezTo>
                    <a:pt x="1" y="5171"/>
                    <a:pt x="34" y="6472"/>
                    <a:pt x="134" y="7773"/>
                  </a:cubicBezTo>
                  <a:cubicBezTo>
                    <a:pt x="234" y="6472"/>
                    <a:pt x="301" y="5171"/>
                    <a:pt x="267" y="3870"/>
                  </a:cubicBezTo>
                  <a:cubicBezTo>
                    <a:pt x="301" y="2569"/>
                    <a:pt x="234" y="1268"/>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2"/>
            <p:cNvSpPr/>
            <p:nvPr/>
          </p:nvSpPr>
          <p:spPr>
            <a:xfrm>
              <a:off x="5430725" y="4110575"/>
              <a:ext cx="201000" cy="6475"/>
            </a:xfrm>
            <a:custGeom>
              <a:avLst/>
              <a:gdLst/>
              <a:ahLst/>
              <a:cxnLst/>
              <a:rect l="l" t="t" r="r" b="b"/>
              <a:pathLst>
                <a:path w="8040" h="259" extrusionOk="0">
                  <a:moveTo>
                    <a:pt x="3002" y="0"/>
                  </a:moveTo>
                  <a:cubicBezTo>
                    <a:pt x="2002" y="0"/>
                    <a:pt x="1001" y="38"/>
                    <a:pt x="0" y="113"/>
                  </a:cubicBezTo>
                  <a:cubicBezTo>
                    <a:pt x="1019" y="215"/>
                    <a:pt x="2039" y="258"/>
                    <a:pt x="3058" y="258"/>
                  </a:cubicBezTo>
                  <a:cubicBezTo>
                    <a:pt x="3373" y="258"/>
                    <a:pt x="3688" y="254"/>
                    <a:pt x="4003" y="246"/>
                  </a:cubicBezTo>
                  <a:cubicBezTo>
                    <a:pt x="4239" y="252"/>
                    <a:pt x="4477" y="255"/>
                    <a:pt x="4715" y="255"/>
                  </a:cubicBezTo>
                  <a:cubicBezTo>
                    <a:pt x="5821" y="255"/>
                    <a:pt x="6941" y="195"/>
                    <a:pt x="8039" y="113"/>
                  </a:cubicBezTo>
                  <a:cubicBezTo>
                    <a:pt x="7038" y="38"/>
                    <a:pt x="6019" y="0"/>
                    <a:pt x="5009" y="0"/>
                  </a:cubicBezTo>
                  <a:cubicBezTo>
                    <a:pt x="4672" y="0"/>
                    <a:pt x="4337" y="5"/>
                    <a:pt x="4003" y="13"/>
                  </a:cubicBezTo>
                  <a:cubicBezTo>
                    <a:pt x="3669" y="5"/>
                    <a:pt x="3336" y="0"/>
                    <a:pt x="30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2"/>
            <p:cNvSpPr/>
            <p:nvPr/>
          </p:nvSpPr>
          <p:spPr>
            <a:xfrm>
              <a:off x="4937875" y="684275"/>
              <a:ext cx="7525" cy="194325"/>
            </a:xfrm>
            <a:custGeom>
              <a:avLst/>
              <a:gdLst/>
              <a:ahLst/>
              <a:cxnLst/>
              <a:rect l="l" t="t" r="r" b="b"/>
              <a:pathLst>
                <a:path w="301" h="7773" extrusionOk="0">
                  <a:moveTo>
                    <a:pt x="167" y="0"/>
                  </a:moveTo>
                  <a:cubicBezTo>
                    <a:pt x="67" y="1301"/>
                    <a:pt x="0" y="2602"/>
                    <a:pt x="67" y="3903"/>
                  </a:cubicBezTo>
                  <a:cubicBezTo>
                    <a:pt x="0" y="5170"/>
                    <a:pt x="67" y="6471"/>
                    <a:pt x="167" y="7772"/>
                  </a:cubicBezTo>
                  <a:cubicBezTo>
                    <a:pt x="267" y="6471"/>
                    <a:pt x="300" y="5170"/>
                    <a:pt x="267" y="3903"/>
                  </a:cubicBezTo>
                  <a:cubicBezTo>
                    <a:pt x="300" y="2602"/>
                    <a:pt x="267" y="1301"/>
                    <a:pt x="16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2"/>
            <p:cNvSpPr/>
            <p:nvPr/>
          </p:nvSpPr>
          <p:spPr>
            <a:xfrm>
              <a:off x="4841950" y="778200"/>
              <a:ext cx="200175" cy="6475"/>
            </a:xfrm>
            <a:custGeom>
              <a:avLst/>
              <a:gdLst/>
              <a:ahLst/>
              <a:cxnLst/>
              <a:rect l="l" t="t" r="r" b="b"/>
              <a:pathLst>
                <a:path w="8007" h="259" extrusionOk="0">
                  <a:moveTo>
                    <a:pt x="3059" y="0"/>
                  </a:moveTo>
                  <a:cubicBezTo>
                    <a:pt x="2040" y="0"/>
                    <a:pt x="1020" y="44"/>
                    <a:pt x="1" y="146"/>
                  </a:cubicBezTo>
                  <a:cubicBezTo>
                    <a:pt x="1002" y="221"/>
                    <a:pt x="2002" y="258"/>
                    <a:pt x="3003" y="258"/>
                  </a:cubicBezTo>
                  <a:cubicBezTo>
                    <a:pt x="3337" y="258"/>
                    <a:pt x="3670" y="254"/>
                    <a:pt x="4004" y="246"/>
                  </a:cubicBezTo>
                  <a:cubicBezTo>
                    <a:pt x="4337" y="254"/>
                    <a:pt x="4671" y="258"/>
                    <a:pt x="5005" y="258"/>
                  </a:cubicBezTo>
                  <a:cubicBezTo>
                    <a:pt x="6005" y="258"/>
                    <a:pt x="7006" y="221"/>
                    <a:pt x="8007" y="146"/>
                  </a:cubicBezTo>
                  <a:cubicBezTo>
                    <a:pt x="6987" y="44"/>
                    <a:pt x="5968" y="0"/>
                    <a:pt x="4949" y="0"/>
                  </a:cubicBezTo>
                  <a:cubicBezTo>
                    <a:pt x="4634" y="0"/>
                    <a:pt x="4319" y="5"/>
                    <a:pt x="4004" y="12"/>
                  </a:cubicBezTo>
                  <a:cubicBezTo>
                    <a:pt x="3689" y="5"/>
                    <a:pt x="3374" y="0"/>
                    <a:pt x="305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2"/>
            <p:cNvSpPr/>
            <p:nvPr/>
          </p:nvSpPr>
          <p:spPr>
            <a:xfrm>
              <a:off x="1711400" y="2241225"/>
              <a:ext cx="118425" cy="118425"/>
            </a:xfrm>
            <a:custGeom>
              <a:avLst/>
              <a:gdLst/>
              <a:ahLst/>
              <a:cxnLst/>
              <a:rect l="l" t="t" r="r" b="b"/>
              <a:pathLst>
                <a:path w="4737" h="4737" extrusionOk="0">
                  <a:moveTo>
                    <a:pt x="2369" y="0"/>
                  </a:moveTo>
                  <a:cubicBezTo>
                    <a:pt x="1034" y="0"/>
                    <a:pt x="0" y="1067"/>
                    <a:pt x="0" y="2368"/>
                  </a:cubicBezTo>
                  <a:cubicBezTo>
                    <a:pt x="0" y="3669"/>
                    <a:pt x="1034" y="4737"/>
                    <a:pt x="2369" y="4737"/>
                  </a:cubicBezTo>
                  <a:cubicBezTo>
                    <a:pt x="3670" y="4737"/>
                    <a:pt x="4737" y="3669"/>
                    <a:pt x="4737" y="2368"/>
                  </a:cubicBezTo>
                  <a:cubicBezTo>
                    <a:pt x="4737" y="1067"/>
                    <a:pt x="3670" y="0"/>
                    <a:pt x="23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2"/>
            <p:cNvSpPr/>
            <p:nvPr/>
          </p:nvSpPr>
          <p:spPr>
            <a:xfrm>
              <a:off x="3998850" y="4768025"/>
              <a:ext cx="139300" cy="118925"/>
            </a:xfrm>
            <a:custGeom>
              <a:avLst/>
              <a:gdLst/>
              <a:ahLst/>
              <a:cxnLst/>
              <a:rect l="l" t="t" r="r" b="b"/>
              <a:pathLst>
                <a:path w="5572" h="4757" extrusionOk="0">
                  <a:moveTo>
                    <a:pt x="3170" y="0"/>
                  </a:moveTo>
                  <a:cubicBezTo>
                    <a:pt x="1068" y="0"/>
                    <a:pt x="1" y="2569"/>
                    <a:pt x="1502" y="4070"/>
                  </a:cubicBezTo>
                  <a:cubicBezTo>
                    <a:pt x="1986" y="4543"/>
                    <a:pt x="2581" y="4756"/>
                    <a:pt x="3165" y="4756"/>
                  </a:cubicBezTo>
                  <a:cubicBezTo>
                    <a:pt x="4392" y="4756"/>
                    <a:pt x="5572" y="3815"/>
                    <a:pt x="5572" y="2369"/>
                  </a:cubicBezTo>
                  <a:cubicBezTo>
                    <a:pt x="5572" y="1068"/>
                    <a:pt x="4504" y="0"/>
                    <a:pt x="3170"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2"/>
            <p:cNvSpPr/>
            <p:nvPr/>
          </p:nvSpPr>
          <p:spPr>
            <a:xfrm>
              <a:off x="4550925" y="3647200"/>
              <a:ext cx="139275" cy="118500"/>
            </a:xfrm>
            <a:custGeom>
              <a:avLst/>
              <a:gdLst/>
              <a:ahLst/>
              <a:cxnLst/>
              <a:rect l="l" t="t" r="r" b="b"/>
              <a:pathLst>
                <a:path w="5571" h="4740" extrusionOk="0">
                  <a:moveTo>
                    <a:pt x="3229" y="1"/>
                  </a:moveTo>
                  <a:cubicBezTo>
                    <a:pt x="3209" y="1"/>
                    <a:pt x="3189" y="1"/>
                    <a:pt x="3169" y="1"/>
                  </a:cubicBezTo>
                  <a:cubicBezTo>
                    <a:pt x="1068" y="1"/>
                    <a:pt x="0" y="2536"/>
                    <a:pt x="1501" y="4038"/>
                  </a:cubicBezTo>
                  <a:cubicBezTo>
                    <a:pt x="1987" y="4523"/>
                    <a:pt x="2584" y="4740"/>
                    <a:pt x="3170" y="4740"/>
                  </a:cubicBezTo>
                  <a:cubicBezTo>
                    <a:pt x="4395" y="4740"/>
                    <a:pt x="5571" y="3791"/>
                    <a:pt x="5571" y="2370"/>
                  </a:cubicBezTo>
                  <a:cubicBezTo>
                    <a:pt x="5538" y="1056"/>
                    <a:pt x="4502" y="1"/>
                    <a:pt x="322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2"/>
            <p:cNvSpPr/>
            <p:nvPr/>
          </p:nvSpPr>
          <p:spPr>
            <a:xfrm>
              <a:off x="2788000" y="692600"/>
              <a:ext cx="139275" cy="118500"/>
            </a:xfrm>
            <a:custGeom>
              <a:avLst/>
              <a:gdLst/>
              <a:ahLst/>
              <a:cxnLst/>
              <a:rect l="l" t="t" r="r" b="b"/>
              <a:pathLst>
                <a:path w="5571" h="4740" extrusionOk="0">
                  <a:moveTo>
                    <a:pt x="3203" y="1"/>
                  </a:moveTo>
                  <a:cubicBezTo>
                    <a:pt x="1068" y="1"/>
                    <a:pt x="0" y="2536"/>
                    <a:pt x="1501" y="4037"/>
                  </a:cubicBezTo>
                  <a:cubicBezTo>
                    <a:pt x="1987" y="4522"/>
                    <a:pt x="2584" y="4739"/>
                    <a:pt x="3170" y="4739"/>
                  </a:cubicBezTo>
                  <a:cubicBezTo>
                    <a:pt x="4395" y="4739"/>
                    <a:pt x="5571" y="3791"/>
                    <a:pt x="5571" y="2369"/>
                  </a:cubicBezTo>
                  <a:cubicBezTo>
                    <a:pt x="5571" y="1035"/>
                    <a:pt x="4504" y="1"/>
                    <a:pt x="320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2"/>
            <p:cNvSpPr/>
            <p:nvPr/>
          </p:nvSpPr>
          <p:spPr>
            <a:xfrm>
              <a:off x="3148250" y="4231800"/>
              <a:ext cx="60075" cy="59250"/>
            </a:xfrm>
            <a:custGeom>
              <a:avLst/>
              <a:gdLst/>
              <a:ahLst/>
              <a:cxnLst/>
              <a:rect l="l" t="t" r="r" b="b"/>
              <a:pathLst>
                <a:path w="2403" h="2370" extrusionOk="0">
                  <a:moveTo>
                    <a:pt x="1201" y="1"/>
                  </a:moveTo>
                  <a:cubicBezTo>
                    <a:pt x="534" y="1"/>
                    <a:pt x="1" y="534"/>
                    <a:pt x="1" y="1202"/>
                  </a:cubicBezTo>
                  <a:cubicBezTo>
                    <a:pt x="1" y="1835"/>
                    <a:pt x="534" y="2369"/>
                    <a:pt x="1201" y="2369"/>
                  </a:cubicBezTo>
                  <a:cubicBezTo>
                    <a:pt x="1869" y="2369"/>
                    <a:pt x="2402" y="1835"/>
                    <a:pt x="2402" y="1202"/>
                  </a:cubicBezTo>
                  <a:cubicBezTo>
                    <a:pt x="2402" y="534"/>
                    <a:pt x="1869" y="1"/>
                    <a:pt x="12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2"/>
            <p:cNvSpPr/>
            <p:nvPr/>
          </p:nvSpPr>
          <p:spPr>
            <a:xfrm>
              <a:off x="2422725" y="4084200"/>
              <a:ext cx="69250" cy="59125"/>
            </a:xfrm>
            <a:custGeom>
              <a:avLst/>
              <a:gdLst/>
              <a:ahLst/>
              <a:cxnLst/>
              <a:rect l="l" t="t" r="r" b="b"/>
              <a:pathLst>
                <a:path w="2770" h="2365" extrusionOk="0">
                  <a:moveTo>
                    <a:pt x="1602" y="0"/>
                  </a:moveTo>
                  <a:cubicBezTo>
                    <a:pt x="535" y="0"/>
                    <a:pt x="1" y="1268"/>
                    <a:pt x="768" y="2002"/>
                  </a:cubicBezTo>
                  <a:cubicBezTo>
                    <a:pt x="1008" y="2252"/>
                    <a:pt x="1304" y="2364"/>
                    <a:pt x="1594" y="2364"/>
                  </a:cubicBezTo>
                  <a:cubicBezTo>
                    <a:pt x="2194" y="2364"/>
                    <a:pt x="2770" y="1887"/>
                    <a:pt x="2770" y="1168"/>
                  </a:cubicBezTo>
                  <a:cubicBezTo>
                    <a:pt x="2770" y="501"/>
                    <a:pt x="2236" y="0"/>
                    <a:pt x="16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2"/>
            <p:cNvSpPr/>
            <p:nvPr/>
          </p:nvSpPr>
          <p:spPr>
            <a:xfrm>
              <a:off x="3154100" y="781825"/>
              <a:ext cx="69225" cy="59400"/>
            </a:xfrm>
            <a:custGeom>
              <a:avLst/>
              <a:gdLst/>
              <a:ahLst/>
              <a:cxnLst/>
              <a:rect l="l" t="t" r="r" b="b"/>
              <a:pathLst>
                <a:path w="2769" h="2376" extrusionOk="0">
                  <a:moveTo>
                    <a:pt x="1601" y="1"/>
                  </a:moveTo>
                  <a:cubicBezTo>
                    <a:pt x="534" y="1"/>
                    <a:pt x="0" y="1268"/>
                    <a:pt x="767" y="2036"/>
                  </a:cubicBezTo>
                  <a:cubicBezTo>
                    <a:pt x="1003" y="2271"/>
                    <a:pt x="1293" y="2376"/>
                    <a:pt x="1578" y="2376"/>
                  </a:cubicBezTo>
                  <a:cubicBezTo>
                    <a:pt x="2184" y="2376"/>
                    <a:pt x="2769" y="1904"/>
                    <a:pt x="2769" y="1202"/>
                  </a:cubicBezTo>
                  <a:cubicBezTo>
                    <a:pt x="2769" y="535"/>
                    <a:pt x="2235" y="1"/>
                    <a:pt x="160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2"/>
            <p:cNvSpPr/>
            <p:nvPr/>
          </p:nvSpPr>
          <p:spPr>
            <a:xfrm>
              <a:off x="4460850" y="2386325"/>
              <a:ext cx="69250" cy="59400"/>
            </a:xfrm>
            <a:custGeom>
              <a:avLst/>
              <a:gdLst/>
              <a:ahLst/>
              <a:cxnLst/>
              <a:rect l="l" t="t" r="r" b="b"/>
              <a:pathLst>
                <a:path w="2770" h="2376" extrusionOk="0">
                  <a:moveTo>
                    <a:pt x="1602" y="0"/>
                  </a:moveTo>
                  <a:cubicBezTo>
                    <a:pt x="534" y="0"/>
                    <a:pt x="1" y="1268"/>
                    <a:pt x="768" y="2035"/>
                  </a:cubicBezTo>
                  <a:cubicBezTo>
                    <a:pt x="1003" y="2270"/>
                    <a:pt x="1293" y="2375"/>
                    <a:pt x="1579" y="2375"/>
                  </a:cubicBezTo>
                  <a:cubicBezTo>
                    <a:pt x="2184" y="2375"/>
                    <a:pt x="2769" y="1904"/>
                    <a:pt x="2769" y="1201"/>
                  </a:cubicBezTo>
                  <a:cubicBezTo>
                    <a:pt x="2769" y="534"/>
                    <a:pt x="2236" y="0"/>
                    <a:pt x="1602"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2"/>
            <p:cNvSpPr/>
            <p:nvPr/>
          </p:nvSpPr>
          <p:spPr>
            <a:xfrm>
              <a:off x="1615500" y="714475"/>
              <a:ext cx="953200" cy="1112550"/>
            </a:xfrm>
            <a:custGeom>
              <a:avLst/>
              <a:gdLst/>
              <a:ahLst/>
              <a:cxnLst/>
              <a:rect l="l" t="t" r="r" b="b"/>
              <a:pathLst>
                <a:path w="38128" h="44502" extrusionOk="0">
                  <a:moveTo>
                    <a:pt x="3757" y="0"/>
                  </a:moveTo>
                  <a:cubicBezTo>
                    <a:pt x="3004" y="0"/>
                    <a:pt x="2602" y="360"/>
                    <a:pt x="2602" y="360"/>
                  </a:cubicBezTo>
                  <a:lnTo>
                    <a:pt x="2635" y="327"/>
                  </a:lnTo>
                  <a:lnTo>
                    <a:pt x="2635" y="327"/>
                  </a:lnTo>
                  <a:cubicBezTo>
                    <a:pt x="2635" y="327"/>
                    <a:pt x="0" y="1694"/>
                    <a:pt x="3703" y="7231"/>
                  </a:cubicBezTo>
                  <a:cubicBezTo>
                    <a:pt x="7405" y="12769"/>
                    <a:pt x="9841" y="15437"/>
                    <a:pt x="9841" y="15437"/>
                  </a:cubicBezTo>
                  <a:cubicBezTo>
                    <a:pt x="9841" y="15437"/>
                    <a:pt x="10541" y="16738"/>
                    <a:pt x="9407" y="17105"/>
                  </a:cubicBezTo>
                  <a:cubicBezTo>
                    <a:pt x="8306" y="17472"/>
                    <a:pt x="5704" y="17372"/>
                    <a:pt x="5371" y="18806"/>
                  </a:cubicBezTo>
                  <a:cubicBezTo>
                    <a:pt x="5004" y="20274"/>
                    <a:pt x="6238" y="21608"/>
                    <a:pt x="8506" y="22576"/>
                  </a:cubicBezTo>
                  <a:cubicBezTo>
                    <a:pt x="10808" y="23543"/>
                    <a:pt x="15745" y="25778"/>
                    <a:pt x="16212" y="25978"/>
                  </a:cubicBezTo>
                  <a:cubicBezTo>
                    <a:pt x="16645" y="26178"/>
                    <a:pt x="17112" y="26779"/>
                    <a:pt x="16379" y="27146"/>
                  </a:cubicBezTo>
                  <a:cubicBezTo>
                    <a:pt x="15645" y="27479"/>
                    <a:pt x="10041" y="28747"/>
                    <a:pt x="10808" y="31415"/>
                  </a:cubicBezTo>
                  <a:cubicBezTo>
                    <a:pt x="11542" y="34051"/>
                    <a:pt x="18380" y="35652"/>
                    <a:pt x="19147" y="35819"/>
                  </a:cubicBezTo>
                  <a:cubicBezTo>
                    <a:pt x="19881" y="36019"/>
                    <a:pt x="20081" y="36319"/>
                    <a:pt x="20081" y="36719"/>
                  </a:cubicBezTo>
                  <a:cubicBezTo>
                    <a:pt x="20048" y="37086"/>
                    <a:pt x="18113" y="37353"/>
                    <a:pt x="16545" y="37787"/>
                  </a:cubicBezTo>
                  <a:cubicBezTo>
                    <a:pt x="14944" y="38187"/>
                    <a:pt x="13210" y="38988"/>
                    <a:pt x="13743" y="40455"/>
                  </a:cubicBezTo>
                  <a:cubicBezTo>
                    <a:pt x="14291" y="41904"/>
                    <a:pt x="18286" y="44502"/>
                    <a:pt x="27139" y="44502"/>
                  </a:cubicBezTo>
                  <a:cubicBezTo>
                    <a:pt x="27460" y="44502"/>
                    <a:pt x="27787" y="44498"/>
                    <a:pt x="28120" y="44491"/>
                  </a:cubicBezTo>
                  <a:lnTo>
                    <a:pt x="32523" y="44125"/>
                  </a:lnTo>
                  <a:lnTo>
                    <a:pt x="34458" y="40122"/>
                  </a:lnTo>
                  <a:cubicBezTo>
                    <a:pt x="38127" y="31349"/>
                    <a:pt x="37127" y="26379"/>
                    <a:pt x="35926" y="25278"/>
                  </a:cubicBezTo>
                  <a:cubicBezTo>
                    <a:pt x="35633" y="25010"/>
                    <a:pt x="35327" y="24895"/>
                    <a:pt x="35018" y="24895"/>
                  </a:cubicBezTo>
                  <a:cubicBezTo>
                    <a:pt x="34097" y="24895"/>
                    <a:pt x="33148" y="25913"/>
                    <a:pt x="32423" y="26912"/>
                  </a:cubicBezTo>
                  <a:cubicBezTo>
                    <a:pt x="31491" y="28166"/>
                    <a:pt x="30590" y="29822"/>
                    <a:pt x="30168" y="29822"/>
                  </a:cubicBezTo>
                  <a:cubicBezTo>
                    <a:pt x="30152" y="29822"/>
                    <a:pt x="30136" y="29819"/>
                    <a:pt x="30122" y="29814"/>
                  </a:cubicBezTo>
                  <a:cubicBezTo>
                    <a:pt x="29755" y="29714"/>
                    <a:pt x="29588" y="29414"/>
                    <a:pt x="29655" y="28647"/>
                  </a:cubicBezTo>
                  <a:cubicBezTo>
                    <a:pt x="29755" y="27846"/>
                    <a:pt x="30755" y="20941"/>
                    <a:pt x="28587" y="19240"/>
                  </a:cubicBezTo>
                  <a:cubicBezTo>
                    <a:pt x="28269" y="18995"/>
                    <a:pt x="27927" y="18890"/>
                    <a:pt x="27574" y="18890"/>
                  </a:cubicBezTo>
                  <a:cubicBezTo>
                    <a:pt x="25517" y="18890"/>
                    <a:pt x="23062" y="22454"/>
                    <a:pt x="22550" y="22909"/>
                  </a:cubicBezTo>
                  <a:cubicBezTo>
                    <a:pt x="22399" y="23060"/>
                    <a:pt x="22260" y="23121"/>
                    <a:pt x="22137" y="23121"/>
                  </a:cubicBezTo>
                  <a:cubicBezTo>
                    <a:pt x="21796" y="23121"/>
                    <a:pt x="21573" y="22652"/>
                    <a:pt x="21549" y="22309"/>
                  </a:cubicBezTo>
                  <a:cubicBezTo>
                    <a:pt x="21549" y="21809"/>
                    <a:pt x="21215" y="16371"/>
                    <a:pt x="21182" y="13903"/>
                  </a:cubicBezTo>
                  <a:cubicBezTo>
                    <a:pt x="21115" y="11434"/>
                    <a:pt x="20381" y="9800"/>
                    <a:pt x="18847" y="9566"/>
                  </a:cubicBezTo>
                  <a:cubicBezTo>
                    <a:pt x="18778" y="9556"/>
                    <a:pt x="18711" y="9551"/>
                    <a:pt x="18645" y="9551"/>
                  </a:cubicBezTo>
                  <a:cubicBezTo>
                    <a:pt x="17241" y="9551"/>
                    <a:pt x="16479" y="11842"/>
                    <a:pt x="15778" y="12702"/>
                  </a:cubicBezTo>
                  <a:cubicBezTo>
                    <a:pt x="15564" y="12974"/>
                    <a:pt x="15330" y="13071"/>
                    <a:pt x="15106" y="13071"/>
                  </a:cubicBezTo>
                  <a:cubicBezTo>
                    <a:pt x="14562" y="13071"/>
                    <a:pt x="14077" y="12502"/>
                    <a:pt x="14077" y="12502"/>
                  </a:cubicBezTo>
                  <a:cubicBezTo>
                    <a:pt x="14077" y="12502"/>
                    <a:pt x="12476" y="9266"/>
                    <a:pt x="8640" y="3796"/>
                  </a:cubicBezTo>
                  <a:cubicBezTo>
                    <a:pt x="6449" y="664"/>
                    <a:pt x="4779" y="0"/>
                    <a:pt x="3757"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2"/>
            <p:cNvSpPr/>
            <p:nvPr/>
          </p:nvSpPr>
          <p:spPr>
            <a:xfrm>
              <a:off x="1763925" y="846875"/>
              <a:ext cx="675525" cy="995750"/>
            </a:xfrm>
            <a:custGeom>
              <a:avLst/>
              <a:gdLst/>
              <a:ahLst/>
              <a:cxnLst/>
              <a:rect l="l" t="t" r="r" b="b"/>
              <a:pathLst>
                <a:path w="27021" h="39830" extrusionOk="0">
                  <a:moveTo>
                    <a:pt x="1" y="1"/>
                  </a:moveTo>
                  <a:lnTo>
                    <a:pt x="1" y="1"/>
                  </a:lnTo>
                  <a:cubicBezTo>
                    <a:pt x="1" y="1"/>
                    <a:pt x="34" y="35"/>
                    <a:pt x="67" y="134"/>
                  </a:cubicBezTo>
                  <a:cubicBezTo>
                    <a:pt x="134" y="201"/>
                    <a:pt x="201" y="301"/>
                    <a:pt x="301" y="468"/>
                  </a:cubicBezTo>
                  <a:cubicBezTo>
                    <a:pt x="501" y="768"/>
                    <a:pt x="801" y="1202"/>
                    <a:pt x="1202" y="1769"/>
                  </a:cubicBezTo>
                  <a:lnTo>
                    <a:pt x="4471" y="6539"/>
                  </a:lnTo>
                  <a:cubicBezTo>
                    <a:pt x="7239" y="10575"/>
                    <a:pt x="10975" y="16179"/>
                    <a:pt x="15178" y="22383"/>
                  </a:cubicBezTo>
                  <a:cubicBezTo>
                    <a:pt x="19348" y="28588"/>
                    <a:pt x="24151" y="35826"/>
                    <a:pt x="26920" y="39829"/>
                  </a:cubicBezTo>
                  <a:lnTo>
                    <a:pt x="27020" y="39796"/>
                  </a:lnTo>
                  <a:cubicBezTo>
                    <a:pt x="24251" y="35726"/>
                    <a:pt x="19448" y="28521"/>
                    <a:pt x="15278" y="22317"/>
                  </a:cubicBezTo>
                  <a:cubicBezTo>
                    <a:pt x="11109" y="16112"/>
                    <a:pt x="7306" y="10508"/>
                    <a:pt x="4537" y="6472"/>
                  </a:cubicBezTo>
                  <a:cubicBezTo>
                    <a:pt x="3136" y="4471"/>
                    <a:pt x="2036" y="2836"/>
                    <a:pt x="1235" y="1735"/>
                  </a:cubicBezTo>
                  <a:lnTo>
                    <a:pt x="334" y="434"/>
                  </a:lnTo>
                  <a:lnTo>
                    <a:pt x="101" y="101"/>
                  </a:lnTo>
                  <a:lnTo>
                    <a:pt x="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2"/>
            <p:cNvSpPr/>
            <p:nvPr/>
          </p:nvSpPr>
          <p:spPr>
            <a:xfrm>
              <a:off x="1838975" y="1192125"/>
              <a:ext cx="196000" cy="52575"/>
            </a:xfrm>
            <a:custGeom>
              <a:avLst/>
              <a:gdLst/>
              <a:ahLst/>
              <a:cxnLst/>
              <a:rect l="l" t="t" r="r" b="b"/>
              <a:pathLst>
                <a:path w="7840" h="2103" extrusionOk="0">
                  <a:moveTo>
                    <a:pt x="1" y="1"/>
                  </a:moveTo>
                  <a:cubicBezTo>
                    <a:pt x="101" y="34"/>
                    <a:pt x="201" y="67"/>
                    <a:pt x="334" y="101"/>
                  </a:cubicBezTo>
                  <a:lnTo>
                    <a:pt x="1168" y="334"/>
                  </a:lnTo>
                  <a:lnTo>
                    <a:pt x="3904" y="1101"/>
                  </a:lnTo>
                  <a:cubicBezTo>
                    <a:pt x="5004" y="1402"/>
                    <a:pt x="5972" y="1669"/>
                    <a:pt x="6672" y="1869"/>
                  </a:cubicBezTo>
                  <a:cubicBezTo>
                    <a:pt x="7039" y="1935"/>
                    <a:pt x="7306" y="2002"/>
                    <a:pt x="7506" y="2035"/>
                  </a:cubicBezTo>
                  <a:cubicBezTo>
                    <a:pt x="7606" y="2069"/>
                    <a:pt x="7740" y="2102"/>
                    <a:pt x="7840" y="2102"/>
                  </a:cubicBezTo>
                  <a:cubicBezTo>
                    <a:pt x="7740" y="2069"/>
                    <a:pt x="7640" y="2035"/>
                    <a:pt x="7540" y="2002"/>
                  </a:cubicBezTo>
                  <a:lnTo>
                    <a:pt x="6706" y="1769"/>
                  </a:lnTo>
                  <a:lnTo>
                    <a:pt x="3937" y="968"/>
                  </a:lnTo>
                  <a:cubicBezTo>
                    <a:pt x="2870" y="668"/>
                    <a:pt x="1869" y="401"/>
                    <a:pt x="1168" y="234"/>
                  </a:cubicBezTo>
                  <a:cubicBezTo>
                    <a:pt x="835" y="134"/>
                    <a:pt x="535" y="67"/>
                    <a:pt x="334" y="34"/>
                  </a:cubicBezTo>
                  <a:cubicBezTo>
                    <a:pt x="234" y="1"/>
                    <a:pt x="101"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2"/>
            <p:cNvSpPr/>
            <p:nvPr/>
          </p:nvSpPr>
          <p:spPr>
            <a:xfrm>
              <a:off x="2040800" y="1008675"/>
              <a:ext cx="55050" cy="228500"/>
            </a:xfrm>
            <a:custGeom>
              <a:avLst/>
              <a:gdLst/>
              <a:ahLst/>
              <a:cxnLst/>
              <a:rect l="l" t="t" r="r" b="b"/>
              <a:pathLst>
                <a:path w="2202" h="9140" extrusionOk="0">
                  <a:moveTo>
                    <a:pt x="2169" y="0"/>
                  </a:moveTo>
                  <a:lnTo>
                    <a:pt x="2169" y="0"/>
                  </a:lnTo>
                  <a:cubicBezTo>
                    <a:pt x="2135" y="0"/>
                    <a:pt x="1635" y="2001"/>
                    <a:pt x="1034" y="4537"/>
                  </a:cubicBezTo>
                  <a:cubicBezTo>
                    <a:pt x="467" y="7072"/>
                    <a:pt x="0" y="9140"/>
                    <a:pt x="34" y="9140"/>
                  </a:cubicBezTo>
                  <a:cubicBezTo>
                    <a:pt x="67" y="9140"/>
                    <a:pt x="601" y="7105"/>
                    <a:pt x="1168" y="4570"/>
                  </a:cubicBezTo>
                  <a:cubicBezTo>
                    <a:pt x="1768" y="2035"/>
                    <a:pt x="2202" y="0"/>
                    <a:pt x="216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2"/>
            <p:cNvSpPr/>
            <p:nvPr/>
          </p:nvSpPr>
          <p:spPr>
            <a:xfrm>
              <a:off x="2190900" y="1297200"/>
              <a:ext cx="93425" cy="184325"/>
            </a:xfrm>
            <a:custGeom>
              <a:avLst/>
              <a:gdLst/>
              <a:ahLst/>
              <a:cxnLst/>
              <a:rect l="l" t="t" r="r" b="b"/>
              <a:pathLst>
                <a:path w="3737" h="7373" extrusionOk="0">
                  <a:moveTo>
                    <a:pt x="3737" y="1"/>
                  </a:moveTo>
                  <a:lnTo>
                    <a:pt x="3737" y="1"/>
                  </a:lnTo>
                  <a:cubicBezTo>
                    <a:pt x="3670" y="101"/>
                    <a:pt x="3603" y="201"/>
                    <a:pt x="3570" y="301"/>
                  </a:cubicBezTo>
                  <a:lnTo>
                    <a:pt x="3203" y="1101"/>
                  </a:lnTo>
                  <a:cubicBezTo>
                    <a:pt x="2903" y="1769"/>
                    <a:pt x="2469" y="2736"/>
                    <a:pt x="1969" y="3737"/>
                  </a:cubicBezTo>
                  <a:cubicBezTo>
                    <a:pt x="1435" y="4771"/>
                    <a:pt x="935" y="5671"/>
                    <a:pt x="568" y="6305"/>
                  </a:cubicBezTo>
                  <a:lnTo>
                    <a:pt x="134" y="7106"/>
                  </a:lnTo>
                  <a:cubicBezTo>
                    <a:pt x="101" y="7172"/>
                    <a:pt x="34" y="7273"/>
                    <a:pt x="1" y="7373"/>
                  </a:cubicBezTo>
                  <a:cubicBezTo>
                    <a:pt x="67" y="7306"/>
                    <a:pt x="101" y="7206"/>
                    <a:pt x="134" y="7139"/>
                  </a:cubicBezTo>
                  <a:cubicBezTo>
                    <a:pt x="267" y="6939"/>
                    <a:pt x="434" y="6705"/>
                    <a:pt x="634" y="6372"/>
                  </a:cubicBezTo>
                  <a:cubicBezTo>
                    <a:pt x="1001" y="5738"/>
                    <a:pt x="1502" y="4837"/>
                    <a:pt x="2035" y="3803"/>
                  </a:cubicBezTo>
                  <a:cubicBezTo>
                    <a:pt x="2569" y="2803"/>
                    <a:pt x="3003" y="1835"/>
                    <a:pt x="3303" y="1135"/>
                  </a:cubicBezTo>
                  <a:cubicBezTo>
                    <a:pt x="3436" y="801"/>
                    <a:pt x="3570" y="501"/>
                    <a:pt x="3637" y="301"/>
                  </a:cubicBezTo>
                  <a:cubicBezTo>
                    <a:pt x="3670" y="201"/>
                    <a:pt x="3703" y="101"/>
                    <a:pt x="37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2"/>
            <p:cNvSpPr/>
            <p:nvPr/>
          </p:nvSpPr>
          <p:spPr>
            <a:xfrm>
              <a:off x="1999100" y="1478375"/>
              <a:ext cx="191825" cy="3525"/>
            </a:xfrm>
            <a:custGeom>
              <a:avLst/>
              <a:gdLst/>
              <a:ahLst/>
              <a:cxnLst/>
              <a:rect l="l" t="t" r="r" b="b"/>
              <a:pathLst>
                <a:path w="7673" h="141" extrusionOk="0">
                  <a:moveTo>
                    <a:pt x="7522" y="1"/>
                  </a:moveTo>
                  <a:cubicBezTo>
                    <a:pt x="7472" y="1"/>
                    <a:pt x="7422" y="9"/>
                    <a:pt x="7372" y="26"/>
                  </a:cubicBezTo>
                  <a:lnTo>
                    <a:pt x="6538" y="26"/>
                  </a:lnTo>
                  <a:cubicBezTo>
                    <a:pt x="6071" y="26"/>
                    <a:pt x="5486" y="11"/>
                    <a:pt x="4841" y="11"/>
                  </a:cubicBezTo>
                  <a:cubicBezTo>
                    <a:pt x="4518" y="11"/>
                    <a:pt x="4181" y="14"/>
                    <a:pt x="3837" y="26"/>
                  </a:cubicBezTo>
                  <a:cubicBezTo>
                    <a:pt x="2802" y="26"/>
                    <a:pt x="1835" y="59"/>
                    <a:pt x="1135" y="59"/>
                  </a:cubicBezTo>
                  <a:lnTo>
                    <a:pt x="301" y="92"/>
                  </a:lnTo>
                  <a:cubicBezTo>
                    <a:pt x="201" y="92"/>
                    <a:pt x="101" y="92"/>
                    <a:pt x="0" y="126"/>
                  </a:cubicBezTo>
                  <a:lnTo>
                    <a:pt x="1135" y="126"/>
                  </a:lnTo>
                  <a:cubicBezTo>
                    <a:pt x="1602" y="126"/>
                    <a:pt x="2187" y="140"/>
                    <a:pt x="2832" y="140"/>
                  </a:cubicBezTo>
                  <a:cubicBezTo>
                    <a:pt x="3155" y="140"/>
                    <a:pt x="3492" y="137"/>
                    <a:pt x="3837" y="126"/>
                  </a:cubicBezTo>
                  <a:cubicBezTo>
                    <a:pt x="4871" y="126"/>
                    <a:pt x="5838" y="92"/>
                    <a:pt x="6538" y="92"/>
                  </a:cubicBezTo>
                  <a:lnTo>
                    <a:pt x="7372" y="59"/>
                  </a:lnTo>
                  <a:cubicBezTo>
                    <a:pt x="7472" y="59"/>
                    <a:pt x="7573" y="26"/>
                    <a:pt x="7673" y="26"/>
                  </a:cubicBezTo>
                  <a:cubicBezTo>
                    <a:pt x="7623" y="9"/>
                    <a:pt x="7573" y="1"/>
                    <a:pt x="752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2"/>
            <p:cNvSpPr/>
            <p:nvPr/>
          </p:nvSpPr>
          <p:spPr>
            <a:xfrm>
              <a:off x="2103350" y="1708325"/>
              <a:ext cx="245200" cy="6500"/>
            </a:xfrm>
            <a:custGeom>
              <a:avLst/>
              <a:gdLst/>
              <a:ahLst/>
              <a:cxnLst/>
              <a:rect l="l" t="t" r="r" b="b"/>
              <a:pathLst>
                <a:path w="9808" h="260" extrusionOk="0">
                  <a:moveTo>
                    <a:pt x="8373" y="1"/>
                  </a:moveTo>
                  <a:cubicBezTo>
                    <a:pt x="7472" y="34"/>
                    <a:pt x="6238" y="34"/>
                    <a:pt x="4904" y="67"/>
                  </a:cubicBezTo>
                  <a:cubicBezTo>
                    <a:pt x="3536" y="101"/>
                    <a:pt x="2302" y="134"/>
                    <a:pt x="1434" y="168"/>
                  </a:cubicBezTo>
                  <a:lnTo>
                    <a:pt x="367" y="201"/>
                  </a:lnTo>
                  <a:cubicBezTo>
                    <a:pt x="234" y="201"/>
                    <a:pt x="134" y="234"/>
                    <a:pt x="0" y="234"/>
                  </a:cubicBezTo>
                  <a:cubicBezTo>
                    <a:pt x="67" y="251"/>
                    <a:pt x="125" y="259"/>
                    <a:pt x="184" y="259"/>
                  </a:cubicBezTo>
                  <a:cubicBezTo>
                    <a:pt x="242" y="259"/>
                    <a:pt x="300" y="251"/>
                    <a:pt x="367" y="234"/>
                  </a:cubicBezTo>
                  <a:lnTo>
                    <a:pt x="1434" y="234"/>
                  </a:lnTo>
                  <a:cubicBezTo>
                    <a:pt x="2335" y="234"/>
                    <a:pt x="3536" y="234"/>
                    <a:pt x="4904" y="201"/>
                  </a:cubicBezTo>
                  <a:cubicBezTo>
                    <a:pt x="6271" y="168"/>
                    <a:pt x="7472" y="134"/>
                    <a:pt x="8373" y="101"/>
                  </a:cubicBezTo>
                  <a:lnTo>
                    <a:pt x="9407" y="67"/>
                  </a:lnTo>
                  <a:cubicBezTo>
                    <a:pt x="9540" y="67"/>
                    <a:pt x="9674" y="34"/>
                    <a:pt x="980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2"/>
            <p:cNvSpPr/>
            <p:nvPr/>
          </p:nvSpPr>
          <p:spPr>
            <a:xfrm>
              <a:off x="2342675" y="1470650"/>
              <a:ext cx="113450" cy="237700"/>
            </a:xfrm>
            <a:custGeom>
              <a:avLst/>
              <a:gdLst/>
              <a:ahLst/>
              <a:cxnLst/>
              <a:rect l="l" t="t" r="r" b="b"/>
              <a:pathLst>
                <a:path w="4538" h="9508" extrusionOk="0">
                  <a:moveTo>
                    <a:pt x="4537" y="1"/>
                  </a:moveTo>
                  <a:lnTo>
                    <a:pt x="4537" y="1"/>
                  </a:lnTo>
                  <a:cubicBezTo>
                    <a:pt x="4470" y="101"/>
                    <a:pt x="4404" y="234"/>
                    <a:pt x="4337" y="368"/>
                  </a:cubicBezTo>
                  <a:lnTo>
                    <a:pt x="3903" y="1402"/>
                  </a:lnTo>
                  <a:cubicBezTo>
                    <a:pt x="3503" y="2269"/>
                    <a:pt x="3003" y="3470"/>
                    <a:pt x="2369" y="4771"/>
                  </a:cubicBezTo>
                  <a:cubicBezTo>
                    <a:pt x="1735" y="6105"/>
                    <a:pt x="1135" y="7273"/>
                    <a:pt x="701" y="8107"/>
                  </a:cubicBezTo>
                  <a:lnTo>
                    <a:pt x="167" y="9107"/>
                  </a:lnTo>
                  <a:cubicBezTo>
                    <a:pt x="101" y="9241"/>
                    <a:pt x="34" y="9374"/>
                    <a:pt x="1" y="9508"/>
                  </a:cubicBezTo>
                  <a:cubicBezTo>
                    <a:pt x="67" y="9374"/>
                    <a:pt x="167" y="9274"/>
                    <a:pt x="234" y="9141"/>
                  </a:cubicBezTo>
                  <a:cubicBezTo>
                    <a:pt x="368" y="8907"/>
                    <a:pt x="534" y="8574"/>
                    <a:pt x="768" y="8140"/>
                  </a:cubicBezTo>
                  <a:cubicBezTo>
                    <a:pt x="1235" y="7306"/>
                    <a:pt x="1835" y="6172"/>
                    <a:pt x="2469" y="4838"/>
                  </a:cubicBezTo>
                  <a:cubicBezTo>
                    <a:pt x="3103" y="3537"/>
                    <a:pt x="3637" y="2303"/>
                    <a:pt x="3970" y="1435"/>
                  </a:cubicBezTo>
                  <a:cubicBezTo>
                    <a:pt x="4170" y="1002"/>
                    <a:pt x="4304" y="635"/>
                    <a:pt x="4404" y="401"/>
                  </a:cubicBezTo>
                  <a:cubicBezTo>
                    <a:pt x="4437" y="268"/>
                    <a:pt x="4504" y="134"/>
                    <a:pt x="4537"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2"/>
            <p:cNvSpPr/>
            <p:nvPr/>
          </p:nvSpPr>
          <p:spPr>
            <a:xfrm>
              <a:off x="5132175" y="1880850"/>
              <a:ext cx="751400" cy="858975"/>
            </a:xfrm>
            <a:custGeom>
              <a:avLst/>
              <a:gdLst/>
              <a:ahLst/>
              <a:cxnLst/>
              <a:rect l="l" t="t" r="r" b="b"/>
              <a:pathLst>
                <a:path w="30056" h="34359" extrusionOk="0">
                  <a:moveTo>
                    <a:pt x="26642" y="0"/>
                  </a:moveTo>
                  <a:cubicBezTo>
                    <a:pt x="25303" y="0"/>
                    <a:pt x="24007" y="713"/>
                    <a:pt x="23017" y="1639"/>
                  </a:cubicBezTo>
                  <a:cubicBezTo>
                    <a:pt x="22016" y="2673"/>
                    <a:pt x="21149" y="3841"/>
                    <a:pt x="20415" y="5075"/>
                  </a:cubicBezTo>
                  <a:cubicBezTo>
                    <a:pt x="19681" y="6309"/>
                    <a:pt x="18780" y="7410"/>
                    <a:pt x="17680" y="8377"/>
                  </a:cubicBezTo>
                  <a:cubicBezTo>
                    <a:pt x="17465" y="8619"/>
                    <a:pt x="17143" y="8731"/>
                    <a:pt x="16799" y="8731"/>
                  </a:cubicBezTo>
                  <a:cubicBezTo>
                    <a:pt x="16716" y="8731"/>
                    <a:pt x="16630" y="8724"/>
                    <a:pt x="16545" y="8711"/>
                  </a:cubicBezTo>
                  <a:cubicBezTo>
                    <a:pt x="16212" y="8477"/>
                    <a:pt x="16012" y="8077"/>
                    <a:pt x="16045" y="7644"/>
                  </a:cubicBezTo>
                  <a:cubicBezTo>
                    <a:pt x="16112" y="7243"/>
                    <a:pt x="16145" y="6843"/>
                    <a:pt x="16145" y="6443"/>
                  </a:cubicBezTo>
                  <a:cubicBezTo>
                    <a:pt x="16085" y="5545"/>
                    <a:pt x="15194" y="4916"/>
                    <a:pt x="14313" y="4916"/>
                  </a:cubicBezTo>
                  <a:cubicBezTo>
                    <a:pt x="14211" y="4916"/>
                    <a:pt x="14110" y="4924"/>
                    <a:pt x="14010" y="4942"/>
                  </a:cubicBezTo>
                  <a:cubicBezTo>
                    <a:pt x="13043" y="5175"/>
                    <a:pt x="12242" y="5876"/>
                    <a:pt x="11875" y="6810"/>
                  </a:cubicBezTo>
                  <a:cubicBezTo>
                    <a:pt x="11508" y="7710"/>
                    <a:pt x="11308" y="8711"/>
                    <a:pt x="11242" y="9678"/>
                  </a:cubicBezTo>
                  <a:cubicBezTo>
                    <a:pt x="11075" y="11513"/>
                    <a:pt x="10875" y="13348"/>
                    <a:pt x="10708" y="15182"/>
                  </a:cubicBezTo>
                  <a:cubicBezTo>
                    <a:pt x="10608" y="16183"/>
                    <a:pt x="10374" y="17350"/>
                    <a:pt x="9474" y="17717"/>
                  </a:cubicBezTo>
                  <a:cubicBezTo>
                    <a:pt x="9296" y="17789"/>
                    <a:pt x="9111" y="17819"/>
                    <a:pt x="8924" y="17819"/>
                  </a:cubicBezTo>
                  <a:cubicBezTo>
                    <a:pt x="8409" y="17819"/>
                    <a:pt x="7879" y="17586"/>
                    <a:pt x="7439" y="17317"/>
                  </a:cubicBezTo>
                  <a:cubicBezTo>
                    <a:pt x="6538" y="16683"/>
                    <a:pt x="5804" y="15849"/>
                    <a:pt x="5371" y="14849"/>
                  </a:cubicBezTo>
                  <a:cubicBezTo>
                    <a:pt x="5037" y="14081"/>
                    <a:pt x="4804" y="13181"/>
                    <a:pt x="4103" y="12747"/>
                  </a:cubicBezTo>
                  <a:cubicBezTo>
                    <a:pt x="3867" y="12605"/>
                    <a:pt x="3606" y="12541"/>
                    <a:pt x="3341" y="12541"/>
                  </a:cubicBezTo>
                  <a:cubicBezTo>
                    <a:pt x="2672" y="12541"/>
                    <a:pt x="1974" y="12950"/>
                    <a:pt x="1568" y="13548"/>
                  </a:cubicBezTo>
                  <a:cubicBezTo>
                    <a:pt x="1001" y="14348"/>
                    <a:pt x="968" y="15416"/>
                    <a:pt x="834" y="16383"/>
                  </a:cubicBezTo>
                  <a:cubicBezTo>
                    <a:pt x="0" y="22287"/>
                    <a:pt x="434" y="29025"/>
                    <a:pt x="5137" y="33128"/>
                  </a:cubicBezTo>
                  <a:cubicBezTo>
                    <a:pt x="6903" y="33991"/>
                    <a:pt x="8645" y="34359"/>
                    <a:pt x="10439" y="34359"/>
                  </a:cubicBezTo>
                  <a:cubicBezTo>
                    <a:pt x="11695" y="34359"/>
                    <a:pt x="12977" y="34178"/>
                    <a:pt x="14310" y="33862"/>
                  </a:cubicBezTo>
                  <a:cubicBezTo>
                    <a:pt x="17613" y="33062"/>
                    <a:pt x="20582" y="31394"/>
                    <a:pt x="23017" y="29059"/>
                  </a:cubicBezTo>
                  <a:cubicBezTo>
                    <a:pt x="23751" y="28425"/>
                    <a:pt x="24351" y="27658"/>
                    <a:pt x="24751" y="26791"/>
                  </a:cubicBezTo>
                  <a:cubicBezTo>
                    <a:pt x="25185" y="25923"/>
                    <a:pt x="25185" y="24889"/>
                    <a:pt x="24718" y="24022"/>
                  </a:cubicBezTo>
                  <a:cubicBezTo>
                    <a:pt x="24175" y="23084"/>
                    <a:pt x="23083" y="22675"/>
                    <a:pt x="21985" y="22675"/>
                  </a:cubicBezTo>
                  <a:cubicBezTo>
                    <a:pt x="21599" y="22675"/>
                    <a:pt x="21212" y="22726"/>
                    <a:pt x="20848" y="22821"/>
                  </a:cubicBezTo>
                  <a:cubicBezTo>
                    <a:pt x="20115" y="23088"/>
                    <a:pt x="19381" y="23288"/>
                    <a:pt x="18614" y="23421"/>
                  </a:cubicBezTo>
                  <a:cubicBezTo>
                    <a:pt x="18547" y="23427"/>
                    <a:pt x="18480" y="23430"/>
                    <a:pt x="18412" y="23430"/>
                  </a:cubicBezTo>
                  <a:cubicBezTo>
                    <a:pt x="17673" y="23430"/>
                    <a:pt x="16923" y="23093"/>
                    <a:pt x="16679" y="22421"/>
                  </a:cubicBezTo>
                  <a:cubicBezTo>
                    <a:pt x="16379" y="21687"/>
                    <a:pt x="16846" y="20853"/>
                    <a:pt x="17479" y="20419"/>
                  </a:cubicBezTo>
                  <a:cubicBezTo>
                    <a:pt x="18147" y="20019"/>
                    <a:pt x="18880" y="19752"/>
                    <a:pt x="19648" y="19619"/>
                  </a:cubicBezTo>
                  <a:cubicBezTo>
                    <a:pt x="21749" y="19085"/>
                    <a:pt x="23751" y="18218"/>
                    <a:pt x="25552" y="17017"/>
                  </a:cubicBezTo>
                  <a:cubicBezTo>
                    <a:pt x="26486" y="16416"/>
                    <a:pt x="27420" y="15449"/>
                    <a:pt x="27120" y="14382"/>
                  </a:cubicBezTo>
                  <a:cubicBezTo>
                    <a:pt x="26919" y="13648"/>
                    <a:pt x="26119" y="13214"/>
                    <a:pt x="25352" y="13047"/>
                  </a:cubicBezTo>
                  <a:cubicBezTo>
                    <a:pt x="24618" y="12881"/>
                    <a:pt x="23817" y="12847"/>
                    <a:pt x="23083" y="12547"/>
                  </a:cubicBezTo>
                  <a:cubicBezTo>
                    <a:pt x="22483" y="12247"/>
                    <a:pt x="21916" y="11546"/>
                    <a:pt x="22216" y="10913"/>
                  </a:cubicBezTo>
                  <a:cubicBezTo>
                    <a:pt x="22416" y="10579"/>
                    <a:pt x="22716" y="10312"/>
                    <a:pt x="23050" y="10145"/>
                  </a:cubicBezTo>
                  <a:cubicBezTo>
                    <a:pt x="24918" y="9111"/>
                    <a:pt x="26619" y="7810"/>
                    <a:pt x="28087" y="6276"/>
                  </a:cubicBezTo>
                  <a:cubicBezTo>
                    <a:pt x="29088" y="5275"/>
                    <a:pt x="30055" y="3908"/>
                    <a:pt x="29855" y="2507"/>
                  </a:cubicBezTo>
                  <a:cubicBezTo>
                    <a:pt x="29655" y="1105"/>
                    <a:pt x="28254" y="71"/>
                    <a:pt x="26819" y="5"/>
                  </a:cubicBezTo>
                  <a:cubicBezTo>
                    <a:pt x="26760" y="2"/>
                    <a:pt x="26701" y="0"/>
                    <a:pt x="26642" y="0"/>
                  </a:cubicBez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2"/>
            <p:cNvSpPr/>
            <p:nvPr/>
          </p:nvSpPr>
          <p:spPr>
            <a:xfrm>
              <a:off x="5308950" y="1905975"/>
              <a:ext cx="538750" cy="715525"/>
            </a:xfrm>
            <a:custGeom>
              <a:avLst/>
              <a:gdLst/>
              <a:ahLst/>
              <a:cxnLst/>
              <a:rect l="l" t="t" r="r" b="b"/>
              <a:pathLst>
                <a:path w="21550" h="28621" extrusionOk="0">
                  <a:moveTo>
                    <a:pt x="21550" y="0"/>
                  </a:moveTo>
                  <a:lnTo>
                    <a:pt x="21500" y="34"/>
                  </a:lnTo>
                  <a:lnTo>
                    <a:pt x="21500" y="34"/>
                  </a:lnTo>
                  <a:cubicBezTo>
                    <a:pt x="21516" y="25"/>
                    <a:pt x="21533" y="17"/>
                    <a:pt x="21550" y="0"/>
                  </a:cubicBezTo>
                  <a:close/>
                  <a:moveTo>
                    <a:pt x="21500" y="34"/>
                  </a:moveTo>
                  <a:lnTo>
                    <a:pt x="21500" y="34"/>
                  </a:lnTo>
                  <a:cubicBezTo>
                    <a:pt x="21483" y="42"/>
                    <a:pt x="21466" y="50"/>
                    <a:pt x="21450" y="67"/>
                  </a:cubicBezTo>
                  <a:lnTo>
                    <a:pt x="21500" y="34"/>
                  </a:lnTo>
                  <a:close/>
                  <a:moveTo>
                    <a:pt x="21450" y="67"/>
                  </a:moveTo>
                  <a:lnTo>
                    <a:pt x="21116" y="267"/>
                  </a:lnTo>
                  <a:cubicBezTo>
                    <a:pt x="20816" y="467"/>
                    <a:pt x="20382" y="734"/>
                    <a:pt x="19848" y="1135"/>
                  </a:cubicBezTo>
                  <a:cubicBezTo>
                    <a:pt x="18347" y="2235"/>
                    <a:pt x="16913" y="3436"/>
                    <a:pt x="15612" y="4737"/>
                  </a:cubicBezTo>
                  <a:cubicBezTo>
                    <a:pt x="14778" y="5571"/>
                    <a:pt x="13878" y="6538"/>
                    <a:pt x="12977" y="7573"/>
                  </a:cubicBezTo>
                  <a:cubicBezTo>
                    <a:pt x="12043" y="8607"/>
                    <a:pt x="11076" y="9707"/>
                    <a:pt x="10075" y="10908"/>
                  </a:cubicBezTo>
                  <a:cubicBezTo>
                    <a:pt x="9041" y="12176"/>
                    <a:pt x="8073" y="13510"/>
                    <a:pt x="7173" y="14878"/>
                  </a:cubicBezTo>
                  <a:cubicBezTo>
                    <a:pt x="6706" y="15578"/>
                    <a:pt x="6272" y="16345"/>
                    <a:pt x="5838" y="17113"/>
                  </a:cubicBezTo>
                  <a:lnTo>
                    <a:pt x="4538" y="19448"/>
                  </a:lnTo>
                  <a:cubicBezTo>
                    <a:pt x="2836" y="22383"/>
                    <a:pt x="1335" y="25419"/>
                    <a:pt x="1" y="28554"/>
                  </a:cubicBezTo>
                  <a:lnTo>
                    <a:pt x="201" y="28621"/>
                  </a:lnTo>
                  <a:cubicBezTo>
                    <a:pt x="1535" y="25519"/>
                    <a:pt x="3036" y="22483"/>
                    <a:pt x="4704" y="19514"/>
                  </a:cubicBezTo>
                  <a:lnTo>
                    <a:pt x="6039" y="17213"/>
                  </a:lnTo>
                  <a:cubicBezTo>
                    <a:pt x="6472" y="16446"/>
                    <a:pt x="6873" y="15678"/>
                    <a:pt x="7340" y="14978"/>
                  </a:cubicBezTo>
                  <a:cubicBezTo>
                    <a:pt x="8240" y="13610"/>
                    <a:pt x="9174" y="12276"/>
                    <a:pt x="10208" y="11042"/>
                  </a:cubicBezTo>
                  <a:cubicBezTo>
                    <a:pt x="11209" y="9807"/>
                    <a:pt x="12176" y="8707"/>
                    <a:pt x="13077" y="7673"/>
                  </a:cubicBezTo>
                  <a:cubicBezTo>
                    <a:pt x="14011" y="6639"/>
                    <a:pt x="14878" y="5671"/>
                    <a:pt x="15712" y="4837"/>
                  </a:cubicBezTo>
                  <a:cubicBezTo>
                    <a:pt x="17013" y="3536"/>
                    <a:pt x="18414" y="2302"/>
                    <a:pt x="19915" y="1201"/>
                  </a:cubicBezTo>
                  <a:cubicBezTo>
                    <a:pt x="20416" y="801"/>
                    <a:pt x="20849" y="501"/>
                    <a:pt x="21116" y="301"/>
                  </a:cubicBezTo>
                  <a:lnTo>
                    <a:pt x="21450" y="67"/>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2"/>
            <p:cNvSpPr/>
            <p:nvPr/>
          </p:nvSpPr>
          <p:spPr>
            <a:xfrm>
              <a:off x="5482425" y="2004375"/>
              <a:ext cx="8350" cy="273550"/>
            </a:xfrm>
            <a:custGeom>
              <a:avLst/>
              <a:gdLst/>
              <a:ahLst/>
              <a:cxnLst/>
              <a:rect l="l" t="t" r="r" b="b"/>
              <a:pathLst>
                <a:path w="334" h="10942" extrusionOk="0">
                  <a:moveTo>
                    <a:pt x="0" y="1"/>
                  </a:moveTo>
                  <a:cubicBezTo>
                    <a:pt x="0" y="134"/>
                    <a:pt x="0" y="267"/>
                    <a:pt x="0" y="401"/>
                  </a:cubicBezTo>
                  <a:cubicBezTo>
                    <a:pt x="34" y="668"/>
                    <a:pt x="67" y="1068"/>
                    <a:pt x="67" y="1568"/>
                  </a:cubicBezTo>
                  <a:cubicBezTo>
                    <a:pt x="134" y="2569"/>
                    <a:pt x="134" y="3937"/>
                    <a:pt x="134" y="5471"/>
                  </a:cubicBezTo>
                  <a:cubicBezTo>
                    <a:pt x="134" y="6972"/>
                    <a:pt x="134" y="8340"/>
                    <a:pt x="167" y="9341"/>
                  </a:cubicBezTo>
                  <a:cubicBezTo>
                    <a:pt x="167" y="9841"/>
                    <a:pt x="200" y="10241"/>
                    <a:pt x="234" y="10508"/>
                  </a:cubicBezTo>
                  <a:cubicBezTo>
                    <a:pt x="234" y="10675"/>
                    <a:pt x="234" y="10808"/>
                    <a:pt x="267" y="10942"/>
                  </a:cubicBezTo>
                  <a:cubicBezTo>
                    <a:pt x="300" y="10808"/>
                    <a:pt x="300" y="10675"/>
                    <a:pt x="300" y="10508"/>
                  </a:cubicBezTo>
                  <a:lnTo>
                    <a:pt x="300" y="9341"/>
                  </a:lnTo>
                  <a:cubicBezTo>
                    <a:pt x="334" y="8307"/>
                    <a:pt x="334" y="7006"/>
                    <a:pt x="334" y="5471"/>
                  </a:cubicBezTo>
                  <a:cubicBezTo>
                    <a:pt x="334" y="3937"/>
                    <a:pt x="300" y="2569"/>
                    <a:pt x="200" y="1568"/>
                  </a:cubicBezTo>
                  <a:cubicBezTo>
                    <a:pt x="167" y="1068"/>
                    <a:pt x="134" y="668"/>
                    <a:pt x="100" y="401"/>
                  </a:cubicBezTo>
                  <a:cubicBezTo>
                    <a:pt x="67" y="267"/>
                    <a:pt x="67" y="134"/>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2"/>
            <p:cNvSpPr/>
            <p:nvPr/>
          </p:nvSpPr>
          <p:spPr>
            <a:xfrm>
              <a:off x="5489100" y="2249325"/>
              <a:ext cx="322750" cy="28600"/>
            </a:xfrm>
            <a:custGeom>
              <a:avLst/>
              <a:gdLst/>
              <a:ahLst/>
              <a:cxnLst/>
              <a:rect l="l" t="t" r="r" b="b"/>
              <a:pathLst>
                <a:path w="12910" h="1144" extrusionOk="0">
                  <a:moveTo>
                    <a:pt x="10193" y="1"/>
                  </a:moveTo>
                  <a:cubicBezTo>
                    <a:pt x="8930" y="1"/>
                    <a:pt x="7667" y="61"/>
                    <a:pt x="6405" y="143"/>
                  </a:cubicBezTo>
                  <a:cubicBezTo>
                    <a:pt x="4603" y="310"/>
                    <a:pt x="3002" y="510"/>
                    <a:pt x="1868" y="743"/>
                  </a:cubicBezTo>
                  <a:cubicBezTo>
                    <a:pt x="1268" y="844"/>
                    <a:pt x="801" y="944"/>
                    <a:pt x="500" y="1010"/>
                  </a:cubicBezTo>
                  <a:cubicBezTo>
                    <a:pt x="300" y="1044"/>
                    <a:pt x="167" y="1077"/>
                    <a:pt x="0" y="1144"/>
                  </a:cubicBezTo>
                  <a:cubicBezTo>
                    <a:pt x="167" y="1144"/>
                    <a:pt x="334" y="1110"/>
                    <a:pt x="500" y="1077"/>
                  </a:cubicBezTo>
                  <a:cubicBezTo>
                    <a:pt x="834" y="1044"/>
                    <a:pt x="1301" y="944"/>
                    <a:pt x="1868" y="877"/>
                  </a:cubicBezTo>
                  <a:cubicBezTo>
                    <a:pt x="3036" y="677"/>
                    <a:pt x="4637" y="477"/>
                    <a:pt x="6438" y="343"/>
                  </a:cubicBezTo>
                  <a:cubicBezTo>
                    <a:pt x="8206" y="210"/>
                    <a:pt x="9840" y="143"/>
                    <a:pt x="11008" y="143"/>
                  </a:cubicBezTo>
                  <a:lnTo>
                    <a:pt x="12909" y="143"/>
                  </a:lnTo>
                  <a:cubicBezTo>
                    <a:pt x="12743" y="110"/>
                    <a:pt x="12576" y="76"/>
                    <a:pt x="12376" y="76"/>
                  </a:cubicBezTo>
                  <a:cubicBezTo>
                    <a:pt x="12075" y="43"/>
                    <a:pt x="11575" y="10"/>
                    <a:pt x="11008" y="10"/>
                  </a:cubicBezTo>
                  <a:cubicBezTo>
                    <a:pt x="10736" y="4"/>
                    <a:pt x="10464" y="1"/>
                    <a:pt x="1019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2"/>
            <p:cNvSpPr/>
            <p:nvPr/>
          </p:nvSpPr>
          <p:spPr>
            <a:xfrm>
              <a:off x="5198050" y="2193675"/>
              <a:ext cx="115950" cy="421175"/>
            </a:xfrm>
            <a:custGeom>
              <a:avLst/>
              <a:gdLst/>
              <a:ahLst/>
              <a:cxnLst/>
              <a:rect l="l" t="t" r="r" b="b"/>
              <a:pathLst>
                <a:path w="4638" h="16847" extrusionOk="0">
                  <a:moveTo>
                    <a:pt x="0" y="1"/>
                  </a:moveTo>
                  <a:cubicBezTo>
                    <a:pt x="0" y="67"/>
                    <a:pt x="0" y="134"/>
                    <a:pt x="34" y="167"/>
                  </a:cubicBezTo>
                  <a:cubicBezTo>
                    <a:pt x="67" y="301"/>
                    <a:pt x="101" y="468"/>
                    <a:pt x="167" y="668"/>
                  </a:cubicBezTo>
                  <a:cubicBezTo>
                    <a:pt x="301" y="1135"/>
                    <a:pt x="467" y="1735"/>
                    <a:pt x="668" y="2469"/>
                  </a:cubicBezTo>
                  <a:cubicBezTo>
                    <a:pt x="1101" y="4004"/>
                    <a:pt x="1635" y="6105"/>
                    <a:pt x="2235" y="8440"/>
                  </a:cubicBezTo>
                  <a:cubicBezTo>
                    <a:pt x="2802" y="10808"/>
                    <a:pt x="3370" y="12910"/>
                    <a:pt x="3837" y="14411"/>
                  </a:cubicBezTo>
                  <a:cubicBezTo>
                    <a:pt x="4037" y="15178"/>
                    <a:pt x="4237" y="15779"/>
                    <a:pt x="4370" y="16212"/>
                  </a:cubicBezTo>
                  <a:cubicBezTo>
                    <a:pt x="4437" y="16412"/>
                    <a:pt x="4504" y="16546"/>
                    <a:pt x="4537" y="16679"/>
                  </a:cubicBezTo>
                  <a:cubicBezTo>
                    <a:pt x="4570" y="16746"/>
                    <a:pt x="4604" y="16779"/>
                    <a:pt x="4637" y="16846"/>
                  </a:cubicBezTo>
                  <a:cubicBezTo>
                    <a:pt x="4604" y="16779"/>
                    <a:pt x="4604" y="16713"/>
                    <a:pt x="4604" y="16679"/>
                  </a:cubicBezTo>
                  <a:lnTo>
                    <a:pt x="4437" y="16179"/>
                  </a:lnTo>
                  <a:cubicBezTo>
                    <a:pt x="4337" y="15745"/>
                    <a:pt x="4170" y="15111"/>
                    <a:pt x="3937" y="14378"/>
                  </a:cubicBezTo>
                  <a:cubicBezTo>
                    <a:pt x="3536" y="12843"/>
                    <a:pt x="2969" y="10742"/>
                    <a:pt x="2402" y="8407"/>
                  </a:cubicBezTo>
                  <a:cubicBezTo>
                    <a:pt x="1802" y="6072"/>
                    <a:pt x="1235" y="3970"/>
                    <a:pt x="801" y="2436"/>
                  </a:cubicBezTo>
                  <a:cubicBezTo>
                    <a:pt x="568" y="1669"/>
                    <a:pt x="367" y="1068"/>
                    <a:pt x="234" y="668"/>
                  </a:cubicBezTo>
                  <a:lnTo>
                    <a:pt x="67" y="167"/>
                  </a:lnTo>
                  <a:cubicBezTo>
                    <a:pt x="34" y="101"/>
                    <a:pt x="34" y="67"/>
                    <a:pt x="0"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2"/>
            <p:cNvSpPr/>
            <p:nvPr/>
          </p:nvSpPr>
          <p:spPr>
            <a:xfrm>
              <a:off x="5313125" y="2523925"/>
              <a:ext cx="435350" cy="90075"/>
            </a:xfrm>
            <a:custGeom>
              <a:avLst/>
              <a:gdLst/>
              <a:ahLst/>
              <a:cxnLst/>
              <a:rect l="l" t="t" r="r" b="b"/>
              <a:pathLst>
                <a:path w="17414" h="3603" extrusionOk="0">
                  <a:moveTo>
                    <a:pt x="17246" y="0"/>
                  </a:moveTo>
                  <a:lnTo>
                    <a:pt x="16713" y="100"/>
                  </a:lnTo>
                  <a:cubicBezTo>
                    <a:pt x="16279" y="167"/>
                    <a:pt x="15645" y="267"/>
                    <a:pt x="14845" y="434"/>
                  </a:cubicBezTo>
                  <a:cubicBezTo>
                    <a:pt x="13244" y="734"/>
                    <a:pt x="11075" y="1168"/>
                    <a:pt x="8707" y="1701"/>
                  </a:cubicBezTo>
                  <a:cubicBezTo>
                    <a:pt x="6305" y="2235"/>
                    <a:pt x="4137" y="2735"/>
                    <a:pt x="2569" y="3069"/>
                  </a:cubicBezTo>
                  <a:lnTo>
                    <a:pt x="701" y="3436"/>
                  </a:lnTo>
                  <a:lnTo>
                    <a:pt x="201" y="3569"/>
                  </a:lnTo>
                  <a:lnTo>
                    <a:pt x="1" y="3603"/>
                  </a:lnTo>
                  <a:lnTo>
                    <a:pt x="201" y="3603"/>
                  </a:lnTo>
                  <a:lnTo>
                    <a:pt x="701" y="3536"/>
                  </a:lnTo>
                  <a:cubicBezTo>
                    <a:pt x="1168" y="3469"/>
                    <a:pt x="1802" y="3336"/>
                    <a:pt x="2603" y="3202"/>
                  </a:cubicBezTo>
                  <a:cubicBezTo>
                    <a:pt x="4170" y="2902"/>
                    <a:pt x="6339" y="2435"/>
                    <a:pt x="8740" y="1901"/>
                  </a:cubicBezTo>
                  <a:cubicBezTo>
                    <a:pt x="11109" y="1368"/>
                    <a:pt x="13310" y="901"/>
                    <a:pt x="14878" y="567"/>
                  </a:cubicBezTo>
                  <a:lnTo>
                    <a:pt x="16746" y="167"/>
                  </a:lnTo>
                  <a:lnTo>
                    <a:pt x="17246" y="67"/>
                  </a:lnTo>
                  <a:cubicBezTo>
                    <a:pt x="17280" y="67"/>
                    <a:pt x="17346" y="33"/>
                    <a:pt x="17413"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2"/>
            <p:cNvSpPr/>
            <p:nvPr/>
          </p:nvSpPr>
          <p:spPr>
            <a:xfrm>
              <a:off x="4354950" y="407350"/>
              <a:ext cx="1414375" cy="1501150"/>
            </a:xfrm>
            <a:custGeom>
              <a:avLst/>
              <a:gdLst/>
              <a:ahLst/>
              <a:cxnLst/>
              <a:rect l="l" t="t" r="r" b="b"/>
              <a:pathLst>
                <a:path w="56575" h="60046" extrusionOk="0">
                  <a:moveTo>
                    <a:pt x="17534" y="0"/>
                  </a:moveTo>
                  <a:cubicBezTo>
                    <a:pt x="17025" y="0"/>
                    <a:pt x="16516" y="34"/>
                    <a:pt x="16012" y="103"/>
                  </a:cubicBezTo>
                  <a:cubicBezTo>
                    <a:pt x="11642" y="736"/>
                    <a:pt x="7806" y="3605"/>
                    <a:pt x="5338" y="7241"/>
                  </a:cubicBezTo>
                  <a:cubicBezTo>
                    <a:pt x="2836" y="10877"/>
                    <a:pt x="768" y="17248"/>
                    <a:pt x="0" y="21585"/>
                  </a:cubicBezTo>
                  <a:lnTo>
                    <a:pt x="34" y="21618"/>
                  </a:lnTo>
                  <a:cubicBezTo>
                    <a:pt x="6205" y="22752"/>
                    <a:pt x="7306" y="22919"/>
                    <a:pt x="13543" y="23686"/>
                  </a:cubicBezTo>
                  <a:cubicBezTo>
                    <a:pt x="19815" y="24453"/>
                    <a:pt x="30122" y="26455"/>
                    <a:pt x="34859" y="30624"/>
                  </a:cubicBezTo>
                  <a:cubicBezTo>
                    <a:pt x="37894" y="33360"/>
                    <a:pt x="41363" y="36429"/>
                    <a:pt x="43265" y="40065"/>
                  </a:cubicBezTo>
                  <a:cubicBezTo>
                    <a:pt x="46600" y="46436"/>
                    <a:pt x="49236" y="53141"/>
                    <a:pt x="51204" y="60045"/>
                  </a:cubicBezTo>
                  <a:cubicBezTo>
                    <a:pt x="53539" y="55842"/>
                    <a:pt x="55740" y="51406"/>
                    <a:pt x="56174" y="46603"/>
                  </a:cubicBezTo>
                  <a:cubicBezTo>
                    <a:pt x="56574" y="41799"/>
                    <a:pt x="54840" y="36529"/>
                    <a:pt x="50737" y="33960"/>
                  </a:cubicBezTo>
                  <a:cubicBezTo>
                    <a:pt x="48869" y="32793"/>
                    <a:pt x="46500" y="32192"/>
                    <a:pt x="45133" y="30424"/>
                  </a:cubicBezTo>
                  <a:cubicBezTo>
                    <a:pt x="43465" y="28289"/>
                    <a:pt x="43865" y="25254"/>
                    <a:pt x="43832" y="22519"/>
                  </a:cubicBezTo>
                  <a:cubicBezTo>
                    <a:pt x="43832" y="19817"/>
                    <a:pt x="42798" y="16514"/>
                    <a:pt x="40129" y="15981"/>
                  </a:cubicBezTo>
                  <a:cubicBezTo>
                    <a:pt x="39884" y="15933"/>
                    <a:pt x="39641" y="15913"/>
                    <a:pt x="39398" y="15913"/>
                  </a:cubicBezTo>
                  <a:cubicBezTo>
                    <a:pt x="37674" y="15913"/>
                    <a:pt x="35983" y="16956"/>
                    <a:pt x="34227" y="16956"/>
                  </a:cubicBezTo>
                  <a:cubicBezTo>
                    <a:pt x="34138" y="16956"/>
                    <a:pt x="34048" y="16954"/>
                    <a:pt x="33958" y="16948"/>
                  </a:cubicBezTo>
                  <a:cubicBezTo>
                    <a:pt x="31623" y="16748"/>
                    <a:pt x="29922" y="14513"/>
                    <a:pt x="29155" y="12278"/>
                  </a:cubicBezTo>
                  <a:cubicBezTo>
                    <a:pt x="28387" y="10043"/>
                    <a:pt x="28187" y="7608"/>
                    <a:pt x="27153" y="5506"/>
                  </a:cubicBezTo>
                  <a:cubicBezTo>
                    <a:pt x="25410" y="2021"/>
                    <a:pt x="21470" y="0"/>
                    <a:pt x="175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2"/>
            <p:cNvSpPr/>
            <p:nvPr/>
          </p:nvSpPr>
          <p:spPr>
            <a:xfrm>
              <a:off x="2195900" y="1075375"/>
              <a:ext cx="1185050" cy="858975"/>
            </a:xfrm>
            <a:custGeom>
              <a:avLst/>
              <a:gdLst/>
              <a:ahLst/>
              <a:cxnLst/>
              <a:rect l="l" t="t" r="r" b="b"/>
              <a:pathLst>
                <a:path w="47402" h="34359" extrusionOk="0">
                  <a:moveTo>
                    <a:pt x="44699" y="1"/>
                  </a:moveTo>
                  <a:cubicBezTo>
                    <a:pt x="29255" y="1101"/>
                    <a:pt x="12376" y="3170"/>
                    <a:pt x="1" y="7906"/>
                  </a:cubicBezTo>
                  <a:lnTo>
                    <a:pt x="3904" y="34359"/>
                  </a:lnTo>
                  <a:cubicBezTo>
                    <a:pt x="3904" y="34359"/>
                    <a:pt x="26292" y="26356"/>
                    <a:pt x="45406" y="26356"/>
                  </a:cubicBezTo>
                  <a:cubicBezTo>
                    <a:pt x="46076" y="26356"/>
                    <a:pt x="46741" y="26366"/>
                    <a:pt x="47401" y="26386"/>
                  </a:cubicBezTo>
                  <a:lnTo>
                    <a:pt x="4469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2"/>
            <p:cNvSpPr/>
            <p:nvPr/>
          </p:nvSpPr>
          <p:spPr>
            <a:xfrm>
              <a:off x="2195900" y="1075375"/>
              <a:ext cx="1185050" cy="858975"/>
            </a:xfrm>
            <a:custGeom>
              <a:avLst/>
              <a:gdLst/>
              <a:ahLst/>
              <a:cxnLst/>
              <a:rect l="l" t="t" r="r" b="b"/>
              <a:pathLst>
                <a:path w="47402" h="34359" extrusionOk="0">
                  <a:moveTo>
                    <a:pt x="44699" y="1"/>
                  </a:moveTo>
                  <a:cubicBezTo>
                    <a:pt x="29255" y="1101"/>
                    <a:pt x="12376" y="3170"/>
                    <a:pt x="1" y="7906"/>
                  </a:cubicBezTo>
                  <a:lnTo>
                    <a:pt x="3904" y="34359"/>
                  </a:lnTo>
                  <a:cubicBezTo>
                    <a:pt x="3904" y="34359"/>
                    <a:pt x="26292" y="26356"/>
                    <a:pt x="45406" y="26356"/>
                  </a:cubicBezTo>
                  <a:cubicBezTo>
                    <a:pt x="46076" y="26356"/>
                    <a:pt x="46741" y="26366"/>
                    <a:pt x="47401" y="26386"/>
                  </a:cubicBezTo>
                  <a:lnTo>
                    <a:pt x="446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2"/>
            <p:cNvSpPr/>
            <p:nvPr/>
          </p:nvSpPr>
          <p:spPr>
            <a:xfrm>
              <a:off x="2291800" y="1309725"/>
              <a:ext cx="994075" cy="526225"/>
            </a:xfrm>
            <a:custGeom>
              <a:avLst/>
              <a:gdLst/>
              <a:ahLst/>
              <a:cxnLst/>
              <a:rect l="l" t="t" r="r" b="b"/>
              <a:pathLst>
                <a:path w="39763" h="21049" extrusionOk="0">
                  <a:moveTo>
                    <a:pt x="39763" y="13510"/>
                  </a:moveTo>
                  <a:cubicBezTo>
                    <a:pt x="39702" y="13510"/>
                    <a:pt x="39669" y="13510"/>
                    <a:pt x="39639" y="13534"/>
                  </a:cubicBezTo>
                  <a:lnTo>
                    <a:pt x="39639" y="13534"/>
                  </a:lnTo>
                  <a:lnTo>
                    <a:pt x="39763" y="13510"/>
                  </a:lnTo>
                  <a:close/>
                  <a:moveTo>
                    <a:pt x="39639" y="13534"/>
                  </a:moveTo>
                  <a:lnTo>
                    <a:pt x="39596" y="13543"/>
                  </a:lnTo>
                  <a:lnTo>
                    <a:pt x="39562" y="13548"/>
                  </a:lnTo>
                  <a:lnTo>
                    <a:pt x="39562" y="13548"/>
                  </a:lnTo>
                  <a:lnTo>
                    <a:pt x="39629" y="13543"/>
                  </a:lnTo>
                  <a:cubicBezTo>
                    <a:pt x="39632" y="13540"/>
                    <a:pt x="39635" y="13537"/>
                    <a:pt x="39639" y="13534"/>
                  </a:cubicBezTo>
                  <a:close/>
                  <a:moveTo>
                    <a:pt x="1" y="0"/>
                  </a:moveTo>
                  <a:cubicBezTo>
                    <a:pt x="1" y="33"/>
                    <a:pt x="1" y="67"/>
                    <a:pt x="1" y="100"/>
                  </a:cubicBezTo>
                  <a:cubicBezTo>
                    <a:pt x="34" y="200"/>
                    <a:pt x="68" y="300"/>
                    <a:pt x="68" y="400"/>
                  </a:cubicBezTo>
                  <a:cubicBezTo>
                    <a:pt x="101" y="701"/>
                    <a:pt x="168" y="1067"/>
                    <a:pt x="268" y="1568"/>
                  </a:cubicBezTo>
                  <a:cubicBezTo>
                    <a:pt x="434" y="2569"/>
                    <a:pt x="701" y="4070"/>
                    <a:pt x="1002" y="5904"/>
                  </a:cubicBezTo>
                  <a:cubicBezTo>
                    <a:pt x="1635" y="9640"/>
                    <a:pt x="2436" y="14877"/>
                    <a:pt x="3270" y="20915"/>
                  </a:cubicBezTo>
                  <a:lnTo>
                    <a:pt x="3270" y="21048"/>
                  </a:lnTo>
                  <a:lnTo>
                    <a:pt x="3403" y="21015"/>
                  </a:lnTo>
                  <a:cubicBezTo>
                    <a:pt x="5772" y="20248"/>
                    <a:pt x="8407" y="19547"/>
                    <a:pt x="11109" y="18847"/>
                  </a:cubicBezTo>
                  <a:cubicBezTo>
                    <a:pt x="18914" y="16812"/>
                    <a:pt x="26086" y="15478"/>
                    <a:pt x="31290" y="14677"/>
                  </a:cubicBezTo>
                  <a:cubicBezTo>
                    <a:pt x="32591" y="14444"/>
                    <a:pt x="33792" y="14310"/>
                    <a:pt x="34826" y="14143"/>
                  </a:cubicBezTo>
                  <a:cubicBezTo>
                    <a:pt x="35860" y="14010"/>
                    <a:pt x="36760" y="13910"/>
                    <a:pt x="37494" y="13810"/>
                  </a:cubicBezTo>
                  <a:lnTo>
                    <a:pt x="39162" y="13610"/>
                  </a:lnTo>
                  <a:lnTo>
                    <a:pt x="39562" y="13548"/>
                  </a:lnTo>
                  <a:lnTo>
                    <a:pt x="39562" y="13548"/>
                  </a:lnTo>
                  <a:lnTo>
                    <a:pt x="39195" y="13576"/>
                  </a:lnTo>
                  <a:lnTo>
                    <a:pt x="37494" y="13743"/>
                  </a:lnTo>
                  <a:cubicBezTo>
                    <a:pt x="36760" y="13810"/>
                    <a:pt x="35860" y="13910"/>
                    <a:pt x="34826" y="14043"/>
                  </a:cubicBezTo>
                  <a:cubicBezTo>
                    <a:pt x="33792" y="14210"/>
                    <a:pt x="32591" y="14344"/>
                    <a:pt x="31290" y="14544"/>
                  </a:cubicBezTo>
                  <a:cubicBezTo>
                    <a:pt x="24485" y="15544"/>
                    <a:pt x="17747" y="16912"/>
                    <a:pt x="11075" y="18647"/>
                  </a:cubicBezTo>
                  <a:cubicBezTo>
                    <a:pt x="8395" y="19333"/>
                    <a:pt x="5844" y="20019"/>
                    <a:pt x="3482" y="20768"/>
                  </a:cubicBezTo>
                  <a:lnTo>
                    <a:pt x="3482" y="20768"/>
                  </a:lnTo>
                  <a:cubicBezTo>
                    <a:pt x="2623" y="14727"/>
                    <a:pt x="1797" y="9577"/>
                    <a:pt x="1135" y="5904"/>
                  </a:cubicBezTo>
                  <a:cubicBezTo>
                    <a:pt x="835" y="4036"/>
                    <a:pt x="535" y="2569"/>
                    <a:pt x="334" y="1568"/>
                  </a:cubicBezTo>
                  <a:cubicBezTo>
                    <a:pt x="234" y="1067"/>
                    <a:pt x="168" y="667"/>
                    <a:pt x="101" y="400"/>
                  </a:cubicBezTo>
                  <a:cubicBezTo>
                    <a:pt x="68" y="300"/>
                    <a:pt x="34" y="200"/>
                    <a:pt x="34" y="100"/>
                  </a:cubicBezTo>
                  <a:cubicBezTo>
                    <a:pt x="34" y="67"/>
                    <a:pt x="34" y="33"/>
                    <a:pt x="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2"/>
            <p:cNvSpPr/>
            <p:nvPr/>
          </p:nvSpPr>
          <p:spPr>
            <a:xfrm>
              <a:off x="2332675" y="1374950"/>
              <a:ext cx="966550" cy="266850"/>
            </a:xfrm>
            <a:custGeom>
              <a:avLst/>
              <a:gdLst/>
              <a:ahLst/>
              <a:cxnLst/>
              <a:rect l="l" t="t" r="r" b="b"/>
              <a:pathLst>
                <a:path w="38662" h="10674" extrusionOk="0">
                  <a:moveTo>
                    <a:pt x="33155" y="1"/>
                  </a:moveTo>
                  <a:cubicBezTo>
                    <a:pt x="33001" y="1"/>
                    <a:pt x="32845" y="9"/>
                    <a:pt x="32690" y="26"/>
                  </a:cubicBezTo>
                  <a:cubicBezTo>
                    <a:pt x="32023" y="93"/>
                    <a:pt x="31389" y="326"/>
                    <a:pt x="30856" y="727"/>
                  </a:cubicBezTo>
                  <a:cubicBezTo>
                    <a:pt x="30289" y="1127"/>
                    <a:pt x="29788" y="1661"/>
                    <a:pt x="29388" y="2261"/>
                  </a:cubicBezTo>
                  <a:cubicBezTo>
                    <a:pt x="28554" y="3495"/>
                    <a:pt x="28020" y="4996"/>
                    <a:pt x="27387" y="6498"/>
                  </a:cubicBezTo>
                  <a:cubicBezTo>
                    <a:pt x="27086" y="7265"/>
                    <a:pt x="26619" y="7932"/>
                    <a:pt x="25986" y="8499"/>
                  </a:cubicBezTo>
                  <a:cubicBezTo>
                    <a:pt x="25685" y="8766"/>
                    <a:pt x="25285" y="8933"/>
                    <a:pt x="24885" y="9033"/>
                  </a:cubicBezTo>
                  <a:cubicBezTo>
                    <a:pt x="24773" y="9050"/>
                    <a:pt x="24661" y="9058"/>
                    <a:pt x="24549" y="9058"/>
                  </a:cubicBezTo>
                  <a:cubicBezTo>
                    <a:pt x="24229" y="9058"/>
                    <a:pt x="23914" y="8990"/>
                    <a:pt x="23617" y="8866"/>
                  </a:cubicBezTo>
                  <a:cubicBezTo>
                    <a:pt x="22817" y="8466"/>
                    <a:pt x="22116" y="7899"/>
                    <a:pt x="21549" y="7198"/>
                  </a:cubicBezTo>
                  <a:cubicBezTo>
                    <a:pt x="20915" y="6564"/>
                    <a:pt x="20248" y="5830"/>
                    <a:pt x="19281" y="5497"/>
                  </a:cubicBezTo>
                  <a:cubicBezTo>
                    <a:pt x="18919" y="5380"/>
                    <a:pt x="18547" y="5324"/>
                    <a:pt x="18177" y="5324"/>
                  </a:cubicBezTo>
                  <a:cubicBezTo>
                    <a:pt x="17591" y="5324"/>
                    <a:pt x="17010" y="5465"/>
                    <a:pt x="16479" y="5730"/>
                  </a:cubicBezTo>
                  <a:cubicBezTo>
                    <a:pt x="16045" y="5964"/>
                    <a:pt x="15678" y="6231"/>
                    <a:pt x="15378" y="6598"/>
                  </a:cubicBezTo>
                  <a:cubicBezTo>
                    <a:pt x="15078" y="6965"/>
                    <a:pt x="14844" y="7331"/>
                    <a:pt x="14644" y="7765"/>
                  </a:cubicBezTo>
                  <a:cubicBezTo>
                    <a:pt x="14244" y="8566"/>
                    <a:pt x="13944" y="9400"/>
                    <a:pt x="13343" y="9967"/>
                  </a:cubicBezTo>
                  <a:cubicBezTo>
                    <a:pt x="13043" y="10267"/>
                    <a:pt x="12643" y="10434"/>
                    <a:pt x="12242" y="10467"/>
                  </a:cubicBezTo>
                  <a:cubicBezTo>
                    <a:pt x="12191" y="10471"/>
                    <a:pt x="12139" y="10473"/>
                    <a:pt x="12087" y="10473"/>
                  </a:cubicBezTo>
                  <a:cubicBezTo>
                    <a:pt x="11740" y="10473"/>
                    <a:pt x="11399" y="10379"/>
                    <a:pt x="11108" y="10234"/>
                  </a:cubicBezTo>
                  <a:cubicBezTo>
                    <a:pt x="10408" y="9833"/>
                    <a:pt x="9841" y="9300"/>
                    <a:pt x="9440" y="8599"/>
                  </a:cubicBezTo>
                  <a:cubicBezTo>
                    <a:pt x="9073" y="7932"/>
                    <a:pt x="8773" y="7265"/>
                    <a:pt x="8540" y="6564"/>
                  </a:cubicBezTo>
                  <a:cubicBezTo>
                    <a:pt x="8273" y="5897"/>
                    <a:pt x="7973" y="5263"/>
                    <a:pt x="7606" y="4663"/>
                  </a:cubicBezTo>
                  <a:cubicBezTo>
                    <a:pt x="7239" y="4096"/>
                    <a:pt x="6738" y="3629"/>
                    <a:pt x="6138" y="3329"/>
                  </a:cubicBezTo>
                  <a:cubicBezTo>
                    <a:pt x="5596" y="3049"/>
                    <a:pt x="5008" y="2907"/>
                    <a:pt x="4422" y="2907"/>
                  </a:cubicBezTo>
                  <a:cubicBezTo>
                    <a:pt x="3891" y="2907"/>
                    <a:pt x="3361" y="3024"/>
                    <a:pt x="2869" y="3262"/>
                  </a:cubicBezTo>
                  <a:cubicBezTo>
                    <a:pt x="2068" y="3595"/>
                    <a:pt x="1368" y="4096"/>
                    <a:pt x="834" y="4763"/>
                  </a:cubicBezTo>
                  <a:cubicBezTo>
                    <a:pt x="467" y="5163"/>
                    <a:pt x="234" y="5664"/>
                    <a:pt x="100" y="6197"/>
                  </a:cubicBezTo>
                  <a:cubicBezTo>
                    <a:pt x="34" y="6364"/>
                    <a:pt x="0" y="6531"/>
                    <a:pt x="0" y="6731"/>
                  </a:cubicBezTo>
                  <a:cubicBezTo>
                    <a:pt x="0" y="6731"/>
                    <a:pt x="34" y="6531"/>
                    <a:pt x="134" y="6197"/>
                  </a:cubicBezTo>
                  <a:cubicBezTo>
                    <a:pt x="301" y="5697"/>
                    <a:pt x="534" y="5230"/>
                    <a:pt x="901" y="4830"/>
                  </a:cubicBezTo>
                  <a:cubicBezTo>
                    <a:pt x="1435" y="4163"/>
                    <a:pt x="2135" y="3696"/>
                    <a:pt x="2902" y="3362"/>
                  </a:cubicBezTo>
                  <a:cubicBezTo>
                    <a:pt x="3369" y="3144"/>
                    <a:pt x="3873" y="3035"/>
                    <a:pt x="4378" y="3035"/>
                  </a:cubicBezTo>
                  <a:cubicBezTo>
                    <a:pt x="4956" y="3035"/>
                    <a:pt x="5538" y="3177"/>
                    <a:pt x="6071" y="3462"/>
                  </a:cubicBezTo>
                  <a:cubicBezTo>
                    <a:pt x="6638" y="3762"/>
                    <a:pt x="7105" y="4196"/>
                    <a:pt x="7439" y="4730"/>
                  </a:cubicBezTo>
                  <a:cubicBezTo>
                    <a:pt x="7806" y="5330"/>
                    <a:pt x="8106" y="5964"/>
                    <a:pt x="8373" y="6631"/>
                  </a:cubicBezTo>
                  <a:cubicBezTo>
                    <a:pt x="8606" y="7331"/>
                    <a:pt x="8907" y="8032"/>
                    <a:pt x="9274" y="8699"/>
                  </a:cubicBezTo>
                  <a:cubicBezTo>
                    <a:pt x="9674" y="9400"/>
                    <a:pt x="10274" y="10000"/>
                    <a:pt x="11008" y="10400"/>
                  </a:cubicBezTo>
                  <a:cubicBezTo>
                    <a:pt x="11328" y="10575"/>
                    <a:pt x="11700" y="10674"/>
                    <a:pt x="12077" y="10674"/>
                  </a:cubicBezTo>
                  <a:cubicBezTo>
                    <a:pt x="12132" y="10674"/>
                    <a:pt x="12187" y="10671"/>
                    <a:pt x="12242" y="10667"/>
                  </a:cubicBezTo>
                  <a:cubicBezTo>
                    <a:pt x="12709" y="10634"/>
                    <a:pt x="13110" y="10434"/>
                    <a:pt x="13443" y="10133"/>
                  </a:cubicBezTo>
                  <a:cubicBezTo>
                    <a:pt x="14110" y="9533"/>
                    <a:pt x="14411" y="8632"/>
                    <a:pt x="14811" y="7865"/>
                  </a:cubicBezTo>
                  <a:cubicBezTo>
                    <a:pt x="15011" y="7465"/>
                    <a:pt x="15245" y="7098"/>
                    <a:pt x="15511" y="6731"/>
                  </a:cubicBezTo>
                  <a:cubicBezTo>
                    <a:pt x="15812" y="6397"/>
                    <a:pt x="16145" y="6131"/>
                    <a:pt x="16545" y="5930"/>
                  </a:cubicBezTo>
                  <a:cubicBezTo>
                    <a:pt x="17050" y="5688"/>
                    <a:pt x="17592" y="5556"/>
                    <a:pt x="18141" y="5556"/>
                  </a:cubicBezTo>
                  <a:cubicBezTo>
                    <a:pt x="18498" y="5556"/>
                    <a:pt x="18859" y="5612"/>
                    <a:pt x="19214" y="5730"/>
                  </a:cubicBezTo>
                  <a:cubicBezTo>
                    <a:pt x="20982" y="6331"/>
                    <a:pt x="21749" y="8366"/>
                    <a:pt x="23517" y="9066"/>
                  </a:cubicBezTo>
                  <a:cubicBezTo>
                    <a:pt x="23812" y="9179"/>
                    <a:pt x="24122" y="9246"/>
                    <a:pt x="24437" y="9246"/>
                  </a:cubicBezTo>
                  <a:cubicBezTo>
                    <a:pt x="24585" y="9246"/>
                    <a:pt x="24735" y="9232"/>
                    <a:pt x="24885" y="9199"/>
                  </a:cubicBezTo>
                  <a:cubicBezTo>
                    <a:pt x="25318" y="9133"/>
                    <a:pt x="25752" y="8933"/>
                    <a:pt x="26086" y="8632"/>
                  </a:cubicBezTo>
                  <a:cubicBezTo>
                    <a:pt x="26719" y="8065"/>
                    <a:pt x="27220" y="7331"/>
                    <a:pt x="27553" y="6531"/>
                  </a:cubicBezTo>
                  <a:cubicBezTo>
                    <a:pt x="28154" y="5030"/>
                    <a:pt x="28687" y="3562"/>
                    <a:pt x="29521" y="2361"/>
                  </a:cubicBezTo>
                  <a:cubicBezTo>
                    <a:pt x="29888" y="1761"/>
                    <a:pt x="30355" y="1260"/>
                    <a:pt x="30922" y="827"/>
                  </a:cubicBezTo>
                  <a:cubicBezTo>
                    <a:pt x="31423" y="460"/>
                    <a:pt x="32023" y="193"/>
                    <a:pt x="32657" y="126"/>
                  </a:cubicBezTo>
                  <a:cubicBezTo>
                    <a:pt x="32803" y="109"/>
                    <a:pt x="32952" y="101"/>
                    <a:pt x="33102" y="101"/>
                  </a:cubicBezTo>
                  <a:cubicBezTo>
                    <a:pt x="33532" y="101"/>
                    <a:pt x="33971" y="169"/>
                    <a:pt x="34392" y="293"/>
                  </a:cubicBezTo>
                  <a:cubicBezTo>
                    <a:pt x="34625" y="393"/>
                    <a:pt x="34892" y="460"/>
                    <a:pt x="35125" y="593"/>
                  </a:cubicBezTo>
                  <a:cubicBezTo>
                    <a:pt x="35359" y="693"/>
                    <a:pt x="35592" y="793"/>
                    <a:pt x="35793" y="927"/>
                  </a:cubicBezTo>
                  <a:cubicBezTo>
                    <a:pt x="36526" y="1361"/>
                    <a:pt x="37160" y="1928"/>
                    <a:pt x="37694" y="2595"/>
                  </a:cubicBezTo>
                  <a:cubicBezTo>
                    <a:pt x="37994" y="2995"/>
                    <a:pt x="38261" y="3462"/>
                    <a:pt x="38461" y="3929"/>
                  </a:cubicBezTo>
                  <a:cubicBezTo>
                    <a:pt x="38595" y="4296"/>
                    <a:pt x="38661" y="4463"/>
                    <a:pt x="38661" y="4463"/>
                  </a:cubicBezTo>
                  <a:cubicBezTo>
                    <a:pt x="38661" y="4429"/>
                    <a:pt x="38661" y="4429"/>
                    <a:pt x="38661" y="4396"/>
                  </a:cubicBezTo>
                  <a:cubicBezTo>
                    <a:pt x="38628" y="4263"/>
                    <a:pt x="38595" y="4096"/>
                    <a:pt x="38561" y="3962"/>
                  </a:cubicBezTo>
                  <a:cubicBezTo>
                    <a:pt x="38361" y="3462"/>
                    <a:pt x="38094" y="2995"/>
                    <a:pt x="37794" y="2561"/>
                  </a:cubicBezTo>
                  <a:cubicBezTo>
                    <a:pt x="37093" y="1694"/>
                    <a:pt x="36226" y="960"/>
                    <a:pt x="35225" y="493"/>
                  </a:cubicBezTo>
                  <a:cubicBezTo>
                    <a:pt x="34959" y="360"/>
                    <a:pt x="34725" y="260"/>
                    <a:pt x="34458" y="193"/>
                  </a:cubicBezTo>
                  <a:cubicBezTo>
                    <a:pt x="34038" y="69"/>
                    <a:pt x="33599" y="1"/>
                    <a:pt x="33155"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2"/>
            <p:cNvSpPr/>
            <p:nvPr/>
          </p:nvSpPr>
          <p:spPr>
            <a:xfrm>
              <a:off x="2250950" y="1398825"/>
              <a:ext cx="24200" cy="6950"/>
            </a:xfrm>
            <a:custGeom>
              <a:avLst/>
              <a:gdLst/>
              <a:ahLst/>
              <a:cxnLst/>
              <a:rect l="l" t="t" r="r" b="b"/>
              <a:pathLst>
                <a:path w="968" h="278" extrusionOk="0">
                  <a:moveTo>
                    <a:pt x="844" y="0"/>
                  </a:moveTo>
                  <a:cubicBezTo>
                    <a:pt x="753" y="0"/>
                    <a:pt x="621" y="19"/>
                    <a:pt x="467" y="39"/>
                  </a:cubicBezTo>
                  <a:cubicBezTo>
                    <a:pt x="200" y="105"/>
                    <a:pt x="0" y="205"/>
                    <a:pt x="34" y="239"/>
                  </a:cubicBezTo>
                  <a:cubicBezTo>
                    <a:pt x="34" y="258"/>
                    <a:pt x="100" y="277"/>
                    <a:pt x="208" y="277"/>
                  </a:cubicBezTo>
                  <a:cubicBezTo>
                    <a:pt x="287" y="277"/>
                    <a:pt x="388" y="267"/>
                    <a:pt x="501" y="239"/>
                  </a:cubicBezTo>
                  <a:cubicBezTo>
                    <a:pt x="768" y="205"/>
                    <a:pt x="968" y="105"/>
                    <a:pt x="968" y="39"/>
                  </a:cubicBezTo>
                  <a:cubicBezTo>
                    <a:pt x="954" y="10"/>
                    <a:pt x="910" y="0"/>
                    <a:pt x="844"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2"/>
            <p:cNvSpPr/>
            <p:nvPr/>
          </p:nvSpPr>
          <p:spPr>
            <a:xfrm>
              <a:off x="2273450" y="1519825"/>
              <a:ext cx="19225" cy="10100"/>
            </a:xfrm>
            <a:custGeom>
              <a:avLst/>
              <a:gdLst/>
              <a:ahLst/>
              <a:cxnLst/>
              <a:rect l="l" t="t" r="r" b="b"/>
              <a:pathLst>
                <a:path w="769" h="404" extrusionOk="0">
                  <a:moveTo>
                    <a:pt x="654" y="1"/>
                  </a:moveTo>
                  <a:cubicBezTo>
                    <a:pt x="579" y="1"/>
                    <a:pt x="464" y="37"/>
                    <a:pt x="335" y="102"/>
                  </a:cubicBezTo>
                  <a:cubicBezTo>
                    <a:pt x="101" y="202"/>
                    <a:pt x="1" y="336"/>
                    <a:pt x="1" y="369"/>
                  </a:cubicBezTo>
                  <a:cubicBezTo>
                    <a:pt x="1" y="393"/>
                    <a:pt x="26" y="404"/>
                    <a:pt x="67" y="404"/>
                  </a:cubicBezTo>
                  <a:cubicBezTo>
                    <a:pt x="143" y="404"/>
                    <a:pt x="272" y="367"/>
                    <a:pt x="401" y="302"/>
                  </a:cubicBezTo>
                  <a:cubicBezTo>
                    <a:pt x="601" y="202"/>
                    <a:pt x="768" y="69"/>
                    <a:pt x="735" y="35"/>
                  </a:cubicBezTo>
                  <a:cubicBezTo>
                    <a:pt x="723" y="12"/>
                    <a:pt x="694" y="1"/>
                    <a:pt x="65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2"/>
            <p:cNvSpPr/>
            <p:nvPr/>
          </p:nvSpPr>
          <p:spPr>
            <a:xfrm>
              <a:off x="2294300" y="1651900"/>
              <a:ext cx="19225" cy="8425"/>
            </a:xfrm>
            <a:custGeom>
              <a:avLst/>
              <a:gdLst/>
              <a:ahLst/>
              <a:cxnLst/>
              <a:rect l="l" t="t" r="r" b="b"/>
              <a:pathLst>
                <a:path w="769" h="337" extrusionOk="0">
                  <a:moveTo>
                    <a:pt x="663" y="1"/>
                  </a:moveTo>
                  <a:cubicBezTo>
                    <a:pt x="585" y="1"/>
                    <a:pt x="471" y="17"/>
                    <a:pt x="334" y="56"/>
                  </a:cubicBezTo>
                  <a:cubicBezTo>
                    <a:pt x="134" y="123"/>
                    <a:pt x="1" y="256"/>
                    <a:pt x="1" y="290"/>
                  </a:cubicBezTo>
                  <a:cubicBezTo>
                    <a:pt x="1" y="320"/>
                    <a:pt x="41" y="336"/>
                    <a:pt x="104" y="336"/>
                  </a:cubicBezTo>
                  <a:cubicBezTo>
                    <a:pt x="181" y="336"/>
                    <a:pt x="291" y="311"/>
                    <a:pt x="401" y="256"/>
                  </a:cubicBezTo>
                  <a:cubicBezTo>
                    <a:pt x="635" y="190"/>
                    <a:pt x="768" y="90"/>
                    <a:pt x="768" y="23"/>
                  </a:cubicBezTo>
                  <a:cubicBezTo>
                    <a:pt x="754" y="9"/>
                    <a:pt x="718" y="1"/>
                    <a:pt x="663"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2"/>
            <p:cNvSpPr/>
            <p:nvPr/>
          </p:nvSpPr>
          <p:spPr>
            <a:xfrm>
              <a:off x="2316825" y="1781400"/>
              <a:ext cx="22550" cy="8400"/>
            </a:xfrm>
            <a:custGeom>
              <a:avLst/>
              <a:gdLst/>
              <a:ahLst/>
              <a:cxnLst/>
              <a:rect l="l" t="t" r="r" b="b"/>
              <a:pathLst>
                <a:path w="902" h="336" extrusionOk="0">
                  <a:moveTo>
                    <a:pt x="753" y="0"/>
                  </a:moveTo>
                  <a:cubicBezTo>
                    <a:pt x="658" y="0"/>
                    <a:pt x="529" y="25"/>
                    <a:pt x="401" y="80"/>
                  </a:cubicBezTo>
                  <a:cubicBezTo>
                    <a:pt x="167" y="147"/>
                    <a:pt x="1" y="247"/>
                    <a:pt x="1" y="313"/>
                  </a:cubicBezTo>
                  <a:cubicBezTo>
                    <a:pt x="14" y="327"/>
                    <a:pt x="51" y="335"/>
                    <a:pt x="108" y="335"/>
                  </a:cubicBezTo>
                  <a:cubicBezTo>
                    <a:pt x="189" y="335"/>
                    <a:pt x="311" y="319"/>
                    <a:pt x="468" y="280"/>
                  </a:cubicBezTo>
                  <a:cubicBezTo>
                    <a:pt x="734" y="213"/>
                    <a:pt x="901" y="80"/>
                    <a:pt x="901" y="47"/>
                  </a:cubicBezTo>
                  <a:cubicBezTo>
                    <a:pt x="886" y="17"/>
                    <a:pt x="831" y="0"/>
                    <a:pt x="75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2"/>
            <p:cNvSpPr/>
            <p:nvPr/>
          </p:nvSpPr>
          <p:spPr>
            <a:xfrm>
              <a:off x="3067350" y="1134600"/>
              <a:ext cx="193500" cy="177650"/>
            </a:xfrm>
            <a:custGeom>
              <a:avLst/>
              <a:gdLst/>
              <a:ahLst/>
              <a:cxnLst/>
              <a:rect l="l" t="t" r="r" b="b"/>
              <a:pathLst>
                <a:path w="7740" h="7106" extrusionOk="0">
                  <a:moveTo>
                    <a:pt x="6980" y="178"/>
                  </a:moveTo>
                  <a:cubicBezTo>
                    <a:pt x="7144" y="1922"/>
                    <a:pt x="7308" y="3922"/>
                    <a:pt x="7504" y="6051"/>
                  </a:cubicBezTo>
                  <a:lnTo>
                    <a:pt x="7504" y="6051"/>
                  </a:lnTo>
                  <a:lnTo>
                    <a:pt x="791" y="6927"/>
                  </a:lnTo>
                  <a:lnTo>
                    <a:pt x="791" y="6927"/>
                  </a:lnTo>
                  <a:cubicBezTo>
                    <a:pt x="562" y="5161"/>
                    <a:pt x="366" y="3720"/>
                    <a:pt x="234" y="2635"/>
                  </a:cubicBezTo>
                  <a:cubicBezTo>
                    <a:pt x="168" y="2135"/>
                    <a:pt x="134" y="1701"/>
                    <a:pt x="68" y="1401"/>
                  </a:cubicBezTo>
                  <a:cubicBezTo>
                    <a:pt x="68" y="1278"/>
                    <a:pt x="39" y="1127"/>
                    <a:pt x="9" y="1000"/>
                  </a:cubicBezTo>
                  <a:lnTo>
                    <a:pt x="9" y="1000"/>
                  </a:lnTo>
                  <a:lnTo>
                    <a:pt x="6980" y="178"/>
                  </a:lnTo>
                  <a:close/>
                  <a:moveTo>
                    <a:pt x="7073" y="0"/>
                  </a:moveTo>
                  <a:cubicBezTo>
                    <a:pt x="4971" y="234"/>
                    <a:pt x="3203" y="467"/>
                    <a:pt x="1969" y="667"/>
                  </a:cubicBezTo>
                  <a:cubicBezTo>
                    <a:pt x="1369" y="734"/>
                    <a:pt x="868" y="801"/>
                    <a:pt x="535" y="867"/>
                  </a:cubicBezTo>
                  <a:cubicBezTo>
                    <a:pt x="338" y="900"/>
                    <a:pt x="173" y="933"/>
                    <a:pt x="8" y="998"/>
                  </a:cubicBezTo>
                  <a:lnTo>
                    <a:pt x="8" y="998"/>
                  </a:lnTo>
                  <a:cubicBezTo>
                    <a:pt x="6" y="987"/>
                    <a:pt x="3" y="977"/>
                    <a:pt x="1" y="967"/>
                  </a:cubicBezTo>
                  <a:lnTo>
                    <a:pt x="1" y="967"/>
                  </a:lnTo>
                  <a:cubicBezTo>
                    <a:pt x="1" y="978"/>
                    <a:pt x="1" y="990"/>
                    <a:pt x="1" y="1001"/>
                  </a:cubicBezTo>
                  <a:lnTo>
                    <a:pt x="1" y="1001"/>
                  </a:lnTo>
                  <a:cubicBezTo>
                    <a:pt x="1" y="1001"/>
                    <a:pt x="1" y="1001"/>
                    <a:pt x="1" y="1001"/>
                  </a:cubicBezTo>
                  <a:lnTo>
                    <a:pt x="1" y="1001"/>
                  </a:lnTo>
                  <a:lnTo>
                    <a:pt x="1" y="1001"/>
                  </a:lnTo>
                  <a:cubicBezTo>
                    <a:pt x="1" y="1123"/>
                    <a:pt x="4" y="1245"/>
                    <a:pt x="34" y="1368"/>
                  </a:cubicBezTo>
                  <a:cubicBezTo>
                    <a:pt x="68" y="1701"/>
                    <a:pt x="101" y="2102"/>
                    <a:pt x="134" y="2602"/>
                  </a:cubicBezTo>
                  <a:cubicBezTo>
                    <a:pt x="268" y="3669"/>
                    <a:pt x="435" y="5204"/>
                    <a:pt x="601" y="7005"/>
                  </a:cubicBezTo>
                  <a:lnTo>
                    <a:pt x="601" y="7105"/>
                  </a:lnTo>
                  <a:lnTo>
                    <a:pt x="701" y="7105"/>
                  </a:lnTo>
                  <a:lnTo>
                    <a:pt x="7606" y="6271"/>
                  </a:lnTo>
                  <a:lnTo>
                    <a:pt x="7740" y="6271"/>
                  </a:lnTo>
                  <a:lnTo>
                    <a:pt x="7740" y="6171"/>
                  </a:lnTo>
                  <a:lnTo>
                    <a:pt x="7740" y="6071"/>
                  </a:lnTo>
                  <a:cubicBezTo>
                    <a:pt x="7540" y="3903"/>
                    <a:pt x="7340" y="1868"/>
                    <a:pt x="7173" y="100"/>
                  </a:cubicBezTo>
                  <a:lnTo>
                    <a:pt x="7173"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2"/>
            <p:cNvSpPr/>
            <p:nvPr/>
          </p:nvSpPr>
          <p:spPr>
            <a:xfrm>
              <a:off x="3096550" y="1183925"/>
              <a:ext cx="131775" cy="16000"/>
            </a:xfrm>
            <a:custGeom>
              <a:avLst/>
              <a:gdLst/>
              <a:ahLst/>
              <a:cxnLst/>
              <a:rect l="l" t="t" r="r" b="b"/>
              <a:pathLst>
                <a:path w="5271" h="640" extrusionOk="0">
                  <a:moveTo>
                    <a:pt x="3973" y="0"/>
                  </a:moveTo>
                  <a:cubicBezTo>
                    <a:pt x="2630" y="0"/>
                    <a:pt x="1287" y="200"/>
                    <a:pt x="0" y="629"/>
                  </a:cubicBezTo>
                  <a:cubicBezTo>
                    <a:pt x="0" y="636"/>
                    <a:pt x="14" y="639"/>
                    <a:pt x="40" y="639"/>
                  </a:cubicBezTo>
                  <a:cubicBezTo>
                    <a:pt x="257" y="639"/>
                    <a:pt x="1327" y="414"/>
                    <a:pt x="2636" y="295"/>
                  </a:cubicBezTo>
                  <a:cubicBezTo>
                    <a:pt x="4070" y="129"/>
                    <a:pt x="5271" y="129"/>
                    <a:pt x="5271" y="62"/>
                  </a:cubicBezTo>
                  <a:cubicBezTo>
                    <a:pt x="4839" y="21"/>
                    <a:pt x="4406" y="0"/>
                    <a:pt x="397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2"/>
            <p:cNvSpPr/>
            <p:nvPr/>
          </p:nvSpPr>
          <p:spPr>
            <a:xfrm>
              <a:off x="3106550" y="1222450"/>
              <a:ext cx="123450" cy="14275"/>
            </a:xfrm>
            <a:custGeom>
              <a:avLst/>
              <a:gdLst/>
              <a:ahLst/>
              <a:cxnLst/>
              <a:rect l="l" t="t" r="r" b="b"/>
              <a:pathLst>
                <a:path w="4938" h="571" extrusionOk="0">
                  <a:moveTo>
                    <a:pt x="3778" y="1"/>
                  </a:moveTo>
                  <a:cubicBezTo>
                    <a:pt x="3336" y="1"/>
                    <a:pt x="2898" y="35"/>
                    <a:pt x="2469" y="89"/>
                  </a:cubicBezTo>
                  <a:cubicBezTo>
                    <a:pt x="1635" y="122"/>
                    <a:pt x="801" y="289"/>
                    <a:pt x="1" y="556"/>
                  </a:cubicBezTo>
                  <a:cubicBezTo>
                    <a:pt x="6" y="566"/>
                    <a:pt x="38" y="571"/>
                    <a:pt x="92" y="571"/>
                  </a:cubicBezTo>
                  <a:cubicBezTo>
                    <a:pt x="385" y="571"/>
                    <a:pt x="1344" y="435"/>
                    <a:pt x="2469" y="322"/>
                  </a:cubicBezTo>
                  <a:cubicBezTo>
                    <a:pt x="3837" y="189"/>
                    <a:pt x="4938" y="122"/>
                    <a:pt x="4938" y="89"/>
                  </a:cubicBezTo>
                  <a:cubicBezTo>
                    <a:pt x="4550" y="27"/>
                    <a:pt x="4162" y="1"/>
                    <a:pt x="377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2"/>
            <p:cNvSpPr/>
            <p:nvPr/>
          </p:nvSpPr>
          <p:spPr>
            <a:xfrm>
              <a:off x="3117400" y="1257500"/>
              <a:ext cx="71750" cy="10025"/>
            </a:xfrm>
            <a:custGeom>
              <a:avLst/>
              <a:gdLst/>
              <a:ahLst/>
              <a:cxnLst/>
              <a:rect l="l" t="t" r="r" b="b"/>
              <a:pathLst>
                <a:path w="2870" h="401" extrusionOk="0">
                  <a:moveTo>
                    <a:pt x="2331" y="1"/>
                  </a:moveTo>
                  <a:cubicBezTo>
                    <a:pt x="2027" y="1"/>
                    <a:pt x="1731" y="24"/>
                    <a:pt x="1435" y="88"/>
                  </a:cubicBezTo>
                  <a:cubicBezTo>
                    <a:pt x="934" y="121"/>
                    <a:pt x="467" y="221"/>
                    <a:pt x="0" y="388"/>
                  </a:cubicBezTo>
                  <a:cubicBezTo>
                    <a:pt x="134" y="397"/>
                    <a:pt x="266" y="401"/>
                    <a:pt x="396" y="401"/>
                  </a:cubicBezTo>
                  <a:cubicBezTo>
                    <a:pt x="751" y="401"/>
                    <a:pt x="1093" y="370"/>
                    <a:pt x="1435" y="321"/>
                  </a:cubicBezTo>
                  <a:cubicBezTo>
                    <a:pt x="1935" y="288"/>
                    <a:pt x="2402" y="188"/>
                    <a:pt x="2869" y="21"/>
                  </a:cubicBezTo>
                  <a:cubicBezTo>
                    <a:pt x="2686" y="9"/>
                    <a:pt x="2507" y="1"/>
                    <a:pt x="233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2"/>
            <p:cNvSpPr/>
            <p:nvPr/>
          </p:nvSpPr>
          <p:spPr>
            <a:xfrm>
              <a:off x="4006375" y="1058650"/>
              <a:ext cx="1190875" cy="891550"/>
            </a:xfrm>
            <a:custGeom>
              <a:avLst/>
              <a:gdLst/>
              <a:ahLst/>
              <a:cxnLst/>
              <a:rect l="l" t="t" r="r" b="b"/>
              <a:pathLst>
                <a:path w="47635" h="35662" extrusionOk="0">
                  <a:moveTo>
                    <a:pt x="3241" y="1"/>
                  </a:moveTo>
                  <a:cubicBezTo>
                    <a:pt x="3029" y="1"/>
                    <a:pt x="2816" y="1"/>
                    <a:pt x="2602" y="2"/>
                  </a:cubicBezTo>
                  <a:lnTo>
                    <a:pt x="0" y="26955"/>
                  </a:lnTo>
                  <a:cubicBezTo>
                    <a:pt x="17813" y="28556"/>
                    <a:pt x="23750" y="29724"/>
                    <a:pt x="40195" y="35661"/>
                  </a:cubicBezTo>
                  <a:lnTo>
                    <a:pt x="47634" y="8475"/>
                  </a:lnTo>
                  <a:cubicBezTo>
                    <a:pt x="32712" y="3896"/>
                    <a:pt x="20066" y="1"/>
                    <a:pt x="324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2"/>
            <p:cNvSpPr/>
            <p:nvPr/>
          </p:nvSpPr>
          <p:spPr>
            <a:xfrm>
              <a:off x="4006375" y="1058650"/>
              <a:ext cx="1190875" cy="891550"/>
            </a:xfrm>
            <a:custGeom>
              <a:avLst/>
              <a:gdLst/>
              <a:ahLst/>
              <a:cxnLst/>
              <a:rect l="l" t="t" r="r" b="b"/>
              <a:pathLst>
                <a:path w="47635" h="35662" extrusionOk="0">
                  <a:moveTo>
                    <a:pt x="3241" y="1"/>
                  </a:moveTo>
                  <a:cubicBezTo>
                    <a:pt x="3029" y="1"/>
                    <a:pt x="2816" y="1"/>
                    <a:pt x="2602" y="2"/>
                  </a:cubicBezTo>
                  <a:lnTo>
                    <a:pt x="0" y="26955"/>
                  </a:lnTo>
                  <a:cubicBezTo>
                    <a:pt x="17813" y="28556"/>
                    <a:pt x="23750" y="29724"/>
                    <a:pt x="40195" y="35661"/>
                  </a:cubicBezTo>
                  <a:lnTo>
                    <a:pt x="47634" y="8475"/>
                  </a:lnTo>
                  <a:cubicBezTo>
                    <a:pt x="32712" y="3896"/>
                    <a:pt x="20066" y="1"/>
                    <a:pt x="32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2"/>
            <p:cNvSpPr/>
            <p:nvPr/>
          </p:nvSpPr>
          <p:spPr>
            <a:xfrm>
              <a:off x="4168975" y="1241575"/>
              <a:ext cx="188500" cy="195750"/>
            </a:xfrm>
            <a:custGeom>
              <a:avLst/>
              <a:gdLst/>
              <a:ahLst/>
              <a:cxnLst/>
              <a:rect l="l" t="t" r="r" b="b"/>
              <a:pathLst>
                <a:path w="7540" h="7830" extrusionOk="0">
                  <a:moveTo>
                    <a:pt x="6951" y="1"/>
                  </a:moveTo>
                  <a:cubicBezTo>
                    <a:pt x="5484" y="1"/>
                    <a:pt x="4047" y="442"/>
                    <a:pt x="2869" y="1325"/>
                  </a:cubicBezTo>
                  <a:cubicBezTo>
                    <a:pt x="1068" y="2659"/>
                    <a:pt x="1" y="4761"/>
                    <a:pt x="1" y="6996"/>
                  </a:cubicBezTo>
                  <a:cubicBezTo>
                    <a:pt x="1" y="7263"/>
                    <a:pt x="1" y="7529"/>
                    <a:pt x="34" y="7830"/>
                  </a:cubicBezTo>
                  <a:lnTo>
                    <a:pt x="6706" y="7062"/>
                  </a:lnTo>
                  <a:lnTo>
                    <a:pt x="6872" y="5762"/>
                  </a:lnTo>
                  <a:lnTo>
                    <a:pt x="7539" y="24"/>
                  </a:lnTo>
                  <a:cubicBezTo>
                    <a:pt x="7343" y="8"/>
                    <a:pt x="7147" y="1"/>
                    <a:pt x="695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2"/>
            <p:cNvSpPr/>
            <p:nvPr/>
          </p:nvSpPr>
          <p:spPr>
            <a:xfrm>
              <a:off x="4354950" y="1246325"/>
              <a:ext cx="169300" cy="233525"/>
            </a:xfrm>
            <a:custGeom>
              <a:avLst/>
              <a:gdLst/>
              <a:ahLst/>
              <a:cxnLst/>
              <a:rect l="l" t="t" r="r" b="b"/>
              <a:pathLst>
                <a:path w="6772" h="9341" extrusionOk="0">
                  <a:moveTo>
                    <a:pt x="834" y="1"/>
                  </a:moveTo>
                  <a:lnTo>
                    <a:pt x="167" y="5672"/>
                  </a:lnTo>
                  <a:lnTo>
                    <a:pt x="0" y="7039"/>
                  </a:lnTo>
                  <a:lnTo>
                    <a:pt x="6305" y="9341"/>
                  </a:lnTo>
                  <a:cubicBezTo>
                    <a:pt x="6472" y="8841"/>
                    <a:pt x="6572" y="8374"/>
                    <a:pt x="6638" y="7873"/>
                  </a:cubicBezTo>
                  <a:cubicBezTo>
                    <a:pt x="6772" y="6772"/>
                    <a:pt x="6672" y="5672"/>
                    <a:pt x="6338" y="4638"/>
                  </a:cubicBezTo>
                  <a:cubicBezTo>
                    <a:pt x="5704" y="2369"/>
                    <a:pt x="3870" y="635"/>
                    <a:pt x="1568" y="134"/>
                  </a:cubicBezTo>
                  <a:lnTo>
                    <a:pt x="1368" y="68"/>
                  </a:lnTo>
                  <a:lnTo>
                    <a:pt x="1235" y="34"/>
                  </a:lnTo>
                  <a:lnTo>
                    <a:pt x="868"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2"/>
            <p:cNvSpPr/>
            <p:nvPr/>
          </p:nvSpPr>
          <p:spPr>
            <a:xfrm>
              <a:off x="4354950" y="1246325"/>
              <a:ext cx="169300" cy="233525"/>
            </a:xfrm>
            <a:custGeom>
              <a:avLst/>
              <a:gdLst/>
              <a:ahLst/>
              <a:cxnLst/>
              <a:rect l="l" t="t" r="r" b="b"/>
              <a:pathLst>
                <a:path w="6772" h="9341" extrusionOk="0">
                  <a:moveTo>
                    <a:pt x="834" y="1"/>
                  </a:moveTo>
                  <a:lnTo>
                    <a:pt x="167" y="5672"/>
                  </a:lnTo>
                  <a:lnTo>
                    <a:pt x="0" y="7039"/>
                  </a:lnTo>
                  <a:lnTo>
                    <a:pt x="6305" y="9341"/>
                  </a:lnTo>
                  <a:cubicBezTo>
                    <a:pt x="6472" y="8841"/>
                    <a:pt x="6572" y="8374"/>
                    <a:pt x="6638" y="7873"/>
                  </a:cubicBezTo>
                  <a:cubicBezTo>
                    <a:pt x="6772" y="6772"/>
                    <a:pt x="6672" y="5672"/>
                    <a:pt x="6338" y="4638"/>
                  </a:cubicBezTo>
                  <a:cubicBezTo>
                    <a:pt x="5704" y="2369"/>
                    <a:pt x="3870" y="635"/>
                    <a:pt x="1568" y="134"/>
                  </a:cubicBezTo>
                  <a:lnTo>
                    <a:pt x="1368" y="68"/>
                  </a:lnTo>
                  <a:lnTo>
                    <a:pt x="1235" y="34"/>
                  </a:lnTo>
                  <a:lnTo>
                    <a:pt x="86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2"/>
            <p:cNvSpPr/>
            <p:nvPr/>
          </p:nvSpPr>
          <p:spPr>
            <a:xfrm>
              <a:off x="4176475" y="1438150"/>
              <a:ext cx="325275" cy="177200"/>
            </a:xfrm>
            <a:custGeom>
              <a:avLst/>
              <a:gdLst/>
              <a:ahLst/>
              <a:cxnLst/>
              <a:rect l="l" t="t" r="r" b="b"/>
              <a:pathLst>
                <a:path w="13011" h="7088" extrusionOk="0">
                  <a:moveTo>
                    <a:pt x="6672" y="0"/>
                  </a:moveTo>
                  <a:lnTo>
                    <a:pt x="1" y="734"/>
                  </a:lnTo>
                  <a:cubicBezTo>
                    <a:pt x="268" y="3970"/>
                    <a:pt x="2636" y="6671"/>
                    <a:pt x="5805" y="7038"/>
                  </a:cubicBezTo>
                  <a:cubicBezTo>
                    <a:pt x="6069" y="7072"/>
                    <a:pt x="6331" y="7088"/>
                    <a:pt x="6590" y="7088"/>
                  </a:cubicBezTo>
                  <a:cubicBezTo>
                    <a:pt x="9455" y="7088"/>
                    <a:pt x="12032" y="5115"/>
                    <a:pt x="13010" y="2302"/>
                  </a:cubicBezTo>
                  <a:lnTo>
                    <a:pt x="6706"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2"/>
            <p:cNvSpPr/>
            <p:nvPr/>
          </p:nvSpPr>
          <p:spPr>
            <a:xfrm>
              <a:off x="4665175" y="1287200"/>
              <a:ext cx="386125" cy="110925"/>
            </a:xfrm>
            <a:custGeom>
              <a:avLst/>
              <a:gdLst/>
              <a:ahLst/>
              <a:cxnLst/>
              <a:rect l="l" t="t" r="r" b="b"/>
              <a:pathLst>
                <a:path w="15445" h="4437" extrusionOk="0">
                  <a:moveTo>
                    <a:pt x="0" y="0"/>
                  </a:moveTo>
                  <a:cubicBezTo>
                    <a:pt x="200" y="67"/>
                    <a:pt x="401" y="100"/>
                    <a:pt x="634" y="134"/>
                  </a:cubicBezTo>
                  <a:cubicBezTo>
                    <a:pt x="1034" y="167"/>
                    <a:pt x="1601" y="267"/>
                    <a:pt x="2335" y="367"/>
                  </a:cubicBezTo>
                  <a:cubicBezTo>
                    <a:pt x="4203" y="701"/>
                    <a:pt x="6071" y="1101"/>
                    <a:pt x="7906" y="1635"/>
                  </a:cubicBezTo>
                  <a:cubicBezTo>
                    <a:pt x="9707" y="2135"/>
                    <a:pt x="11508" y="2769"/>
                    <a:pt x="13276" y="3503"/>
                  </a:cubicBezTo>
                  <a:cubicBezTo>
                    <a:pt x="13944" y="3770"/>
                    <a:pt x="14477" y="4037"/>
                    <a:pt x="14844" y="4203"/>
                  </a:cubicBezTo>
                  <a:cubicBezTo>
                    <a:pt x="15044" y="4303"/>
                    <a:pt x="15244" y="4370"/>
                    <a:pt x="15445" y="4437"/>
                  </a:cubicBezTo>
                  <a:cubicBezTo>
                    <a:pt x="15278" y="4303"/>
                    <a:pt x="15078" y="4203"/>
                    <a:pt x="14878" y="4103"/>
                  </a:cubicBezTo>
                  <a:cubicBezTo>
                    <a:pt x="14544" y="3903"/>
                    <a:pt x="14010" y="3670"/>
                    <a:pt x="13343" y="3369"/>
                  </a:cubicBezTo>
                  <a:cubicBezTo>
                    <a:pt x="9841" y="1802"/>
                    <a:pt x="6138" y="734"/>
                    <a:pt x="2369" y="234"/>
                  </a:cubicBezTo>
                  <a:cubicBezTo>
                    <a:pt x="1635" y="134"/>
                    <a:pt x="1068" y="67"/>
                    <a:pt x="634" y="34"/>
                  </a:cubicBezTo>
                  <a:cubicBezTo>
                    <a:pt x="434" y="0"/>
                    <a:pt x="200" y="0"/>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2"/>
            <p:cNvSpPr/>
            <p:nvPr/>
          </p:nvSpPr>
          <p:spPr>
            <a:xfrm>
              <a:off x="4653500" y="1357725"/>
              <a:ext cx="386125" cy="110450"/>
            </a:xfrm>
            <a:custGeom>
              <a:avLst/>
              <a:gdLst/>
              <a:ahLst/>
              <a:cxnLst/>
              <a:rect l="l" t="t" r="r" b="b"/>
              <a:pathLst>
                <a:path w="15445" h="4418" extrusionOk="0">
                  <a:moveTo>
                    <a:pt x="198" y="1"/>
                  </a:moveTo>
                  <a:cubicBezTo>
                    <a:pt x="134" y="1"/>
                    <a:pt x="69" y="5"/>
                    <a:pt x="0" y="15"/>
                  </a:cubicBezTo>
                  <a:cubicBezTo>
                    <a:pt x="200" y="48"/>
                    <a:pt x="434" y="115"/>
                    <a:pt x="634" y="115"/>
                  </a:cubicBezTo>
                  <a:cubicBezTo>
                    <a:pt x="1034" y="182"/>
                    <a:pt x="1635" y="248"/>
                    <a:pt x="2335" y="382"/>
                  </a:cubicBezTo>
                  <a:cubicBezTo>
                    <a:pt x="6105" y="982"/>
                    <a:pt x="9774" y="2016"/>
                    <a:pt x="13276" y="3484"/>
                  </a:cubicBezTo>
                  <a:cubicBezTo>
                    <a:pt x="13944" y="3751"/>
                    <a:pt x="14511" y="4018"/>
                    <a:pt x="14878" y="4184"/>
                  </a:cubicBezTo>
                  <a:cubicBezTo>
                    <a:pt x="15044" y="4284"/>
                    <a:pt x="15244" y="4351"/>
                    <a:pt x="15445" y="4418"/>
                  </a:cubicBezTo>
                  <a:cubicBezTo>
                    <a:pt x="15278" y="4284"/>
                    <a:pt x="15111" y="4184"/>
                    <a:pt x="14911" y="4084"/>
                  </a:cubicBezTo>
                  <a:cubicBezTo>
                    <a:pt x="14544" y="3918"/>
                    <a:pt x="14010" y="3651"/>
                    <a:pt x="13343" y="3350"/>
                  </a:cubicBezTo>
                  <a:cubicBezTo>
                    <a:pt x="11609" y="2583"/>
                    <a:pt x="9807" y="1916"/>
                    <a:pt x="7973" y="1382"/>
                  </a:cubicBezTo>
                  <a:cubicBezTo>
                    <a:pt x="6138" y="882"/>
                    <a:pt x="4270" y="482"/>
                    <a:pt x="2369" y="215"/>
                  </a:cubicBezTo>
                  <a:cubicBezTo>
                    <a:pt x="1635" y="115"/>
                    <a:pt x="1068" y="48"/>
                    <a:pt x="634" y="48"/>
                  </a:cubicBezTo>
                  <a:cubicBezTo>
                    <a:pt x="493" y="25"/>
                    <a:pt x="351" y="1"/>
                    <a:pt x="19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2"/>
            <p:cNvSpPr/>
            <p:nvPr/>
          </p:nvSpPr>
          <p:spPr>
            <a:xfrm>
              <a:off x="4642650" y="1427750"/>
              <a:ext cx="386125" cy="111325"/>
            </a:xfrm>
            <a:custGeom>
              <a:avLst/>
              <a:gdLst/>
              <a:ahLst/>
              <a:cxnLst/>
              <a:rect l="l" t="t" r="r" b="b"/>
              <a:pathLst>
                <a:path w="15445" h="4453" extrusionOk="0">
                  <a:moveTo>
                    <a:pt x="202" y="1"/>
                  </a:moveTo>
                  <a:cubicBezTo>
                    <a:pt x="134" y="1"/>
                    <a:pt x="67" y="5"/>
                    <a:pt x="1" y="16"/>
                  </a:cubicBezTo>
                  <a:cubicBezTo>
                    <a:pt x="201" y="49"/>
                    <a:pt x="401" y="82"/>
                    <a:pt x="601" y="116"/>
                  </a:cubicBezTo>
                  <a:cubicBezTo>
                    <a:pt x="1035" y="183"/>
                    <a:pt x="1602" y="249"/>
                    <a:pt x="2336" y="383"/>
                  </a:cubicBezTo>
                  <a:cubicBezTo>
                    <a:pt x="4204" y="683"/>
                    <a:pt x="6038" y="1083"/>
                    <a:pt x="7873" y="1617"/>
                  </a:cubicBezTo>
                  <a:cubicBezTo>
                    <a:pt x="9708" y="2151"/>
                    <a:pt x="11509" y="2784"/>
                    <a:pt x="13243" y="3518"/>
                  </a:cubicBezTo>
                  <a:cubicBezTo>
                    <a:pt x="13944" y="3785"/>
                    <a:pt x="14478" y="4052"/>
                    <a:pt x="14845" y="4219"/>
                  </a:cubicBezTo>
                  <a:cubicBezTo>
                    <a:pt x="15045" y="4285"/>
                    <a:pt x="15211" y="4386"/>
                    <a:pt x="15445" y="4452"/>
                  </a:cubicBezTo>
                  <a:cubicBezTo>
                    <a:pt x="15245" y="4319"/>
                    <a:pt x="15078" y="4185"/>
                    <a:pt x="14878" y="4085"/>
                  </a:cubicBezTo>
                  <a:cubicBezTo>
                    <a:pt x="14511" y="3919"/>
                    <a:pt x="13977" y="3652"/>
                    <a:pt x="13310" y="3351"/>
                  </a:cubicBezTo>
                  <a:cubicBezTo>
                    <a:pt x="11576" y="2551"/>
                    <a:pt x="9774" y="1917"/>
                    <a:pt x="7940" y="1383"/>
                  </a:cubicBezTo>
                  <a:cubicBezTo>
                    <a:pt x="6105" y="883"/>
                    <a:pt x="4237" y="483"/>
                    <a:pt x="2336" y="216"/>
                  </a:cubicBezTo>
                  <a:cubicBezTo>
                    <a:pt x="1635" y="116"/>
                    <a:pt x="1035" y="49"/>
                    <a:pt x="634" y="16"/>
                  </a:cubicBezTo>
                  <a:cubicBezTo>
                    <a:pt x="479" y="16"/>
                    <a:pt x="338" y="1"/>
                    <a:pt x="20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2"/>
            <p:cNvSpPr/>
            <p:nvPr/>
          </p:nvSpPr>
          <p:spPr>
            <a:xfrm>
              <a:off x="4630975" y="1499025"/>
              <a:ext cx="374450" cy="110100"/>
            </a:xfrm>
            <a:custGeom>
              <a:avLst/>
              <a:gdLst/>
              <a:ahLst/>
              <a:cxnLst/>
              <a:rect l="l" t="t" r="r" b="b"/>
              <a:pathLst>
                <a:path w="14978" h="4404" extrusionOk="0">
                  <a:moveTo>
                    <a:pt x="1" y="0"/>
                  </a:moveTo>
                  <a:cubicBezTo>
                    <a:pt x="201" y="67"/>
                    <a:pt x="401" y="100"/>
                    <a:pt x="601" y="100"/>
                  </a:cubicBezTo>
                  <a:cubicBezTo>
                    <a:pt x="1001" y="167"/>
                    <a:pt x="1568" y="234"/>
                    <a:pt x="2269" y="367"/>
                  </a:cubicBezTo>
                  <a:cubicBezTo>
                    <a:pt x="5905" y="967"/>
                    <a:pt x="9474" y="2002"/>
                    <a:pt x="12876" y="3469"/>
                  </a:cubicBezTo>
                  <a:cubicBezTo>
                    <a:pt x="13510" y="3736"/>
                    <a:pt x="14044" y="4003"/>
                    <a:pt x="14411" y="4170"/>
                  </a:cubicBezTo>
                  <a:cubicBezTo>
                    <a:pt x="14578" y="4270"/>
                    <a:pt x="14778" y="4337"/>
                    <a:pt x="14978" y="4403"/>
                  </a:cubicBezTo>
                  <a:cubicBezTo>
                    <a:pt x="14811" y="4303"/>
                    <a:pt x="14644" y="4170"/>
                    <a:pt x="14444" y="4103"/>
                  </a:cubicBezTo>
                  <a:cubicBezTo>
                    <a:pt x="14111" y="3903"/>
                    <a:pt x="13577" y="3669"/>
                    <a:pt x="12943" y="3369"/>
                  </a:cubicBezTo>
                  <a:cubicBezTo>
                    <a:pt x="11242" y="2569"/>
                    <a:pt x="9507" y="1901"/>
                    <a:pt x="7706" y="1401"/>
                  </a:cubicBezTo>
                  <a:cubicBezTo>
                    <a:pt x="5938" y="867"/>
                    <a:pt x="4104" y="467"/>
                    <a:pt x="2269" y="200"/>
                  </a:cubicBezTo>
                  <a:cubicBezTo>
                    <a:pt x="1568" y="100"/>
                    <a:pt x="1001" y="33"/>
                    <a:pt x="601" y="33"/>
                  </a:cubicBezTo>
                  <a:cubicBezTo>
                    <a:pt x="401" y="0"/>
                    <a:pt x="201" y="0"/>
                    <a:pt x="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2"/>
            <p:cNvSpPr/>
            <p:nvPr/>
          </p:nvSpPr>
          <p:spPr>
            <a:xfrm>
              <a:off x="4619300" y="1569075"/>
              <a:ext cx="336100" cy="95925"/>
            </a:xfrm>
            <a:custGeom>
              <a:avLst/>
              <a:gdLst/>
              <a:ahLst/>
              <a:cxnLst/>
              <a:rect l="l" t="t" r="r" b="b"/>
              <a:pathLst>
                <a:path w="13444" h="3837" extrusionOk="0">
                  <a:moveTo>
                    <a:pt x="1" y="0"/>
                  </a:moveTo>
                  <a:cubicBezTo>
                    <a:pt x="167" y="67"/>
                    <a:pt x="368" y="100"/>
                    <a:pt x="534" y="100"/>
                  </a:cubicBezTo>
                  <a:lnTo>
                    <a:pt x="2035" y="300"/>
                  </a:lnTo>
                  <a:cubicBezTo>
                    <a:pt x="5338" y="734"/>
                    <a:pt x="8540" y="1668"/>
                    <a:pt x="11576" y="3036"/>
                  </a:cubicBezTo>
                  <a:lnTo>
                    <a:pt x="12943" y="3636"/>
                  </a:lnTo>
                  <a:cubicBezTo>
                    <a:pt x="13110" y="3736"/>
                    <a:pt x="13277" y="3803"/>
                    <a:pt x="13444" y="3836"/>
                  </a:cubicBezTo>
                  <a:cubicBezTo>
                    <a:pt x="13310" y="3736"/>
                    <a:pt x="13143" y="3636"/>
                    <a:pt x="12977" y="3536"/>
                  </a:cubicBezTo>
                  <a:cubicBezTo>
                    <a:pt x="12676" y="3369"/>
                    <a:pt x="12209" y="3136"/>
                    <a:pt x="11609" y="2869"/>
                  </a:cubicBezTo>
                  <a:cubicBezTo>
                    <a:pt x="8607" y="1434"/>
                    <a:pt x="5371" y="500"/>
                    <a:pt x="2069" y="134"/>
                  </a:cubicBezTo>
                  <a:cubicBezTo>
                    <a:pt x="1435" y="67"/>
                    <a:pt x="901" y="0"/>
                    <a:pt x="568"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2"/>
            <p:cNvSpPr/>
            <p:nvPr/>
          </p:nvSpPr>
          <p:spPr>
            <a:xfrm>
              <a:off x="4603450" y="1638775"/>
              <a:ext cx="184325" cy="34550"/>
            </a:xfrm>
            <a:custGeom>
              <a:avLst/>
              <a:gdLst/>
              <a:ahLst/>
              <a:cxnLst/>
              <a:rect l="l" t="t" r="r" b="b"/>
              <a:pathLst>
                <a:path w="7373" h="1382" extrusionOk="0">
                  <a:moveTo>
                    <a:pt x="323" y="0"/>
                  </a:moveTo>
                  <a:cubicBezTo>
                    <a:pt x="216" y="0"/>
                    <a:pt x="108" y="4"/>
                    <a:pt x="1" y="14"/>
                  </a:cubicBezTo>
                  <a:cubicBezTo>
                    <a:pt x="334" y="114"/>
                    <a:pt x="701" y="181"/>
                    <a:pt x="1068" y="214"/>
                  </a:cubicBezTo>
                  <a:cubicBezTo>
                    <a:pt x="1735" y="314"/>
                    <a:pt x="2669" y="448"/>
                    <a:pt x="3703" y="615"/>
                  </a:cubicBezTo>
                  <a:cubicBezTo>
                    <a:pt x="4704" y="815"/>
                    <a:pt x="5638" y="1015"/>
                    <a:pt x="6272" y="1148"/>
                  </a:cubicBezTo>
                  <a:cubicBezTo>
                    <a:pt x="6639" y="1248"/>
                    <a:pt x="7006" y="1315"/>
                    <a:pt x="7373" y="1382"/>
                  </a:cubicBezTo>
                  <a:cubicBezTo>
                    <a:pt x="7039" y="1215"/>
                    <a:pt x="6672" y="1082"/>
                    <a:pt x="6339" y="981"/>
                  </a:cubicBezTo>
                  <a:cubicBezTo>
                    <a:pt x="5471" y="748"/>
                    <a:pt x="4604" y="548"/>
                    <a:pt x="3737" y="381"/>
                  </a:cubicBezTo>
                  <a:cubicBezTo>
                    <a:pt x="2703" y="214"/>
                    <a:pt x="1769" y="114"/>
                    <a:pt x="1102" y="47"/>
                  </a:cubicBezTo>
                  <a:cubicBezTo>
                    <a:pt x="842" y="24"/>
                    <a:pt x="583" y="0"/>
                    <a:pt x="32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2"/>
            <p:cNvSpPr/>
            <p:nvPr/>
          </p:nvSpPr>
          <p:spPr>
            <a:xfrm>
              <a:off x="4075575" y="1137100"/>
              <a:ext cx="543750" cy="610450"/>
            </a:xfrm>
            <a:custGeom>
              <a:avLst/>
              <a:gdLst/>
              <a:ahLst/>
              <a:cxnLst/>
              <a:rect l="l" t="t" r="r" b="b"/>
              <a:pathLst>
                <a:path w="21750" h="24418" extrusionOk="0">
                  <a:moveTo>
                    <a:pt x="3837" y="0"/>
                  </a:moveTo>
                  <a:lnTo>
                    <a:pt x="2803" y="33"/>
                  </a:lnTo>
                  <a:lnTo>
                    <a:pt x="2469" y="67"/>
                  </a:lnTo>
                  <a:cubicBezTo>
                    <a:pt x="2469" y="67"/>
                    <a:pt x="2469" y="78"/>
                    <a:pt x="2469" y="100"/>
                  </a:cubicBezTo>
                  <a:lnTo>
                    <a:pt x="3870" y="100"/>
                  </a:lnTo>
                  <a:cubicBezTo>
                    <a:pt x="4771" y="100"/>
                    <a:pt x="6105" y="100"/>
                    <a:pt x="7806" y="234"/>
                  </a:cubicBezTo>
                  <a:cubicBezTo>
                    <a:pt x="12449" y="565"/>
                    <a:pt x="17058" y="1424"/>
                    <a:pt x="21569" y="2745"/>
                  </a:cubicBezTo>
                  <a:lnTo>
                    <a:pt x="21569" y="2745"/>
                  </a:lnTo>
                  <a:cubicBezTo>
                    <a:pt x="20505" y="8700"/>
                    <a:pt x="19276" y="15777"/>
                    <a:pt x="17947" y="23350"/>
                  </a:cubicBezTo>
                  <a:cubicBezTo>
                    <a:pt x="17887" y="23618"/>
                    <a:pt x="17828" y="23885"/>
                    <a:pt x="17792" y="24152"/>
                  </a:cubicBezTo>
                  <a:lnTo>
                    <a:pt x="17792" y="24152"/>
                  </a:lnTo>
                  <a:cubicBezTo>
                    <a:pt x="14763" y="23367"/>
                    <a:pt x="11701" y="22743"/>
                    <a:pt x="8607" y="22249"/>
                  </a:cubicBezTo>
                  <a:cubicBezTo>
                    <a:pt x="5634" y="21820"/>
                    <a:pt x="2792" y="21489"/>
                    <a:pt x="178" y="21320"/>
                  </a:cubicBezTo>
                  <a:lnTo>
                    <a:pt x="178" y="21320"/>
                  </a:lnTo>
                  <a:cubicBezTo>
                    <a:pt x="874" y="15024"/>
                    <a:pt x="1437" y="9722"/>
                    <a:pt x="1835" y="6004"/>
                  </a:cubicBezTo>
                  <a:cubicBezTo>
                    <a:pt x="2036" y="4136"/>
                    <a:pt x="2202" y="2669"/>
                    <a:pt x="2302" y="1635"/>
                  </a:cubicBezTo>
                  <a:cubicBezTo>
                    <a:pt x="2369" y="1134"/>
                    <a:pt x="2402" y="767"/>
                    <a:pt x="2436" y="467"/>
                  </a:cubicBezTo>
                  <a:cubicBezTo>
                    <a:pt x="2469" y="367"/>
                    <a:pt x="2469" y="267"/>
                    <a:pt x="2469" y="167"/>
                  </a:cubicBezTo>
                  <a:lnTo>
                    <a:pt x="2469" y="167"/>
                  </a:lnTo>
                  <a:cubicBezTo>
                    <a:pt x="2436" y="234"/>
                    <a:pt x="2402" y="334"/>
                    <a:pt x="2402" y="467"/>
                  </a:cubicBezTo>
                  <a:cubicBezTo>
                    <a:pt x="2402" y="734"/>
                    <a:pt x="2336" y="1101"/>
                    <a:pt x="2269" y="1601"/>
                  </a:cubicBezTo>
                  <a:cubicBezTo>
                    <a:pt x="2169" y="2602"/>
                    <a:pt x="2002" y="4070"/>
                    <a:pt x="1769" y="5938"/>
                  </a:cubicBezTo>
                  <a:cubicBezTo>
                    <a:pt x="1335" y="9707"/>
                    <a:pt x="735" y="15044"/>
                    <a:pt x="1" y="21415"/>
                  </a:cubicBezTo>
                  <a:lnTo>
                    <a:pt x="1" y="21515"/>
                  </a:lnTo>
                  <a:lnTo>
                    <a:pt x="101" y="21515"/>
                  </a:lnTo>
                  <a:cubicBezTo>
                    <a:pt x="2769" y="21682"/>
                    <a:pt x="5605" y="22016"/>
                    <a:pt x="8607" y="22449"/>
                  </a:cubicBezTo>
                  <a:cubicBezTo>
                    <a:pt x="11709" y="22916"/>
                    <a:pt x="14811" y="23584"/>
                    <a:pt x="17880" y="24384"/>
                  </a:cubicBezTo>
                  <a:lnTo>
                    <a:pt x="17980" y="24418"/>
                  </a:lnTo>
                  <a:lnTo>
                    <a:pt x="17980" y="24284"/>
                  </a:lnTo>
                  <a:cubicBezTo>
                    <a:pt x="18047" y="23984"/>
                    <a:pt x="18080" y="23684"/>
                    <a:pt x="18147" y="23383"/>
                  </a:cubicBezTo>
                  <a:cubicBezTo>
                    <a:pt x="19481" y="15778"/>
                    <a:pt x="20716" y="8673"/>
                    <a:pt x="21750" y="2702"/>
                  </a:cubicBezTo>
                  <a:lnTo>
                    <a:pt x="21750" y="2602"/>
                  </a:lnTo>
                  <a:lnTo>
                    <a:pt x="21683" y="2602"/>
                  </a:lnTo>
                  <a:cubicBezTo>
                    <a:pt x="17146" y="1234"/>
                    <a:pt x="12510" y="400"/>
                    <a:pt x="7806" y="100"/>
                  </a:cubicBezTo>
                  <a:cubicBezTo>
                    <a:pt x="6105" y="0"/>
                    <a:pt x="4771" y="0"/>
                    <a:pt x="3837"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2"/>
            <p:cNvSpPr/>
            <p:nvPr/>
          </p:nvSpPr>
          <p:spPr>
            <a:xfrm>
              <a:off x="3710325" y="2358800"/>
              <a:ext cx="438675" cy="238525"/>
            </a:xfrm>
            <a:custGeom>
              <a:avLst/>
              <a:gdLst/>
              <a:ahLst/>
              <a:cxnLst/>
              <a:rect l="l" t="t" r="r" b="b"/>
              <a:pathLst>
                <a:path w="17547" h="9541" extrusionOk="0">
                  <a:moveTo>
                    <a:pt x="7205" y="0"/>
                  </a:moveTo>
                  <a:lnTo>
                    <a:pt x="0" y="6505"/>
                  </a:lnTo>
                  <a:lnTo>
                    <a:pt x="534" y="6272"/>
                  </a:lnTo>
                  <a:lnTo>
                    <a:pt x="15311" y="9541"/>
                  </a:lnTo>
                  <a:lnTo>
                    <a:pt x="17546" y="6272"/>
                  </a:lnTo>
                  <a:lnTo>
                    <a:pt x="17179" y="2035"/>
                  </a:lnTo>
                  <a:lnTo>
                    <a:pt x="1494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2"/>
            <p:cNvSpPr/>
            <p:nvPr/>
          </p:nvSpPr>
          <p:spPr>
            <a:xfrm>
              <a:off x="3710325" y="2358800"/>
              <a:ext cx="438675" cy="238525"/>
            </a:xfrm>
            <a:custGeom>
              <a:avLst/>
              <a:gdLst/>
              <a:ahLst/>
              <a:cxnLst/>
              <a:rect l="l" t="t" r="r" b="b"/>
              <a:pathLst>
                <a:path w="17547" h="9541" extrusionOk="0">
                  <a:moveTo>
                    <a:pt x="7205" y="0"/>
                  </a:moveTo>
                  <a:lnTo>
                    <a:pt x="0" y="6505"/>
                  </a:lnTo>
                  <a:lnTo>
                    <a:pt x="534" y="6272"/>
                  </a:lnTo>
                  <a:lnTo>
                    <a:pt x="15311" y="9541"/>
                  </a:lnTo>
                  <a:lnTo>
                    <a:pt x="17546" y="6272"/>
                  </a:lnTo>
                  <a:lnTo>
                    <a:pt x="17179" y="2035"/>
                  </a:lnTo>
                  <a:lnTo>
                    <a:pt x="149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2"/>
            <p:cNvSpPr/>
            <p:nvPr/>
          </p:nvSpPr>
          <p:spPr>
            <a:xfrm>
              <a:off x="4173975" y="1626500"/>
              <a:ext cx="864825" cy="352825"/>
            </a:xfrm>
            <a:custGeom>
              <a:avLst/>
              <a:gdLst/>
              <a:ahLst/>
              <a:cxnLst/>
              <a:rect l="l" t="t" r="r" b="b"/>
              <a:pathLst>
                <a:path w="34593" h="14113" extrusionOk="0">
                  <a:moveTo>
                    <a:pt x="33903" y="1"/>
                  </a:moveTo>
                  <a:cubicBezTo>
                    <a:pt x="33763" y="1"/>
                    <a:pt x="33594" y="31"/>
                    <a:pt x="33391" y="105"/>
                  </a:cubicBezTo>
                  <a:cubicBezTo>
                    <a:pt x="32758" y="338"/>
                    <a:pt x="26053" y="1806"/>
                    <a:pt x="26053" y="1806"/>
                  </a:cubicBezTo>
                  <a:lnTo>
                    <a:pt x="23117" y="2640"/>
                  </a:lnTo>
                  <a:lnTo>
                    <a:pt x="4504" y="5142"/>
                  </a:lnTo>
                  <a:cubicBezTo>
                    <a:pt x="1769" y="5509"/>
                    <a:pt x="1" y="8211"/>
                    <a:pt x="735" y="10846"/>
                  </a:cubicBezTo>
                  <a:cubicBezTo>
                    <a:pt x="1307" y="12836"/>
                    <a:pt x="3105" y="14113"/>
                    <a:pt x="5072" y="14113"/>
                  </a:cubicBezTo>
                  <a:cubicBezTo>
                    <a:pt x="5512" y="14113"/>
                    <a:pt x="5960" y="14049"/>
                    <a:pt x="6405" y="13915"/>
                  </a:cubicBezTo>
                  <a:lnTo>
                    <a:pt x="23851" y="8678"/>
                  </a:lnTo>
                  <a:cubicBezTo>
                    <a:pt x="24919" y="8477"/>
                    <a:pt x="27454" y="8244"/>
                    <a:pt x="27454" y="8244"/>
                  </a:cubicBezTo>
                  <a:lnTo>
                    <a:pt x="28588" y="8111"/>
                  </a:lnTo>
                  <a:lnTo>
                    <a:pt x="28588" y="8111"/>
                  </a:lnTo>
                  <a:cubicBezTo>
                    <a:pt x="28555" y="8177"/>
                    <a:pt x="28521" y="8244"/>
                    <a:pt x="28521" y="8311"/>
                  </a:cubicBezTo>
                  <a:cubicBezTo>
                    <a:pt x="28455" y="8444"/>
                    <a:pt x="28421" y="8611"/>
                    <a:pt x="28421" y="8744"/>
                  </a:cubicBezTo>
                  <a:cubicBezTo>
                    <a:pt x="28455" y="9011"/>
                    <a:pt x="28755" y="9178"/>
                    <a:pt x="29022" y="9211"/>
                  </a:cubicBezTo>
                  <a:cubicBezTo>
                    <a:pt x="29124" y="9231"/>
                    <a:pt x="29225" y="9241"/>
                    <a:pt x="29323" y="9241"/>
                  </a:cubicBezTo>
                  <a:cubicBezTo>
                    <a:pt x="30383" y="9241"/>
                    <a:pt x="31189" y="8147"/>
                    <a:pt x="30823" y="7110"/>
                  </a:cubicBezTo>
                  <a:cubicBezTo>
                    <a:pt x="30890" y="6943"/>
                    <a:pt x="30923" y="6810"/>
                    <a:pt x="30923" y="6643"/>
                  </a:cubicBezTo>
                  <a:cubicBezTo>
                    <a:pt x="30923" y="5575"/>
                    <a:pt x="29655" y="4708"/>
                    <a:pt x="29655" y="4708"/>
                  </a:cubicBezTo>
                  <a:lnTo>
                    <a:pt x="30056" y="4575"/>
                  </a:lnTo>
                  <a:cubicBezTo>
                    <a:pt x="30056" y="4575"/>
                    <a:pt x="31257" y="4741"/>
                    <a:pt x="31924" y="6710"/>
                  </a:cubicBezTo>
                  <a:cubicBezTo>
                    <a:pt x="32024" y="6976"/>
                    <a:pt x="32224" y="7243"/>
                    <a:pt x="32491" y="7410"/>
                  </a:cubicBezTo>
                  <a:cubicBezTo>
                    <a:pt x="32598" y="7475"/>
                    <a:pt x="32720" y="7511"/>
                    <a:pt x="32838" y="7511"/>
                  </a:cubicBezTo>
                  <a:cubicBezTo>
                    <a:pt x="32902" y="7511"/>
                    <a:pt x="32965" y="7500"/>
                    <a:pt x="33024" y="7477"/>
                  </a:cubicBezTo>
                  <a:cubicBezTo>
                    <a:pt x="33491" y="7310"/>
                    <a:pt x="33491" y="6910"/>
                    <a:pt x="33091" y="5709"/>
                  </a:cubicBezTo>
                  <a:cubicBezTo>
                    <a:pt x="32691" y="4475"/>
                    <a:pt x="31924" y="3407"/>
                    <a:pt x="31123" y="3140"/>
                  </a:cubicBezTo>
                  <a:cubicBezTo>
                    <a:pt x="30756" y="3007"/>
                    <a:pt x="30356" y="2907"/>
                    <a:pt x="29956" y="2807"/>
                  </a:cubicBezTo>
                  <a:cubicBezTo>
                    <a:pt x="29956" y="2807"/>
                    <a:pt x="33358" y="1639"/>
                    <a:pt x="33592" y="1573"/>
                  </a:cubicBezTo>
                  <a:cubicBezTo>
                    <a:pt x="34192" y="1306"/>
                    <a:pt x="34592" y="839"/>
                    <a:pt x="34492" y="405"/>
                  </a:cubicBezTo>
                  <a:cubicBezTo>
                    <a:pt x="34444" y="212"/>
                    <a:pt x="34273" y="1"/>
                    <a:pt x="33903"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2"/>
            <p:cNvSpPr/>
            <p:nvPr/>
          </p:nvSpPr>
          <p:spPr>
            <a:xfrm>
              <a:off x="4762750" y="1679975"/>
              <a:ext cx="141775" cy="77575"/>
            </a:xfrm>
            <a:custGeom>
              <a:avLst/>
              <a:gdLst/>
              <a:ahLst/>
              <a:cxnLst/>
              <a:rect l="l" t="t" r="r" b="b"/>
              <a:pathLst>
                <a:path w="5671" h="3103" extrusionOk="0">
                  <a:moveTo>
                    <a:pt x="2535" y="1"/>
                  </a:moveTo>
                  <a:lnTo>
                    <a:pt x="0" y="968"/>
                  </a:lnTo>
                  <a:cubicBezTo>
                    <a:pt x="100" y="1368"/>
                    <a:pt x="400" y="1668"/>
                    <a:pt x="801" y="1735"/>
                  </a:cubicBezTo>
                  <a:cubicBezTo>
                    <a:pt x="1001" y="1769"/>
                    <a:pt x="1201" y="1769"/>
                    <a:pt x="1401" y="1769"/>
                  </a:cubicBezTo>
                  <a:cubicBezTo>
                    <a:pt x="1601" y="1769"/>
                    <a:pt x="1801" y="1769"/>
                    <a:pt x="2001" y="1802"/>
                  </a:cubicBezTo>
                  <a:cubicBezTo>
                    <a:pt x="3136" y="1969"/>
                    <a:pt x="4036" y="3003"/>
                    <a:pt x="5204" y="3103"/>
                  </a:cubicBezTo>
                  <a:cubicBezTo>
                    <a:pt x="5371" y="3103"/>
                    <a:pt x="5571" y="3103"/>
                    <a:pt x="5637" y="2936"/>
                  </a:cubicBezTo>
                  <a:cubicBezTo>
                    <a:pt x="5671" y="2769"/>
                    <a:pt x="5537" y="2669"/>
                    <a:pt x="5437" y="2569"/>
                  </a:cubicBezTo>
                  <a:lnTo>
                    <a:pt x="2535"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2"/>
            <p:cNvSpPr/>
            <p:nvPr/>
          </p:nvSpPr>
          <p:spPr>
            <a:xfrm>
              <a:off x="4761900" y="1679975"/>
              <a:ext cx="144300" cy="80925"/>
            </a:xfrm>
            <a:custGeom>
              <a:avLst/>
              <a:gdLst/>
              <a:ahLst/>
              <a:cxnLst/>
              <a:rect l="l" t="t" r="r" b="b"/>
              <a:pathLst>
                <a:path w="5772" h="3237" extrusionOk="0">
                  <a:moveTo>
                    <a:pt x="2569" y="1"/>
                  </a:moveTo>
                  <a:cubicBezTo>
                    <a:pt x="2569" y="1"/>
                    <a:pt x="2669" y="101"/>
                    <a:pt x="2836" y="301"/>
                  </a:cubicBezTo>
                  <a:lnTo>
                    <a:pt x="3670" y="1068"/>
                  </a:lnTo>
                  <a:lnTo>
                    <a:pt x="4938" y="2202"/>
                  </a:lnTo>
                  <a:lnTo>
                    <a:pt x="5304" y="2536"/>
                  </a:lnTo>
                  <a:cubicBezTo>
                    <a:pt x="5438" y="2636"/>
                    <a:pt x="5538" y="2769"/>
                    <a:pt x="5571" y="2869"/>
                  </a:cubicBezTo>
                  <a:cubicBezTo>
                    <a:pt x="5571" y="2936"/>
                    <a:pt x="5438" y="3003"/>
                    <a:pt x="5271" y="3003"/>
                  </a:cubicBezTo>
                  <a:cubicBezTo>
                    <a:pt x="5104" y="2969"/>
                    <a:pt x="4938" y="2936"/>
                    <a:pt x="4771" y="2903"/>
                  </a:cubicBezTo>
                  <a:cubicBezTo>
                    <a:pt x="4137" y="2636"/>
                    <a:pt x="3537" y="2302"/>
                    <a:pt x="2936" y="1969"/>
                  </a:cubicBezTo>
                  <a:cubicBezTo>
                    <a:pt x="2636" y="1835"/>
                    <a:pt x="2336" y="1735"/>
                    <a:pt x="2035" y="1702"/>
                  </a:cubicBezTo>
                  <a:cubicBezTo>
                    <a:pt x="1769" y="1668"/>
                    <a:pt x="1502" y="1668"/>
                    <a:pt x="1235" y="1668"/>
                  </a:cubicBezTo>
                  <a:cubicBezTo>
                    <a:pt x="1197" y="1672"/>
                    <a:pt x="1160" y="1674"/>
                    <a:pt x="1123" y="1674"/>
                  </a:cubicBezTo>
                  <a:cubicBezTo>
                    <a:pt x="794" y="1674"/>
                    <a:pt x="474" y="1545"/>
                    <a:pt x="234" y="1335"/>
                  </a:cubicBezTo>
                  <a:cubicBezTo>
                    <a:pt x="134" y="1201"/>
                    <a:pt x="67" y="1101"/>
                    <a:pt x="34" y="968"/>
                  </a:cubicBezTo>
                  <a:lnTo>
                    <a:pt x="34" y="968"/>
                  </a:lnTo>
                  <a:cubicBezTo>
                    <a:pt x="34" y="968"/>
                    <a:pt x="1" y="1135"/>
                    <a:pt x="167" y="1402"/>
                  </a:cubicBezTo>
                  <a:cubicBezTo>
                    <a:pt x="412" y="1676"/>
                    <a:pt x="768" y="1839"/>
                    <a:pt x="1133" y="1839"/>
                  </a:cubicBezTo>
                  <a:cubicBezTo>
                    <a:pt x="1167" y="1839"/>
                    <a:pt x="1201" y="1838"/>
                    <a:pt x="1235" y="1835"/>
                  </a:cubicBezTo>
                  <a:cubicBezTo>
                    <a:pt x="1468" y="1869"/>
                    <a:pt x="1735" y="1869"/>
                    <a:pt x="2002" y="1902"/>
                  </a:cubicBezTo>
                  <a:cubicBezTo>
                    <a:pt x="2302" y="1935"/>
                    <a:pt x="2569" y="2035"/>
                    <a:pt x="2836" y="2169"/>
                  </a:cubicBezTo>
                  <a:cubicBezTo>
                    <a:pt x="3436" y="2536"/>
                    <a:pt x="4070" y="2836"/>
                    <a:pt x="4704" y="3103"/>
                  </a:cubicBezTo>
                  <a:cubicBezTo>
                    <a:pt x="4904" y="3170"/>
                    <a:pt x="5071" y="3203"/>
                    <a:pt x="5271" y="3236"/>
                  </a:cubicBezTo>
                  <a:cubicBezTo>
                    <a:pt x="5371" y="3236"/>
                    <a:pt x="5471" y="3203"/>
                    <a:pt x="5571" y="3170"/>
                  </a:cubicBezTo>
                  <a:cubicBezTo>
                    <a:pt x="5705" y="3136"/>
                    <a:pt x="5771" y="3003"/>
                    <a:pt x="5771" y="2869"/>
                  </a:cubicBezTo>
                  <a:cubicBezTo>
                    <a:pt x="5738" y="2602"/>
                    <a:pt x="5571" y="2502"/>
                    <a:pt x="5438" y="2402"/>
                  </a:cubicBezTo>
                  <a:lnTo>
                    <a:pt x="5071" y="2069"/>
                  </a:lnTo>
                  <a:lnTo>
                    <a:pt x="3803" y="968"/>
                  </a:lnTo>
                  <a:cubicBezTo>
                    <a:pt x="3436" y="634"/>
                    <a:pt x="3103" y="401"/>
                    <a:pt x="2903" y="234"/>
                  </a:cubicBezTo>
                  <a:cubicBezTo>
                    <a:pt x="2803" y="134"/>
                    <a:pt x="2703" y="67"/>
                    <a:pt x="256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2"/>
            <p:cNvSpPr/>
            <p:nvPr/>
          </p:nvSpPr>
          <p:spPr>
            <a:xfrm>
              <a:off x="4915350" y="1738775"/>
              <a:ext cx="90075" cy="76525"/>
            </a:xfrm>
            <a:custGeom>
              <a:avLst/>
              <a:gdLst/>
              <a:ahLst/>
              <a:cxnLst/>
              <a:rect l="l" t="t" r="r" b="b"/>
              <a:pathLst>
                <a:path w="3603" h="3061" extrusionOk="0">
                  <a:moveTo>
                    <a:pt x="438" y="0"/>
                  </a:moveTo>
                  <a:cubicBezTo>
                    <a:pt x="342" y="0"/>
                    <a:pt x="251" y="17"/>
                    <a:pt x="167" y="50"/>
                  </a:cubicBezTo>
                  <a:cubicBezTo>
                    <a:pt x="67" y="117"/>
                    <a:pt x="0" y="184"/>
                    <a:pt x="0" y="184"/>
                  </a:cubicBezTo>
                  <a:cubicBezTo>
                    <a:pt x="117" y="150"/>
                    <a:pt x="242" y="134"/>
                    <a:pt x="367" y="134"/>
                  </a:cubicBezTo>
                  <a:cubicBezTo>
                    <a:pt x="492" y="134"/>
                    <a:pt x="618" y="150"/>
                    <a:pt x="734" y="184"/>
                  </a:cubicBezTo>
                  <a:cubicBezTo>
                    <a:pt x="968" y="250"/>
                    <a:pt x="1201" y="384"/>
                    <a:pt x="1368" y="584"/>
                  </a:cubicBezTo>
                  <a:cubicBezTo>
                    <a:pt x="1568" y="851"/>
                    <a:pt x="1735" y="1151"/>
                    <a:pt x="1835" y="1451"/>
                  </a:cubicBezTo>
                  <a:cubicBezTo>
                    <a:pt x="1935" y="1785"/>
                    <a:pt x="2069" y="2085"/>
                    <a:pt x="2235" y="2385"/>
                  </a:cubicBezTo>
                  <a:cubicBezTo>
                    <a:pt x="2402" y="2652"/>
                    <a:pt x="2602" y="2852"/>
                    <a:pt x="2869" y="2986"/>
                  </a:cubicBezTo>
                  <a:cubicBezTo>
                    <a:pt x="2953" y="3036"/>
                    <a:pt x="3044" y="3061"/>
                    <a:pt x="3140" y="3061"/>
                  </a:cubicBezTo>
                  <a:cubicBezTo>
                    <a:pt x="3236" y="3061"/>
                    <a:pt x="3336" y="3036"/>
                    <a:pt x="3436" y="2986"/>
                  </a:cubicBezTo>
                  <a:cubicBezTo>
                    <a:pt x="3536" y="2919"/>
                    <a:pt x="3603" y="2852"/>
                    <a:pt x="3603" y="2852"/>
                  </a:cubicBezTo>
                  <a:cubicBezTo>
                    <a:pt x="3570" y="2852"/>
                    <a:pt x="3503" y="2886"/>
                    <a:pt x="3403" y="2919"/>
                  </a:cubicBezTo>
                  <a:cubicBezTo>
                    <a:pt x="3328" y="2949"/>
                    <a:pt x="3246" y="2966"/>
                    <a:pt x="3167" y="2966"/>
                  </a:cubicBezTo>
                  <a:cubicBezTo>
                    <a:pt x="3070" y="2966"/>
                    <a:pt x="2976" y="2941"/>
                    <a:pt x="2902" y="2886"/>
                  </a:cubicBezTo>
                  <a:cubicBezTo>
                    <a:pt x="2669" y="2752"/>
                    <a:pt x="2502" y="2552"/>
                    <a:pt x="2369" y="2319"/>
                  </a:cubicBezTo>
                  <a:cubicBezTo>
                    <a:pt x="2202" y="2018"/>
                    <a:pt x="2035" y="1718"/>
                    <a:pt x="1935" y="1385"/>
                  </a:cubicBezTo>
                  <a:cubicBezTo>
                    <a:pt x="1835" y="1084"/>
                    <a:pt x="1668" y="784"/>
                    <a:pt x="1435" y="484"/>
                  </a:cubicBezTo>
                  <a:cubicBezTo>
                    <a:pt x="1268" y="284"/>
                    <a:pt x="1001" y="117"/>
                    <a:pt x="734" y="50"/>
                  </a:cubicBezTo>
                  <a:cubicBezTo>
                    <a:pt x="634" y="17"/>
                    <a:pt x="534" y="0"/>
                    <a:pt x="43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2"/>
            <p:cNvSpPr/>
            <p:nvPr/>
          </p:nvSpPr>
          <p:spPr>
            <a:xfrm>
              <a:off x="4905350" y="1663300"/>
              <a:ext cx="114275" cy="40875"/>
            </a:xfrm>
            <a:custGeom>
              <a:avLst/>
              <a:gdLst/>
              <a:ahLst/>
              <a:cxnLst/>
              <a:rect l="l" t="t" r="r" b="b"/>
              <a:pathLst>
                <a:path w="4571" h="1635" extrusionOk="0">
                  <a:moveTo>
                    <a:pt x="4570" y="0"/>
                  </a:moveTo>
                  <a:lnTo>
                    <a:pt x="4570" y="0"/>
                  </a:lnTo>
                  <a:cubicBezTo>
                    <a:pt x="4337" y="34"/>
                    <a:pt x="4136" y="134"/>
                    <a:pt x="3903" y="234"/>
                  </a:cubicBezTo>
                  <a:lnTo>
                    <a:pt x="2302" y="834"/>
                  </a:lnTo>
                  <a:lnTo>
                    <a:pt x="667" y="1401"/>
                  </a:lnTo>
                  <a:cubicBezTo>
                    <a:pt x="434" y="1435"/>
                    <a:pt x="200" y="1535"/>
                    <a:pt x="0" y="1635"/>
                  </a:cubicBezTo>
                  <a:cubicBezTo>
                    <a:pt x="234" y="1602"/>
                    <a:pt x="467" y="1568"/>
                    <a:pt x="701" y="1502"/>
                  </a:cubicBezTo>
                  <a:cubicBezTo>
                    <a:pt x="1134" y="1368"/>
                    <a:pt x="1701" y="1168"/>
                    <a:pt x="2335" y="968"/>
                  </a:cubicBezTo>
                  <a:cubicBezTo>
                    <a:pt x="2969" y="734"/>
                    <a:pt x="3536" y="501"/>
                    <a:pt x="3970" y="334"/>
                  </a:cubicBezTo>
                  <a:cubicBezTo>
                    <a:pt x="4170" y="234"/>
                    <a:pt x="4370" y="134"/>
                    <a:pt x="457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2"/>
            <p:cNvSpPr/>
            <p:nvPr/>
          </p:nvSpPr>
          <p:spPr>
            <a:xfrm>
              <a:off x="4878650" y="1769200"/>
              <a:ext cx="63400" cy="62900"/>
            </a:xfrm>
            <a:custGeom>
              <a:avLst/>
              <a:gdLst/>
              <a:ahLst/>
              <a:cxnLst/>
              <a:rect l="l" t="t" r="r" b="b"/>
              <a:pathLst>
                <a:path w="2536" h="2516" extrusionOk="0">
                  <a:moveTo>
                    <a:pt x="968" y="1"/>
                  </a:moveTo>
                  <a:lnTo>
                    <a:pt x="968" y="1"/>
                  </a:lnTo>
                  <a:cubicBezTo>
                    <a:pt x="969" y="2"/>
                    <a:pt x="1036" y="68"/>
                    <a:pt x="1135" y="168"/>
                  </a:cubicBezTo>
                  <a:cubicBezTo>
                    <a:pt x="1268" y="301"/>
                    <a:pt x="1335" y="501"/>
                    <a:pt x="1335" y="668"/>
                  </a:cubicBezTo>
                  <a:cubicBezTo>
                    <a:pt x="1302" y="801"/>
                    <a:pt x="1235" y="901"/>
                    <a:pt x="1101" y="968"/>
                  </a:cubicBezTo>
                  <a:cubicBezTo>
                    <a:pt x="968" y="1035"/>
                    <a:pt x="801" y="1068"/>
                    <a:pt x="668" y="1068"/>
                  </a:cubicBezTo>
                  <a:cubicBezTo>
                    <a:pt x="468" y="1102"/>
                    <a:pt x="301" y="1202"/>
                    <a:pt x="167" y="1335"/>
                  </a:cubicBezTo>
                  <a:cubicBezTo>
                    <a:pt x="34" y="1535"/>
                    <a:pt x="1" y="1769"/>
                    <a:pt x="67" y="1969"/>
                  </a:cubicBezTo>
                  <a:cubicBezTo>
                    <a:pt x="134" y="2169"/>
                    <a:pt x="301" y="2336"/>
                    <a:pt x="501" y="2403"/>
                  </a:cubicBezTo>
                  <a:cubicBezTo>
                    <a:pt x="626" y="2478"/>
                    <a:pt x="770" y="2515"/>
                    <a:pt x="904" y="2515"/>
                  </a:cubicBezTo>
                  <a:cubicBezTo>
                    <a:pt x="949" y="2515"/>
                    <a:pt x="993" y="2511"/>
                    <a:pt x="1035" y="2503"/>
                  </a:cubicBezTo>
                  <a:cubicBezTo>
                    <a:pt x="1335" y="2436"/>
                    <a:pt x="1635" y="2336"/>
                    <a:pt x="1902" y="2169"/>
                  </a:cubicBezTo>
                  <a:cubicBezTo>
                    <a:pt x="2102" y="2069"/>
                    <a:pt x="2269" y="1969"/>
                    <a:pt x="2402" y="1802"/>
                  </a:cubicBezTo>
                  <a:cubicBezTo>
                    <a:pt x="2469" y="1735"/>
                    <a:pt x="2502" y="1669"/>
                    <a:pt x="2536" y="1602"/>
                  </a:cubicBezTo>
                  <a:lnTo>
                    <a:pt x="2536" y="1602"/>
                  </a:lnTo>
                  <a:cubicBezTo>
                    <a:pt x="2536" y="1602"/>
                    <a:pt x="2469" y="1669"/>
                    <a:pt x="2369" y="1769"/>
                  </a:cubicBezTo>
                  <a:cubicBezTo>
                    <a:pt x="2202" y="1902"/>
                    <a:pt x="2035" y="2002"/>
                    <a:pt x="1869" y="2102"/>
                  </a:cubicBezTo>
                  <a:cubicBezTo>
                    <a:pt x="1602" y="2202"/>
                    <a:pt x="1335" y="2302"/>
                    <a:pt x="1035" y="2369"/>
                  </a:cubicBezTo>
                  <a:cubicBezTo>
                    <a:pt x="987" y="2378"/>
                    <a:pt x="940" y="2382"/>
                    <a:pt x="893" y="2382"/>
                  </a:cubicBezTo>
                  <a:cubicBezTo>
                    <a:pt x="584" y="2382"/>
                    <a:pt x="317" y="2197"/>
                    <a:pt x="201" y="1936"/>
                  </a:cubicBezTo>
                  <a:cubicBezTo>
                    <a:pt x="134" y="1769"/>
                    <a:pt x="167" y="1569"/>
                    <a:pt x="268" y="1435"/>
                  </a:cubicBezTo>
                  <a:cubicBezTo>
                    <a:pt x="368" y="1302"/>
                    <a:pt x="501" y="1235"/>
                    <a:pt x="668" y="1202"/>
                  </a:cubicBezTo>
                  <a:cubicBezTo>
                    <a:pt x="835" y="1168"/>
                    <a:pt x="1001" y="1135"/>
                    <a:pt x="1135" y="1068"/>
                  </a:cubicBezTo>
                  <a:cubicBezTo>
                    <a:pt x="1302" y="1002"/>
                    <a:pt x="1402" y="868"/>
                    <a:pt x="1402" y="701"/>
                  </a:cubicBezTo>
                  <a:cubicBezTo>
                    <a:pt x="1402" y="468"/>
                    <a:pt x="1302" y="268"/>
                    <a:pt x="1135" y="134"/>
                  </a:cubicBezTo>
                  <a:cubicBezTo>
                    <a:pt x="1036" y="68"/>
                    <a:pt x="969" y="2"/>
                    <a:pt x="96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2"/>
            <p:cNvSpPr/>
            <p:nvPr/>
          </p:nvSpPr>
          <p:spPr>
            <a:xfrm>
              <a:off x="4882825" y="1805900"/>
              <a:ext cx="65075" cy="55900"/>
            </a:xfrm>
            <a:custGeom>
              <a:avLst/>
              <a:gdLst/>
              <a:ahLst/>
              <a:cxnLst/>
              <a:rect l="l" t="t" r="r" b="b"/>
              <a:pathLst>
                <a:path w="2603" h="2236" extrusionOk="0">
                  <a:moveTo>
                    <a:pt x="2436" y="1"/>
                  </a:moveTo>
                  <a:lnTo>
                    <a:pt x="2436" y="1"/>
                  </a:lnTo>
                  <a:cubicBezTo>
                    <a:pt x="2502" y="234"/>
                    <a:pt x="2502" y="468"/>
                    <a:pt x="2502" y="734"/>
                  </a:cubicBezTo>
                  <a:cubicBezTo>
                    <a:pt x="2402" y="1301"/>
                    <a:pt x="2035" y="1768"/>
                    <a:pt x="1468" y="1969"/>
                  </a:cubicBezTo>
                  <a:cubicBezTo>
                    <a:pt x="1318" y="2035"/>
                    <a:pt x="1168" y="2069"/>
                    <a:pt x="1018" y="2069"/>
                  </a:cubicBezTo>
                  <a:cubicBezTo>
                    <a:pt x="868" y="2069"/>
                    <a:pt x="718" y="2035"/>
                    <a:pt x="568" y="1969"/>
                  </a:cubicBezTo>
                  <a:cubicBezTo>
                    <a:pt x="334" y="1869"/>
                    <a:pt x="167" y="1668"/>
                    <a:pt x="101" y="1435"/>
                  </a:cubicBezTo>
                  <a:cubicBezTo>
                    <a:pt x="101" y="1268"/>
                    <a:pt x="134" y="1068"/>
                    <a:pt x="267" y="968"/>
                  </a:cubicBezTo>
                  <a:cubicBezTo>
                    <a:pt x="334" y="901"/>
                    <a:pt x="401" y="868"/>
                    <a:pt x="401" y="868"/>
                  </a:cubicBezTo>
                  <a:lnTo>
                    <a:pt x="401" y="868"/>
                  </a:lnTo>
                  <a:cubicBezTo>
                    <a:pt x="401" y="868"/>
                    <a:pt x="334" y="868"/>
                    <a:pt x="234" y="935"/>
                  </a:cubicBezTo>
                  <a:cubicBezTo>
                    <a:pt x="67" y="1068"/>
                    <a:pt x="0" y="1268"/>
                    <a:pt x="0" y="1468"/>
                  </a:cubicBezTo>
                  <a:cubicBezTo>
                    <a:pt x="34" y="1768"/>
                    <a:pt x="234" y="2002"/>
                    <a:pt x="501" y="2135"/>
                  </a:cubicBezTo>
                  <a:cubicBezTo>
                    <a:pt x="668" y="2202"/>
                    <a:pt x="843" y="2235"/>
                    <a:pt x="1018" y="2235"/>
                  </a:cubicBezTo>
                  <a:cubicBezTo>
                    <a:pt x="1193" y="2235"/>
                    <a:pt x="1368" y="2202"/>
                    <a:pt x="1535" y="2135"/>
                  </a:cubicBezTo>
                  <a:cubicBezTo>
                    <a:pt x="1835" y="2002"/>
                    <a:pt x="2135" y="1802"/>
                    <a:pt x="2335" y="1502"/>
                  </a:cubicBezTo>
                  <a:cubicBezTo>
                    <a:pt x="2469" y="1268"/>
                    <a:pt x="2569" y="1001"/>
                    <a:pt x="2602" y="734"/>
                  </a:cubicBezTo>
                  <a:cubicBezTo>
                    <a:pt x="2602" y="534"/>
                    <a:pt x="2602" y="367"/>
                    <a:pt x="2536" y="201"/>
                  </a:cubicBezTo>
                  <a:cubicBezTo>
                    <a:pt x="2502" y="134"/>
                    <a:pt x="2502" y="67"/>
                    <a:pt x="243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2"/>
            <p:cNvSpPr/>
            <p:nvPr/>
          </p:nvSpPr>
          <p:spPr>
            <a:xfrm>
              <a:off x="4790250" y="1734175"/>
              <a:ext cx="45075" cy="55075"/>
            </a:xfrm>
            <a:custGeom>
              <a:avLst/>
              <a:gdLst/>
              <a:ahLst/>
              <a:cxnLst/>
              <a:rect l="l" t="t" r="r" b="b"/>
              <a:pathLst>
                <a:path w="1803" h="2203" extrusionOk="0">
                  <a:moveTo>
                    <a:pt x="1802" y="1"/>
                  </a:moveTo>
                  <a:lnTo>
                    <a:pt x="1802" y="1"/>
                  </a:lnTo>
                  <a:cubicBezTo>
                    <a:pt x="1402" y="401"/>
                    <a:pt x="1002" y="768"/>
                    <a:pt x="535" y="1102"/>
                  </a:cubicBezTo>
                  <a:cubicBezTo>
                    <a:pt x="401" y="1168"/>
                    <a:pt x="268" y="1268"/>
                    <a:pt x="134" y="1335"/>
                  </a:cubicBezTo>
                  <a:lnTo>
                    <a:pt x="1" y="1402"/>
                  </a:lnTo>
                  <a:lnTo>
                    <a:pt x="134" y="1435"/>
                  </a:lnTo>
                  <a:cubicBezTo>
                    <a:pt x="401" y="1535"/>
                    <a:pt x="635" y="1702"/>
                    <a:pt x="801" y="1936"/>
                  </a:cubicBezTo>
                  <a:cubicBezTo>
                    <a:pt x="935" y="2069"/>
                    <a:pt x="1002" y="2202"/>
                    <a:pt x="1002" y="2202"/>
                  </a:cubicBezTo>
                  <a:cubicBezTo>
                    <a:pt x="1002" y="2202"/>
                    <a:pt x="1002" y="2069"/>
                    <a:pt x="901" y="1869"/>
                  </a:cubicBezTo>
                  <a:cubicBezTo>
                    <a:pt x="763" y="1647"/>
                    <a:pt x="578" y="1494"/>
                    <a:pt x="347" y="1372"/>
                  </a:cubicBezTo>
                  <a:lnTo>
                    <a:pt x="347" y="1372"/>
                  </a:lnTo>
                  <a:cubicBezTo>
                    <a:pt x="450" y="1324"/>
                    <a:pt x="542" y="1271"/>
                    <a:pt x="635" y="1202"/>
                  </a:cubicBezTo>
                  <a:cubicBezTo>
                    <a:pt x="1135" y="935"/>
                    <a:pt x="1535" y="501"/>
                    <a:pt x="1802"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2"/>
            <p:cNvSpPr/>
            <p:nvPr/>
          </p:nvSpPr>
          <p:spPr>
            <a:xfrm>
              <a:off x="4953750" y="1739100"/>
              <a:ext cx="7500" cy="27700"/>
            </a:xfrm>
            <a:custGeom>
              <a:avLst/>
              <a:gdLst/>
              <a:ahLst/>
              <a:cxnLst/>
              <a:rect l="l" t="t" r="r" b="b"/>
              <a:pathLst>
                <a:path w="300" h="1108" extrusionOk="0">
                  <a:moveTo>
                    <a:pt x="258" y="1"/>
                  </a:moveTo>
                  <a:cubicBezTo>
                    <a:pt x="212" y="1"/>
                    <a:pt x="63" y="225"/>
                    <a:pt x="32" y="538"/>
                  </a:cubicBezTo>
                  <a:cubicBezTo>
                    <a:pt x="1" y="852"/>
                    <a:pt x="147" y="1108"/>
                    <a:pt x="192" y="1108"/>
                  </a:cubicBezTo>
                  <a:cubicBezTo>
                    <a:pt x="195" y="1108"/>
                    <a:pt x="197" y="1107"/>
                    <a:pt x="199" y="1105"/>
                  </a:cubicBezTo>
                  <a:cubicBezTo>
                    <a:pt x="232" y="1071"/>
                    <a:pt x="132" y="838"/>
                    <a:pt x="166" y="538"/>
                  </a:cubicBezTo>
                  <a:cubicBezTo>
                    <a:pt x="199" y="237"/>
                    <a:pt x="299" y="37"/>
                    <a:pt x="266" y="4"/>
                  </a:cubicBezTo>
                  <a:cubicBezTo>
                    <a:pt x="264" y="2"/>
                    <a:pt x="261" y="1"/>
                    <a:pt x="25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2"/>
            <p:cNvSpPr/>
            <p:nvPr/>
          </p:nvSpPr>
          <p:spPr>
            <a:xfrm>
              <a:off x="2438575" y="1735725"/>
              <a:ext cx="348600" cy="259500"/>
            </a:xfrm>
            <a:custGeom>
              <a:avLst/>
              <a:gdLst/>
              <a:ahLst/>
              <a:cxnLst/>
              <a:rect l="l" t="t" r="r" b="b"/>
              <a:pathLst>
                <a:path w="13944" h="10380" extrusionOk="0">
                  <a:moveTo>
                    <a:pt x="5616" y="1"/>
                  </a:moveTo>
                  <a:cubicBezTo>
                    <a:pt x="5598" y="1"/>
                    <a:pt x="5583" y="2"/>
                    <a:pt x="5571" y="6"/>
                  </a:cubicBezTo>
                  <a:cubicBezTo>
                    <a:pt x="5204" y="139"/>
                    <a:pt x="1" y="1006"/>
                    <a:pt x="568" y="1640"/>
                  </a:cubicBezTo>
                  <a:cubicBezTo>
                    <a:pt x="754" y="1826"/>
                    <a:pt x="1233" y="1891"/>
                    <a:pt x="1804" y="1891"/>
                  </a:cubicBezTo>
                  <a:cubicBezTo>
                    <a:pt x="3075" y="1891"/>
                    <a:pt x="4804" y="1573"/>
                    <a:pt x="4804" y="1573"/>
                  </a:cubicBezTo>
                  <a:lnTo>
                    <a:pt x="5304" y="1840"/>
                  </a:lnTo>
                  <a:cubicBezTo>
                    <a:pt x="5304" y="1840"/>
                    <a:pt x="2169" y="2341"/>
                    <a:pt x="1502" y="2707"/>
                  </a:cubicBezTo>
                  <a:cubicBezTo>
                    <a:pt x="865" y="3090"/>
                    <a:pt x="1049" y="3746"/>
                    <a:pt x="1590" y="3746"/>
                  </a:cubicBezTo>
                  <a:cubicBezTo>
                    <a:pt x="1615" y="3746"/>
                    <a:pt x="1642" y="3745"/>
                    <a:pt x="1669" y="3742"/>
                  </a:cubicBezTo>
                  <a:cubicBezTo>
                    <a:pt x="2215" y="3681"/>
                    <a:pt x="4500" y="3261"/>
                    <a:pt x="5034" y="3261"/>
                  </a:cubicBezTo>
                  <a:cubicBezTo>
                    <a:pt x="5087" y="3261"/>
                    <a:pt x="5123" y="3266"/>
                    <a:pt x="5138" y="3275"/>
                  </a:cubicBezTo>
                  <a:cubicBezTo>
                    <a:pt x="5304" y="3375"/>
                    <a:pt x="2169" y="4008"/>
                    <a:pt x="1835" y="4209"/>
                  </a:cubicBezTo>
                  <a:cubicBezTo>
                    <a:pt x="1378" y="4470"/>
                    <a:pt x="1336" y="5244"/>
                    <a:pt x="1868" y="5244"/>
                  </a:cubicBezTo>
                  <a:cubicBezTo>
                    <a:pt x="1879" y="5244"/>
                    <a:pt x="1890" y="5243"/>
                    <a:pt x="1902" y="5243"/>
                  </a:cubicBezTo>
                  <a:cubicBezTo>
                    <a:pt x="2236" y="5209"/>
                    <a:pt x="5204" y="4442"/>
                    <a:pt x="5204" y="4442"/>
                  </a:cubicBezTo>
                  <a:lnTo>
                    <a:pt x="5204" y="4442"/>
                  </a:lnTo>
                  <a:cubicBezTo>
                    <a:pt x="4337" y="4776"/>
                    <a:pt x="3470" y="5143"/>
                    <a:pt x="2636" y="5576"/>
                  </a:cubicBezTo>
                  <a:cubicBezTo>
                    <a:pt x="2332" y="5880"/>
                    <a:pt x="2527" y="6323"/>
                    <a:pt x="2943" y="6323"/>
                  </a:cubicBezTo>
                  <a:cubicBezTo>
                    <a:pt x="2983" y="6323"/>
                    <a:pt x="3025" y="6319"/>
                    <a:pt x="3070" y="6310"/>
                  </a:cubicBezTo>
                  <a:cubicBezTo>
                    <a:pt x="3403" y="6210"/>
                    <a:pt x="5071" y="5443"/>
                    <a:pt x="5538" y="5343"/>
                  </a:cubicBezTo>
                  <a:cubicBezTo>
                    <a:pt x="5538" y="5343"/>
                    <a:pt x="5938" y="5443"/>
                    <a:pt x="6372" y="6343"/>
                  </a:cubicBezTo>
                  <a:cubicBezTo>
                    <a:pt x="6538" y="6741"/>
                    <a:pt x="7395" y="9279"/>
                    <a:pt x="8911" y="9279"/>
                  </a:cubicBezTo>
                  <a:cubicBezTo>
                    <a:pt x="8921" y="9279"/>
                    <a:pt x="8930" y="9279"/>
                    <a:pt x="8940" y="9279"/>
                  </a:cubicBezTo>
                  <a:cubicBezTo>
                    <a:pt x="8960" y="9278"/>
                    <a:pt x="8980" y="9278"/>
                    <a:pt x="9000" y="9278"/>
                  </a:cubicBezTo>
                  <a:cubicBezTo>
                    <a:pt x="10346" y="9278"/>
                    <a:pt x="11642" y="10380"/>
                    <a:pt x="11642" y="10380"/>
                  </a:cubicBezTo>
                  <a:lnTo>
                    <a:pt x="13944" y="6610"/>
                  </a:lnTo>
                  <a:cubicBezTo>
                    <a:pt x="13944" y="6610"/>
                    <a:pt x="11209" y="2207"/>
                    <a:pt x="10742" y="1840"/>
                  </a:cubicBezTo>
                  <a:cubicBezTo>
                    <a:pt x="10257" y="1485"/>
                    <a:pt x="6200" y="1"/>
                    <a:pt x="5616"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2"/>
            <p:cNvSpPr/>
            <p:nvPr/>
          </p:nvSpPr>
          <p:spPr>
            <a:xfrm>
              <a:off x="2453600" y="1770875"/>
              <a:ext cx="161800" cy="23375"/>
            </a:xfrm>
            <a:custGeom>
              <a:avLst/>
              <a:gdLst/>
              <a:ahLst/>
              <a:cxnLst/>
              <a:rect l="l" t="t" r="r" b="b"/>
              <a:pathLst>
                <a:path w="6472" h="935" extrusionOk="0">
                  <a:moveTo>
                    <a:pt x="4270" y="1"/>
                  </a:moveTo>
                  <a:lnTo>
                    <a:pt x="3302" y="134"/>
                  </a:lnTo>
                  <a:lnTo>
                    <a:pt x="2002" y="334"/>
                  </a:lnTo>
                  <a:cubicBezTo>
                    <a:pt x="1835" y="351"/>
                    <a:pt x="1660" y="359"/>
                    <a:pt x="1484" y="359"/>
                  </a:cubicBezTo>
                  <a:cubicBezTo>
                    <a:pt x="1309" y="359"/>
                    <a:pt x="1134" y="351"/>
                    <a:pt x="967" y="334"/>
                  </a:cubicBezTo>
                  <a:cubicBezTo>
                    <a:pt x="451" y="305"/>
                    <a:pt x="107" y="227"/>
                    <a:pt x="21" y="227"/>
                  </a:cubicBezTo>
                  <a:cubicBezTo>
                    <a:pt x="7" y="227"/>
                    <a:pt x="0" y="229"/>
                    <a:pt x="0" y="234"/>
                  </a:cubicBezTo>
                  <a:cubicBezTo>
                    <a:pt x="300" y="401"/>
                    <a:pt x="601" y="468"/>
                    <a:pt x="934" y="501"/>
                  </a:cubicBezTo>
                  <a:cubicBezTo>
                    <a:pt x="1149" y="540"/>
                    <a:pt x="1364" y="556"/>
                    <a:pt x="1579" y="556"/>
                  </a:cubicBezTo>
                  <a:cubicBezTo>
                    <a:pt x="1731" y="556"/>
                    <a:pt x="1883" y="548"/>
                    <a:pt x="2035" y="534"/>
                  </a:cubicBezTo>
                  <a:cubicBezTo>
                    <a:pt x="2435" y="501"/>
                    <a:pt x="2869" y="434"/>
                    <a:pt x="3302" y="367"/>
                  </a:cubicBezTo>
                  <a:lnTo>
                    <a:pt x="4253" y="241"/>
                  </a:lnTo>
                  <a:lnTo>
                    <a:pt x="4253" y="241"/>
                  </a:lnTo>
                  <a:cubicBezTo>
                    <a:pt x="4981" y="538"/>
                    <a:pt x="5710" y="769"/>
                    <a:pt x="6471" y="935"/>
                  </a:cubicBezTo>
                  <a:cubicBezTo>
                    <a:pt x="5771" y="568"/>
                    <a:pt x="5070" y="267"/>
                    <a:pt x="430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2"/>
            <p:cNvSpPr/>
            <p:nvPr/>
          </p:nvSpPr>
          <p:spPr>
            <a:xfrm>
              <a:off x="2582850" y="1817575"/>
              <a:ext cx="153475" cy="75300"/>
            </a:xfrm>
            <a:custGeom>
              <a:avLst/>
              <a:gdLst/>
              <a:ahLst/>
              <a:cxnLst/>
              <a:rect l="l" t="t" r="r" b="b"/>
              <a:pathLst>
                <a:path w="6139" h="3012" extrusionOk="0">
                  <a:moveTo>
                    <a:pt x="534" y="1"/>
                  </a:moveTo>
                  <a:cubicBezTo>
                    <a:pt x="367" y="1"/>
                    <a:pt x="167" y="1"/>
                    <a:pt x="67" y="167"/>
                  </a:cubicBezTo>
                  <a:cubicBezTo>
                    <a:pt x="0" y="334"/>
                    <a:pt x="134" y="501"/>
                    <a:pt x="301" y="634"/>
                  </a:cubicBezTo>
                  <a:cubicBezTo>
                    <a:pt x="1301" y="1435"/>
                    <a:pt x="2836" y="1235"/>
                    <a:pt x="3903" y="2002"/>
                  </a:cubicBezTo>
                  <a:cubicBezTo>
                    <a:pt x="4237" y="2269"/>
                    <a:pt x="4537" y="2602"/>
                    <a:pt x="4904" y="2836"/>
                  </a:cubicBezTo>
                  <a:cubicBezTo>
                    <a:pt x="5087" y="2953"/>
                    <a:pt x="5304" y="3011"/>
                    <a:pt x="5521" y="3011"/>
                  </a:cubicBezTo>
                  <a:cubicBezTo>
                    <a:pt x="5738" y="3011"/>
                    <a:pt x="5955" y="2953"/>
                    <a:pt x="6138" y="2836"/>
                  </a:cubicBezTo>
                  <a:lnTo>
                    <a:pt x="4837" y="101"/>
                  </a:lnTo>
                  <a:lnTo>
                    <a:pt x="534"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2"/>
            <p:cNvSpPr/>
            <p:nvPr/>
          </p:nvSpPr>
          <p:spPr>
            <a:xfrm>
              <a:off x="2580350" y="1815250"/>
              <a:ext cx="155975" cy="80025"/>
            </a:xfrm>
            <a:custGeom>
              <a:avLst/>
              <a:gdLst/>
              <a:ahLst/>
              <a:cxnLst/>
              <a:rect l="l" t="t" r="r" b="b"/>
              <a:pathLst>
                <a:path w="6239" h="3201" extrusionOk="0">
                  <a:moveTo>
                    <a:pt x="601" y="1"/>
                  </a:moveTo>
                  <a:cubicBezTo>
                    <a:pt x="447" y="1"/>
                    <a:pt x="289" y="63"/>
                    <a:pt x="167" y="160"/>
                  </a:cubicBezTo>
                  <a:cubicBezTo>
                    <a:pt x="34" y="260"/>
                    <a:pt x="0" y="427"/>
                    <a:pt x="100" y="561"/>
                  </a:cubicBezTo>
                  <a:cubicBezTo>
                    <a:pt x="134" y="661"/>
                    <a:pt x="201" y="761"/>
                    <a:pt x="301" y="861"/>
                  </a:cubicBezTo>
                  <a:cubicBezTo>
                    <a:pt x="467" y="961"/>
                    <a:pt x="634" y="1094"/>
                    <a:pt x="834" y="1161"/>
                  </a:cubicBezTo>
                  <a:cubicBezTo>
                    <a:pt x="1568" y="1428"/>
                    <a:pt x="2302" y="1661"/>
                    <a:pt x="3069" y="1795"/>
                  </a:cubicBezTo>
                  <a:cubicBezTo>
                    <a:pt x="3369" y="1895"/>
                    <a:pt x="3670" y="2062"/>
                    <a:pt x="3937" y="2228"/>
                  </a:cubicBezTo>
                  <a:cubicBezTo>
                    <a:pt x="4203" y="2395"/>
                    <a:pt x="4404" y="2595"/>
                    <a:pt x="4637" y="2762"/>
                  </a:cubicBezTo>
                  <a:cubicBezTo>
                    <a:pt x="4908" y="3063"/>
                    <a:pt x="5286" y="3201"/>
                    <a:pt x="5700" y="3201"/>
                  </a:cubicBezTo>
                  <a:cubicBezTo>
                    <a:pt x="5746" y="3201"/>
                    <a:pt x="5792" y="3199"/>
                    <a:pt x="5838" y="3196"/>
                  </a:cubicBezTo>
                  <a:cubicBezTo>
                    <a:pt x="6138" y="3129"/>
                    <a:pt x="6238" y="2962"/>
                    <a:pt x="6238" y="2962"/>
                  </a:cubicBezTo>
                  <a:lnTo>
                    <a:pt x="6238" y="2962"/>
                  </a:lnTo>
                  <a:cubicBezTo>
                    <a:pt x="6105" y="3029"/>
                    <a:pt x="5971" y="3096"/>
                    <a:pt x="5838" y="3096"/>
                  </a:cubicBezTo>
                  <a:cubicBezTo>
                    <a:pt x="5404" y="3096"/>
                    <a:pt x="5037" y="2929"/>
                    <a:pt x="4737" y="2629"/>
                  </a:cubicBezTo>
                  <a:cubicBezTo>
                    <a:pt x="4537" y="2462"/>
                    <a:pt x="4337" y="2262"/>
                    <a:pt x="4070" y="2062"/>
                  </a:cubicBezTo>
                  <a:cubicBezTo>
                    <a:pt x="3803" y="1861"/>
                    <a:pt x="3470" y="1695"/>
                    <a:pt x="3136" y="1595"/>
                  </a:cubicBezTo>
                  <a:cubicBezTo>
                    <a:pt x="2402" y="1428"/>
                    <a:pt x="1668" y="1228"/>
                    <a:pt x="968" y="961"/>
                  </a:cubicBezTo>
                  <a:cubicBezTo>
                    <a:pt x="801" y="894"/>
                    <a:pt x="634" y="794"/>
                    <a:pt x="467" y="661"/>
                  </a:cubicBezTo>
                  <a:cubicBezTo>
                    <a:pt x="334" y="561"/>
                    <a:pt x="267" y="394"/>
                    <a:pt x="334" y="327"/>
                  </a:cubicBezTo>
                  <a:cubicBezTo>
                    <a:pt x="401" y="294"/>
                    <a:pt x="601" y="260"/>
                    <a:pt x="801" y="260"/>
                  </a:cubicBezTo>
                  <a:lnTo>
                    <a:pt x="4470" y="260"/>
                  </a:lnTo>
                  <a:cubicBezTo>
                    <a:pt x="4637" y="260"/>
                    <a:pt x="4770" y="260"/>
                    <a:pt x="4937" y="227"/>
                  </a:cubicBezTo>
                  <a:cubicBezTo>
                    <a:pt x="4770" y="160"/>
                    <a:pt x="4604" y="160"/>
                    <a:pt x="4470" y="160"/>
                  </a:cubicBezTo>
                  <a:cubicBezTo>
                    <a:pt x="4170" y="160"/>
                    <a:pt x="3736" y="127"/>
                    <a:pt x="3203" y="94"/>
                  </a:cubicBezTo>
                  <a:lnTo>
                    <a:pt x="1335" y="27"/>
                  </a:lnTo>
                  <a:lnTo>
                    <a:pt x="768" y="27"/>
                  </a:lnTo>
                  <a:cubicBezTo>
                    <a:pt x="714" y="9"/>
                    <a:pt x="658" y="1"/>
                    <a:pt x="601"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2"/>
            <p:cNvSpPr/>
            <p:nvPr/>
          </p:nvSpPr>
          <p:spPr>
            <a:xfrm>
              <a:off x="3204125" y="4342725"/>
              <a:ext cx="311075" cy="522375"/>
            </a:xfrm>
            <a:custGeom>
              <a:avLst/>
              <a:gdLst/>
              <a:ahLst/>
              <a:cxnLst/>
              <a:rect l="l" t="t" r="r" b="b"/>
              <a:pathLst>
                <a:path w="12443" h="20895" extrusionOk="0">
                  <a:moveTo>
                    <a:pt x="4504" y="0"/>
                  </a:moveTo>
                  <a:lnTo>
                    <a:pt x="3503" y="10941"/>
                  </a:lnTo>
                  <a:lnTo>
                    <a:pt x="234" y="19381"/>
                  </a:lnTo>
                  <a:cubicBezTo>
                    <a:pt x="1" y="19981"/>
                    <a:pt x="334" y="20648"/>
                    <a:pt x="935" y="20848"/>
                  </a:cubicBezTo>
                  <a:cubicBezTo>
                    <a:pt x="1048" y="20879"/>
                    <a:pt x="1162" y="20894"/>
                    <a:pt x="1273" y="20894"/>
                  </a:cubicBezTo>
                  <a:cubicBezTo>
                    <a:pt x="1522" y="20894"/>
                    <a:pt x="1761" y="20820"/>
                    <a:pt x="1969" y="20682"/>
                  </a:cubicBezTo>
                  <a:cubicBezTo>
                    <a:pt x="3803" y="19281"/>
                    <a:pt x="10575" y="14044"/>
                    <a:pt x="10608" y="13243"/>
                  </a:cubicBezTo>
                  <a:cubicBezTo>
                    <a:pt x="10641" y="12309"/>
                    <a:pt x="12443" y="1768"/>
                    <a:pt x="12443" y="1768"/>
                  </a:cubicBezTo>
                  <a:lnTo>
                    <a:pt x="4504"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2"/>
            <p:cNvSpPr/>
            <p:nvPr/>
          </p:nvSpPr>
          <p:spPr>
            <a:xfrm>
              <a:off x="3227475" y="4655450"/>
              <a:ext cx="244375" cy="210450"/>
            </a:xfrm>
            <a:custGeom>
              <a:avLst/>
              <a:gdLst/>
              <a:ahLst/>
              <a:cxnLst/>
              <a:rect l="l" t="t" r="r" b="b"/>
              <a:pathLst>
                <a:path w="9775" h="8418" extrusionOk="0">
                  <a:moveTo>
                    <a:pt x="9774" y="0"/>
                  </a:moveTo>
                  <a:lnTo>
                    <a:pt x="1" y="8339"/>
                  </a:lnTo>
                  <a:lnTo>
                    <a:pt x="1" y="8373"/>
                  </a:lnTo>
                  <a:cubicBezTo>
                    <a:pt x="111" y="8403"/>
                    <a:pt x="224" y="8418"/>
                    <a:pt x="336" y="8418"/>
                  </a:cubicBezTo>
                  <a:cubicBezTo>
                    <a:pt x="599" y="8418"/>
                    <a:pt x="858" y="8336"/>
                    <a:pt x="1068" y="8173"/>
                  </a:cubicBezTo>
                  <a:cubicBezTo>
                    <a:pt x="6172" y="4237"/>
                    <a:pt x="8407" y="2235"/>
                    <a:pt x="9174" y="1501"/>
                  </a:cubicBezTo>
                  <a:cubicBezTo>
                    <a:pt x="9474" y="1234"/>
                    <a:pt x="9674" y="867"/>
                    <a:pt x="9707" y="467"/>
                  </a:cubicBezTo>
                  <a:lnTo>
                    <a:pt x="97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2"/>
            <p:cNvSpPr/>
            <p:nvPr/>
          </p:nvSpPr>
          <p:spPr>
            <a:xfrm>
              <a:off x="3415100" y="4559450"/>
              <a:ext cx="35050" cy="32250"/>
            </a:xfrm>
            <a:custGeom>
              <a:avLst/>
              <a:gdLst/>
              <a:ahLst/>
              <a:cxnLst/>
              <a:rect l="l" t="t" r="r" b="b"/>
              <a:pathLst>
                <a:path w="1402" h="1290" extrusionOk="0">
                  <a:moveTo>
                    <a:pt x="702" y="0"/>
                  </a:moveTo>
                  <a:cubicBezTo>
                    <a:pt x="579" y="0"/>
                    <a:pt x="453" y="33"/>
                    <a:pt x="334" y="104"/>
                  </a:cubicBezTo>
                  <a:lnTo>
                    <a:pt x="401" y="71"/>
                  </a:lnTo>
                  <a:lnTo>
                    <a:pt x="401" y="71"/>
                  </a:lnTo>
                  <a:cubicBezTo>
                    <a:pt x="101" y="238"/>
                    <a:pt x="1" y="605"/>
                    <a:pt x="134" y="938"/>
                  </a:cubicBezTo>
                  <a:cubicBezTo>
                    <a:pt x="257" y="1159"/>
                    <a:pt x="489" y="1290"/>
                    <a:pt x="722" y="1290"/>
                  </a:cubicBezTo>
                  <a:cubicBezTo>
                    <a:pt x="806" y="1290"/>
                    <a:pt x="889" y="1273"/>
                    <a:pt x="968" y="1238"/>
                  </a:cubicBezTo>
                  <a:cubicBezTo>
                    <a:pt x="1268" y="1038"/>
                    <a:pt x="1402" y="638"/>
                    <a:pt x="1268" y="304"/>
                  </a:cubicBezTo>
                  <a:cubicBezTo>
                    <a:pt x="1139" y="110"/>
                    <a:pt x="927" y="0"/>
                    <a:pt x="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2"/>
            <p:cNvSpPr/>
            <p:nvPr/>
          </p:nvSpPr>
          <p:spPr>
            <a:xfrm>
              <a:off x="3251650" y="4715475"/>
              <a:ext cx="52575" cy="36725"/>
            </a:xfrm>
            <a:custGeom>
              <a:avLst/>
              <a:gdLst/>
              <a:ahLst/>
              <a:cxnLst/>
              <a:rect l="l" t="t" r="r" b="b"/>
              <a:pathLst>
                <a:path w="2103" h="1469" extrusionOk="0">
                  <a:moveTo>
                    <a:pt x="401" y="1"/>
                  </a:moveTo>
                  <a:cubicBezTo>
                    <a:pt x="134" y="1"/>
                    <a:pt x="1" y="101"/>
                    <a:pt x="1" y="101"/>
                  </a:cubicBezTo>
                  <a:cubicBezTo>
                    <a:pt x="435" y="168"/>
                    <a:pt x="835" y="301"/>
                    <a:pt x="1235" y="501"/>
                  </a:cubicBezTo>
                  <a:cubicBezTo>
                    <a:pt x="1836" y="868"/>
                    <a:pt x="2036" y="1469"/>
                    <a:pt x="2102" y="1469"/>
                  </a:cubicBezTo>
                  <a:cubicBezTo>
                    <a:pt x="2102" y="1469"/>
                    <a:pt x="2102" y="1302"/>
                    <a:pt x="2036" y="1035"/>
                  </a:cubicBezTo>
                  <a:cubicBezTo>
                    <a:pt x="1902" y="735"/>
                    <a:pt x="1669" y="468"/>
                    <a:pt x="1369" y="301"/>
                  </a:cubicBezTo>
                  <a:cubicBezTo>
                    <a:pt x="1102" y="101"/>
                    <a:pt x="768" y="1"/>
                    <a:pt x="4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2"/>
            <p:cNvSpPr/>
            <p:nvPr/>
          </p:nvSpPr>
          <p:spPr>
            <a:xfrm>
              <a:off x="3230800" y="4762500"/>
              <a:ext cx="50900" cy="23950"/>
            </a:xfrm>
            <a:custGeom>
              <a:avLst/>
              <a:gdLst/>
              <a:ahLst/>
              <a:cxnLst/>
              <a:rect l="l" t="t" r="r" b="b"/>
              <a:pathLst>
                <a:path w="2036" h="958" extrusionOk="0">
                  <a:moveTo>
                    <a:pt x="557" y="0"/>
                  </a:moveTo>
                  <a:cubicBezTo>
                    <a:pt x="366" y="0"/>
                    <a:pt x="176" y="42"/>
                    <a:pt x="1" y="121"/>
                  </a:cubicBezTo>
                  <a:cubicBezTo>
                    <a:pt x="368" y="188"/>
                    <a:pt x="701" y="255"/>
                    <a:pt x="1068" y="388"/>
                  </a:cubicBezTo>
                  <a:cubicBezTo>
                    <a:pt x="1581" y="580"/>
                    <a:pt x="1909" y="957"/>
                    <a:pt x="1964" y="957"/>
                  </a:cubicBezTo>
                  <a:cubicBezTo>
                    <a:pt x="1966" y="957"/>
                    <a:pt x="1968" y="957"/>
                    <a:pt x="1969" y="955"/>
                  </a:cubicBezTo>
                  <a:cubicBezTo>
                    <a:pt x="2036" y="922"/>
                    <a:pt x="1769" y="422"/>
                    <a:pt x="1168" y="155"/>
                  </a:cubicBezTo>
                  <a:cubicBezTo>
                    <a:pt x="977" y="50"/>
                    <a:pt x="767" y="0"/>
                    <a:pt x="5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2"/>
            <p:cNvSpPr/>
            <p:nvPr/>
          </p:nvSpPr>
          <p:spPr>
            <a:xfrm>
              <a:off x="3271675" y="4669650"/>
              <a:ext cx="73400" cy="40025"/>
            </a:xfrm>
            <a:custGeom>
              <a:avLst/>
              <a:gdLst/>
              <a:ahLst/>
              <a:cxnLst/>
              <a:rect l="l" t="t" r="r" b="b"/>
              <a:pathLst>
                <a:path w="2936" h="1601" extrusionOk="0">
                  <a:moveTo>
                    <a:pt x="407" y="0"/>
                  </a:moveTo>
                  <a:cubicBezTo>
                    <a:pt x="282" y="0"/>
                    <a:pt x="157" y="11"/>
                    <a:pt x="34" y="33"/>
                  </a:cubicBezTo>
                  <a:cubicBezTo>
                    <a:pt x="0" y="99"/>
                    <a:pt x="801" y="166"/>
                    <a:pt x="1602" y="600"/>
                  </a:cubicBezTo>
                  <a:cubicBezTo>
                    <a:pt x="2069" y="900"/>
                    <a:pt x="2536" y="1233"/>
                    <a:pt x="2936" y="1600"/>
                  </a:cubicBezTo>
                  <a:cubicBezTo>
                    <a:pt x="2702" y="1033"/>
                    <a:pt x="2235" y="633"/>
                    <a:pt x="1702" y="400"/>
                  </a:cubicBezTo>
                  <a:cubicBezTo>
                    <a:pt x="1310" y="139"/>
                    <a:pt x="858" y="0"/>
                    <a:pt x="4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2"/>
            <p:cNvSpPr/>
            <p:nvPr/>
          </p:nvSpPr>
          <p:spPr>
            <a:xfrm>
              <a:off x="3289175" y="4610650"/>
              <a:ext cx="70925" cy="16525"/>
            </a:xfrm>
            <a:custGeom>
              <a:avLst/>
              <a:gdLst/>
              <a:ahLst/>
              <a:cxnLst/>
              <a:rect l="l" t="t" r="r" b="b"/>
              <a:pathLst>
                <a:path w="2837" h="661" extrusionOk="0">
                  <a:moveTo>
                    <a:pt x="1016" y="0"/>
                  </a:moveTo>
                  <a:cubicBezTo>
                    <a:pt x="670" y="0"/>
                    <a:pt x="326" y="63"/>
                    <a:pt x="1" y="191"/>
                  </a:cubicBezTo>
                  <a:cubicBezTo>
                    <a:pt x="1" y="211"/>
                    <a:pt x="57" y="216"/>
                    <a:pt x="157" y="216"/>
                  </a:cubicBezTo>
                  <a:cubicBezTo>
                    <a:pt x="262" y="216"/>
                    <a:pt x="417" y="210"/>
                    <a:pt x="606" y="210"/>
                  </a:cubicBezTo>
                  <a:cubicBezTo>
                    <a:pt x="839" y="210"/>
                    <a:pt x="1125" y="219"/>
                    <a:pt x="1435" y="258"/>
                  </a:cubicBezTo>
                  <a:cubicBezTo>
                    <a:pt x="2163" y="384"/>
                    <a:pt x="2740" y="661"/>
                    <a:pt x="2827" y="661"/>
                  </a:cubicBezTo>
                  <a:cubicBezTo>
                    <a:pt x="2831" y="661"/>
                    <a:pt x="2835" y="660"/>
                    <a:pt x="2836" y="658"/>
                  </a:cubicBezTo>
                  <a:cubicBezTo>
                    <a:pt x="2314" y="223"/>
                    <a:pt x="1664" y="0"/>
                    <a:pt x="1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2"/>
            <p:cNvSpPr/>
            <p:nvPr/>
          </p:nvSpPr>
          <p:spPr>
            <a:xfrm>
              <a:off x="3295850" y="4530150"/>
              <a:ext cx="73425" cy="16900"/>
            </a:xfrm>
            <a:custGeom>
              <a:avLst/>
              <a:gdLst/>
              <a:ahLst/>
              <a:cxnLst/>
              <a:rect l="l" t="t" r="r" b="b"/>
              <a:pathLst>
                <a:path w="2937" h="676" extrusionOk="0">
                  <a:moveTo>
                    <a:pt x="1299" y="0"/>
                  </a:moveTo>
                  <a:cubicBezTo>
                    <a:pt x="976" y="0"/>
                    <a:pt x="672" y="65"/>
                    <a:pt x="368" y="175"/>
                  </a:cubicBezTo>
                  <a:cubicBezTo>
                    <a:pt x="101" y="309"/>
                    <a:pt x="1" y="409"/>
                    <a:pt x="1" y="442"/>
                  </a:cubicBezTo>
                  <a:cubicBezTo>
                    <a:pt x="468" y="309"/>
                    <a:pt x="968" y="242"/>
                    <a:pt x="1469" y="242"/>
                  </a:cubicBezTo>
                  <a:cubicBezTo>
                    <a:pt x="1969" y="309"/>
                    <a:pt x="2469" y="442"/>
                    <a:pt x="2936" y="676"/>
                  </a:cubicBezTo>
                  <a:cubicBezTo>
                    <a:pt x="2936" y="642"/>
                    <a:pt x="2836" y="509"/>
                    <a:pt x="2569" y="342"/>
                  </a:cubicBezTo>
                  <a:cubicBezTo>
                    <a:pt x="2236" y="142"/>
                    <a:pt x="1869" y="42"/>
                    <a:pt x="1502" y="9"/>
                  </a:cubicBezTo>
                  <a:cubicBezTo>
                    <a:pt x="1433" y="3"/>
                    <a:pt x="1366" y="0"/>
                    <a:pt x="12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2"/>
            <p:cNvSpPr/>
            <p:nvPr/>
          </p:nvSpPr>
          <p:spPr>
            <a:xfrm>
              <a:off x="3295025" y="4470100"/>
              <a:ext cx="83425" cy="51100"/>
            </a:xfrm>
            <a:custGeom>
              <a:avLst/>
              <a:gdLst/>
              <a:ahLst/>
              <a:cxnLst/>
              <a:rect l="l" t="t" r="r" b="b"/>
              <a:pathLst>
                <a:path w="3337" h="2044" extrusionOk="0">
                  <a:moveTo>
                    <a:pt x="2844" y="196"/>
                  </a:moveTo>
                  <a:cubicBezTo>
                    <a:pt x="2917" y="196"/>
                    <a:pt x="2986" y="234"/>
                    <a:pt x="3036" y="309"/>
                  </a:cubicBezTo>
                  <a:cubicBezTo>
                    <a:pt x="3103" y="409"/>
                    <a:pt x="3136" y="543"/>
                    <a:pt x="3103" y="676"/>
                  </a:cubicBezTo>
                  <a:cubicBezTo>
                    <a:pt x="2987" y="1227"/>
                    <a:pt x="2543" y="1626"/>
                    <a:pt x="2013" y="1722"/>
                  </a:cubicBezTo>
                  <a:lnTo>
                    <a:pt x="2013" y="1722"/>
                  </a:lnTo>
                  <a:cubicBezTo>
                    <a:pt x="1996" y="1651"/>
                    <a:pt x="1970" y="1581"/>
                    <a:pt x="1935" y="1510"/>
                  </a:cubicBezTo>
                  <a:cubicBezTo>
                    <a:pt x="1907" y="1454"/>
                    <a:pt x="1878" y="1399"/>
                    <a:pt x="1846" y="1343"/>
                  </a:cubicBezTo>
                  <a:lnTo>
                    <a:pt x="1846" y="1343"/>
                  </a:lnTo>
                  <a:cubicBezTo>
                    <a:pt x="1953" y="1106"/>
                    <a:pt x="2081" y="882"/>
                    <a:pt x="2235" y="676"/>
                  </a:cubicBezTo>
                  <a:cubicBezTo>
                    <a:pt x="2369" y="476"/>
                    <a:pt x="2536" y="309"/>
                    <a:pt x="2769" y="209"/>
                  </a:cubicBezTo>
                  <a:cubicBezTo>
                    <a:pt x="2794" y="201"/>
                    <a:pt x="2819" y="196"/>
                    <a:pt x="2844" y="196"/>
                  </a:cubicBezTo>
                  <a:close/>
                  <a:moveTo>
                    <a:pt x="510" y="300"/>
                  </a:moveTo>
                  <a:cubicBezTo>
                    <a:pt x="530" y="300"/>
                    <a:pt x="549" y="303"/>
                    <a:pt x="568" y="309"/>
                  </a:cubicBezTo>
                  <a:cubicBezTo>
                    <a:pt x="768" y="376"/>
                    <a:pt x="1001" y="509"/>
                    <a:pt x="1168" y="709"/>
                  </a:cubicBezTo>
                  <a:cubicBezTo>
                    <a:pt x="1361" y="902"/>
                    <a:pt x="1542" y="1128"/>
                    <a:pt x="1707" y="1369"/>
                  </a:cubicBezTo>
                  <a:lnTo>
                    <a:pt x="1707" y="1369"/>
                  </a:lnTo>
                  <a:cubicBezTo>
                    <a:pt x="1681" y="1449"/>
                    <a:pt x="1657" y="1529"/>
                    <a:pt x="1635" y="1610"/>
                  </a:cubicBezTo>
                  <a:cubicBezTo>
                    <a:pt x="1625" y="1651"/>
                    <a:pt x="1617" y="1693"/>
                    <a:pt x="1613" y="1735"/>
                  </a:cubicBezTo>
                  <a:lnTo>
                    <a:pt x="1613" y="1735"/>
                  </a:lnTo>
                  <a:cubicBezTo>
                    <a:pt x="1038" y="1676"/>
                    <a:pt x="515" y="1296"/>
                    <a:pt x="301" y="776"/>
                  </a:cubicBezTo>
                  <a:cubicBezTo>
                    <a:pt x="234" y="643"/>
                    <a:pt x="234" y="509"/>
                    <a:pt x="301" y="409"/>
                  </a:cubicBezTo>
                  <a:cubicBezTo>
                    <a:pt x="328" y="355"/>
                    <a:pt x="422" y="300"/>
                    <a:pt x="510" y="300"/>
                  </a:cubicBezTo>
                  <a:close/>
                  <a:moveTo>
                    <a:pt x="1785" y="1487"/>
                  </a:moveTo>
                  <a:cubicBezTo>
                    <a:pt x="1838" y="1568"/>
                    <a:pt x="1888" y="1651"/>
                    <a:pt x="1936" y="1733"/>
                  </a:cubicBezTo>
                  <a:lnTo>
                    <a:pt x="1936" y="1733"/>
                  </a:lnTo>
                  <a:cubicBezTo>
                    <a:pt x="1881" y="1740"/>
                    <a:pt x="1825" y="1743"/>
                    <a:pt x="1768" y="1743"/>
                  </a:cubicBezTo>
                  <a:cubicBezTo>
                    <a:pt x="1743" y="1743"/>
                    <a:pt x="1717" y="1743"/>
                    <a:pt x="1692" y="1741"/>
                  </a:cubicBezTo>
                  <a:lnTo>
                    <a:pt x="1692" y="1741"/>
                  </a:lnTo>
                  <a:cubicBezTo>
                    <a:pt x="1721" y="1655"/>
                    <a:pt x="1752" y="1571"/>
                    <a:pt x="1785" y="1487"/>
                  </a:cubicBezTo>
                  <a:close/>
                  <a:moveTo>
                    <a:pt x="2805" y="0"/>
                  </a:moveTo>
                  <a:cubicBezTo>
                    <a:pt x="2771" y="0"/>
                    <a:pt x="2737" y="3"/>
                    <a:pt x="2702" y="9"/>
                  </a:cubicBezTo>
                  <a:cubicBezTo>
                    <a:pt x="2469" y="142"/>
                    <a:pt x="2235" y="309"/>
                    <a:pt x="2102" y="576"/>
                  </a:cubicBezTo>
                  <a:cubicBezTo>
                    <a:pt x="1955" y="765"/>
                    <a:pt x="1848" y="980"/>
                    <a:pt x="1764" y="1205"/>
                  </a:cubicBezTo>
                  <a:lnTo>
                    <a:pt x="1764" y="1205"/>
                  </a:lnTo>
                  <a:cubicBezTo>
                    <a:pt x="1622" y="978"/>
                    <a:pt x="1453" y="761"/>
                    <a:pt x="1268" y="576"/>
                  </a:cubicBezTo>
                  <a:cubicBezTo>
                    <a:pt x="1101" y="376"/>
                    <a:pt x="868" y="209"/>
                    <a:pt x="601" y="109"/>
                  </a:cubicBezTo>
                  <a:cubicBezTo>
                    <a:pt x="568" y="103"/>
                    <a:pt x="534" y="101"/>
                    <a:pt x="501" y="101"/>
                  </a:cubicBezTo>
                  <a:cubicBezTo>
                    <a:pt x="337" y="101"/>
                    <a:pt x="184" y="170"/>
                    <a:pt x="101" y="309"/>
                  </a:cubicBezTo>
                  <a:cubicBezTo>
                    <a:pt x="34" y="476"/>
                    <a:pt x="0" y="676"/>
                    <a:pt x="67" y="843"/>
                  </a:cubicBezTo>
                  <a:cubicBezTo>
                    <a:pt x="344" y="1490"/>
                    <a:pt x="935" y="1909"/>
                    <a:pt x="1602" y="1996"/>
                  </a:cubicBezTo>
                  <a:lnTo>
                    <a:pt x="1602" y="1996"/>
                  </a:lnTo>
                  <a:cubicBezTo>
                    <a:pt x="1602" y="2011"/>
                    <a:pt x="1602" y="2027"/>
                    <a:pt x="1602" y="2044"/>
                  </a:cubicBezTo>
                  <a:cubicBezTo>
                    <a:pt x="1606" y="2028"/>
                    <a:pt x="1610" y="2013"/>
                    <a:pt x="1614" y="1997"/>
                  </a:cubicBezTo>
                  <a:lnTo>
                    <a:pt x="1614" y="1997"/>
                  </a:lnTo>
                  <a:cubicBezTo>
                    <a:pt x="1665" y="2004"/>
                    <a:pt x="1717" y="2008"/>
                    <a:pt x="1768" y="2010"/>
                  </a:cubicBezTo>
                  <a:cubicBezTo>
                    <a:pt x="2536" y="1977"/>
                    <a:pt x="3169" y="1443"/>
                    <a:pt x="3336" y="709"/>
                  </a:cubicBezTo>
                  <a:cubicBezTo>
                    <a:pt x="3336" y="509"/>
                    <a:pt x="3303" y="342"/>
                    <a:pt x="3203" y="176"/>
                  </a:cubicBezTo>
                  <a:cubicBezTo>
                    <a:pt x="3120" y="65"/>
                    <a:pt x="2968" y="0"/>
                    <a:pt x="28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2"/>
            <p:cNvSpPr/>
            <p:nvPr/>
          </p:nvSpPr>
          <p:spPr>
            <a:xfrm>
              <a:off x="3273350" y="2506400"/>
              <a:ext cx="499550" cy="2031950"/>
            </a:xfrm>
            <a:custGeom>
              <a:avLst/>
              <a:gdLst/>
              <a:ahLst/>
              <a:cxnLst/>
              <a:rect l="l" t="t" r="r" b="b"/>
              <a:pathLst>
                <a:path w="19982" h="81278" extrusionOk="0">
                  <a:moveTo>
                    <a:pt x="17379" y="1"/>
                  </a:moveTo>
                  <a:lnTo>
                    <a:pt x="1935" y="835"/>
                  </a:lnTo>
                  <a:lnTo>
                    <a:pt x="0" y="78690"/>
                  </a:lnTo>
                  <a:cubicBezTo>
                    <a:pt x="0" y="79257"/>
                    <a:pt x="400" y="79758"/>
                    <a:pt x="968" y="79891"/>
                  </a:cubicBezTo>
                  <a:lnTo>
                    <a:pt x="9974" y="81259"/>
                  </a:lnTo>
                  <a:cubicBezTo>
                    <a:pt x="10055" y="81271"/>
                    <a:pt x="10136" y="81277"/>
                    <a:pt x="10216" y="81277"/>
                  </a:cubicBezTo>
                  <a:cubicBezTo>
                    <a:pt x="10991" y="81277"/>
                    <a:pt x="11688" y="80708"/>
                    <a:pt x="11809" y="79891"/>
                  </a:cubicBezTo>
                  <a:lnTo>
                    <a:pt x="19981" y="15078"/>
                  </a:lnTo>
                  <a:lnTo>
                    <a:pt x="1737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2"/>
            <p:cNvSpPr/>
            <p:nvPr/>
          </p:nvSpPr>
          <p:spPr>
            <a:xfrm>
              <a:off x="3603575" y="2423850"/>
              <a:ext cx="974900" cy="1282600"/>
            </a:xfrm>
            <a:custGeom>
              <a:avLst/>
              <a:gdLst/>
              <a:ahLst/>
              <a:cxnLst/>
              <a:rect l="l" t="t" r="r" b="b"/>
              <a:pathLst>
                <a:path w="38996" h="51304" extrusionOk="0">
                  <a:moveTo>
                    <a:pt x="14244" y="0"/>
                  </a:moveTo>
                  <a:lnTo>
                    <a:pt x="4170" y="3303"/>
                  </a:lnTo>
                  <a:lnTo>
                    <a:pt x="6539" y="20548"/>
                  </a:lnTo>
                  <a:lnTo>
                    <a:pt x="21416" y="35259"/>
                  </a:lnTo>
                  <a:lnTo>
                    <a:pt x="1" y="40496"/>
                  </a:lnTo>
                  <a:lnTo>
                    <a:pt x="1535" y="51304"/>
                  </a:lnTo>
                  <a:lnTo>
                    <a:pt x="30522" y="47334"/>
                  </a:lnTo>
                  <a:cubicBezTo>
                    <a:pt x="32991" y="47001"/>
                    <a:pt x="35226" y="45666"/>
                    <a:pt x="36693" y="43631"/>
                  </a:cubicBezTo>
                  <a:cubicBezTo>
                    <a:pt x="38928" y="40529"/>
                    <a:pt x="38995" y="36326"/>
                    <a:pt x="36827" y="33157"/>
                  </a:cubicBezTo>
                  <a:lnTo>
                    <a:pt x="1424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2"/>
            <p:cNvSpPr/>
            <p:nvPr/>
          </p:nvSpPr>
          <p:spPr>
            <a:xfrm>
              <a:off x="3746175" y="2843300"/>
              <a:ext cx="20875" cy="94275"/>
            </a:xfrm>
            <a:custGeom>
              <a:avLst/>
              <a:gdLst/>
              <a:ahLst/>
              <a:cxnLst/>
              <a:rect l="l" t="t" r="r" b="b"/>
              <a:pathLst>
                <a:path w="835" h="3771" extrusionOk="0">
                  <a:moveTo>
                    <a:pt x="1" y="1"/>
                  </a:moveTo>
                  <a:cubicBezTo>
                    <a:pt x="34" y="635"/>
                    <a:pt x="134" y="1302"/>
                    <a:pt x="301" y="1902"/>
                  </a:cubicBezTo>
                  <a:cubicBezTo>
                    <a:pt x="434" y="2536"/>
                    <a:pt x="601" y="3170"/>
                    <a:pt x="835" y="3770"/>
                  </a:cubicBezTo>
                  <a:cubicBezTo>
                    <a:pt x="801" y="3103"/>
                    <a:pt x="701" y="2469"/>
                    <a:pt x="534" y="1869"/>
                  </a:cubicBezTo>
                  <a:cubicBezTo>
                    <a:pt x="434" y="1235"/>
                    <a:pt x="268" y="60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2"/>
            <p:cNvSpPr/>
            <p:nvPr/>
          </p:nvSpPr>
          <p:spPr>
            <a:xfrm>
              <a:off x="3535200" y="2839150"/>
              <a:ext cx="659650" cy="1633675"/>
            </a:xfrm>
            <a:custGeom>
              <a:avLst/>
              <a:gdLst/>
              <a:ahLst/>
              <a:cxnLst/>
              <a:rect l="l" t="t" r="r" b="b"/>
              <a:pathLst>
                <a:path w="26386" h="65347" extrusionOk="0">
                  <a:moveTo>
                    <a:pt x="8306" y="0"/>
                  </a:moveTo>
                  <a:lnTo>
                    <a:pt x="8273" y="234"/>
                  </a:lnTo>
                  <a:cubicBezTo>
                    <a:pt x="7939" y="3202"/>
                    <a:pt x="7539" y="6338"/>
                    <a:pt x="7172" y="9507"/>
                  </a:cubicBezTo>
                  <a:cubicBezTo>
                    <a:pt x="5337" y="24951"/>
                    <a:pt x="3636" y="38928"/>
                    <a:pt x="2335" y="49035"/>
                  </a:cubicBezTo>
                  <a:cubicBezTo>
                    <a:pt x="1668" y="54072"/>
                    <a:pt x="1134" y="58175"/>
                    <a:pt x="701" y="60977"/>
                  </a:cubicBezTo>
                  <a:cubicBezTo>
                    <a:pt x="501" y="62378"/>
                    <a:pt x="334" y="63479"/>
                    <a:pt x="200" y="64213"/>
                  </a:cubicBezTo>
                  <a:cubicBezTo>
                    <a:pt x="134" y="64580"/>
                    <a:pt x="67" y="64880"/>
                    <a:pt x="34" y="65047"/>
                  </a:cubicBezTo>
                  <a:cubicBezTo>
                    <a:pt x="0" y="65247"/>
                    <a:pt x="0" y="65347"/>
                    <a:pt x="0" y="65347"/>
                  </a:cubicBezTo>
                  <a:cubicBezTo>
                    <a:pt x="0" y="65347"/>
                    <a:pt x="0" y="65247"/>
                    <a:pt x="67" y="65047"/>
                  </a:cubicBezTo>
                  <a:cubicBezTo>
                    <a:pt x="100" y="64847"/>
                    <a:pt x="167" y="64580"/>
                    <a:pt x="234" y="64213"/>
                  </a:cubicBezTo>
                  <a:cubicBezTo>
                    <a:pt x="367" y="63479"/>
                    <a:pt x="567" y="62378"/>
                    <a:pt x="801" y="60977"/>
                  </a:cubicBezTo>
                  <a:cubicBezTo>
                    <a:pt x="1201" y="58175"/>
                    <a:pt x="1802" y="54106"/>
                    <a:pt x="2469" y="49035"/>
                  </a:cubicBezTo>
                  <a:cubicBezTo>
                    <a:pt x="3803" y="38928"/>
                    <a:pt x="5538" y="24951"/>
                    <a:pt x="7372" y="9540"/>
                  </a:cubicBezTo>
                  <a:cubicBezTo>
                    <a:pt x="7730" y="6416"/>
                    <a:pt x="8120" y="3386"/>
                    <a:pt x="8449" y="452"/>
                  </a:cubicBezTo>
                  <a:lnTo>
                    <a:pt x="8449" y="452"/>
                  </a:lnTo>
                  <a:lnTo>
                    <a:pt x="26038" y="19225"/>
                  </a:lnTo>
                  <a:lnTo>
                    <a:pt x="26038" y="19225"/>
                  </a:lnTo>
                  <a:lnTo>
                    <a:pt x="11675" y="23550"/>
                  </a:lnTo>
                  <a:lnTo>
                    <a:pt x="7672" y="24785"/>
                  </a:lnTo>
                  <a:lnTo>
                    <a:pt x="6638" y="25118"/>
                  </a:lnTo>
                  <a:lnTo>
                    <a:pt x="6271" y="25218"/>
                  </a:lnTo>
                  <a:cubicBezTo>
                    <a:pt x="6271" y="25218"/>
                    <a:pt x="6405" y="25218"/>
                    <a:pt x="6638" y="25151"/>
                  </a:cubicBezTo>
                  <a:lnTo>
                    <a:pt x="7672" y="24851"/>
                  </a:lnTo>
                  <a:lnTo>
                    <a:pt x="11709" y="23650"/>
                  </a:lnTo>
                  <a:lnTo>
                    <a:pt x="26252" y="19347"/>
                  </a:lnTo>
                  <a:lnTo>
                    <a:pt x="26386" y="19314"/>
                  </a:lnTo>
                  <a:lnTo>
                    <a:pt x="26286" y="19214"/>
                  </a:lnTo>
                  <a:lnTo>
                    <a:pt x="8473" y="167"/>
                  </a:lnTo>
                  <a:lnTo>
                    <a:pt x="8306" y="0"/>
                  </a:ln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2"/>
            <p:cNvSpPr/>
            <p:nvPr/>
          </p:nvSpPr>
          <p:spPr>
            <a:xfrm>
              <a:off x="3570225" y="2937550"/>
              <a:ext cx="198500" cy="1535275"/>
            </a:xfrm>
            <a:custGeom>
              <a:avLst/>
              <a:gdLst/>
              <a:ahLst/>
              <a:cxnLst/>
              <a:rect l="l" t="t" r="r" b="b"/>
              <a:pathLst>
                <a:path w="7940" h="61411" extrusionOk="0">
                  <a:moveTo>
                    <a:pt x="7872" y="0"/>
                  </a:moveTo>
                  <a:cubicBezTo>
                    <a:pt x="7802" y="0"/>
                    <a:pt x="6002" y="13731"/>
                    <a:pt x="3870" y="30689"/>
                  </a:cubicBezTo>
                  <a:cubicBezTo>
                    <a:pt x="1702" y="47668"/>
                    <a:pt x="0" y="61411"/>
                    <a:pt x="67" y="61411"/>
                  </a:cubicBezTo>
                  <a:cubicBezTo>
                    <a:pt x="134" y="61411"/>
                    <a:pt x="1935" y="47668"/>
                    <a:pt x="4070" y="30722"/>
                  </a:cubicBezTo>
                  <a:cubicBezTo>
                    <a:pt x="6238" y="13743"/>
                    <a:pt x="7939" y="0"/>
                    <a:pt x="7873" y="0"/>
                  </a:cubicBezTo>
                  <a:cubicBezTo>
                    <a:pt x="7873" y="0"/>
                    <a:pt x="7872" y="0"/>
                    <a:pt x="7872"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2"/>
            <p:cNvSpPr/>
            <p:nvPr/>
          </p:nvSpPr>
          <p:spPr>
            <a:xfrm>
              <a:off x="3706975" y="2672350"/>
              <a:ext cx="38400" cy="176000"/>
            </a:xfrm>
            <a:custGeom>
              <a:avLst/>
              <a:gdLst/>
              <a:ahLst/>
              <a:cxnLst/>
              <a:rect l="l" t="t" r="r" b="b"/>
              <a:pathLst>
                <a:path w="1536" h="7040" extrusionOk="0">
                  <a:moveTo>
                    <a:pt x="1" y="1"/>
                  </a:moveTo>
                  <a:cubicBezTo>
                    <a:pt x="34" y="334"/>
                    <a:pt x="101" y="668"/>
                    <a:pt x="168" y="1001"/>
                  </a:cubicBezTo>
                  <a:cubicBezTo>
                    <a:pt x="334" y="1735"/>
                    <a:pt x="535" y="2569"/>
                    <a:pt x="735" y="3503"/>
                  </a:cubicBezTo>
                  <a:cubicBezTo>
                    <a:pt x="935" y="4437"/>
                    <a:pt x="1102" y="5304"/>
                    <a:pt x="1268" y="6005"/>
                  </a:cubicBezTo>
                  <a:cubicBezTo>
                    <a:pt x="1335" y="6339"/>
                    <a:pt x="1402" y="6706"/>
                    <a:pt x="1535" y="7039"/>
                  </a:cubicBezTo>
                  <a:cubicBezTo>
                    <a:pt x="1535" y="6672"/>
                    <a:pt x="1502" y="6339"/>
                    <a:pt x="1435" y="5972"/>
                  </a:cubicBezTo>
                  <a:cubicBezTo>
                    <a:pt x="1335" y="5338"/>
                    <a:pt x="1168" y="4437"/>
                    <a:pt x="968" y="3470"/>
                  </a:cubicBezTo>
                  <a:cubicBezTo>
                    <a:pt x="735" y="2502"/>
                    <a:pt x="501" y="1635"/>
                    <a:pt x="334" y="1001"/>
                  </a:cubicBezTo>
                  <a:cubicBezTo>
                    <a:pt x="268" y="634"/>
                    <a:pt x="134" y="301"/>
                    <a:pt x="1"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2"/>
            <p:cNvSpPr/>
            <p:nvPr/>
          </p:nvSpPr>
          <p:spPr>
            <a:xfrm>
              <a:off x="3721150" y="2637500"/>
              <a:ext cx="37575" cy="36725"/>
            </a:xfrm>
            <a:custGeom>
              <a:avLst/>
              <a:gdLst/>
              <a:ahLst/>
              <a:cxnLst/>
              <a:rect l="l" t="t" r="r" b="b"/>
              <a:pathLst>
                <a:path w="1503" h="1469" extrusionOk="0">
                  <a:moveTo>
                    <a:pt x="708" y="0"/>
                  </a:moveTo>
                  <a:cubicBezTo>
                    <a:pt x="495" y="0"/>
                    <a:pt x="368" y="127"/>
                    <a:pt x="368" y="127"/>
                  </a:cubicBezTo>
                  <a:cubicBezTo>
                    <a:pt x="422" y="118"/>
                    <a:pt x="475" y="114"/>
                    <a:pt x="528" y="114"/>
                  </a:cubicBezTo>
                  <a:cubicBezTo>
                    <a:pt x="673" y="114"/>
                    <a:pt x="813" y="145"/>
                    <a:pt x="935" y="194"/>
                  </a:cubicBezTo>
                  <a:cubicBezTo>
                    <a:pt x="1102" y="261"/>
                    <a:pt x="1235" y="427"/>
                    <a:pt x="1269" y="627"/>
                  </a:cubicBezTo>
                  <a:cubicBezTo>
                    <a:pt x="1302" y="828"/>
                    <a:pt x="1202" y="1061"/>
                    <a:pt x="1002" y="1195"/>
                  </a:cubicBezTo>
                  <a:cubicBezTo>
                    <a:pt x="923" y="1234"/>
                    <a:pt x="839" y="1253"/>
                    <a:pt x="755" y="1253"/>
                  </a:cubicBezTo>
                  <a:cubicBezTo>
                    <a:pt x="628" y="1253"/>
                    <a:pt x="502" y="1209"/>
                    <a:pt x="401" y="1128"/>
                  </a:cubicBezTo>
                  <a:cubicBezTo>
                    <a:pt x="234" y="1028"/>
                    <a:pt x="168" y="828"/>
                    <a:pt x="201" y="661"/>
                  </a:cubicBezTo>
                  <a:cubicBezTo>
                    <a:pt x="268" y="461"/>
                    <a:pt x="368" y="327"/>
                    <a:pt x="501" y="194"/>
                  </a:cubicBezTo>
                  <a:lnTo>
                    <a:pt x="501" y="194"/>
                  </a:lnTo>
                  <a:cubicBezTo>
                    <a:pt x="501" y="194"/>
                    <a:pt x="435" y="194"/>
                    <a:pt x="335" y="227"/>
                  </a:cubicBezTo>
                  <a:cubicBezTo>
                    <a:pt x="201" y="327"/>
                    <a:pt x="101" y="461"/>
                    <a:pt x="68" y="627"/>
                  </a:cubicBezTo>
                  <a:cubicBezTo>
                    <a:pt x="1" y="861"/>
                    <a:pt x="68" y="1128"/>
                    <a:pt x="268" y="1295"/>
                  </a:cubicBezTo>
                  <a:cubicBezTo>
                    <a:pt x="400" y="1408"/>
                    <a:pt x="565" y="1468"/>
                    <a:pt x="732" y="1468"/>
                  </a:cubicBezTo>
                  <a:cubicBezTo>
                    <a:pt x="859" y="1468"/>
                    <a:pt x="986" y="1433"/>
                    <a:pt x="1102" y="1361"/>
                  </a:cubicBezTo>
                  <a:cubicBezTo>
                    <a:pt x="1369" y="1195"/>
                    <a:pt x="1502" y="894"/>
                    <a:pt x="1435" y="594"/>
                  </a:cubicBezTo>
                  <a:cubicBezTo>
                    <a:pt x="1402" y="327"/>
                    <a:pt x="1202" y="127"/>
                    <a:pt x="968" y="60"/>
                  </a:cubicBezTo>
                  <a:cubicBezTo>
                    <a:pt x="872" y="17"/>
                    <a:pt x="784" y="0"/>
                    <a:pt x="708"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2"/>
            <p:cNvSpPr/>
            <p:nvPr/>
          </p:nvSpPr>
          <p:spPr>
            <a:xfrm>
              <a:off x="4139800" y="3305300"/>
              <a:ext cx="109275" cy="63450"/>
            </a:xfrm>
            <a:custGeom>
              <a:avLst/>
              <a:gdLst/>
              <a:ahLst/>
              <a:cxnLst/>
              <a:rect l="l" t="t" r="r" b="b"/>
              <a:pathLst>
                <a:path w="4371" h="2538" extrusionOk="0">
                  <a:moveTo>
                    <a:pt x="34" y="1"/>
                  </a:moveTo>
                  <a:cubicBezTo>
                    <a:pt x="0" y="68"/>
                    <a:pt x="1068" y="434"/>
                    <a:pt x="2269" y="1135"/>
                  </a:cubicBezTo>
                  <a:cubicBezTo>
                    <a:pt x="3444" y="1788"/>
                    <a:pt x="4300" y="2537"/>
                    <a:pt x="4367" y="2537"/>
                  </a:cubicBezTo>
                  <a:cubicBezTo>
                    <a:pt x="4368" y="2537"/>
                    <a:pt x="4369" y="2537"/>
                    <a:pt x="4370" y="2536"/>
                  </a:cubicBezTo>
                  <a:cubicBezTo>
                    <a:pt x="3803" y="1869"/>
                    <a:pt x="3136" y="1335"/>
                    <a:pt x="2402" y="935"/>
                  </a:cubicBezTo>
                  <a:cubicBezTo>
                    <a:pt x="1668" y="468"/>
                    <a:pt x="868" y="168"/>
                    <a:pt x="34"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2"/>
            <p:cNvSpPr/>
            <p:nvPr/>
          </p:nvSpPr>
          <p:spPr>
            <a:xfrm>
              <a:off x="3230800" y="1331400"/>
              <a:ext cx="1545300" cy="1204225"/>
            </a:xfrm>
            <a:custGeom>
              <a:avLst/>
              <a:gdLst/>
              <a:ahLst/>
              <a:cxnLst/>
              <a:rect l="l" t="t" r="r" b="b"/>
              <a:pathLst>
                <a:path w="61812" h="48169" extrusionOk="0">
                  <a:moveTo>
                    <a:pt x="10375" y="0"/>
                  </a:moveTo>
                  <a:lnTo>
                    <a:pt x="9708" y="534"/>
                  </a:lnTo>
                  <a:cubicBezTo>
                    <a:pt x="9374" y="768"/>
                    <a:pt x="9107" y="1101"/>
                    <a:pt x="8974" y="1468"/>
                  </a:cubicBezTo>
                  <a:lnTo>
                    <a:pt x="8540" y="2802"/>
                  </a:lnTo>
                  <a:lnTo>
                    <a:pt x="1" y="6939"/>
                  </a:lnTo>
                  <a:lnTo>
                    <a:pt x="3670" y="32657"/>
                  </a:lnTo>
                  <a:lnTo>
                    <a:pt x="2236" y="44199"/>
                  </a:lnTo>
                  <a:cubicBezTo>
                    <a:pt x="2036" y="45666"/>
                    <a:pt x="2603" y="47167"/>
                    <a:pt x="3737" y="48168"/>
                  </a:cubicBezTo>
                  <a:lnTo>
                    <a:pt x="17547" y="47868"/>
                  </a:lnTo>
                  <a:lnTo>
                    <a:pt x="27220" y="42597"/>
                  </a:lnTo>
                  <a:lnTo>
                    <a:pt x="31657" y="41830"/>
                  </a:lnTo>
                  <a:lnTo>
                    <a:pt x="29822" y="33057"/>
                  </a:lnTo>
                  <a:lnTo>
                    <a:pt x="30656" y="20582"/>
                  </a:lnTo>
                  <a:lnTo>
                    <a:pt x="40763" y="25986"/>
                  </a:lnTo>
                  <a:cubicBezTo>
                    <a:pt x="41275" y="26252"/>
                    <a:pt x="41860" y="26386"/>
                    <a:pt x="42441" y="26386"/>
                  </a:cubicBezTo>
                  <a:cubicBezTo>
                    <a:pt x="42731" y="26386"/>
                    <a:pt x="43021" y="26353"/>
                    <a:pt x="43299" y="26286"/>
                  </a:cubicBezTo>
                  <a:lnTo>
                    <a:pt x="61812" y="21482"/>
                  </a:lnTo>
                  <a:lnTo>
                    <a:pt x="60844" y="14344"/>
                  </a:lnTo>
                  <a:lnTo>
                    <a:pt x="44066" y="16245"/>
                  </a:lnTo>
                  <a:lnTo>
                    <a:pt x="31323" y="4937"/>
                  </a:lnTo>
                  <a:lnTo>
                    <a:pt x="21817" y="2802"/>
                  </a:lnTo>
                  <a:lnTo>
                    <a:pt x="20115"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2"/>
            <p:cNvSpPr/>
            <p:nvPr/>
          </p:nvSpPr>
          <p:spPr>
            <a:xfrm>
              <a:off x="2672075" y="1504850"/>
              <a:ext cx="634650" cy="830975"/>
            </a:xfrm>
            <a:custGeom>
              <a:avLst/>
              <a:gdLst/>
              <a:ahLst/>
              <a:cxnLst/>
              <a:rect l="l" t="t" r="r" b="b"/>
              <a:pathLst>
                <a:path w="25386" h="33239" extrusionOk="0">
                  <a:moveTo>
                    <a:pt x="22350" y="1"/>
                  </a:moveTo>
                  <a:cubicBezTo>
                    <a:pt x="20582" y="1235"/>
                    <a:pt x="19214" y="2969"/>
                    <a:pt x="18514" y="5004"/>
                  </a:cubicBezTo>
                  <a:cubicBezTo>
                    <a:pt x="17513" y="8040"/>
                    <a:pt x="15312" y="20315"/>
                    <a:pt x="15312" y="20315"/>
                  </a:cubicBezTo>
                  <a:lnTo>
                    <a:pt x="5605" y="14311"/>
                  </a:lnTo>
                  <a:lnTo>
                    <a:pt x="1" y="20182"/>
                  </a:lnTo>
                  <a:lnTo>
                    <a:pt x="12943" y="31590"/>
                  </a:lnTo>
                  <a:cubicBezTo>
                    <a:pt x="14158" y="32681"/>
                    <a:pt x="15704" y="33239"/>
                    <a:pt x="17274" y="33239"/>
                  </a:cubicBezTo>
                  <a:cubicBezTo>
                    <a:pt x="18247" y="33239"/>
                    <a:pt x="19229" y="33025"/>
                    <a:pt x="20148" y="32591"/>
                  </a:cubicBezTo>
                  <a:cubicBezTo>
                    <a:pt x="22150" y="31623"/>
                    <a:pt x="23517" y="29722"/>
                    <a:pt x="23818" y="27554"/>
                  </a:cubicBezTo>
                  <a:lnTo>
                    <a:pt x="25385" y="15912"/>
                  </a:lnTo>
                  <a:lnTo>
                    <a:pt x="22350"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2"/>
            <p:cNvSpPr/>
            <p:nvPr/>
          </p:nvSpPr>
          <p:spPr>
            <a:xfrm>
              <a:off x="3755350" y="2402150"/>
              <a:ext cx="204350" cy="97600"/>
            </a:xfrm>
            <a:custGeom>
              <a:avLst/>
              <a:gdLst/>
              <a:ahLst/>
              <a:cxnLst/>
              <a:rect l="l" t="t" r="r" b="b"/>
              <a:pathLst>
                <a:path w="8174" h="3904" extrusionOk="0">
                  <a:moveTo>
                    <a:pt x="7573" y="1"/>
                  </a:moveTo>
                  <a:lnTo>
                    <a:pt x="1201" y="1168"/>
                  </a:lnTo>
                  <a:lnTo>
                    <a:pt x="1" y="3904"/>
                  </a:lnTo>
                  <a:lnTo>
                    <a:pt x="8173" y="868"/>
                  </a:lnTo>
                  <a:lnTo>
                    <a:pt x="7573"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2"/>
            <p:cNvSpPr/>
            <p:nvPr/>
          </p:nvSpPr>
          <p:spPr>
            <a:xfrm>
              <a:off x="3324200" y="2040225"/>
              <a:ext cx="863150" cy="557100"/>
            </a:xfrm>
            <a:custGeom>
              <a:avLst/>
              <a:gdLst/>
              <a:ahLst/>
              <a:cxnLst/>
              <a:rect l="l" t="t" r="r" b="b"/>
              <a:pathLst>
                <a:path w="34526" h="22284" extrusionOk="0">
                  <a:moveTo>
                    <a:pt x="26386" y="1"/>
                  </a:moveTo>
                  <a:lnTo>
                    <a:pt x="1" y="19815"/>
                  </a:lnTo>
                  <a:cubicBezTo>
                    <a:pt x="2237" y="20704"/>
                    <a:pt x="4535" y="21117"/>
                    <a:pt x="6830" y="21117"/>
                  </a:cubicBezTo>
                  <a:cubicBezTo>
                    <a:pt x="10389" y="21117"/>
                    <a:pt x="13941" y="20125"/>
                    <a:pt x="17247" y="18381"/>
                  </a:cubicBezTo>
                  <a:cubicBezTo>
                    <a:pt x="18914" y="17513"/>
                    <a:pt x="20416" y="16413"/>
                    <a:pt x="22083" y="15545"/>
                  </a:cubicBezTo>
                  <a:cubicBezTo>
                    <a:pt x="23571" y="14786"/>
                    <a:pt x="25224" y="14193"/>
                    <a:pt x="26917" y="14193"/>
                  </a:cubicBezTo>
                  <a:cubicBezTo>
                    <a:pt x="27085" y="14193"/>
                    <a:pt x="27253" y="14199"/>
                    <a:pt x="27421" y="14211"/>
                  </a:cubicBezTo>
                  <a:cubicBezTo>
                    <a:pt x="29255" y="14345"/>
                    <a:pt x="31123" y="15345"/>
                    <a:pt x="31857" y="17046"/>
                  </a:cubicBezTo>
                  <a:cubicBezTo>
                    <a:pt x="32624" y="18748"/>
                    <a:pt x="31857" y="21083"/>
                    <a:pt x="30122" y="21716"/>
                  </a:cubicBezTo>
                  <a:lnTo>
                    <a:pt x="30756" y="22284"/>
                  </a:lnTo>
                  <a:cubicBezTo>
                    <a:pt x="33291" y="21083"/>
                    <a:pt x="34526" y="17614"/>
                    <a:pt x="33258" y="15078"/>
                  </a:cubicBezTo>
                  <a:cubicBezTo>
                    <a:pt x="32324" y="13144"/>
                    <a:pt x="30289" y="11976"/>
                    <a:pt x="28822" y="10375"/>
                  </a:cubicBezTo>
                  <a:cubicBezTo>
                    <a:pt x="26653" y="8040"/>
                    <a:pt x="26420" y="3537"/>
                    <a:pt x="26386"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2"/>
            <p:cNvSpPr/>
            <p:nvPr/>
          </p:nvSpPr>
          <p:spPr>
            <a:xfrm>
              <a:off x="3444300" y="1401450"/>
              <a:ext cx="193500" cy="241025"/>
            </a:xfrm>
            <a:custGeom>
              <a:avLst/>
              <a:gdLst/>
              <a:ahLst/>
              <a:cxnLst/>
              <a:rect l="l" t="t" r="r" b="b"/>
              <a:pathLst>
                <a:path w="7740" h="9641" extrusionOk="0">
                  <a:moveTo>
                    <a:pt x="0" y="0"/>
                  </a:moveTo>
                  <a:lnTo>
                    <a:pt x="0" y="0"/>
                  </a:lnTo>
                  <a:cubicBezTo>
                    <a:pt x="34" y="200"/>
                    <a:pt x="67" y="434"/>
                    <a:pt x="100" y="667"/>
                  </a:cubicBezTo>
                  <a:cubicBezTo>
                    <a:pt x="234" y="1268"/>
                    <a:pt x="401" y="1835"/>
                    <a:pt x="634" y="2402"/>
                  </a:cubicBezTo>
                  <a:cubicBezTo>
                    <a:pt x="1401" y="4303"/>
                    <a:pt x="2536" y="6038"/>
                    <a:pt x="3970" y="7472"/>
                  </a:cubicBezTo>
                  <a:cubicBezTo>
                    <a:pt x="4604" y="8173"/>
                    <a:pt x="5338" y="8807"/>
                    <a:pt x="6105" y="9407"/>
                  </a:cubicBezTo>
                  <a:lnTo>
                    <a:pt x="6438" y="9641"/>
                  </a:lnTo>
                  <a:lnTo>
                    <a:pt x="6272" y="9274"/>
                  </a:lnTo>
                  <a:cubicBezTo>
                    <a:pt x="5971" y="8573"/>
                    <a:pt x="5805" y="7839"/>
                    <a:pt x="5805" y="7072"/>
                  </a:cubicBezTo>
                  <a:cubicBezTo>
                    <a:pt x="5771" y="6505"/>
                    <a:pt x="5938" y="5905"/>
                    <a:pt x="6305" y="5438"/>
                  </a:cubicBezTo>
                  <a:cubicBezTo>
                    <a:pt x="6572" y="5171"/>
                    <a:pt x="6939" y="5004"/>
                    <a:pt x="7306" y="4971"/>
                  </a:cubicBezTo>
                  <a:cubicBezTo>
                    <a:pt x="7372" y="4987"/>
                    <a:pt x="7447" y="4996"/>
                    <a:pt x="7522" y="4996"/>
                  </a:cubicBezTo>
                  <a:cubicBezTo>
                    <a:pt x="7597" y="4996"/>
                    <a:pt x="7673" y="4987"/>
                    <a:pt x="7739" y="4971"/>
                  </a:cubicBezTo>
                  <a:cubicBezTo>
                    <a:pt x="7606" y="4937"/>
                    <a:pt x="7472" y="4904"/>
                    <a:pt x="7306" y="4904"/>
                  </a:cubicBezTo>
                  <a:cubicBezTo>
                    <a:pt x="6905" y="4904"/>
                    <a:pt x="6505" y="5071"/>
                    <a:pt x="6238" y="5371"/>
                  </a:cubicBezTo>
                  <a:cubicBezTo>
                    <a:pt x="5805" y="5838"/>
                    <a:pt x="5604" y="6438"/>
                    <a:pt x="5638" y="7072"/>
                  </a:cubicBezTo>
                  <a:cubicBezTo>
                    <a:pt x="5638" y="7439"/>
                    <a:pt x="5671" y="7806"/>
                    <a:pt x="5738" y="8173"/>
                  </a:cubicBezTo>
                  <a:cubicBezTo>
                    <a:pt x="5784" y="8453"/>
                    <a:pt x="5847" y="8732"/>
                    <a:pt x="5938" y="9001"/>
                  </a:cubicBezTo>
                  <a:lnTo>
                    <a:pt x="5938" y="9001"/>
                  </a:lnTo>
                  <a:cubicBezTo>
                    <a:pt x="5287" y="8472"/>
                    <a:pt x="4687" y="7918"/>
                    <a:pt x="4137" y="7339"/>
                  </a:cubicBezTo>
                  <a:cubicBezTo>
                    <a:pt x="2702" y="5905"/>
                    <a:pt x="1602" y="4203"/>
                    <a:pt x="801" y="2369"/>
                  </a:cubicBezTo>
                  <a:cubicBezTo>
                    <a:pt x="467" y="1568"/>
                    <a:pt x="201" y="801"/>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2"/>
            <p:cNvSpPr/>
            <p:nvPr/>
          </p:nvSpPr>
          <p:spPr>
            <a:xfrm>
              <a:off x="3650275" y="1357550"/>
              <a:ext cx="169325" cy="222825"/>
            </a:xfrm>
            <a:custGeom>
              <a:avLst/>
              <a:gdLst/>
              <a:ahLst/>
              <a:cxnLst/>
              <a:rect l="l" t="t" r="r" b="b"/>
              <a:pathLst>
                <a:path w="6773" h="8913" extrusionOk="0">
                  <a:moveTo>
                    <a:pt x="3932" y="1"/>
                  </a:moveTo>
                  <a:cubicBezTo>
                    <a:pt x="3763" y="1"/>
                    <a:pt x="3577" y="8"/>
                    <a:pt x="3370" y="22"/>
                  </a:cubicBezTo>
                  <a:cubicBezTo>
                    <a:pt x="3737" y="1123"/>
                    <a:pt x="3770" y="2323"/>
                    <a:pt x="3470" y="3424"/>
                  </a:cubicBezTo>
                  <a:lnTo>
                    <a:pt x="1" y="6727"/>
                  </a:lnTo>
                  <a:cubicBezTo>
                    <a:pt x="152" y="6662"/>
                    <a:pt x="319" y="6633"/>
                    <a:pt x="493" y="6633"/>
                  </a:cubicBezTo>
                  <a:cubicBezTo>
                    <a:pt x="1124" y="6633"/>
                    <a:pt x="1850" y="7016"/>
                    <a:pt x="2269" y="7460"/>
                  </a:cubicBezTo>
                  <a:cubicBezTo>
                    <a:pt x="2602" y="7827"/>
                    <a:pt x="2769" y="8361"/>
                    <a:pt x="3203" y="8628"/>
                  </a:cubicBezTo>
                  <a:cubicBezTo>
                    <a:pt x="3480" y="8777"/>
                    <a:pt x="4153" y="8913"/>
                    <a:pt x="4706" y="8913"/>
                  </a:cubicBezTo>
                  <a:cubicBezTo>
                    <a:pt x="5019" y="8913"/>
                    <a:pt x="5293" y="8870"/>
                    <a:pt x="5438" y="8761"/>
                  </a:cubicBezTo>
                  <a:cubicBezTo>
                    <a:pt x="5438" y="8761"/>
                    <a:pt x="5705" y="7560"/>
                    <a:pt x="5838" y="7093"/>
                  </a:cubicBezTo>
                  <a:cubicBezTo>
                    <a:pt x="6305" y="5192"/>
                    <a:pt x="6605" y="3291"/>
                    <a:pt x="6772" y="1389"/>
                  </a:cubicBezTo>
                  <a:cubicBezTo>
                    <a:pt x="5551" y="779"/>
                    <a:pt x="5755" y="1"/>
                    <a:pt x="3932"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2"/>
            <p:cNvSpPr/>
            <p:nvPr/>
          </p:nvSpPr>
          <p:spPr>
            <a:xfrm>
              <a:off x="3651100" y="1355250"/>
              <a:ext cx="171825" cy="227400"/>
            </a:xfrm>
            <a:custGeom>
              <a:avLst/>
              <a:gdLst/>
              <a:ahLst/>
              <a:cxnLst/>
              <a:rect l="l" t="t" r="r" b="b"/>
              <a:pathLst>
                <a:path w="6873" h="9096" extrusionOk="0">
                  <a:moveTo>
                    <a:pt x="3914" y="0"/>
                  </a:moveTo>
                  <a:cubicBezTo>
                    <a:pt x="3722" y="0"/>
                    <a:pt x="3529" y="15"/>
                    <a:pt x="3337" y="47"/>
                  </a:cubicBezTo>
                  <a:lnTo>
                    <a:pt x="3237" y="47"/>
                  </a:lnTo>
                  <a:lnTo>
                    <a:pt x="3270" y="147"/>
                  </a:lnTo>
                  <a:cubicBezTo>
                    <a:pt x="3537" y="948"/>
                    <a:pt x="3637" y="1782"/>
                    <a:pt x="3570" y="2616"/>
                  </a:cubicBezTo>
                  <a:cubicBezTo>
                    <a:pt x="3537" y="3216"/>
                    <a:pt x="3403" y="3516"/>
                    <a:pt x="3437" y="3516"/>
                  </a:cubicBezTo>
                  <a:cubicBezTo>
                    <a:pt x="3470" y="3449"/>
                    <a:pt x="3503" y="3383"/>
                    <a:pt x="3503" y="3283"/>
                  </a:cubicBezTo>
                  <a:cubicBezTo>
                    <a:pt x="3570" y="3083"/>
                    <a:pt x="3604" y="2849"/>
                    <a:pt x="3637" y="2616"/>
                  </a:cubicBezTo>
                  <a:cubicBezTo>
                    <a:pt x="3733" y="1780"/>
                    <a:pt x="3675" y="974"/>
                    <a:pt x="3431" y="171"/>
                  </a:cubicBezTo>
                  <a:lnTo>
                    <a:pt x="3431" y="171"/>
                  </a:lnTo>
                  <a:cubicBezTo>
                    <a:pt x="3542" y="160"/>
                    <a:pt x="3654" y="155"/>
                    <a:pt x="3767" y="155"/>
                  </a:cubicBezTo>
                  <a:cubicBezTo>
                    <a:pt x="4200" y="155"/>
                    <a:pt x="4638" y="230"/>
                    <a:pt x="5038" y="381"/>
                  </a:cubicBezTo>
                  <a:cubicBezTo>
                    <a:pt x="5338" y="514"/>
                    <a:pt x="5605" y="681"/>
                    <a:pt x="5805" y="948"/>
                  </a:cubicBezTo>
                  <a:cubicBezTo>
                    <a:pt x="6052" y="1164"/>
                    <a:pt x="6328" y="1352"/>
                    <a:pt x="6633" y="1511"/>
                  </a:cubicBezTo>
                  <a:lnTo>
                    <a:pt x="6633" y="1511"/>
                  </a:lnTo>
                  <a:cubicBezTo>
                    <a:pt x="6535" y="2495"/>
                    <a:pt x="6435" y="3573"/>
                    <a:pt x="6239" y="4684"/>
                  </a:cubicBezTo>
                  <a:cubicBezTo>
                    <a:pt x="6105" y="5418"/>
                    <a:pt x="5972" y="6151"/>
                    <a:pt x="5805" y="6819"/>
                  </a:cubicBezTo>
                  <a:cubicBezTo>
                    <a:pt x="5611" y="7499"/>
                    <a:pt x="5479" y="8148"/>
                    <a:pt x="5349" y="8766"/>
                  </a:cubicBezTo>
                  <a:lnTo>
                    <a:pt x="5349" y="8766"/>
                  </a:lnTo>
                  <a:cubicBezTo>
                    <a:pt x="5187" y="8856"/>
                    <a:pt x="4994" y="8887"/>
                    <a:pt x="4771" y="8887"/>
                  </a:cubicBezTo>
                  <a:cubicBezTo>
                    <a:pt x="4571" y="8887"/>
                    <a:pt x="4337" y="8887"/>
                    <a:pt x="4137" y="8853"/>
                  </a:cubicBezTo>
                  <a:cubicBezTo>
                    <a:pt x="3737" y="8853"/>
                    <a:pt x="3370" y="8720"/>
                    <a:pt x="3070" y="8486"/>
                  </a:cubicBezTo>
                  <a:cubicBezTo>
                    <a:pt x="2803" y="8220"/>
                    <a:pt x="2603" y="7953"/>
                    <a:pt x="2436" y="7652"/>
                  </a:cubicBezTo>
                  <a:cubicBezTo>
                    <a:pt x="2236" y="7386"/>
                    <a:pt x="1969" y="7185"/>
                    <a:pt x="1702" y="7052"/>
                  </a:cubicBezTo>
                  <a:cubicBezTo>
                    <a:pt x="1373" y="6842"/>
                    <a:pt x="989" y="6713"/>
                    <a:pt x="601" y="6713"/>
                  </a:cubicBezTo>
                  <a:cubicBezTo>
                    <a:pt x="557" y="6713"/>
                    <a:pt x="512" y="6715"/>
                    <a:pt x="468" y="6718"/>
                  </a:cubicBezTo>
                  <a:cubicBezTo>
                    <a:pt x="301" y="6718"/>
                    <a:pt x="134" y="6752"/>
                    <a:pt x="1" y="6819"/>
                  </a:cubicBezTo>
                  <a:cubicBezTo>
                    <a:pt x="168" y="6785"/>
                    <a:pt x="301" y="6785"/>
                    <a:pt x="468" y="6752"/>
                  </a:cubicBezTo>
                  <a:cubicBezTo>
                    <a:pt x="868" y="6785"/>
                    <a:pt x="1302" y="6919"/>
                    <a:pt x="1669" y="7152"/>
                  </a:cubicBezTo>
                  <a:cubicBezTo>
                    <a:pt x="1902" y="7286"/>
                    <a:pt x="2136" y="7486"/>
                    <a:pt x="2303" y="7753"/>
                  </a:cubicBezTo>
                  <a:cubicBezTo>
                    <a:pt x="2503" y="8053"/>
                    <a:pt x="2703" y="8353"/>
                    <a:pt x="2970" y="8620"/>
                  </a:cubicBezTo>
                  <a:cubicBezTo>
                    <a:pt x="3103" y="8753"/>
                    <a:pt x="3303" y="8853"/>
                    <a:pt x="3503" y="8920"/>
                  </a:cubicBezTo>
                  <a:cubicBezTo>
                    <a:pt x="3704" y="8987"/>
                    <a:pt x="3904" y="9020"/>
                    <a:pt x="4137" y="9053"/>
                  </a:cubicBezTo>
                  <a:cubicBezTo>
                    <a:pt x="4337" y="9087"/>
                    <a:pt x="4571" y="9087"/>
                    <a:pt x="4804" y="9087"/>
                  </a:cubicBezTo>
                  <a:cubicBezTo>
                    <a:pt x="4844" y="9093"/>
                    <a:pt x="4886" y="9095"/>
                    <a:pt x="4927" y="9095"/>
                  </a:cubicBezTo>
                  <a:cubicBezTo>
                    <a:pt x="5128" y="9095"/>
                    <a:pt x="5339" y="9031"/>
                    <a:pt x="5505" y="8920"/>
                  </a:cubicBezTo>
                  <a:lnTo>
                    <a:pt x="5538" y="8920"/>
                  </a:lnTo>
                  <a:lnTo>
                    <a:pt x="5538" y="8853"/>
                  </a:lnTo>
                  <a:cubicBezTo>
                    <a:pt x="5672" y="8253"/>
                    <a:pt x="5838" y="7586"/>
                    <a:pt x="6005" y="6885"/>
                  </a:cubicBezTo>
                  <a:cubicBezTo>
                    <a:pt x="6172" y="6185"/>
                    <a:pt x="6339" y="5484"/>
                    <a:pt x="6439" y="4717"/>
                  </a:cubicBezTo>
                  <a:cubicBezTo>
                    <a:pt x="6639" y="3583"/>
                    <a:pt x="6772" y="2482"/>
                    <a:pt x="6873" y="1481"/>
                  </a:cubicBezTo>
                  <a:lnTo>
                    <a:pt x="6873" y="1415"/>
                  </a:lnTo>
                  <a:lnTo>
                    <a:pt x="6806" y="1381"/>
                  </a:lnTo>
                  <a:cubicBezTo>
                    <a:pt x="6506" y="1215"/>
                    <a:pt x="6205" y="1014"/>
                    <a:pt x="5972" y="781"/>
                  </a:cubicBezTo>
                  <a:cubicBezTo>
                    <a:pt x="5738" y="547"/>
                    <a:pt x="5438" y="347"/>
                    <a:pt x="5138" y="180"/>
                  </a:cubicBezTo>
                  <a:cubicBezTo>
                    <a:pt x="4730" y="67"/>
                    <a:pt x="4322" y="0"/>
                    <a:pt x="3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2"/>
            <p:cNvSpPr/>
            <p:nvPr/>
          </p:nvSpPr>
          <p:spPr>
            <a:xfrm>
              <a:off x="3637775" y="1540700"/>
              <a:ext cx="457000" cy="886500"/>
            </a:xfrm>
            <a:custGeom>
              <a:avLst/>
              <a:gdLst/>
              <a:ahLst/>
              <a:cxnLst/>
              <a:rect l="l" t="t" r="r" b="b"/>
              <a:pathLst>
                <a:path w="18280" h="35460" extrusionOk="0">
                  <a:moveTo>
                    <a:pt x="0" y="1"/>
                  </a:moveTo>
                  <a:cubicBezTo>
                    <a:pt x="0" y="34"/>
                    <a:pt x="0" y="101"/>
                    <a:pt x="34" y="134"/>
                  </a:cubicBezTo>
                  <a:cubicBezTo>
                    <a:pt x="67" y="201"/>
                    <a:pt x="100" y="335"/>
                    <a:pt x="134" y="468"/>
                  </a:cubicBezTo>
                  <a:cubicBezTo>
                    <a:pt x="234" y="768"/>
                    <a:pt x="401" y="1202"/>
                    <a:pt x="567" y="1769"/>
                  </a:cubicBezTo>
                  <a:cubicBezTo>
                    <a:pt x="1868" y="5772"/>
                    <a:pt x="2469" y="9941"/>
                    <a:pt x="2369" y="14144"/>
                  </a:cubicBezTo>
                  <a:cubicBezTo>
                    <a:pt x="2302" y="15612"/>
                    <a:pt x="2168" y="17080"/>
                    <a:pt x="1935" y="18548"/>
                  </a:cubicBezTo>
                  <a:cubicBezTo>
                    <a:pt x="1701" y="20049"/>
                    <a:pt x="1335" y="21616"/>
                    <a:pt x="1268" y="23284"/>
                  </a:cubicBezTo>
                  <a:cubicBezTo>
                    <a:pt x="1234" y="24085"/>
                    <a:pt x="1301" y="24919"/>
                    <a:pt x="1501" y="25719"/>
                  </a:cubicBezTo>
                  <a:cubicBezTo>
                    <a:pt x="1701" y="26487"/>
                    <a:pt x="2068" y="27220"/>
                    <a:pt x="2535" y="27854"/>
                  </a:cubicBezTo>
                  <a:cubicBezTo>
                    <a:pt x="3436" y="29055"/>
                    <a:pt x="4670" y="29956"/>
                    <a:pt x="6071" y="30489"/>
                  </a:cubicBezTo>
                  <a:cubicBezTo>
                    <a:pt x="7339" y="30990"/>
                    <a:pt x="8673" y="31257"/>
                    <a:pt x="10041" y="31323"/>
                  </a:cubicBezTo>
                  <a:cubicBezTo>
                    <a:pt x="11308" y="31423"/>
                    <a:pt x="12476" y="31357"/>
                    <a:pt x="13543" y="31457"/>
                  </a:cubicBezTo>
                  <a:cubicBezTo>
                    <a:pt x="14477" y="31524"/>
                    <a:pt x="15411" y="31757"/>
                    <a:pt x="16279" y="32224"/>
                  </a:cubicBezTo>
                  <a:cubicBezTo>
                    <a:pt x="16879" y="32558"/>
                    <a:pt x="17413" y="33091"/>
                    <a:pt x="17813" y="33692"/>
                  </a:cubicBezTo>
                  <a:cubicBezTo>
                    <a:pt x="18046" y="34092"/>
                    <a:pt x="18180" y="34526"/>
                    <a:pt x="18213" y="34993"/>
                  </a:cubicBezTo>
                  <a:lnTo>
                    <a:pt x="18213" y="35460"/>
                  </a:lnTo>
                  <a:cubicBezTo>
                    <a:pt x="18213" y="35460"/>
                    <a:pt x="18213" y="35426"/>
                    <a:pt x="18247" y="35360"/>
                  </a:cubicBezTo>
                  <a:cubicBezTo>
                    <a:pt x="18280" y="35226"/>
                    <a:pt x="18280" y="35126"/>
                    <a:pt x="18280" y="34993"/>
                  </a:cubicBezTo>
                  <a:cubicBezTo>
                    <a:pt x="18247" y="34526"/>
                    <a:pt x="18113" y="34059"/>
                    <a:pt x="17880" y="33658"/>
                  </a:cubicBezTo>
                  <a:cubicBezTo>
                    <a:pt x="17513" y="33025"/>
                    <a:pt x="16979" y="32491"/>
                    <a:pt x="16345" y="32124"/>
                  </a:cubicBezTo>
                  <a:cubicBezTo>
                    <a:pt x="15478" y="31657"/>
                    <a:pt x="14511" y="31357"/>
                    <a:pt x="13543" y="31323"/>
                  </a:cubicBezTo>
                  <a:cubicBezTo>
                    <a:pt x="12476" y="31190"/>
                    <a:pt x="11275" y="31257"/>
                    <a:pt x="10041" y="31157"/>
                  </a:cubicBezTo>
                  <a:cubicBezTo>
                    <a:pt x="8706" y="31090"/>
                    <a:pt x="7406" y="30790"/>
                    <a:pt x="6138" y="30323"/>
                  </a:cubicBezTo>
                  <a:cubicBezTo>
                    <a:pt x="4770" y="29789"/>
                    <a:pt x="3569" y="28888"/>
                    <a:pt x="2702" y="27721"/>
                  </a:cubicBezTo>
                  <a:cubicBezTo>
                    <a:pt x="1768" y="26420"/>
                    <a:pt x="1368" y="24852"/>
                    <a:pt x="1468" y="23284"/>
                  </a:cubicBezTo>
                  <a:cubicBezTo>
                    <a:pt x="1535" y="21650"/>
                    <a:pt x="1935" y="20115"/>
                    <a:pt x="2135" y="18581"/>
                  </a:cubicBezTo>
                  <a:cubicBezTo>
                    <a:pt x="2369" y="17113"/>
                    <a:pt x="2502" y="15645"/>
                    <a:pt x="2569" y="14144"/>
                  </a:cubicBezTo>
                  <a:cubicBezTo>
                    <a:pt x="2635" y="11643"/>
                    <a:pt x="2435" y="9107"/>
                    <a:pt x="1968" y="6639"/>
                  </a:cubicBezTo>
                  <a:cubicBezTo>
                    <a:pt x="1635" y="4971"/>
                    <a:pt x="1201" y="3337"/>
                    <a:pt x="667" y="1736"/>
                  </a:cubicBezTo>
                  <a:cubicBezTo>
                    <a:pt x="467" y="1168"/>
                    <a:pt x="300" y="735"/>
                    <a:pt x="167" y="435"/>
                  </a:cubicBezTo>
                  <a:cubicBezTo>
                    <a:pt x="134" y="301"/>
                    <a:pt x="67" y="201"/>
                    <a:pt x="34" y="101"/>
                  </a:cubicBezTo>
                  <a:cubicBezTo>
                    <a:pt x="1" y="35"/>
                    <a:pt x="0" y="1"/>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2"/>
            <p:cNvSpPr/>
            <p:nvPr/>
          </p:nvSpPr>
          <p:spPr>
            <a:xfrm>
              <a:off x="3540200" y="2237050"/>
              <a:ext cx="396975" cy="166800"/>
            </a:xfrm>
            <a:custGeom>
              <a:avLst/>
              <a:gdLst/>
              <a:ahLst/>
              <a:cxnLst/>
              <a:rect l="l" t="t" r="r" b="b"/>
              <a:pathLst>
                <a:path w="15879" h="6672" extrusionOk="0">
                  <a:moveTo>
                    <a:pt x="15878" y="0"/>
                  </a:moveTo>
                  <a:lnTo>
                    <a:pt x="15878" y="0"/>
                  </a:lnTo>
                  <a:cubicBezTo>
                    <a:pt x="15678" y="134"/>
                    <a:pt x="15512" y="300"/>
                    <a:pt x="15345" y="467"/>
                  </a:cubicBezTo>
                  <a:cubicBezTo>
                    <a:pt x="15178" y="601"/>
                    <a:pt x="14944" y="767"/>
                    <a:pt x="14711" y="968"/>
                  </a:cubicBezTo>
                  <a:cubicBezTo>
                    <a:pt x="14477" y="1168"/>
                    <a:pt x="14211" y="1401"/>
                    <a:pt x="13877" y="1635"/>
                  </a:cubicBezTo>
                  <a:cubicBezTo>
                    <a:pt x="13143" y="2202"/>
                    <a:pt x="12343" y="2702"/>
                    <a:pt x="11542" y="3169"/>
                  </a:cubicBezTo>
                  <a:cubicBezTo>
                    <a:pt x="10575" y="3736"/>
                    <a:pt x="9541" y="4270"/>
                    <a:pt x="8507" y="4704"/>
                  </a:cubicBezTo>
                  <a:cubicBezTo>
                    <a:pt x="7472" y="5137"/>
                    <a:pt x="6372" y="5504"/>
                    <a:pt x="5304" y="5804"/>
                  </a:cubicBezTo>
                  <a:cubicBezTo>
                    <a:pt x="4404" y="6038"/>
                    <a:pt x="3470" y="6238"/>
                    <a:pt x="2569" y="6371"/>
                  </a:cubicBezTo>
                  <a:cubicBezTo>
                    <a:pt x="2169" y="6438"/>
                    <a:pt x="1802" y="6472"/>
                    <a:pt x="1502" y="6505"/>
                  </a:cubicBezTo>
                  <a:cubicBezTo>
                    <a:pt x="1201" y="6538"/>
                    <a:pt x="901" y="6605"/>
                    <a:pt x="701" y="6605"/>
                  </a:cubicBezTo>
                  <a:cubicBezTo>
                    <a:pt x="467" y="6605"/>
                    <a:pt x="234" y="6638"/>
                    <a:pt x="0" y="6672"/>
                  </a:cubicBezTo>
                  <a:lnTo>
                    <a:pt x="701" y="6672"/>
                  </a:lnTo>
                  <a:cubicBezTo>
                    <a:pt x="934" y="6672"/>
                    <a:pt x="1201" y="6638"/>
                    <a:pt x="1502" y="6638"/>
                  </a:cubicBezTo>
                  <a:cubicBezTo>
                    <a:pt x="1835" y="6605"/>
                    <a:pt x="2202" y="6572"/>
                    <a:pt x="2569" y="6505"/>
                  </a:cubicBezTo>
                  <a:cubicBezTo>
                    <a:pt x="3503" y="6405"/>
                    <a:pt x="4437" y="6238"/>
                    <a:pt x="5338" y="6005"/>
                  </a:cubicBezTo>
                  <a:cubicBezTo>
                    <a:pt x="7573" y="5437"/>
                    <a:pt x="9707" y="4537"/>
                    <a:pt x="11675" y="3336"/>
                  </a:cubicBezTo>
                  <a:cubicBezTo>
                    <a:pt x="12476" y="2869"/>
                    <a:pt x="13243" y="2335"/>
                    <a:pt x="13977" y="1735"/>
                  </a:cubicBezTo>
                  <a:cubicBezTo>
                    <a:pt x="14277" y="1501"/>
                    <a:pt x="14544" y="1268"/>
                    <a:pt x="14811" y="1068"/>
                  </a:cubicBezTo>
                  <a:cubicBezTo>
                    <a:pt x="15045" y="868"/>
                    <a:pt x="15245" y="667"/>
                    <a:pt x="15411" y="501"/>
                  </a:cubicBezTo>
                  <a:cubicBezTo>
                    <a:pt x="15578" y="367"/>
                    <a:pt x="15745" y="200"/>
                    <a:pt x="158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2"/>
            <p:cNvSpPr/>
            <p:nvPr/>
          </p:nvSpPr>
          <p:spPr>
            <a:xfrm>
              <a:off x="3516850" y="1895975"/>
              <a:ext cx="353600" cy="421150"/>
            </a:xfrm>
            <a:custGeom>
              <a:avLst/>
              <a:gdLst/>
              <a:ahLst/>
              <a:cxnLst/>
              <a:rect l="l" t="t" r="r" b="b"/>
              <a:pathLst>
                <a:path w="14144" h="16846" extrusionOk="0">
                  <a:moveTo>
                    <a:pt x="14144" y="0"/>
                  </a:moveTo>
                  <a:lnTo>
                    <a:pt x="14144" y="0"/>
                  </a:lnTo>
                  <a:cubicBezTo>
                    <a:pt x="14077" y="67"/>
                    <a:pt x="14077" y="134"/>
                    <a:pt x="14044" y="200"/>
                  </a:cubicBezTo>
                  <a:lnTo>
                    <a:pt x="13877" y="867"/>
                  </a:lnTo>
                  <a:cubicBezTo>
                    <a:pt x="13777" y="1134"/>
                    <a:pt x="13677" y="1468"/>
                    <a:pt x="13543" y="1868"/>
                  </a:cubicBezTo>
                  <a:cubicBezTo>
                    <a:pt x="13410" y="2235"/>
                    <a:pt x="13277" y="2702"/>
                    <a:pt x="13076" y="3169"/>
                  </a:cubicBezTo>
                  <a:lnTo>
                    <a:pt x="12776" y="3903"/>
                  </a:lnTo>
                  <a:cubicBezTo>
                    <a:pt x="12676" y="4170"/>
                    <a:pt x="12543" y="4437"/>
                    <a:pt x="12409" y="4704"/>
                  </a:cubicBezTo>
                  <a:cubicBezTo>
                    <a:pt x="12176" y="5271"/>
                    <a:pt x="11842" y="5838"/>
                    <a:pt x="11509" y="6438"/>
                  </a:cubicBezTo>
                  <a:cubicBezTo>
                    <a:pt x="10775" y="7706"/>
                    <a:pt x="9941" y="8907"/>
                    <a:pt x="9007" y="10041"/>
                  </a:cubicBezTo>
                  <a:cubicBezTo>
                    <a:pt x="8040" y="11175"/>
                    <a:pt x="7005" y="12209"/>
                    <a:pt x="5871" y="13176"/>
                  </a:cubicBezTo>
                  <a:cubicBezTo>
                    <a:pt x="5338" y="13577"/>
                    <a:pt x="4837" y="14010"/>
                    <a:pt x="4337" y="14344"/>
                  </a:cubicBezTo>
                  <a:cubicBezTo>
                    <a:pt x="4070" y="14511"/>
                    <a:pt x="3837" y="14677"/>
                    <a:pt x="3603" y="14844"/>
                  </a:cubicBezTo>
                  <a:lnTo>
                    <a:pt x="2936" y="15244"/>
                  </a:lnTo>
                  <a:cubicBezTo>
                    <a:pt x="2502" y="15545"/>
                    <a:pt x="2069" y="15745"/>
                    <a:pt x="1735" y="15945"/>
                  </a:cubicBezTo>
                  <a:cubicBezTo>
                    <a:pt x="1368" y="16145"/>
                    <a:pt x="1068" y="16312"/>
                    <a:pt x="801" y="16445"/>
                  </a:cubicBezTo>
                  <a:lnTo>
                    <a:pt x="201" y="16712"/>
                  </a:lnTo>
                  <a:cubicBezTo>
                    <a:pt x="134" y="16745"/>
                    <a:pt x="67" y="16779"/>
                    <a:pt x="0" y="16846"/>
                  </a:cubicBezTo>
                  <a:cubicBezTo>
                    <a:pt x="67" y="16812"/>
                    <a:pt x="134" y="16779"/>
                    <a:pt x="201" y="16779"/>
                  </a:cubicBezTo>
                  <a:lnTo>
                    <a:pt x="834" y="16512"/>
                  </a:lnTo>
                  <a:cubicBezTo>
                    <a:pt x="1135" y="16379"/>
                    <a:pt x="1468" y="16212"/>
                    <a:pt x="1768" y="16045"/>
                  </a:cubicBezTo>
                  <a:cubicBezTo>
                    <a:pt x="2135" y="15878"/>
                    <a:pt x="2602" y="15678"/>
                    <a:pt x="3003" y="15378"/>
                  </a:cubicBezTo>
                  <a:lnTo>
                    <a:pt x="3703" y="14978"/>
                  </a:lnTo>
                  <a:cubicBezTo>
                    <a:pt x="3937" y="14811"/>
                    <a:pt x="4170" y="14644"/>
                    <a:pt x="4437" y="14477"/>
                  </a:cubicBezTo>
                  <a:cubicBezTo>
                    <a:pt x="4937" y="14144"/>
                    <a:pt x="5438" y="13710"/>
                    <a:pt x="6005" y="13310"/>
                  </a:cubicBezTo>
                  <a:cubicBezTo>
                    <a:pt x="8306" y="11408"/>
                    <a:pt x="10241" y="9107"/>
                    <a:pt x="11709" y="6505"/>
                  </a:cubicBezTo>
                  <a:cubicBezTo>
                    <a:pt x="12009" y="5904"/>
                    <a:pt x="12343" y="5337"/>
                    <a:pt x="12576" y="4770"/>
                  </a:cubicBezTo>
                  <a:cubicBezTo>
                    <a:pt x="12710" y="4503"/>
                    <a:pt x="12843" y="4237"/>
                    <a:pt x="12943" y="3970"/>
                  </a:cubicBezTo>
                  <a:cubicBezTo>
                    <a:pt x="13043" y="3703"/>
                    <a:pt x="13143" y="3436"/>
                    <a:pt x="13243" y="3202"/>
                  </a:cubicBezTo>
                  <a:cubicBezTo>
                    <a:pt x="13410" y="2702"/>
                    <a:pt x="13543" y="2268"/>
                    <a:pt x="13677" y="1868"/>
                  </a:cubicBezTo>
                  <a:cubicBezTo>
                    <a:pt x="13777" y="1535"/>
                    <a:pt x="13877" y="1201"/>
                    <a:pt x="13944" y="867"/>
                  </a:cubicBezTo>
                  <a:lnTo>
                    <a:pt x="14077" y="200"/>
                  </a:lnTo>
                  <a:cubicBezTo>
                    <a:pt x="14111" y="134"/>
                    <a:pt x="14111" y="67"/>
                    <a:pt x="141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2"/>
            <p:cNvSpPr/>
            <p:nvPr/>
          </p:nvSpPr>
          <p:spPr>
            <a:xfrm>
              <a:off x="3367575" y="2446350"/>
              <a:ext cx="64250" cy="140975"/>
            </a:xfrm>
            <a:custGeom>
              <a:avLst/>
              <a:gdLst/>
              <a:ahLst/>
              <a:cxnLst/>
              <a:rect l="l" t="t" r="r" b="b"/>
              <a:pathLst>
                <a:path w="2570" h="5639" extrusionOk="0">
                  <a:moveTo>
                    <a:pt x="134" y="1"/>
                  </a:moveTo>
                  <a:cubicBezTo>
                    <a:pt x="34" y="301"/>
                    <a:pt x="1" y="635"/>
                    <a:pt x="1" y="935"/>
                  </a:cubicBezTo>
                  <a:cubicBezTo>
                    <a:pt x="1" y="2503"/>
                    <a:pt x="634" y="4004"/>
                    <a:pt x="1768" y="5071"/>
                  </a:cubicBezTo>
                  <a:cubicBezTo>
                    <a:pt x="1969" y="5305"/>
                    <a:pt x="2235" y="5505"/>
                    <a:pt x="2502" y="5638"/>
                  </a:cubicBezTo>
                  <a:cubicBezTo>
                    <a:pt x="2569" y="5605"/>
                    <a:pt x="2269" y="5405"/>
                    <a:pt x="1869" y="4971"/>
                  </a:cubicBezTo>
                  <a:cubicBezTo>
                    <a:pt x="834" y="3870"/>
                    <a:pt x="267" y="2436"/>
                    <a:pt x="167" y="935"/>
                  </a:cubicBezTo>
                  <a:cubicBezTo>
                    <a:pt x="134" y="368"/>
                    <a:pt x="167"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2"/>
            <p:cNvSpPr/>
            <p:nvPr/>
          </p:nvSpPr>
          <p:spPr>
            <a:xfrm>
              <a:off x="3414275" y="2506400"/>
              <a:ext cx="15025" cy="60075"/>
            </a:xfrm>
            <a:custGeom>
              <a:avLst/>
              <a:gdLst/>
              <a:ahLst/>
              <a:cxnLst/>
              <a:rect l="l" t="t" r="r" b="b"/>
              <a:pathLst>
                <a:path w="601" h="2403" extrusionOk="0">
                  <a:moveTo>
                    <a:pt x="334" y="1"/>
                  </a:moveTo>
                  <a:cubicBezTo>
                    <a:pt x="1" y="768"/>
                    <a:pt x="67" y="1702"/>
                    <a:pt x="534" y="2402"/>
                  </a:cubicBezTo>
                  <a:cubicBezTo>
                    <a:pt x="601" y="2369"/>
                    <a:pt x="401" y="1869"/>
                    <a:pt x="334" y="1201"/>
                  </a:cubicBezTo>
                  <a:cubicBezTo>
                    <a:pt x="301" y="568"/>
                    <a:pt x="401" y="1"/>
                    <a:pt x="3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2"/>
            <p:cNvSpPr/>
            <p:nvPr/>
          </p:nvSpPr>
          <p:spPr>
            <a:xfrm>
              <a:off x="3229975" y="1647450"/>
              <a:ext cx="90925" cy="485375"/>
            </a:xfrm>
            <a:custGeom>
              <a:avLst/>
              <a:gdLst/>
              <a:ahLst/>
              <a:cxnLst/>
              <a:rect l="l" t="t" r="r" b="b"/>
              <a:pathLst>
                <a:path w="3637" h="19415" extrusionOk="0">
                  <a:moveTo>
                    <a:pt x="1" y="1"/>
                  </a:moveTo>
                  <a:cubicBezTo>
                    <a:pt x="1" y="67"/>
                    <a:pt x="1" y="134"/>
                    <a:pt x="34" y="201"/>
                  </a:cubicBezTo>
                  <a:cubicBezTo>
                    <a:pt x="67" y="334"/>
                    <a:pt x="101" y="534"/>
                    <a:pt x="134" y="768"/>
                  </a:cubicBezTo>
                  <a:cubicBezTo>
                    <a:pt x="234" y="1302"/>
                    <a:pt x="368" y="2002"/>
                    <a:pt x="568" y="2836"/>
                  </a:cubicBezTo>
                  <a:cubicBezTo>
                    <a:pt x="901" y="4604"/>
                    <a:pt x="1368" y="7006"/>
                    <a:pt x="1902" y="9708"/>
                  </a:cubicBezTo>
                  <a:cubicBezTo>
                    <a:pt x="2402" y="12376"/>
                    <a:pt x="2803" y="14811"/>
                    <a:pt x="3103" y="16579"/>
                  </a:cubicBezTo>
                  <a:cubicBezTo>
                    <a:pt x="3236" y="17413"/>
                    <a:pt x="3370" y="18147"/>
                    <a:pt x="3436" y="18647"/>
                  </a:cubicBezTo>
                  <a:cubicBezTo>
                    <a:pt x="3503" y="18881"/>
                    <a:pt x="3536" y="19081"/>
                    <a:pt x="3536" y="19248"/>
                  </a:cubicBezTo>
                  <a:cubicBezTo>
                    <a:pt x="3570" y="19315"/>
                    <a:pt x="3570" y="19381"/>
                    <a:pt x="3603" y="19415"/>
                  </a:cubicBezTo>
                  <a:cubicBezTo>
                    <a:pt x="3603" y="19348"/>
                    <a:pt x="3637" y="19281"/>
                    <a:pt x="3603" y="19181"/>
                  </a:cubicBezTo>
                  <a:cubicBezTo>
                    <a:pt x="3603" y="19048"/>
                    <a:pt x="3570" y="18848"/>
                    <a:pt x="3570" y="18614"/>
                  </a:cubicBezTo>
                  <a:cubicBezTo>
                    <a:pt x="3503" y="18147"/>
                    <a:pt x="3403" y="17413"/>
                    <a:pt x="3270" y="16546"/>
                  </a:cubicBezTo>
                  <a:cubicBezTo>
                    <a:pt x="3003" y="14778"/>
                    <a:pt x="2636" y="12310"/>
                    <a:pt x="2135" y="9641"/>
                  </a:cubicBezTo>
                  <a:cubicBezTo>
                    <a:pt x="1635" y="6972"/>
                    <a:pt x="1135" y="4537"/>
                    <a:pt x="701" y="2803"/>
                  </a:cubicBezTo>
                  <a:cubicBezTo>
                    <a:pt x="501" y="1935"/>
                    <a:pt x="334" y="1235"/>
                    <a:pt x="201" y="735"/>
                  </a:cubicBezTo>
                  <a:cubicBezTo>
                    <a:pt x="167" y="501"/>
                    <a:pt x="101" y="334"/>
                    <a:pt x="67" y="167"/>
                  </a:cubicBezTo>
                  <a:cubicBezTo>
                    <a:pt x="67" y="101"/>
                    <a:pt x="34" y="34"/>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2"/>
            <p:cNvSpPr/>
            <p:nvPr/>
          </p:nvSpPr>
          <p:spPr>
            <a:xfrm>
              <a:off x="3986350" y="1626600"/>
              <a:ext cx="35875" cy="506225"/>
            </a:xfrm>
            <a:custGeom>
              <a:avLst/>
              <a:gdLst/>
              <a:ahLst/>
              <a:cxnLst/>
              <a:rect l="l" t="t" r="r" b="b"/>
              <a:pathLst>
                <a:path w="1435" h="20249" extrusionOk="0">
                  <a:moveTo>
                    <a:pt x="1435" y="1"/>
                  </a:moveTo>
                  <a:cubicBezTo>
                    <a:pt x="1402" y="67"/>
                    <a:pt x="1402" y="134"/>
                    <a:pt x="1402" y="201"/>
                  </a:cubicBezTo>
                  <a:cubicBezTo>
                    <a:pt x="1368" y="368"/>
                    <a:pt x="1335" y="568"/>
                    <a:pt x="1301" y="801"/>
                  </a:cubicBezTo>
                  <a:cubicBezTo>
                    <a:pt x="1235" y="1335"/>
                    <a:pt x="1135" y="2069"/>
                    <a:pt x="1035" y="2970"/>
                  </a:cubicBezTo>
                  <a:cubicBezTo>
                    <a:pt x="801" y="4771"/>
                    <a:pt x="534" y="7306"/>
                    <a:pt x="334" y="10108"/>
                  </a:cubicBezTo>
                  <a:cubicBezTo>
                    <a:pt x="101" y="12910"/>
                    <a:pt x="1" y="15445"/>
                    <a:pt x="1" y="17280"/>
                  </a:cubicBezTo>
                  <a:lnTo>
                    <a:pt x="1" y="19481"/>
                  </a:lnTo>
                  <a:lnTo>
                    <a:pt x="1" y="20048"/>
                  </a:lnTo>
                  <a:cubicBezTo>
                    <a:pt x="1" y="20115"/>
                    <a:pt x="1" y="20182"/>
                    <a:pt x="34" y="20249"/>
                  </a:cubicBezTo>
                  <a:cubicBezTo>
                    <a:pt x="67" y="20182"/>
                    <a:pt x="67" y="20115"/>
                    <a:pt x="67" y="20048"/>
                  </a:cubicBezTo>
                  <a:lnTo>
                    <a:pt x="101" y="19481"/>
                  </a:lnTo>
                  <a:cubicBezTo>
                    <a:pt x="134" y="18914"/>
                    <a:pt x="134" y="18180"/>
                    <a:pt x="167" y="17280"/>
                  </a:cubicBezTo>
                  <a:cubicBezTo>
                    <a:pt x="234" y="15445"/>
                    <a:pt x="301" y="12910"/>
                    <a:pt x="534" y="10108"/>
                  </a:cubicBezTo>
                  <a:cubicBezTo>
                    <a:pt x="768" y="7339"/>
                    <a:pt x="1001" y="4804"/>
                    <a:pt x="1201" y="2970"/>
                  </a:cubicBezTo>
                  <a:cubicBezTo>
                    <a:pt x="1268" y="2069"/>
                    <a:pt x="1335" y="1368"/>
                    <a:pt x="1402" y="801"/>
                  </a:cubicBezTo>
                  <a:cubicBezTo>
                    <a:pt x="1402" y="568"/>
                    <a:pt x="1435" y="368"/>
                    <a:pt x="1435" y="234"/>
                  </a:cubicBezTo>
                  <a:cubicBezTo>
                    <a:pt x="1435" y="134"/>
                    <a:pt x="1435" y="67"/>
                    <a:pt x="143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2"/>
            <p:cNvSpPr/>
            <p:nvPr/>
          </p:nvSpPr>
          <p:spPr>
            <a:xfrm>
              <a:off x="3054025" y="2012725"/>
              <a:ext cx="99250" cy="147625"/>
            </a:xfrm>
            <a:custGeom>
              <a:avLst/>
              <a:gdLst/>
              <a:ahLst/>
              <a:cxnLst/>
              <a:rect l="l" t="t" r="r" b="b"/>
              <a:pathLst>
                <a:path w="3970" h="5905" extrusionOk="0">
                  <a:moveTo>
                    <a:pt x="67" y="0"/>
                  </a:moveTo>
                  <a:lnTo>
                    <a:pt x="67" y="0"/>
                  </a:lnTo>
                  <a:cubicBezTo>
                    <a:pt x="0" y="67"/>
                    <a:pt x="1268" y="1101"/>
                    <a:pt x="2302" y="2769"/>
                  </a:cubicBezTo>
                  <a:cubicBezTo>
                    <a:pt x="3358" y="4386"/>
                    <a:pt x="3892" y="5905"/>
                    <a:pt x="3967" y="5905"/>
                  </a:cubicBezTo>
                  <a:cubicBezTo>
                    <a:pt x="3968" y="5905"/>
                    <a:pt x="3969" y="5905"/>
                    <a:pt x="3970" y="5904"/>
                  </a:cubicBezTo>
                  <a:cubicBezTo>
                    <a:pt x="3936" y="5537"/>
                    <a:pt x="3836" y="5204"/>
                    <a:pt x="3670" y="4904"/>
                  </a:cubicBezTo>
                  <a:cubicBezTo>
                    <a:pt x="3369" y="4103"/>
                    <a:pt x="2969" y="3336"/>
                    <a:pt x="2502" y="2635"/>
                  </a:cubicBezTo>
                  <a:cubicBezTo>
                    <a:pt x="2035" y="1935"/>
                    <a:pt x="1501" y="1268"/>
                    <a:pt x="901" y="667"/>
                  </a:cubicBezTo>
                  <a:cubicBezTo>
                    <a:pt x="634" y="400"/>
                    <a:pt x="367" y="200"/>
                    <a:pt x="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2"/>
            <p:cNvSpPr/>
            <p:nvPr/>
          </p:nvSpPr>
          <p:spPr>
            <a:xfrm>
              <a:off x="3055675" y="2012725"/>
              <a:ext cx="115950" cy="101750"/>
            </a:xfrm>
            <a:custGeom>
              <a:avLst/>
              <a:gdLst/>
              <a:ahLst/>
              <a:cxnLst/>
              <a:rect l="l" t="t" r="r" b="b"/>
              <a:pathLst>
                <a:path w="4638" h="4070" extrusionOk="0">
                  <a:moveTo>
                    <a:pt x="1" y="0"/>
                  </a:moveTo>
                  <a:lnTo>
                    <a:pt x="1" y="0"/>
                  </a:lnTo>
                  <a:cubicBezTo>
                    <a:pt x="234" y="134"/>
                    <a:pt x="535" y="300"/>
                    <a:pt x="835" y="400"/>
                  </a:cubicBezTo>
                  <a:cubicBezTo>
                    <a:pt x="1502" y="701"/>
                    <a:pt x="2136" y="1101"/>
                    <a:pt x="2736" y="1568"/>
                  </a:cubicBezTo>
                  <a:cubicBezTo>
                    <a:pt x="3303" y="2035"/>
                    <a:pt x="3770" y="2602"/>
                    <a:pt x="4171" y="3236"/>
                  </a:cubicBezTo>
                  <a:cubicBezTo>
                    <a:pt x="4304" y="3536"/>
                    <a:pt x="4471" y="3803"/>
                    <a:pt x="4638" y="4070"/>
                  </a:cubicBezTo>
                  <a:cubicBezTo>
                    <a:pt x="4571" y="3770"/>
                    <a:pt x="4471" y="3436"/>
                    <a:pt x="4304" y="3169"/>
                  </a:cubicBezTo>
                  <a:cubicBezTo>
                    <a:pt x="3970" y="2502"/>
                    <a:pt x="3470" y="1868"/>
                    <a:pt x="2870" y="1401"/>
                  </a:cubicBezTo>
                  <a:cubicBezTo>
                    <a:pt x="2269" y="901"/>
                    <a:pt x="1602" y="534"/>
                    <a:pt x="902" y="267"/>
                  </a:cubicBezTo>
                  <a:cubicBezTo>
                    <a:pt x="601" y="134"/>
                    <a:pt x="301" y="34"/>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2"/>
            <p:cNvSpPr/>
            <p:nvPr/>
          </p:nvSpPr>
          <p:spPr>
            <a:xfrm>
              <a:off x="3098225" y="1727725"/>
              <a:ext cx="180975" cy="166775"/>
            </a:xfrm>
            <a:custGeom>
              <a:avLst/>
              <a:gdLst/>
              <a:ahLst/>
              <a:cxnLst/>
              <a:rect l="l" t="t" r="r" b="b"/>
              <a:pathLst>
                <a:path w="7239" h="6671" extrusionOk="0">
                  <a:moveTo>
                    <a:pt x="2049" y="212"/>
                  </a:moveTo>
                  <a:cubicBezTo>
                    <a:pt x="2143" y="212"/>
                    <a:pt x="2239" y="227"/>
                    <a:pt x="2335" y="259"/>
                  </a:cubicBezTo>
                  <a:cubicBezTo>
                    <a:pt x="2902" y="392"/>
                    <a:pt x="3369" y="826"/>
                    <a:pt x="3569" y="1426"/>
                  </a:cubicBezTo>
                  <a:cubicBezTo>
                    <a:pt x="3770" y="1927"/>
                    <a:pt x="3703" y="2494"/>
                    <a:pt x="3436" y="2961"/>
                  </a:cubicBezTo>
                  <a:cubicBezTo>
                    <a:pt x="3202" y="3361"/>
                    <a:pt x="2802" y="3661"/>
                    <a:pt x="2335" y="3828"/>
                  </a:cubicBezTo>
                  <a:cubicBezTo>
                    <a:pt x="2173" y="3872"/>
                    <a:pt x="2005" y="3897"/>
                    <a:pt x="1835" y="3899"/>
                  </a:cubicBezTo>
                  <a:lnTo>
                    <a:pt x="1835" y="3899"/>
                  </a:lnTo>
                  <a:cubicBezTo>
                    <a:pt x="1707" y="3633"/>
                    <a:pt x="1596" y="3364"/>
                    <a:pt x="1501" y="3094"/>
                  </a:cubicBezTo>
                  <a:cubicBezTo>
                    <a:pt x="1301" y="2494"/>
                    <a:pt x="1001" y="1860"/>
                    <a:pt x="1068" y="1193"/>
                  </a:cubicBezTo>
                  <a:cubicBezTo>
                    <a:pt x="1101" y="893"/>
                    <a:pt x="1234" y="592"/>
                    <a:pt x="1501" y="392"/>
                  </a:cubicBezTo>
                  <a:cubicBezTo>
                    <a:pt x="1660" y="279"/>
                    <a:pt x="1849" y="212"/>
                    <a:pt x="2049" y="212"/>
                  </a:cubicBezTo>
                  <a:close/>
                  <a:moveTo>
                    <a:pt x="2128" y="0"/>
                  </a:moveTo>
                  <a:cubicBezTo>
                    <a:pt x="1856" y="0"/>
                    <a:pt x="1593" y="75"/>
                    <a:pt x="1368" y="225"/>
                  </a:cubicBezTo>
                  <a:cubicBezTo>
                    <a:pt x="1101" y="459"/>
                    <a:pt x="901" y="793"/>
                    <a:pt x="867" y="1159"/>
                  </a:cubicBezTo>
                  <a:cubicBezTo>
                    <a:pt x="834" y="1526"/>
                    <a:pt x="867" y="1893"/>
                    <a:pt x="968" y="2227"/>
                  </a:cubicBezTo>
                  <a:cubicBezTo>
                    <a:pt x="1068" y="2560"/>
                    <a:pt x="1201" y="2861"/>
                    <a:pt x="1301" y="3161"/>
                  </a:cubicBezTo>
                  <a:cubicBezTo>
                    <a:pt x="1400" y="3414"/>
                    <a:pt x="1504" y="3655"/>
                    <a:pt x="1617" y="3889"/>
                  </a:cubicBezTo>
                  <a:lnTo>
                    <a:pt x="1617" y="3889"/>
                  </a:lnTo>
                  <a:cubicBezTo>
                    <a:pt x="1476" y="3875"/>
                    <a:pt x="1336" y="3844"/>
                    <a:pt x="1201" y="3795"/>
                  </a:cubicBezTo>
                  <a:cubicBezTo>
                    <a:pt x="934" y="3695"/>
                    <a:pt x="667" y="3528"/>
                    <a:pt x="434" y="3328"/>
                  </a:cubicBezTo>
                  <a:cubicBezTo>
                    <a:pt x="267" y="3128"/>
                    <a:pt x="134" y="2927"/>
                    <a:pt x="0" y="2694"/>
                  </a:cubicBezTo>
                  <a:lnTo>
                    <a:pt x="0" y="2694"/>
                  </a:lnTo>
                  <a:cubicBezTo>
                    <a:pt x="0" y="2694"/>
                    <a:pt x="0" y="2761"/>
                    <a:pt x="67" y="2894"/>
                  </a:cubicBezTo>
                  <a:cubicBezTo>
                    <a:pt x="134" y="3061"/>
                    <a:pt x="267" y="3228"/>
                    <a:pt x="400" y="3394"/>
                  </a:cubicBezTo>
                  <a:cubicBezTo>
                    <a:pt x="601" y="3595"/>
                    <a:pt x="867" y="3795"/>
                    <a:pt x="1168" y="3895"/>
                  </a:cubicBezTo>
                  <a:cubicBezTo>
                    <a:pt x="1336" y="3965"/>
                    <a:pt x="1511" y="4012"/>
                    <a:pt x="1687" y="4032"/>
                  </a:cubicBezTo>
                  <a:lnTo>
                    <a:pt x="1687" y="4032"/>
                  </a:lnTo>
                  <a:cubicBezTo>
                    <a:pt x="1823" y="4303"/>
                    <a:pt x="1971" y="4566"/>
                    <a:pt x="2135" y="4829"/>
                  </a:cubicBezTo>
                  <a:cubicBezTo>
                    <a:pt x="2702" y="5763"/>
                    <a:pt x="3636" y="6430"/>
                    <a:pt x="4704" y="6630"/>
                  </a:cubicBezTo>
                  <a:cubicBezTo>
                    <a:pt x="4853" y="6657"/>
                    <a:pt x="5005" y="6671"/>
                    <a:pt x="5155" y="6671"/>
                  </a:cubicBezTo>
                  <a:cubicBezTo>
                    <a:pt x="5742" y="6671"/>
                    <a:pt x="6320" y="6468"/>
                    <a:pt x="6772" y="6096"/>
                  </a:cubicBezTo>
                  <a:cubicBezTo>
                    <a:pt x="6905" y="5963"/>
                    <a:pt x="7039" y="5829"/>
                    <a:pt x="7139" y="5663"/>
                  </a:cubicBezTo>
                  <a:cubicBezTo>
                    <a:pt x="7205" y="5529"/>
                    <a:pt x="7239" y="5463"/>
                    <a:pt x="7239" y="5463"/>
                  </a:cubicBezTo>
                  <a:lnTo>
                    <a:pt x="7239" y="5463"/>
                  </a:lnTo>
                  <a:cubicBezTo>
                    <a:pt x="7072" y="5696"/>
                    <a:pt x="6905" y="5896"/>
                    <a:pt x="6705" y="6063"/>
                  </a:cubicBezTo>
                  <a:cubicBezTo>
                    <a:pt x="6266" y="6399"/>
                    <a:pt x="5746" y="6575"/>
                    <a:pt x="5208" y="6575"/>
                  </a:cubicBezTo>
                  <a:cubicBezTo>
                    <a:pt x="5052" y="6575"/>
                    <a:pt x="4895" y="6560"/>
                    <a:pt x="4737" y="6530"/>
                  </a:cubicBezTo>
                  <a:cubicBezTo>
                    <a:pt x="3736" y="6296"/>
                    <a:pt x="2869" y="5663"/>
                    <a:pt x="2335" y="4762"/>
                  </a:cubicBezTo>
                  <a:cubicBezTo>
                    <a:pt x="2174" y="4528"/>
                    <a:pt x="2033" y="4288"/>
                    <a:pt x="1907" y="4044"/>
                  </a:cubicBezTo>
                  <a:lnTo>
                    <a:pt x="1907" y="4044"/>
                  </a:lnTo>
                  <a:cubicBezTo>
                    <a:pt x="2075" y="4042"/>
                    <a:pt x="2241" y="4015"/>
                    <a:pt x="2402" y="3961"/>
                  </a:cubicBezTo>
                  <a:cubicBezTo>
                    <a:pt x="2902" y="3795"/>
                    <a:pt x="3336" y="3494"/>
                    <a:pt x="3603" y="3061"/>
                  </a:cubicBezTo>
                  <a:cubicBezTo>
                    <a:pt x="3903" y="2527"/>
                    <a:pt x="3970" y="1893"/>
                    <a:pt x="3770" y="1326"/>
                  </a:cubicBezTo>
                  <a:cubicBezTo>
                    <a:pt x="3569" y="726"/>
                    <a:pt x="3036" y="225"/>
                    <a:pt x="2402" y="25"/>
                  </a:cubicBezTo>
                  <a:cubicBezTo>
                    <a:pt x="2310" y="9"/>
                    <a:pt x="2218" y="0"/>
                    <a:pt x="2128"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2"/>
            <p:cNvSpPr/>
            <p:nvPr/>
          </p:nvSpPr>
          <p:spPr>
            <a:xfrm>
              <a:off x="3260825" y="1628800"/>
              <a:ext cx="427850" cy="437925"/>
            </a:xfrm>
            <a:custGeom>
              <a:avLst/>
              <a:gdLst/>
              <a:ahLst/>
              <a:cxnLst/>
              <a:rect l="l" t="t" r="r" b="b"/>
              <a:pathLst>
                <a:path w="17114" h="17517" extrusionOk="0">
                  <a:moveTo>
                    <a:pt x="4966" y="179"/>
                  </a:moveTo>
                  <a:cubicBezTo>
                    <a:pt x="5550" y="179"/>
                    <a:pt x="6124" y="438"/>
                    <a:pt x="6539" y="880"/>
                  </a:cubicBezTo>
                  <a:cubicBezTo>
                    <a:pt x="6972" y="1380"/>
                    <a:pt x="7139" y="2081"/>
                    <a:pt x="7006" y="2748"/>
                  </a:cubicBezTo>
                  <a:cubicBezTo>
                    <a:pt x="6906" y="3349"/>
                    <a:pt x="6639" y="3916"/>
                    <a:pt x="6205" y="4349"/>
                  </a:cubicBezTo>
                  <a:cubicBezTo>
                    <a:pt x="5838" y="4750"/>
                    <a:pt x="5371" y="5050"/>
                    <a:pt x="4871" y="5250"/>
                  </a:cubicBezTo>
                  <a:cubicBezTo>
                    <a:pt x="4624" y="5349"/>
                    <a:pt x="4372" y="5430"/>
                    <a:pt x="4116" y="5494"/>
                  </a:cubicBezTo>
                  <a:lnTo>
                    <a:pt x="4116" y="5494"/>
                  </a:lnTo>
                  <a:cubicBezTo>
                    <a:pt x="3930" y="5116"/>
                    <a:pt x="3770" y="4722"/>
                    <a:pt x="3637" y="4316"/>
                  </a:cubicBezTo>
                  <a:cubicBezTo>
                    <a:pt x="3303" y="3549"/>
                    <a:pt x="3170" y="2715"/>
                    <a:pt x="3236" y="1881"/>
                  </a:cubicBezTo>
                  <a:cubicBezTo>
                    <a:pt x="3303" y="1114"/>
                    <a:pt x="3837" y="446"/>
                    <a:pt x="4604" y="213"/>
                  </a:cubicBezTo>
                  <a:cubicBezTo>
                    <a:pt x="4724" y="190"/>
                    <a:pt x="4845" y="179"/>
                    <a:pt x="4966" y="179"/>
                  </a:cubicBezTo>
                  <a:close/>
                  <a:moveTo>
                    <a:pt x="12988" y="4357"/>
                  </a:moveTo>
                  <a:cubicBezTo>
                    <a:pt x="13105" y="4357"/>
                    <a:pt x="13223" y="4365"/>
                    <a:pt x="13344" y="4383"/>
                  </a:cubicBezTo>
                  <a:cubicBezTo>
                    <a:pt x="13777" y="4449"/>
                    <a:pt x="14178" y="4683"/>
                    <a:pt x="14444" y="5016"/>
                  </a:cubicBezTo>
                  <a:cubicBezTo>
                    <a:pt x="14711" y="5383"/>
                    <a:pt x="14845" y="5850"/>
                    <a:pt x="14811" y="6284"/>
                  </a:cubicBezTo>
                  <a:cubicBezTo>
                    <a:pt x="14778" y="6751"/>
                    <a:pt x="14611" y="7218"/>
                    <a:pt x="14378" y="7618"/>
                  </a:cubicBezTo>
                  <a:cubicBezTo>
                    <a:pt x="13877" y="8452"/>
                    <a:pt x="13077" y="9086"/>
                    <a:pt x="12176" y="9420"/>
                  </a:cubicBezTo>
                  <a:cubicBezTo>
                    <a:pt x="11509" y="9658"/>
                    <a:pt x="10825" y="9777"/>
                    <a:pt x="10136" y="9777"/>
                  </a:cubicBezTo>
                  <a:cubicBezTo>
                    <a:pt x="9860" y="9777"/>
                    <a:pt x="9584" y="9758"/>
                    <a:pt x="9307" y="9720"/>
                  </a:cubicBezTo>
                  <a:cubicBezTo>
                    <a:pt x="9190" y="9699"/>
                    <a:pt x="9073" y="9675"/>
                    <a:pt x="8957" y="9647"/>
                  </a:cubicBezTo>
                  <a:lnTo>
                    <a:pt x="8957" y="9647"/>
                  </a:lnTo>
                  <a:cubicBezTo>
                    <a:pt x="9100" y="8464"/>
                    <a:pt x="9510" y="7327"/>
                    <a:pt x="10175" y="6317"/>
                  </a:cubicBezTo>
                  <a:cubicBezTo>
                    <a:pt x="10608" y="5550"/>
                    <a:pt x="11242" y="4950"/>
                    <a:pt x="12043" y="4549"/>
                  </a:cubicBezTo>
                  <a:cubicBezTo>
                    <a:pt x="12340" y="4426"/>
                    <a:pt x="12655" y="4357"/>
                    <a:pt x="12988" y="4357"/>
                  </a:cubicBezTo>
                  <a:close/>
                  <a:moveTo>
                    <a:pt x="4997" y="1"/>
                  </a:moveTo>
                  <a:cubicBezTo>
                    <a:pt x="4855" y="1"/>
                    <a:pt x="4712" y="15"/>
                    <a:pt x="4571" y="46"/>
                  </a:cubicBezTo>
                  <a:cubicBezTo>
                    <a:pt x="4170" y="146"/>
                    <a:pt x="3804" y="380"/>
                    <a:pt x="3570" y="713"/>
                  </a:cubicBezTo>
                  <a:cubicBezTo>
                    <a:pt x="3303" y="1047"/>
                    <a:pt x="3136" y="1447"/>
                    <a:pt x="3070" y="1847"/>
                  </a:cubicBezTo>
                  <a:cubicBezTo>
                    <a:pt x="3003" y="2715"/>
                    <a:pt x="3103" y="3582"/>
                    <a:pt x="3437" y="4383"/>
                  </a:cubicBezTo>
                  <a:cubicBezTo>
                    <a:pt x="3572" y="4781"/>
                    <a:pt x="3733" y="5168"/>
                    <a:pt x="3917" y="5541"/>
                  </a:cubicBezTo>
                  <a:lnTo>
                    <a:pt x="3917" y="5541"/>
                  </a:lnTo>
                  <a:cubicBezTo>
                    <a:pt x="3458" y="5641"/>
                    <a:pt x="2989" y="5689"/>
                    <a:pt x="2528" y="5689"/>
                  </a:cubicBezTo>
                  <a:cubicBezTo>
                    <a:pt x="2441" y="5689"/>
                    <a:pt x="2355" y="5687"/>
                    <a:pt x="2269" y="5684"/>
                  </a:cubicBezTo>
                  <a:cubicBezTo>
                    <a:pt x="1535" y="5650"/>
                    <a:pt x="968" y="5583"/>
                    <a:pt x="601" y="5550"/>
                  </a:cubicBezTo>
                  <a:lnTo>
                    <a:pt x="134" y="5483"/>
                  </a:lnTo>
                  <a:lnTo>
                    <a:pt x="1" y="5483"/>
                  </a:lnTo>
                  <a:lnTo>
                    <a:pt x="134" y="5517"/>
                  </a:lnTo>
                  <a:lnTo>
                    <a:pt x="568" y="5583"/>
                  </a:lnTo>
                  <a:cubicBezTo>
                    <a:pt x="1135" y="5684"/>
                    <a:pt x="1702" y="5750"/>
                    <a:pt x="2236" y="5784"/>
                  </a:cubicBezTo>
                  <a:cubicBezTo>
                    <a:pt x="2325" y="5787"/>
                    <a:pt x="2414" y="5789"/>
                    <a:pt x="2503" y="5789"/>
                  </a:cubicBezTo>
                  <a:cubicBezTo>
                    <a:pt x="2993" y="5789"/>
                    <a:pt x="3481" y="5738"/>
                    <a:pt x="3963" y="5632"/>
                  </a:cubicBezTo>
                  <a:lnTo>
                    <a:pt x="3963" y="5632"/>
                  </a:lnTo>
                  <a:cubicBezTo>
                    <a:pt x="4596" y="6875"/>
                    <a:pt x="5496" y="7962"/>
                    <a:pt x="6606" y="8819"/>
                  </a:cubicBezTo>
                  <a:cubicBezTo>
                    <a:pt x="7268" y="9288"/>
                    <a:pt x="7999" y="9620"/>
                    <a:pt x="8779" y="9816"/>
                  </a:cubicBezTo>
                  <a:lnTo>
                    <a:pt x="8779" y="9816"/>
                  </a:lnTo>
                  <a:cubicBezTo>
                    <a:pt x="8598" y="11611"/>
                    <a:pt x="8984" y="13454"/>
                    <a:pt x="9941" y="15057"/>
                  </a:cubicBezTo>
                  <a:cubicBezTo>
                    <a:pt x="10542" y="16124"/>
                    <a:pt x="11476" y="16925"/>
                    <a:pt x="12576" y="17392"/>
                  </a:cubicBezTo>
                  <a:cubicBezTo>
                    <a:pt x="12859" y="17473"/>
                    <a:pt x="13154" y="17517"/>
                    <a:pt x="13454" y="17517"/>
                  </a:cubicBezTo>
                  <a:cubicBezTo>
                    <a:pt x="13649" y="17517"/>
                    <a:pt x="13847" y="17498"/>
                    <a:pt x="14044" y="17459"/>
                  </a:cubicBezTo>
                  <a:cubicBezTo>
                    <a:pt x="14444" y="17392"/>
                    <a:pt x="14845" y="17259"/>
                    <a:pt x="15212" y="17092"/>
                  </a:cubicBezTo>
                  <a:cubicBezTo>
                    <a:pt x="15712" y="16825"/>
                    <a:pt x="16212" y="16525"/>
                    <a:pt x="16646" y="16191"/>
                  </a:cubicBezTo>
                  <a:cubicBezTo>
                    <a:pt x="16813" y="16058"/>
                    <a:pt x="16913" y="15991"/>
                    <a:pt x="17013" y="15924"/>
                  </a:cubicBezTo>
                  <a:lnTo>
                    <a:pt x="17113" y="15824"/>
                  </a:lnTo>
                  <a:cubicBezTo>
                    <a:pt x="17046" y="15824"/>
                    <a:pt x="17013" y="15858"/>
                    <a:pt x="16946" y="15891"/>
                  </a:cubicBezTo>
                  <a:lnTo>
                    <a:pt x="16613" y="16158"/>
                  </a:lnTo>
                  <a:cubicBezTo>
                    <a:pt x="16146" y="16458"/>
                    <a:pt x="15645" y="16758"/>
                    <a:pt x="15145" y="17025"/>
                  </a:cubicBezTo>
                  <a:cubicBezTo>
                    <a:pt x="14667" y="17275"/>
                    <a:pt x="14123" y="17407"/>
                    <a:pt x="13580" y="17407"/>
                  </a:cubicBezTo>
                  <a:cubicBezTo>
                    <a:pt x="13252" y="17407"/>
                    <a:pt x="12924" y="17359"/>
                    <a:pt x="12610" y="17259"/>
                  </a:cubicBezTo>
                  <a:cubicBezTo>
                    <a:pt x="11509" y="16825"/>
                    <a:pt x="10608" y="16024"/>
                    <a:pt x="10041" y="14990"/>
                  </a:cubicBezTo>
                  <a:cubicBezTo>
                    <a:pt x="9307" y="13756"/>
                    <a:pt x="8907" y="12355"/>
                    <a:pt x="8907" y="10921"/>
                  </a:cubicBezTo>
                  <a:cubicBezTo>
                    <a:pt x="8893" y="10562"/>
                    <a:pt x="8902" y="10206"/>
                    <a:pt x="8935" y="9853"/>
                  </a:cubicBezTo>
                  <a:lnTo>
                    <a:pt x="8935" y="9853"/>
                  </a:lnTo>
                  <a:cubicBezTo>
                    <a:pt x="9047" y="9878"/>
                    <a:pt x="9160" y="9900"/>
                    <a:pt x="9274" y="9920"/>
                  </a:cubicBezTo>
                  <a:cubicBezTo>
                    <a:pt x="9560" y="9958"/>
                    <a:pt x="9849" y="9977"/>
                    <a:pt x="10138" y="9977"/>
                  </a:cubicBezTo>
                  <a:cubicBezTo>
                    <a:pt x="10860" y="9977"/>
                    <a:pt x="11585" y="9858"/>
                    <a:pt x="12276" y="9620"/>
                  </a:cubicBezTo>
                  <a:cubicBezTo>
                    <a:pt x="13210" y="9253"/>
                    <a:pt x="14044" y="8586"/>
                    <a:pt x="14578" y="7718"/>
                  </a:cubicBezTo>
                  <a:cubicBezTo>
                    <a:pt x="14845" y="7285"/>
                    <a:pt x="15012" y="6818"/>
                    <a:pt x="15045" y="6317"/>
                  </a:cubicBezTo>
                  <a:cubicBezTo>
                    <a:pt x="15078" y="5817"/>
                    <a:pt x="14945" y="5283"/>
                    <a:pt x="14645" y="4883"/>
                  </a:cubicBezTo>
                  <a:cubicBezTo>
                    <a:pt x="14344" y="4483"/>
                    <a:pt x="13877" y="4249"/>
                    <a:pt x="13377" y="4182"/>
                  </a:cubicBezTo>
                  <a:cubicBezTo>
                    <a:pt x="13236" y="4162"/>
                    <a:pt x="13094" y="4151"/>
                    <a:pt x="12953" y="4151"/>
                  </a:cubicBezTo>
                  <a:cubicBezTo>
                    <a:pt x="12627" y="4151"/>
                    <a:pt x="12302" y="4210"/>
                    <a:pt x="11976" y="4349"/>
                  </a:cubicBezTo>
                  <a:cubicBezTo>
                    <a:pt x="11175" y="4750"/>
                    <a:pt x="10475" y="5383"/>
                    <a:pt x="10008" y="6184"/>
                  </a:cubicBezTo>
                  <a:cubicBezTo>
                    <a:pt x="9355" y="7242"/>
                    <a:pt x="8952" y="8412"/>
                    <a:pt x="8803" y="9609"/>
                  </a:cubicBezTo>
                  <a:lnTo>
                    <a:pt x="8803" y="9609"/>
                  </a:lnTo>
                  <a:cubicBezTo>
                    <a:pt x="8051" y="9414"/>
                    <a:pt x="7334" y="9089"/>
                    <a:pt x="6706" y="8652"/>
                  </a:cubicBezTo>
                  <a:cubicBezTo>
                    <a:pt x="5634" y="7830"/>
                    <a:pt x="4768" y="6785"/>
                    <a:pt x="4161" y="5586"/>
                  </a:cubicBezTo>
                  <a:lnTo>
                    <a:pt x="4161" y="5586"/>
                  </a:lnTo>
                  <a:cubicBezTo>
                    <a:pt x="4411" y="5523"/>
                    <a:pt x="4659" y="5444"/>
                    <a:pt x="4904" y="5350"/>
                  </a:cubicBezTo>
                  <a:cubicBezTo>
                    <a:pt x="5438" y="5150"/>
                    <a:pt x="5905" y="4816"/>
                    <a:pt x="6305" y="4416"/>
                  </a:cubicBezTo>
                  <a:cubicBezTo>
                    <a:pt x="6739" y="3982"/>
                    <a:pt x="7039" y="3382"/>
                    <a:pt x="7173" y="2748"/>
                  </a:cubicBezTo>
                  <a:cubicBezTo>
                    <a:pt x="7306" y="2048"/>
                    <a:pt x="7106" y="1314"/>
                    <a:pt x="6672" y="780"/>
                  </a:cubicBezTo>
                  <a:cubicBezTo>
                    <a:pt x="6237" y="290"/>
                    <a:pt x="5625" y="1"/>
                    <a:pt x="4997"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2"/>
            <p:cNvSpPr/>
            <p:nvPr/>
          </p:nvSpPr>
          <p:spPr>
            <a:xfrm>
              <a:off x="3194125" y="1438975"/>
              <a:ext cx="206825" cy="107325"/>
            </a:xfrm>
            <a:custGeom>
              <a:avLst/>
              <a:gdLst/>
              <a:ahLst/>
              <a:cxnLst/>
              <a:rect l="l" t="t" r="r" b="b"/>
              <a:pathLst>
                <a:path w="8273" h="4293" extrusionOk="0">
                  <a:moveTo>
                    <a:pt x="8273" y="0"/>
                  </a:moveTo>
                  <a:cubicBezTo>
                    <a:pt x="8239" y="0"/>
                    <a:pt x="8039" y="501"/>
                    <a:pt x="7506" y="1235"/>
                  </a:cubicBezTo>
                  <a:cubicBezTo>
                    <a:pt x="6133" y="3054"/>
                    <a:pt x="3997" y="4110"/>
                    <a:pt x="1740" y="4110"/>
                  </a:cubicBezTo>
                  <a:cubicBezTo>
                    <a:pt x="1639" y="4110"/>
                    <a:pt x="1537" y="4108"/>
                    <a:pt x="1435" y="4103"/>
                  </a:cubicBezTo>
                  <a:cubicBezTo>
                    <a:pt x="633" y="4074"/>
                    <a:pt x="122" y="3965"/>
                    <a:pt x="19" y="3965"/>
                  </a:cubicBezTo>
                  <a:cubicBezTo>
                    <a:pt x="7" y="3965"/>
                    <a:pt x="0" y="3966"/>
                    <a:pt x="0" y="3970"/>
                  </a:cubicBezTo>
                  <a:cubicBezTo>
                    <a:pt x="100" y="4037"/>
                    <a:pt x="234" y="4070"/>
                    <a:pt x="367" y="4103"/>
                  </a:cubicBezTo>
                  <a:cubicBezTo>
                    <a:pt x="701" y="4170"/>
                    <a:pt x="1068" y="4237"/>
                    <a:pt x="1435" y="4270"/>
                  </a:cubicBezTo>
                  <a:cubicBezTo>
                    <a:pt x="1620" y="4285"/>
                    <a:pt x="1804" y="4293"/>
                    <a:pt x="1988" y="4293"/>
                  </a:cubicBezTo>
                  <a:cubicBezTo>
                    <a:pt x="4224" y="4293"/>
                    <a:pt x="6342" y="3184"/>
                    <a:pt x="7606" y="1335"/>
                  </a:cubicBezTo>
                  <a:cubicBezTo>
                    <a:pt x="7806" y="1034"/>
                    <a:pt x="8006" y="701"/>
                    <a:pt x="8139" y="367"/>
                  </a:cubicBezTo>
                  <a:cubicBezTo>
                    <a:pt x="8206" y="267"/>
                    <a:pt x="8239" y="134"/>
                    <a:pt x="827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2"/>
            <p:cNvSpPr/>
            <p:nvPr/>
          </p:nvSpPr>
          <p:spPr>
            <a:xfrm>
              <a:off x="3506000" y="1482800"/>
              <a:ext cx="49225" cy="42100"/>
            </a:xfrm>
            <a:custGeom>
              <a:avLst/>
              <a:gdLst/>
              <a:ahLst/>
              <a:cxnLst/>
              <a:rect l="l" t="t" r="r" b="b"/>
              <a:pathLst>
                <a:path w="1969" h="1684" extrusionOk="0">
                  <a:moveTo>
                    <a:pt x="1776" y="0"/>
                  </a:moveTo>
                  <a:cubicBezTo>
                    <a:pt x="1717" y="0"/>
                    <a:pt x="1646" y="4"/>
                    <a:pt x="1569" y="15"/>
                  </a:cubicBezTo>
                  <a:cubicBezTo>
                    <a:pt x="868" y="149"/>
                    <a:pt x="301" y="616"/>
                    <a:pt x="68" y="1250"/>
                  </a:cubicBezTo>
                  <a:cubicBezTo>
                    <a:pt x="1" y="1516"/>
                    <a:pt x="1" y="1683"/>
                    <a:pt x="34" y="1683"/>
                  </a:cubicBezTo>
                  <a:cubicBezTo>
                    <a:pt x="201" y="1283"/>
                    <a:pt x="468" y="916"/>
                    <a:pt x="801" y="616"/>
                  </a:cubicBezTo>
                  <a:cubicBezTo>
                    <a:pt x="1135" y="349"/>
                    <a:pt x="1535" y="149"/>
                    <a:pt x="1969" y="15"/>
                  </a:cubicBezTo>
                  <a:cubicBezTo>
                    <a:pt x="1969" y="15"/>
                    <a:pt x="1895" y="0"/>
                    <a:pt x="177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2"/>
            <p:cNvSpPr/>
            <p:nvPr/>
          </p:nvSpPr>
          <p:spPr>
            <a:xfrm>
              <a:off x="3714500" y="1451350"/>
              <a:ext cx="70075" cy="93550"/>
            </a:xfrm>
            <a:custGeom>
              <a:avLst/>
              <a:gdLst/>
              <a:ahLst/>
              <a:cxnLst/>
              <a:rect l="l" t="t" r="r" b="b"/>
              <a:pathLst>
                <a:path w="2803" h="3742" extrusionOk="0">
                  <a:moveTo>
                    <a:pt x="1810" y="234"/>
                  </a:moveTo>
                  <a:cubicBezTo>
                    <a:pt x="1840" y="234"/>
                    <a:pt x="1871" y="236"/>
                    <a:pt x="1901" y="239"/>
                  </a:cubicBezTo>
                  <a:cubicBezTo>
                    <a:pt x="2168" y="339"/>
                    <a:pt x="2402" y="539"/>
                    <a:pt x="2502" y="840"/>
                  </a:cubicBezTo>
                  <a:cubicBezTo>
                    <a:pt x="2569" y="1107"/>
                    <a:pt x="2535" y="1373"/>
                    <a:pt x="2335" y="1607"/>
                  </a:cubicBezTo>
                  <a:cubicBezTo>
                    <a:pt x="2114" y="1877"/>
                    <a:pt x="1767" y="2039"/>
                    <a:pt x="1412" y="2039"/>
                  </a:cubicBezTo>
                  <a:cubicBezTo>
                    <a:pt x="1285" y="2039"/>
                    <a:pt x="1157" y="2018"/>
                    <a:pt x="1034" y="1974"/>
                  </a:cubicBezTo>
                  <a:cubicBezTo>
                    <a:pt x="1028" y="1972"/>
                    <a:pt x="1021" y="1969"/>
                    <a:pt x="1014" y="1967"/>
                  </a:cubicBezTo>
                  <a:lnTo>
                    <a:pt x="1014" y="1967"/>
                  </a:lnTo>
                  <a:cubicBezTo>
                    <a:pt x="954" y="1773"/>
                    <a:pt x="914" y="1573"/>
                    <a:pt x="901" y="1373"/>
                  </a:cubicBezTo>
                  <a:cubicBezTo>
                    <a:pt x="901" y="1107"/>
                    <a:pt x="967" y="806"/>
                    <a:pt x="1134" y="573"/>
                  </a:cubicBezTo>
                  <a:cubicBezTo>
                    <a:pt x="1284" y="363"/>
                    <a:pt x="1541" y="234"/>
                    <a:pt x="1810" y="234"/>
                  </a:cubicBezTo>
                  <a:close/>
                  <a:moveTo>
                    <a:pt x="1826" y="1"/>
                  </a:moveTo>
                  <a:cubicBezTo>
                    <a:pt x="1497" y="1"/>
                    <a:pt x="1178" y="139"/>
                    <a:pt x="967" y="439"/>
                  </a:cubicBezTo>
                  <a:cubicBezTo>
                    <a:pt x="767" y="706"/>
                    <a:pt x="701" y="1040"/>
                    <a:pt x="734" y="1373"/>
                  </a:cubicBezTo>
                  <a:cubicBezTo>
                    <a:pt x="745" y="1545"/>
                    <a:pt x="773" y="1716"/>
                    <a:pt x="817" y="1884"/>
                  </a:cubicBezTo>
                  <a:lnTo>
                    <a:pt x="817" y="1884"/>
                  </a:lnTo>
                  <a:cubicBezTo>
                    <a:pt x="594" y="1773"/>
                    <a:pt x="385" y="1609"/>
                    <a:pt x="234" y="1407"/>
                  </a:cubicBezTo>
                  <a:cubicBezTo>
                    <a:pt x="100" y="1207"/>
                    <a:pt x="0" y="1073"/>
                    <a:pt x="0" y="1073"/>
                  </a:cubicBezTo>
                  <a:lnTo>
                    <a:pt x="0" y="1073"/>
                  </a:lnTo>
                  <a:cubicBezTo>
                    <a:pt x="33" y="1207"/>
                    <a:pt x="100" y="1340"/>
                    <a:pt x="167" y="1440"/>
                  </a:cubicBezTo>
                  <a:cubicBezTo>
                    <a:pt x="342" y="1703"/>
                    <a:pt x="594" y="1940"/>
                    <a:pt x="878" y="2085"/>
                  </a:cubicBezTo>
                  <a:lnTo>
                    <a:pt x="878" y="2085"/>
                  </a:lnTo>
                  <a:cubicBezTo>
                    <a:pt x="976" y="2362"/>
                    <a:pt x="1118" y="2622"/>
                    <a:pt x="1301" y="2841"/>
                  </a:cubicBezTo>
                  <a:cubicBezTo>
                    <a:pt x="1501" y="3141"/>
                    <a:pt x="1768" y="3375"/>
                    <a:pt x="2068" y="3575"/>
                  </a:cubicBezTo>
                  <a:cubicBezTo>
                    <a:pt x="2202" y="3642"/>
                    <a:pt x="2302" y="3708"/>
                    <a:pt x="2435" y="3742"/>
                  </a:cubicBezTo>
                  <a:cubicBezTo>
                    <a:pt x="2035" y="3475"/>
                    <a:pt x="1701" y="3141"/>
                    <a:pt x="1401" y="2774"/>
                  </a:cubicBezTo>
                  <a:cubicBezTo>
                    <a:pt x="1279" y="2591"/>
                    <a:pt x="1170" y="2385"/>
                    <a:pt x="1085" y="2169"/>
                  </a:cubicBezTo>
                  <a:lnTo>
                    <a:pt x="1085" y="2169"/>
                  </a:lnTo>
                  <a:cubicBezTo>
                    <a:pt x="1208" y="2206"/>
                    <a:pt x="1333" y="2224"/>
                    <a:pt x="1458" y="2224"/>
                  </a:cubicBezTo>
                  <a:cubicBezTo>
                    <a:pt x="1852" y="2224"/>
                    <a:pt x="2238" y="2043"/>
                    <a:pt x="2502" y="1707"/>
                  </a:cubicBezTo>
                  <a:cubicBezTo>
                    <a:pt x="2735" y="1440"/>
                    <a:pt x="2802" y="1073"/>
                    <a:pt x="2702" y="740"/>
                  </a:cubicBezTo>
                  <a:cubicBezTo>
                    <a:pt x="2602" y="406"/>
                    <a:pt x="2302" y="106"/>
                    <a:pt x="1935" y="6"/>
                  </a:cubicBezTo>
                  <a:cubicBezTo>
                    <a:pt x="1898" y="2"/>
                    <a:pt x="1862" y="1"/>
                    <a:pt x="1826"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2"/>
            <p:cNvSpPr/>
            <p:nvPr/>
          </p:nvSpPr>
          <p:spPr>
            <a:xfrm>
              <a:off x="3741175" y="1388725"/>
              <a:ext cx="76750" cy="34425"/>
            </a:xfrm>
            <a:custGeom>
              <a:avLst/>
              <a:gdLst/>
              <a:ahLst/>
              <a:cxnLst/>
              <a:rect l="l" t="t" r="r" b="b"/>
              <a:pathLst>
                <a:path w="3070" h="1377" extrusionOk="0">
                  <a:moveTo>
                    <a:pt x="704" y="1"/>
                  </a:moveTo>
                  <a:cubicBezTo>
                    <a:pt x="635" y="1"/>
                    <a:pt x="568" y="3"/>
                    <a:pt x="501" y="9"/>
                  </a:cubicBezTo>
                  <a:cubicBezTo>
                    <a:pt x="167" y="42"/>
                    <a:pt x="1" y="109"/>
                    <a:pt x="1" y="142"/>
                  </a:cubicBezTo>
                  <a:cubicBezTo>
                    <a:pt x="568" y="142"/>
                    <a:pt x="1135" y="242"/>
                    <a:pt x="1668" y="409"/>
                  </a:cubicBezTo>
                  <a:cubicBezTo>
                    <a:pt x="2169" y="643"/>
                    <a:pt x="2636" y="976"/>
                    <a:pt x="3036" y="1377"/>
                  </a:cubicBezTo>
                  <a:cubicBezTo>
                    <a:pt x="3069" y="1377"/>
                    <a:pt x="2969" y="1176"/>
                    <a:pt x="2769" y="943"/>
                  </a:cubicBezTo>
                  <a:cubicBezTo>
                    <a:pt x="2469" y="609"/>
                    <a:pt x="2135" y="376"/>
                    <a:pt x="1735" y="209"/>
                  </a:cubicBezTo>
                  <a:cubicBezTo>
                    <a:pt x="1402" y="70"/>
                    <a:pt x="1045" y="1"/>
                    <a:pt x="70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2"/>
            <p:cNvSpPr/>
            <p:nvPr/>
          </p:nvSpPr>
          <p:spPr>
            <a:xfrm>
              <a:off x="3708650" y="1458975"/>
              <a:ext cx="395300" cy="295250"/>
            </a:xfrm>
            <a:custGeom>
              <a:avLst/>
              <a:gdLst/>
              <a:ahLst/>
              <a:cxnLst/>
              <a:rect l="l" t="t" r="r" b="b"/>
              <a:pathLst>
                <a:path w="15812" h="11810" extrusionOk="0">
                  <a:moveTo>
                    <a:pt x="15812" y="3437"/>
                  </a:moveTo>
                  <a:cubicBezTo>
                    <a:pt x="15812" y="3437"/>
                    <a:pt x="15781" y="3437"/>
                    <a:pt x="15721" y="3466"/>
                  </a:cubicBezTo>
                  <a:lnTo>
                    <a:pt x="15721" y="3466"/>
                  </a:lnTo>
                  <a:cubicBezTo>
                    <a:pt x="15749" y="3455"/>
                    <a:pt x="15780" y="3445"/>
                    <a:pt x="15812" y="3437"/>
                  </a:cubicBezTo>
                  <a:close/>
                  <a:moveTo>
                    <a:pt x="10157" y="219"/>
                  </a:moveTo>
                  <a:cubicBezTo>
                    <a:pt x="10463" y="219"/>
                    <a:pt x="10773" y="267"/>
                    <a:pt x="11075" y="368"/>
                  </a:cubicBezTo>
                  <a:cubicBezTo>
                    <a:pt x="12276" y="701"/>
                    <a:pt x="13210" y="1635"/>
                    <a:pt x="13577" y="2803"/>
                  </a:cubicBezTo>
                  <a:cubicBezTo>
                    <a:pt x="13719" y="3267"/>
                    <a:pt x="13761" y="3742"/>
                    <a:pt x="13713" y="4203"/>
                  </a:cubicBezTo>
                  <a:lnTo>
                    <a:pt x="13713" y="4203"/>
                  </a:lnTo>
                  <a:cubicBezTo>
                    <a:pt x="12688" y="4478"/>
                    <a:pt x="11642" y="4611"/>
                    <a:pt x="10575" y="4638"/>
                  </a:cubicBezTo>
                  <a:cubicBezTo>
                    <a:pt x="10141" y="4638"/>
                    <a:pt x="9708" y="4604"/>
                    <a:pt x="9274" y="4504"/>
                  </a:cubicBezTo>
                  <a:cubicBezTo>
                    <a:pt x="8807" y="4404"/>
                    <a:pt x="8373" y="4204"/>
                    <a:pt x="8006" y="3870"/>
                  </a:cubicBezTo>
                  <a:cubicBezTo>
                    <a:pt x="7673" y="3537"/>
                    <a:pt x="7439" y="3070"/>
                    <a:pt x="7439" y="2569"/>
                  </a:cubicBezTo>
                  <a:cubicBezTo>
                    <a:pt x="7439" y="2069"/>
                    <a:pt x="7639" y="1535"/>
                    <a:pt x="7973" y="1135"/>
                  </a:cubicBezTo>
                  <a:cubicBezTo>
                    <a:pt x="8554" y="554"/>
                    <a:pt x="9345" y="219"/>
                    <a:pt x="10157" y="219"/>
                  </a:cubicBezTo>
                  <a:close/>
                  <a:moveTo>
                    <a:pt x="10136" y="0"/>
                  </a:moveTo>
                  <a:cubicBezTo>
                    <a:pt x="9276" y="0"/>
                    <a:pt x="8429" y="355"/>
                    <a:pt x="7806" y="1002"/>
                  </a:cubicBezTo>
                  <a:cubicBezTo>
                    <a:pt x="7439" y="1435"/>
                    <a:pt x="7239" y="2002"/>
                    <a:pt x="7239" y="2569"/>
                  </a:cubicBezTo>
                  <a:cubicBezTo>
                    <a:pt x="7239" y="3103"/>
                    <a:pt x="7473" y="3637"/>
                    <a:pt x="7906" y="4004"/>
                  </a:cubicBezTo>
                  <a:cubicBezTo>
                    <a:pt x="8273" y="4304"/>
                    <a:pt x="8707" y="4538"/>
                    <a:pt x="9207" y="4638"/>
                  </a:cubicBezTo>
                  <a:cubicBezTo>
                    <a:pt x="9641" y="4738"/>
                    <a:pt x="10108" y="4771"/>
                    <a:pt x="10541" y="4771"/>
                  </a:cubicBezTo>
                  <a:cubicBezTo>
                    <a:pt x="11607" y="4744"/>
                    <a:pt x="12673" y="4569"/>
                    <a:pt x="13704" y="4278"/>
                  </a:cubicBezTo>
                  <a:lnTo>
                    <a:pt x="13704" y="4278"/>
                  </a:lnTo>
                  <a:cubicBezTo>
                    <a:pt x="13616" y="4982"/>
                    <a:pt x="13317" y="5652"/>
                    <a:pt x="12843" y="6205"/>
                  </a:cubicBezTo>
                  <a:cubicBezTo>
                    <a:pt x="12043" y="7039"/>
                    <a:pt x="10975" y="7606"/>
                    <a:pt x="9841" y="7840"/>
                  </a:cubicBezTo>
                  <a:cubicBezTo>
                    <a:pt x="8840" y="8040"/>
                    <a:pt x="7773" y="8140"/>
                    <a:pt x="6739" y="8173"/>
                  </a:cubicBezTo>
                  <a:cubicBezTo>
                    <a:pt x="5805" y="8173"/>
                    <a:pt x="4871" y="8274"/>
                    <a:pt x="3970" y="8440"/>
                  </a:cubicBezTo>
                  <a:cubicBezTo>
                    <a:pt x="2636" y="8674"/>
                    <a:pt x="1435" y="9408"/>
                    <a:pt x="568" y="10475"/>
                  </a:cubicBezTo>
                  <a:cubicBezTo>
                    <a:pt x="368" y="10775"/>
                    <a:pt x="201" y="11109"/>
                    <a:pt x="101" y="11442"/>
                  </a:cubicBezTo>
                  <a:cubicBezTo>
                    <a:pt x="34" y="11576"/>
                    <a:pt x="34" y="11643"/>
                    <a:pt x="34" y="11709"/>
                  </a:cubicBezTo>
                  <a:cubicBezTo>
                    <a:pt x="1" y="11743"/>
                    <a:pt x="1" y="11776"/>
                    <a:pt x="34" y="11809"/>
                  </a:cubicBezTo>
                  <a:cubicBezTo>
                    <a:pt x="167" y="11342"/>
                    <a:pt x="368" y="10909"/>
                    <a:pt x="668" y="10508"/>
                  </a:cubicBezTo>
                  <a:cubicBezTo>
                    <a:pt x="1502" y="9508"/>
                    <a:pt x="2703" y="8807"/>
                    <a:pt x="4003" y="8607"/>
                  </a:cubicBezTo>
                  <a:cubicBezTo>
                    <a:pt x="4937" y="8440"/>
                    <a:pt x="5838" y="8340"/>
                    <a:pt x="6739" y="8340"/>
                  </a:cubicBezTo>
                  <a:cubicBezTo>
                    <a:pt x="7806" y="8340"/>
                    <a:pt x="8874" y="8207"/>
                    <a:pt x="9908" y="8007"/>
                  </a:cubicBezTo>
                  <a:cubicBezTo>
                    <a:pt x="11075" y="7807"/>
                    <a:pt x="12176" y="7206"/>
                    <a:pt x="13010" y="6339"/>
                  </a:cubicBezTo>
                  <a:cubicBezTo>
                    <a:pt x="13545" y="5742"/>
                    <a:pt x="13864" y="4993"/>
                    <a:pt x="13944" y="4209"/>
                  </a:cubicBezTo>
                  <a:lnTo>
                    <a:pt x="13944" y="4209"/>
                  </a:lnTo>
                  <a:cubicBezTo>
                    <a:pt x="14123" y="4155"/>
                    <a:pt x="14301" y="4098"/>
                    <a:pt x="14478" y="4037"/>
                  </a:cubicBezTo>
                  <a:cubicBezTo>
                    <a:pt x="14911" y="3870"/>
                    <a:pt x="15245" y="3704"/>
                    <a:pt x="15478" y="3604"/>
                  </a:cubicBezTo>
                  <a:lnTo>
                    <a:pt x="15712" y="3470"/>
                  </a:lnTo>
                  <a:cubicBezTo>
                    <a:pt x="15715" y="3469"/>
                    <a:pt x="15718" y="3467"/>
                    <a:pt x="15721" y="3466"/>
                  </a:cubicBezTo>
                  <a:lnTo>
                    <a:pt x="15721" y="3466"/>
                  </a:lnTo>
                  <a:cubicBezTo>
                    <a:pt x="15630" y="3500"/>
                    <a:pt x="15554" y="3545"/>
                    <a:pt x="15478" y="3570"/>
                  </a:cubicBezTo>
                  <a:cubicBezTo>
                    <a:pt x="15245" y="3670"/>
                    <a:pt x="14911" y="3804"/>
                    <a:pt x="14478" y="3970"/>
                  </a:cubicBezTo>
                  <a:cubicBezTo>
                    <a:pt x="14303" y="4030"/>
                    <a:pt x="14127" y="4086"/>
                    <a:pt x="13951" y="4137"/>
                  </a:cubicBezTo>
                  <a:lnTo>
                    <a:pt x="13951" y="4137"/>
                  </a:lnTo>
                  <a:cubicBezTo>
                    <a:pt x="13989" y="3673"/>
                    <a:pt x="13944" y="3198"/>
                    <a:pt x="13810" y="2736"/>
                  </a:cubicBezTo>
                  <a:cubicBezTo>
                    <a:pt x="13410" y="1469"/>
                    <a:pt x="12409" y="501"/>
                    <a:pt x="11142" y="168"/>
                  </a:cubicBezTo>
                  <a:cubicBezTo>
                    <a:pt x="10813" y="55"/>
                    <a:pt x="10473" y="0"/>
                    <a:pt x="101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2"/>
            <p:cNvSpPr/>
            <p:nvPr/>
          </p:nvSpPr>
          <p:spPr>
            <a:xfrm>
              <a:off x="3698650" y="1886025"/>
              <a:ext cx="145125" cy="67500"/>
            </a:xfrm>
            <a:custGeom>
              <a:avLst/>
              <a:gdLst/>
              <a:ahLst/>
              <a:cxnLst/>
              <a:rect l="l" t="t" r="r" b="b"/>
              <a:pathLst>
                <a:path w="5805" h="2700" extrusionOk="0">
                  <a:moveTo>
                    <a:pt x="1989" y="0"/>
                  </a:moveTo>
                  <a:cubicBezTo>
                    <a:pt x="1650" y="0"/>
                    <a:pt x="1307" y="43"/>
                    <a:pt x="968" y="131"/>
                  </a:cubicBezTo>
                  <a:cubicBezTo>
                    <a:pt x="601" y="165"/>
                    <a:pt x="301" y="331"/>
                    <a:pt x="0" y="532"/>
                  </a:cubicBezTo>
                  <a:cubicBezTo>
                    <a:pt x="3" y="534"/>
                    <a:pt x="9" y="536"/>
                    <a:pt x="16" y="536"/>
                  </a:cubicBezTo>
                  <a:cubicBezTo>
                    <a:pt x="95" y="536"/>
                    <a:pt x="423" y="386"/>
                    <a:pt x="1001" y="265"/>
                  </a:cubicBezTo>
                  <a:cubicBezTo>
                    <a:pt x="1273" y="214"/>
                    <a:pt x="1546" y="189"/>
                    <a:pt x="1817" y="189"/>
                  </a:cubicBezTo>
                  <a:cubicBezTo>
                    <a:pt x="3139" y="189"/>
                    <a:pt x="4407" y="786"/>
                    <a:pt x="5237" y="1866"/>
                  </a:cubicBezTo>
                  <a:cubicBezTo>
                    <a:pt x="5638" y="2366"/>
                    <a:pt x="5771" y="2700"/>
                    <a:pt x="5804" y="2700"/>
                  </a:cubicBezTo>
                  <a:cubicBezTo>
                    <a:pt x="5738" y="2366"/>
                    <a:pt x="5571" y="2066"/>
                    <a:pt x="5371" y="1799"/>
                  </a:cubicBezTo>
                  <a:cubicBezTo>
                    <a:pt x="4600" y="656"/>
                    <a:pt x="3321" y="0"/>
                    <a:pt x="1989"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2"/>
            <p:cNvSpPr/>
            <p:nvPr/>
          </p:nvSpPr>
          <p:spPr>
            <a:xfrm>
              <a:off x="3819575" y="2032675"/>
              <a:ext cx="145950" cy="47075"/>
            </a:xfrm>
            <a:custGeom>
              <a:avLst/>
              <a:gdLst/>
              <a:ahLst/>
              <a:cxnLst/>
              <a:rect l="l" t="t" r="r" b="b"/>
              <a:pathLst>
                <a:path w="5838" h="1883" extrusionOk="0">
                  <a:moveTo>
                    <a:pt x="5832" y="1"/>
                  </a:moveTo>
                  <a:cubicBezTo>
                    <a:pt x="5787" y="1"/>
                    <a:pt x="5584" y="353"/>
                    <a:pt x="5137" y="737"/>
                  </a:cubicBezTo>
                  <a:cubicBezTo>
                    <a:pt x="4537" y="1237"/>
                    <a:pt x="3803" y="1571"/>
                    <a:pt x="3002" y="1637"/>
                  </a:cubicBezTo>
                  <a:cubicBezTo>
                    <a:pt x="2906" y="1646"/>
                    <a:pt x="2808" y="1650"/>
                    <a:pt x="2711" y="1650"/>
                  </a:cubicBezTo>
                  <a:cubicBezTo>
                    <a:pt x="2035" y="1650"/>
                    <a:pt x="1350" y="1449"/>
                    <a:pt x="767" y="1070"/>
                  </a:cubicBezTo>
                  <a:cubicBezTo>
                    <a:pt x="293" y="754"/>
                    <a:pt x="28" y="467"/>
                    <a:pt x="2" y="467"/>
                  </a:cubicBezTo>
                  <a:cubicBezTo>
                    <a:pt x="1" y="467"/>
                    <a:pt x="0" y="468"/>
                    <a:pt x="0" y="470"/>
                  </a:cubicBezTo>
                  <a:cubicBezTo>
                    <a:pt x="167" y="770"/>
                    <a:pt x="400" y="1003"/>
                    <a:pt x="667" y="1204"/>
                  </a:cubicBezTo>
                  <a:cubicBezTo>
                    <a:pt x="1286" y="1660"/>
                    <a:pt x="2014" y="1882"/>
                    <a:pt x="2742" y="1882"/>
                  </a:cubicBezTo>
                  <a:cubicBezTo>
                    <a:pt x="3663" y="1882"/>
                    <a:pt x="4581" y="1526"/>
                    <a:pt x="5271" y="837"/>
                  </a:cubicBezTo>
                  <a:cubicBezTo>
                    <a:pt x="5537" y="603"/>
                    <a:pt x="5704" y="336"/>
                    <a:pt x="5838" y="3"/>
                  </a:cubicBezTo>
                  <a:cubicBezTo>
                    <a:pt x="5836" y="1"/>
                    <a:pt x="5834" y="1"/>
                    <a:pt x="583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2"/>
            <p:cNvSpPr/>
            <p:nvPr/>
          </p:nvSpPr>
          <p:spPr>
            <a:xfrm>
              <a:off x="3888775" y="1811750"/>
              <a:ext cx="108450" cy="48375"/>
            </a:xfrm>
            <a:custGeom>
              <a:avLst/>
              <a:gdLst/>
              <a:ahLst/>
              <a:cxnLst/>
              <a:rect l="l" t="t" r="r" b="b"/>
              <a:pathLst>
                <a:path w="4338" h="1935" extrusionOk="0">
                  <a:moveTo>
                    <a:pt x="2697" y="0"/>
                  </a:moveTo>
                  <a:cubicBezTo>
                    <a:pt x="1768" y="0"/>
                    <a:pt x="869" y="443"/>
                    <a:pt x="301" y="1234"/>
                  </a:cubicBezTo>
                  <a:cubicBezTo>
                    <a:pt x="134" y="1434"/>
                    <a:pt x="34" y="1668"/>
                    <a:pt x="1" y="1935"/>
                  </a:cubicBezTo>
                  <a:cubicBezTo>
                    <a:pt x="1" y="1935"/>
                    <a:pt x="134" y="1668"/>
                    <a:pt x="434" y="1334"/>
                  </a:cubicBezTo>
                  <a:cubicBezTo>
                    <a:pt x="1022" y="593"/>
                    <a:pt x="1885" y="185"/>
                    <a:pt x="2797" y="185"/>
                  </a:cubicBezTo>
                  <a:cubicBezTo>
                    <a:pt x="3074" y="185"/>
                    <a:pt x="3356" y="222"/>
                    <a:pt x="3637" y="300"/>
                  </a:cubicBezTo>
                  <a:cubicBezTo>
                    <a:pt x="4025" y="420"/>
                    <a:pt x="4279" y="539"/>
                    <a:pt x="4328" y="539"/>
                  </a:cubicBezTo>
                  <a:cubicBezTo>
                    <a:pt x="4334" y="539"/>
                    <a:pt x="4337" y="537"/>
                    <a:pt x="4337" y="534"/>
                  </a:cubicBezTo>
                  <a:cubicBezTo>
                    <a:pt x="4137" y="367"/>
                    <a:pt x="3937" y="234"/>
                    <a:pt x="3670" y="167"/>
                  </a:cubicBezTo>
                  <a:cubicBezTo>
                    <a:pt x="3350" y="55"/>
                    <a:pt x="3022" y="0"/>
                    <a:pt x="2697"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2"/>
            <p:cNvSpPr/>
            <p:nvPr/>
          </p:nvSpPr>
          <p:spPr>
            <a:xfrm>
              <a:off x="4093100" y="1712175"/>
              <a:ext cx="296075" cy="177975"/>
            </a:xfrm>
            <a:custGeom>
              <a:avLst/>
              <a:gdLst/>
              <a:ahLst/>
              <a:cxnLst/>
              <a:rect l="l" t="t" r="r" b="b"/>
              <a:pathLst>
                <a:path w="11843" h="7119" extrusionOk="0">
                  <a:moveTo>
                    <a:pt x="2102" y="226"/>
                  </a:moveTo>
                  <a:cubicBezTo>
                    <a:pt x="2267" y="226"/>
                    <a:pt x="2435" y="244"/>
                    <a:pt x="2602" y="280"/>
                  </a:cubicBezTo>
                  <a:cubicBezTo>
                    <a:pt x="3036" y="347"/>
                    <a:pt x="3436" y="547"/>
                    <a:pt x="3736" y="881"/>
                  </a:cubicBezTo>
                  <a:cubicBezTo>
                    <a:pt x="4036" y="1148"/>
                    <a:pt x="4270" y="1515"/>
                    <a:pt x="4370" y="1915"/>
                  </a:cubicBezTo>
                  <a:cubicBezTo>
                    <a:pt x="4604" y="2649"/>
                    <a:pt x="4604" y="3416"/>
                    <a:pt x="4370" y="4150"/>
                  </a:cubicBezTo>
                  <a:cubicBezTo>
                    <a:pt x="4134" y="4881"/>
                    <a:pt x="3715" y="5545"/>
                    <a:pt x="3149" y="6071"/>
                  </a:cubicBezTo>
                  <a:lnTo>
                    <a:pt x="3149" y="6071"/>
                  </a:lnTo>
                  <a:cubicBezTo>
                    <a:pt x="2370" y="5639"/>
                    <a:pt x="1671" y="5056"/>
                    <a:pt x="1101" y="4350"/>
                  </a:cubicBezTo>
                  <a:cubicBezTo>
                    <a:pt x="767" y="3950"/>
                    <a:pt x="534" y="3483"/>
                    <a:pt x="367" y="2982"/>
                  </a:cubicBezTo>
                  <a:cubicBezTo>
                    <a:pt x="234" y="2482"/>
                    <a:pt x="234" y="1982"/>
                    <a:pt x="401" y="1515"/>
                  </a:cubicBezTo>
                  <a:cubicBezTo>
                    <a:pt x="534" y="1048"/>
                    <a:pt x="834" y="647"/>
                    <a:pt x="1268" y="414"/>
                  </a:cubicBezTo>
                  <a:cubicBezTo>
                    <a:pt x="1524" y="286"/>
                    <a:pt x="1809" y="226"/>
                    <a:pt x="2102" y="226"/>
                  </a:cubicBezTo>
                  <a:close/>
                  <a:moveTo>
                    <a:pt x="2138" y="1"/>
                  </a:moveTo>
                  <a:cubicBezTo>
                    <a:pt x="1795" y="1"/>
                    <a:pt x="1457" y="76"/>
                    <a:pt x="1134" y="214"/>
                  </a:cubicBezTo>
                  <a:cubicBezTo>
                    <a:pt x="667" y="481"/>
                    <a:pt x="300" y="914"/>
                    <a:pt x="167" y="1415"/>
                  </a:cubicBezTo>
                  <a:cubicBezTo>
                    <a:pt x="0" y="1915"/>
                    <a:pt x="0" y="2482"/>
                    <a:pt x="134" y="3016"/>
                  </a:cubicBezTo>
                  <a:cubicBezTo>
                    <a:pt x="300" y="3516"/>
                    <a:pt x="534" y="4016"/>
                    <a:pt x="901" y="4450"/>
                  </a:cubicBezTo>
                  <a:cubicBezTo>
                    <a:pt x="1481" y="5178"/>
                    <a:pt x="2193" y="5774"/>
                    <a:pt x="2987" y="6214"/>
                  </a:cubicBezTo>
                  <a:lnTo>
                    <a:pt x="2987" y="6214"/>
                  </a:lnTo>
                  <a:cubicBezTo>
                    <a:pt x="2796" y="6376"/>
                    <a:pt x="2589" y="6522"/>
                    <a:pt x="2369" y="6652"/>
                  </a:cubicBezTo>
                  <a:cubicBezTo>
                    <a:pt x="2002" y="6852"/>
                    <a:pt x="1635" y="6985"/>
                    <a:pt x="1234" y="7119"/>
                  </a:cubicBezTo>
                  <a:cubicBezTo>
                    <a:pt x="1335" y="7119"/>
                    <a:pt x="1435" y="7085"/>
                    <a:pt x="1535" y="7052"/>
                  </a:cubicBezTo>
                  <a:cubicBezTo>
                    <a:pt x="1835" y="6985"/>
                    <a:pt x="2135" y="6852"/>
                    <a:pt x="2369" y="6718"/>
                  </a:cubicBezTo>
                  <a:cubicBezTo>
                    <a:pt x="2614" y="6586"/>
                    <a:pt x="2849" y="6433"/>
                    <a:pt x="3067" y="6258"/>
                  </a:cubicBezTo>
                  <a:lnTo>
                    <a:pt x="3067" y="6258"/>
                  </a:lnTo>
                  <a:cubicBezTo>
                    <a:pt x="4036" y="6777"/>
                    <a:pt x="5122" y="7067"/>
                    <a:pt x="6238" y="7085"/>
                  </a:cubicBezTo>
                  <a:cubicBezTo>
                    <a:pt x="6303" y="7088"/>
                    <a:pt x="6367" y="7089"/>
                    <a:pt x="6432" y="7089"/>
                  </a:cubicBezTo>
                  <a:cubicBezTo>
                    <a:pt x="7268" y="7089"/>
                    <a:pt x="8097" y="6890"/>
                    <a:pt x="8840" y="6518"/>
                  </a:cubicBezTo>
                  <a:cubicBezTo>
                    <a:pt x="9540" y="6151"/>
                    <a:pt x="10141" y="5618"/>
                    <a:pt x="10641" y="5017"/>
                  </a:cubicBezTo>
                  <a:cubicBezTo>
                    <a:pt x="11342" y="4150"/>
                    <a:pt x="11775" y="3049"/>
                    <a:pt x="11842" y="1915"/>
                  </a:cubicBezTo>
                  <a:cubicBezTo>
                    <a:pt x="11842" y="1715"/>
                    <a:pt x="11842" y="1548"/>
                    <a:pt x="11842" y="1381"/>
                  </a:cubicBezTo>
                  <a:cubicBezTo>
                    <a:pt x="11809" y="1248"/>
                    <a:pt x="11809" y="1114"/>
                    <a:pt x="11775" y="981"/>
                  </a:cubicBezTo>
                  <a:cubicBezTo>
                    <a:pt x="11742" y="881"/>
                    <a:pt x="11742" y="781"/>
                    <a:pt x="11709" y="681"/>
                  </a:cubicBezTo>
                  <a:lnTo>
                    <a:pt x="11709" y="681"/>
                  </a:lnTo>
                  <a:cubicBezTo>
                    <a:pt x="11775" y="1081"/>
                    <a:pt x="11809" y="1515"/>
                    <a:pt x="11775" y="1915"/>
                  </a:cubicBezTo>
                  <a:cubicBezTo>
                    <a:pt x="11709" y="3049"/>
                    <a:pt x="11275" y="4083"/>
                    <a:pt x="10574" y="4950"/>
                  </a:cubicBezTo>
                  <a:cubicBezTo>
                    <a:pt x="9552" y="6197"/>
                    <a:pt x="8070" y="6923"/>
                    <a:pt x="6481" y="6923"/>
                  </a:cubicBezTo>
                  <a:cubicBezTo>
                    <a:pt x="6411" y="6923"/>
                    <a:pt x="6341" y="6921"/>
                    <a:pt x="6271" y="6918"/>
                  </a:cubicBezTo>
                  <a:cubicBezTo>
                    <a:pt x="5203" y="6901"/>
                    <a:pt x="4163" y="6617"/>
                    <a:pt x="3233" y="6117"/>
                  </a:cubicBezTo>
                  <a:lnTo>
                    <a:pt x="3233" y="6117"/>
                  </a:lnTo>
                  <a:cubicBezTo>
                    <a:pt x="3339" y="6023"/>
                    <a:pt x="3440" y="5923"/>
                    <a:pt x="3536" y="5818"/>
                  </a:cubicBezTo>
                  <a:cubicBezTo>
                    <a:pt x="3970" y="5351"/>
                    <a:pt x="4303" y="4784"/>
                    <a:pt x="4503" y="4150"/>
                  </a:cubicBezTo>
                  <a:cubicBezTo>
                    <a:pt x="4770" y="3416"/>
                    <a:pt x="4770" y="2582"/>
                    <a:pt x="4537" y="1848"/>
                  </a:cubicBezTo>
                  <a:cubicBezTo>
                    <a:pt x="4403" y="1415"/>
                    <a:pt x="4170" y="1014"/>
                    <a:pt x="3836" y="714"/>
                  </a:cubicBezTo>
                  <a:cubicBezTo>
                    <a:pt x="3503" y="380"/>
                    <a:pt x="3069" y="147"/>
                    <a:pt x="2602" y="47"/>
                  </a:cubicBezTo>
                  <a:cubicBezTo>
                    <a:pt x="2447" y="16"/>
                    <a:pt x="2292" y="1"/>
                    <a:pt x="21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2"/>
            <p:cNvSpPr/>
            <p:nvPr/>
          </p:nvSpPr>
          <p:spPr>
            <a:xfrm>
              <a:off x="4444175" y="1723350"/>
              <a:ext cx="70900" cy="221850"/>
            </a:xfrm>
            <a:custGeom>
              <a:avLst/>
              <a:gdLst/>
              <a:ahLst/>
              <a:cxnLst/>
              <a:rect l="l" t="t" r="r" b="b"/>
              <a:pathLst>
                <a:path w="2836" h="8874" extrusionOk="0">
                  <a:moveTo>
                    <a:pt x="2836" y="0"/>
                  </a:moveTo>
                  <a:cubicBezTo>
                    <a:pt x="2736" y="100"/>
                    <a:pt x="2636" y="200"/>
                    <a:pt x="2602" y="300"/>
                  </a:cubicBezTo>
                  <a:cubicBezTo>
                    <a:pt x="2436" y="501"/>
                    <a:pt x="2236" y="801"/>
                    <a:pt x="2002" y="1168"/>
                  </a:cubicBezTo>
                  <a:cubicBezTo>
                    <a:pt x="1368" y="2135"/>
                    <a:pt x="868" y="3169"/>
                    <a:pt x="534" y="4237"/>
                  </a:cubicBezTo>
                  <a:cubicBezTo>
                    <a:pt x="334" y="4837"/>
                    <a:pt x="201" y="5471"/>
                    <a:pt x="101" y="6105"/>
                  </a:cubicBezTo>
                  <a:cubicBezTo>
                    <a:pt x="1" y="6605"/>
                    <a:pt x="34" y="7139"/>
                    <a:pt x="167" y="7639"/>
                  </a:cubicBezTo>
                  <a:cubicBezTo>
                    <a:pt x="267" y="7973"/>
                    <a:pt x="401" y="8306"/>
                    <a:pt x="634" y="8573"/>
                  </a:cubicBezTo>
                  <a:cubicBezTo>
                    <a:pt x="701" y="8706"/>
                    <a:pt x="768" y="8807"/>
                    <a:pt x="868" y="8873"/>
                  </a:cubicBezTo>
                  <a:cubicBezTo>
                    <a:pt x="634" y="8473"/>
                    <a:pt x="434" y="8073"/>
                    <a:pt x="301" y="7606"/>
                  </a:cubicBezTo>
                  <a:cubicBezTo>
                    <a:pt x="201" y="7139"/>
                    <a:pt x="201" y="6638"/>
                    <a:pt x="301" y="6138"/>
                  </a:cubicBezTo>
                  <a:cubicBezTo>
                    <a:pt x="401" y="5537"/>
                    <a:pt x="568" y="4904"/>
                    <a:pt x="734" y="4337"/>
                  </a:cubicBezTo>
                  <a:cubicBezTo>
                    <a:pt x="1101" y="3269"/>
                    <a:pt x="1568" y="2235"/>
                    <a:pt x="2135" y="1268"/>
                  </a:cubicBezTo>
                  <a:cubicBezTo>
                    <a:pt x="2402" y="867"/>
                    <a:pt x="2636" y="434"/>
                    <a:pt x="28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2"/>
            <p:cNvSpPr/>
            <p:nvPr/>
          </p:nvSpPr>
          <p:spPr>
            <a:xfrm>
              <a:off x="4620125" y="1705000"/>
              <a:ext cx="59250" cy="191150"/>
            </a:xfrm>
            <a:custGeom>
              <a:avLst/>
              <a:gdLst/>
              <a:ahLst/>
              <a:cxnLst/>
              <a:rect l="l" t="t" r="r" b="b"/>
              <a:pathLst>
                <a:path w="2370" h="7646" extrusionOk="0">
                  <a:moveTo>
                    <a:pt x="1736" y="0"/>
                  </a:moveTo>
                  <a:lnTo>
                    <a:pt x="1736" y="0"/>
                  </a:lnTo>
                  <a:cubicBezTo>
                    <a:pt x="1702" y="34"/>
                    <a:pt x="1836" y="467"/>
                    <a:pt x="1902" y="1201"/>
                  </a:cubicBezTo>
                  <a:cubicBezTo>
                    <a:pt x="2002" y="2135"/>
                    <a:pt x="1969" y="3103"/>
                    <a:pt x="1769" y="4037"/>
                  </a:cubicBezTo>
                  <a:cubicBezTo>
                    <a:pt x="1535" y="4971"/>
                    <a:pt x="1202" y="5838"/>
                    <a:pt x="701" y="6672"/>
                  </a:cubicBezTo>
                  <a:cubicBezTo>
                    <a:pt x="301" y="7272"/>
                    <a:pt x="1" y="7639"/>
                    <a:pt x="34" y="7639"/>
                  </a:cubicBezTo>
                  <a:cubicBezTo>
                    <a:pt x="34" y="7644"/>
                    <a:pt x="36" y="7646"/>
                    <a:pt x="39" y="7646"/>
                  </a:cubicBezTo>
                  <a:cubicBezTo>
                    <a:pt x="61" y="7646"/>
                    <a:pt x="152" y="7555"/>
                    <a:pt x="268" y="7439"/>
                  </a:cubicBezTo>
                  <a:cubicBezTo>
                    <a:pt x="468" y="7205"/>
                    <a:pt x="668" y="6972"/>
                    <a:pt x="835" y="6738"/>
                  </a:cubicBezTo>
                  <a:cubicBezTo>
                    <a:pt x="1936" y="5104"/>
                    <a:pt x="2369" y="3103"/>
                    <a:pt x="2069" y="1168"/>
                  </a:cubicBezTo>
                  <a:cubicBezTo>
                    <a:pt x="2036" y="868"/>
                    <a:pt x="1936" y="601"/>
                    <a:pt x="1869" y="301"/>
                  </a:cubicBezTo>
                  <a:cubicBezTo>
                    <a:pt x="1836" y="200"/>
                    <a:pt x="1802" y="100"/>
                    <a:pt x="173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2"/>
            <p:cNvSpPr/>
            <p:nvPr/>
          </p:nvSpPr>
          <p:spPr>
            <a:xfrm>
              <a:off x="3721150" y="2158350"/>
              <a:ext cx="260225" cy="118450"/>
            </a:xfrm>
            <a:custGeom>
              <a:avLst/>
              <a:gdLst/>
              <a:ahLst/>
              <a:cxnLst/>
              <a:rect l="l" t="t" r="r" b="b"/>
              <a:pathLst>
                <a:path w="10409" h="4738" extrusionOk="0">
                  <a:moveTo>
                    <a:pt x="3815" y="1373"/>
                  </a:moveTo>
                  <a:cubicBezTo>
                    <a:pt x="4130" y="1834"/>
                    <a:pt x="4319" y="2381"/>
                    <a:pt x="4337" y="2948"/>
                  </a:cubicBezTo>
                  <a:cubicBezTo>
                    <a:pt x="4404" y="3549"/>
                    <a:pt x="4104" y="4149"/>
                    <a:pt x="3570" y="4416"/>
                  </a:cubicBezTo>
                  <a:cubicBezTo>
                    <a:pt x="3444" y="4479"/>
                    <a:pt x="3303" y="4512"/>
                    <a:pt x="3165" y="4512"/>
                  </a:cubicBezTo>
                  <a:cubicBezTo>
                    <a:pt x="3011" y="4512"/>
                    <a:pt x="2860" y="4470"/>
                    <a:pt x="2736" y="4382"/>
                  </a:cubicBezTo>
                  <a:cubicBezTo>
                    <a:pt x="2469" y="4216"/>
                    <a:pt x="2303" y="3915"/>
                    <a:pt x="2269" y="3615"/>
                  </a:cubicBezTo>
                  <a:cubicBezTo>
                    <a:pt x="2236" y="3282"/>
                    <a:pt x="2336" y="2948"/>
                    <a:pt x="2503" y="2681"/>
                  </a:cubicBezTo>
                  <a:cubicBezTo>
                    <a:pt x="2636" y="2414"/>
                    <a:pt x="2870" y="2148"/>
                    <a:pt x="3103" y="1947"/>
                  </a:cubicBezTo>
                  <a:cubicBezTo>
                    <a:pt x="3320" y="1731"/>
                    <a:pt x="3561" y="1539"/>
                    <a:pt x="3815" y="1373"/>
                  </a:cubicBezTo>
                  <a:close/>
                  <a:moveTo>
                    <a:pt x="1542" y="0"/>
                  </a:moveTo>
                  <a:cubicBezTo>
                    <a:pt x="1270" y="0"/>
                    <a:pt x="998" y="38"/>
                    <a:pt x="735" y="113"/>
                  </a:cubicBezTo>
                  <a:cubicBezTo>
                    <a:pt x="535" y="146"/>
                    <a:pt x="335" y="213"/>
                    <a:pt x="168" y="313"/>
                  </a:cubicBezTo>
                  <a:cubicBezTo>
                    <a:pt x="101" y="346"/>
                    <a:pt x="68" y="380"/>
                    <a:pt x="1" y="446"/>
                  </a:cubicBezTo>
                  <a:cubicBezTo>
                    <a:pt x="234" y="346"/>
                    <a:pt x="501" y="246"/>
                    <a:pt x="735" y="179"/>
                  </a:cubicBezTo>
                  <a:cubicBezTo>
                    <a:pt x="939" y="141"/>
                    <a:pt x="1146" y="121"/>
                    <a:pt x="1353" y="121"/>
                  </a:cubicBezTo>
                  <a:cubicBezTo>
                    <a:pt x="1855" y="121"/>
                    <a:pt x="2354" y="234"/>
                    <a:pt x="2803" y="446"/>
                  </a:cubicBezTo>
                  <a:cubicBezTo>
                    <a:pt x="3144" y="636"/>
                    <a:pt x="3442" y="892"/>
                    <a:pt x="3683" y="1194"/>
                  </a:cubicBezTo>
                  <a:lnTo>
                    <a:pt x="3683" y="1194"/>
                  </a:lnTo>
                  <a:cubicBezTo>
                    <a:pt x="3406" y="1372"/>
                    <a:pt x="3141" y="1576"/>
                    <a:pt x="2903" y="1814"/>
                  </a:cubicBezTo>
                  <a:cubicBezTo>
                    <a:pt x="2670" y="2014"/>
                    <a:pt x="2436" y="2281"/>
                    <a:pt x="2269" y="2581"/>
                  </a:cubicBezTo>
                  <a:cubicBezTo>
                    <a:pt x="2069" y="2915"/>
                    <a:pt x="2002" y="3282"/>
                    <a:pt x="2036" y="3649"/>
                  </a:cubicBezTo>
                  <a:cubicBezTo>
                    <a:pt x="2069" y="4016"/>
                    <a:pt x="2269" y="4349"/>
                    <a:pt x="2569" y="4583"/>
                  </a:cubicBezTo>
                  <a:cubicBezTo>
                    <a:pt x="2744" y="4687"/>
                    <a:pt x="2936" y="4737"/>
                    <a:pt x="3128" y="4737"/>
                  </a:cubicBezTo>
                  <a:cubicBezTo>
                    <a:pt x="3303" y="4737"/>
                    <a:pt x="3478" y="4696"/>
                    <a:pt x="3637" y="4616"/>
                  </a:cubicBezTo>
                  <a:cubicBezTo>
                    <a:pt x="3970" y="4483"/>
                    <a:pt x="4204" y="4216"/>
                    <a:pt x="4337" y="3915"/>
                  </a:cubicBezTo>
                  <a:cubicBezTo>
                    <a:pt x="4471" y="3615"/>
                    <a:pt x="4538" y="3282"/>
                    <a:pt x="4538" y="2981"/>
                  </a:cubicBezTo>
                  <a:cubicBezTo>
                    <a:pt x="4501" y="2358"/>
                    <a:pt x="4293" y="1774"/>
                    <a:pt x="3951" y="1286"/>
                  </a:cubicBezTo>
                  <a:lnTo>
                    <a:pt x="3951" y="1286"/>
                  </a:lnTo>
                  <a:cubicBezTo>
                    <a:pt x="4164" y="1156"/>
                    <a:pt x="4384" y="1043"/>
                    <a:pt x="4604" y="947"/>
                  </a:cubicBezTo>
                  <a:cubicBezTo>
                    <a:pt x="5390" y="594"/>
                    <a:pt x="6242" y="418"/>
                    <a:pt x="7089" y="418"/>
                  </a:cubicBezTo>
                  <a:cubicBezTo>
                    <a:pt x="7284" y="418"/>
                    <a:pt x="7479" y="428"/>
                    <a:pt x="7673" y="446"/>
                  </a:cubicBezTo>
                  <a:cubicBezTo>
                    <a:pt x="8374" y="513"/>
                    <a:pt x="9074" y="713"/>
                    <a:pt x="9708" y="1013"/>
                  </a:cubicBezTo>
                  <a:cubicBezTo>
                    <a:pt x="9875" y="1080"/>
                    <a:pt x="10075" y="1180"/>
                    <a:pt x="10242" y="1280"/>
                  </a:cubicBezTo>
                  <a:cubicBezTo>
                    <a:pt x="10275" y="1314"/>
                    <a:pt x="10342" y="1347"/>
                    <a:pt x="10408" y="1380"/>
                  </a:cubicBezTo>
                  <a:cubicBezTo>
                    <a:pt x="10408" y="1380"/>
                    <a:pt x="10342" y="1314"/>
                    <a:pt x="10242" y="1247"/>
                  </a:cubicBezTo>
                  <a:cubicBezTo>
                    <a:pt x="10075" y="1147"/>
                    <a:pt x="9908" y="1047"/>
                    <a:pt x="9741" y="947"/>
                  </a:cubicBezTo>
                  <a:cubicBezTo>
                    <a:pt x="9107" y="580"/>
                    <a:pt x="8407" y="380"/>
                    <a:pt x="7673" y="280"/>
                  </a:cubicBezTo>
                  <a:cubicBezTo>
                    <a:pt x="7471" y="261"/>
                    <a:pt x="7267" y="251"/>
                    <a:pt x="7063" y="251"/>
                  </a:cubicBezTo>
                  <a:cubicBezTo>
                    <a:pt x="6192" y="251"/>
                    <a:pt x="5315" y="422"/>
                    <a:pt x="4504" y="747"/>
                  </a:cubicBezTo>
                  <a:cubicBezTo>
                    <a:pt x="4273" y="855"/>
                    <a:pt x="4043" y="975"/>
                    <a:pt x="3819" y="1110"/>
                  </a:cubicBezTo>
                  <a:lnTo>
                    <a:pt x="3819" y="1110"/>
                  </a:lnTo>
                  <a:cubicBezTo>
                    <a:pt x="3560" y="788"/>
                    <a:pt x="3239" y="517"/>
                    <a:pt x="2870" y="313"/>
                  </a:cubicBezTo>
                  <a:cubicBezTo>
                    <a:pt x="2453" y="104"/>
                    <a:pt x="1997" y="0"/>
                    <a:pt x="1542"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2"/>
            <p:cNvSpPr/>
            <p:nvPr/>
          </p:nvSpPr>
          <p:spPr>
            <a:xfrm>
              <a:off x="3989675" y="2278700"/>
              <a:ext cx="29225" cy="45150"/>
            </a:xfrm>
            <a:custGeom>
              <a:avLst/>
              <a:gdLst/>
              <a:ahLst/>
              <a:cxnLst/>
              <a:rect l="l" t="t" r="r" b="b"/>
              <a:pathLst>
                <a:path w="1169" h="1806" extrusionOk="0">
                  <a:moveTo>
                    <a:pt x="1163" y="0"/>
                  </a:moveTo>
                  <a:cubicBezTo>
                    <a:pt x="1112" y="0"/>
                    <a:pt x="822" y="387"/>
                    <a:pt x="501" y="836"/>
                  </a:cubicBezTo>
                  <a:cubicBezTo>
                    <a:pt x="268" y="1136"/>
                    <a:pt x="101" y="1470"/>
                    <a:pt x="1" y="1803"/>
                  </a:cubicBezTo>
                  <a:cubicBezTo>
                    <a:pt x="2" y="1805"/>
                    <a:pt x="4" y="1805"/>
                    <a:pt x="7" y="1805"/>
                  </a:cubicBezTo>
                  <a:cubicBezTo>
                    <a:pt x="60" y="1805"/>
                    <a:pt x="349" y="1449"/>
                    <a:pt x="668" y="969"/>
                  </a:cubicBezTo>
                  <a:cubicBezTo>
                    <a:pt x="902" y="703"/>
                    <a:pt x="1068" y="369"/>
                    <a:pt x="1168" y="2"/>
                  </a:cubicBezTo>
                  <a:cubicBezTo>
                    <a:pt x="1167" y="1"/>
                    <a:pt x="1165" y="0"/>
                    <a:pt x="1163"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2"/>
            <p:cNvSpPr/>
            <p:nvPr/>
          </p:nvSpPr>
          <p:spPr>
            <a:xfrm>
              <a:off x="4092250" y="2391975"/>
              <a:ext cx="60075" cy="36075"/>
            </a:xfrm>
            <a:custGeom>
              <a:avLst/>
              <a:gdLst/>
              <a:ahLst/>
              <a:cxnLst/>
              <a:rect l="l" t="t" r="r" b="b"/>
              <a:pathLst>
                <a:path w="2403" h="1443" extrusionOk="0">
                  <a:moveTo>
                    <a:pt x="600" y="0"/>
                  </a:moveTo>
                  <a:cubicBezTo>
                    <a:pt x="545" y="0"/>
                    <a:pt x="490" y="3"/>
                    <a:pt x="435" y="8"/>
                  </a:cubicBezTo>
                  <a:cubicBezTo>
                    <a:pt x="168" y="41"/>
                    <a:pt x="1" y="141"/>
                    <a:pt x="1" y="141"/>
                  </a:cubicBezTo>
                  <a:cubicBezTo>
                    <a:pt x="1" y="152"/>
                    <a:pt x="19" y="156"/>
                    <a:pt x="54" y="156"/>
                  </a:cubicBezTo>
                  <a:cubicBezTo>
                    <a:pt x="123" y="156"/>
                    <a:pt x="257" y="141"/>
                    <a:pt x="435" y="141"/>
                  </a:cubicBezTo>
                  <a:cubicBezTo>
                    <a:pt x="1102" y="174"/>
                    <a:pt x="1735" y="508"/>
                    <a:pt x="2136" y="1075"/>
                  </a:cubicBezTo>
                  <a:cubicBezTo>
                    <a:pt x="2269" y="1309"/>
                    <a:pt x="2336" y="1442"/>
                    <a:pt x="2369" y="1442"/>
                  </a:cubicBezTo>
                  <a:cubicBezTo>
                    <a:pt x="2403" y="1442"/>
                    <a:pt x="2369" y="1275"/>
                    <a:pt x="2269" y="1042"/>
                  </a:cubicBezTo>
                  <a:cubicBezTo>
                    <a:pt x="1929" y="392"/>
                    <a:pt x="1301" y="0"/>
                    <a:pt x="600"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2"/>
            <p:cNvSpPr/>
            <p:nvPr/>
          </p:nvSpPr>
          <p:spPr>
            <a:xfrm>
              <a:off x="3575225" y="2375475"/>
              <a:ext cx="145950" cy="190150"/>
            </a:xfrm>
            <a:custGeom>
              <a:avLst/>
              <a:gdLst/>
              <a:ahLst/>
              <a:cxnLst/>
              <a:rect l="l" t="t" r="r" b="b"/>
              <a:pathLst>
                <a:path w="5838" h="7606" extrusionOk="0">
                  <a:moveTo>
                    <a:pt x="5838" y="1"/>
                  </a:moveTo>
                  <a:cubicBezTo>
                    <a:pt x="5671" y="1"/>
                    <a:pt x="5571" y="67"/>
                    <a:pt x="5438" y="134"/>
                  </a:cubicBezTo>
                  <a:cubicBezTo>
                    <a:pt x="5204" y="234"/>
                    <a:pt x="4871" y="367"/>
                    <a:pt x="4437" y="601"/>
                  </a:cubicBezTo>
                  <a:cubicBezTo>
                    <a:pt x="3336" y="1135"/>
                    <a:pt x="2369" y="1869"/>
                    <a:pt x="1535" y="2769"/>
                  </a:cubicBezTo>
                  <a:cubicBezTo>
                    <a:pt x="668" y="3703"/>
                    <a:pt x="167" y="4871"/>
                    <a:pt x="34" y="6105"/>
                  </a:cubicBezTo>
                  <a:cubicBezTo>
                    <a:pt x="0" y="6472"/>
                    <a:pt x="0" y="6839"/>
                    <a:pt x="67" y="7206"/>
                  </a:cubicBezTo>
                  <a:cubicBezTo>
                    <a:pt x="101" y="7339"/>
                    <a:pt x="134" y="7473"/>
                    <a:pt x="201" y="7606"/>
                  </a:cubicBezTo>
                  <a:cubicBezTo>
                    <a:pt x="134" y="7106"/>
                    <a:pt x="134" y="6605"/>
                    <a:pt x="167" y="6105"/>
                  </a:cubicBezTo>
                  <a:cubicBezTo>
                    <a:pt x="334" y="4904"/>
                    <a:pt x="868" y="3803"/>
                    <a:pt x="1668" y="2936"/>
                  </a:cubicBezTo>
                  <a:cubicBezTo>
                    <a:pt x="2502" y="2035"/>
                    <a:pt x="3470" y="1301"/>
                    <a:pt x="4504" y="734"/>
                  </a:cubicBezTo>
                  <a:cubicBezTo>
                    <a:pt x="5338" y="267"/>
                    <a:pt x="5838" y="1"/>
                    <a:pt x="5838"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2"/>
            <p:cNvSpPr/>
            <p:nvPr/>
          </p:nvSpPr>
          <p:spPr>
            <a:xfrm>
              <a:off x="3848750" y="2325450"/>
              <a:ext cx="34225" cy="100925"/>
            </a:xfrm>
            <a:custGeom>
              <a:avLst/>
              <a:gdLst/>
              <a:ahLst/>
              <a:cxnLst/>
              <a:rect l="l" t="t" r="r" b="b"/>
              <a:pathLst>
                <a:path w="1369" h="4037" extrusionOk="0">
                  <a:moveTo>
                    <a:pt x="1335" y="0"/>
                  </a:moveTo>
                  <a:lnTo>
                    <a:pt x="1335" y="0"/>
                  </a:lnTo>
                  <a:cubicBezTo>
                    <a:pt x="1135" y="67"/>
                    <a:pt x="935" y="234"/>
                    <a:pt x="801" y="400"/>
                  </a:cubicBezTo>
                  <a:cubicBezTo>
                    <a:pt x="101" y="1301"/>
                    <a:pt x="1" y="2535"/>
                    <a:pt x="568" y="3536"/>
                  </a:cubicBezTo>
                  <a:cubicBezTo>
                    <a:pt x="768" y="3870"/>
                    <a:pt x="1001" y="4036"/>
                    <a:pt x="1001" y="4036"/>
                  </a:cubicBezTo>
                  <a:cubicBezTo>
                    <a:pt x="1035" y="4003"/>
                    <a:pt x="868" y="3803"/>
                    <a:pt x="668" y="3469"/>
                  </a:cubicBezTo>
                  <a:cubicBezTo>
                    <a:pt x="234" y="2502"/>
                    <a:pt x="334" y="1368"/>
                    <a:pt x="935" y="500"/>
                  </a:cubicBezTo>
                  <a:cubicBezTo>
                    <a:pt x="1168" y="167"/>
                    <a:pt x="1368" y="33"/>
                    <a:pt x="1335"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2"/>
            <p:cNvSpPr/>
            <p:nvPr/>
          </p:nvSpPr>
          <p:spPr>
            <a:xfrm>
              <a:off x="3303375" y="2209100"/>
              <a:ext cx="331075" cy="198925"/>
            </a:xfrm>
            <a:custGeom>
              <a:avLst/>
              <a:gdLst/>
              <a:ahLst/>
              <a:cxnLst/>
              <a:rect l="l" t="t" r="r" b="b"/>
              <a:pathLst>
                <a:path w="13243" h="7957" extrusionOk="0">
                  <a:moveTo>
                    <a:pt x="2576" y="201"/>
                  </a:moveTo>
                  <a:cubicBezTo>
                    <a:pt x="2663" y="201"/>
                    <a:pt x="2750" y="206"/>
                    <a:pt x="2835" y="218"/>
                  </a:cubicBezTo>
                  <a:cubicBezTo>
                    <a:pt x="3336" y="284"/>
                    <a:pt x="3803" y="484"/>
                    <a:pt x="4170" y="818"/>
                  </a:cubicBezTo>
                  <a:cubicBezTo>
                    <a:pt x="4837" y="1452"/>
                    <a:pt x="5237" y="2352"/>
                    <a:pt x="5237" y="3320"/>
                  </a:cubicBezTo>
                  <a:cubicBezTo>
                    <a:pt x="5237" y="4120"/>
                    <a:pt x="4970" y="4921"/>
                    <a:pt x="4503" y="5588"/>
                  </a:cubicBezTo>
                  <a:cubicBezTo>
                    <a:pt x="4383" y="5773"/>
                    <a:pt x="4249" y="5951"/>
                    <a:pt x="4103" y="6119"/>
                  </a:cubicBezTo>
                  <a:lnTo>
                    <a:pt x="4103" y="6119"/>
                  </a:lnTo>
                  <a:cubicBezTo>
                    <a:pt x="3609" y="6081"/>
                    <a:pt x="3123" y="5949"/>
                    <a:pt x="2669" y="5722"/>
                  </a:cubicBezTo>
                  <a:cubicBezTo>
                    <a:pt x="1635" y="5255"/>
                    <a:pt x="834" y="4421"/>
                    <a:pt x="434" y="3387"/>
                  </a:cubicBezTo>
                  <a:cubicBezTo>
                    <a:pt x="234" y="2853"/>
                    <a:pt x="200" y="2286"/>
                    <a:pt x="367" y="1752"/>
                  </a:cubicBezTo>
                  <a:cubicBezTo>
                    <a:pt x="534" y="1252"/>
                    <a:pt x="901" y="818"/>
                    <a:pt x="1368" y="551"/>
                  </a:cubicBezTo>
                  <a:cubicBezTo>
                    <a:pt x="1727" y="330"/>
                    <a:pt x="2155" y="201"/>
                    <a:pt x="2576" y="201"/>
                  </a:cubicBezTo>
                  <a:close/>
                  <a:moveTo>
                    <a:pt x="2582" y="1"/>
                  </a:moveTo>
                  <a:cubicBezTo>
                    <a:pt x="2113" y="1"/>
                    <a:pt x="1656" y="135"/>
                    <a:pt x="1268" y="384"/>
                  </a:cubicBezTo>
                  <a:cubicBezTo>
                    <a:pt x="734" y="685"/>
                    <a:pt x="367" y="1152"/>
                    <a:pt x="167" y="1685"/>
                  </a:cubicBezTo>
                  <a:cubicBezTo>
                    <a:pt x="0" y="2286"/>
                    <a:pt x="33" y="2886"/>
                    <a:pt x="234" y="3453"/>
                  </a:cubicBezTo>
                  <a:cubicBezTo>
                    <a:pt x="667" y="4554"/>
                    <a:pt x="1501" y="5421"/>
                    <a:pt x="2569" y="5922"/>
                  </a:cubicBezTo>
                  <a:cubicBezTo>
                    <a:pt x="2997" y="6129"/>
                    <a:pt x="3459" y="6257"/>
                    <a:pt x="3930" y="6307"/>
                  </a:cubicBezTo>
                  <a:lnTo>
                    <a:pt x="3930" y="6307"/>
                  </a:lnTo>
                  <a:cubicBezTo>
                    <a:pt x="3670" y="6573"/>
                    <a:pt x="3380" y="6806"/>
                    <a:pt x="3069" y="6989"/>
                  </a:cubicBezTo>
                  <a:cubicBezTo>
                    <a:pt x="2635" y="7256"/>
                    <a:pt x="2168" y="7489"/>
                    <a:pt x="1668" y="7656"/>
                  </a:cubicBezTo>
                  <a:cubicBezTo>
                    <a:pt x="1368" y="7756"/>
                    <a:pt x="1067" y="7823"/>
                    <a:pt x="734" y="7890"/>
                  </a:cubicBezTo>
                  <a:cubicBezTo>
                    <a:pt x="634" y="7890"/>
                    <a:pt x="500" y="7923"/>
                    <a:pt x="400" y="7956"/>
                  </a:cubicBezTo>
                  <a:lnTo>
                    <a:pt x="500" y="7956"/>
                  </a:lnTo>
                  <a:lnTo>
                    <a:pt x="734" y="7923"/>
                  </a:lnTo>
                  <a:cubicBezTo>
                    <a:pt x="1067" y="7890"/>
                    <a:pt x="1401" y="7823"/>
                    <a:pt x="1701" y="7723"/>
                  </a:cubicBezTo>
                  <a:cubicBezTo>
                    <a:pt x="2202" y="7590"/>
                    <a:pt x="2702" y="7356"/>
                    <a:pt x="3136" y="7089"/>
                  </a:cubicBezTo>
                  <a:cubicBezTo>
                    <a:pt x="3499" y="6887"/>
                    <a:pt x="3826" y="6624"/>
                    <a:pt x="4116" y="6322"/>
                  </a:cubicBezTo>
                  <a:lnTo>
                    <a:pt x="4116" y="6322"/>
                  </a:lnTo>
                  <a:cubicBezTo>
                    <a:pt x="4203" y="6328"/>
                    <a:pt x="4291" y="6330"/>
                    <a:pt x="4379" y="6330"/>
                  </a:cubicBezTo>
                  <a:cubicBezTo>
                    <a:pt x="4825" y="6330"/>
                    <a:pt x="5273" y="6261"/>
                    <a:pt x="5704" y="6122"/>
                  </a:cubicBezTo>
                  <a:cubicBezTo>
                    <a:pt x="6638" y="5788"/>
                    <a:pt x="7439" y="5188"/>
                    <a:pt x="8006" y="4387"/>
                  </a:cubicBezTo>
                  <a:cubicBezTo>
                    <a:pt x="8539" y="3653"/>
                    <a:pt x="8873" y="2886"/>
                    <a:pt x="9307" y="2252"/>
                  </a:cubicBezTo>
                  <a:cubicBezTo>
                    <a:pt x="9640" y="1685"/>
                    <a:pt x="10107" y="1185"/>
                    <a:pt x="10674" y="785"/>
                  </a:cubicBezTo>
                  <a:cubicBezTo>
                    <a:pt x="11021" y="571"/>
                    <a:pt x="11432" y="464"/>
                    <a:pt x="11839" y="464"/>
                  </a:cubicBezTo>
                  <a:cubicBezTo>
                    <a:pt x="11941" y="464"/>
                    <a:pt x="12042" y="471"/>
                    <a:pt x="12142" y="484"/>
                  </a:cubicBezTo>
                  <a:cubicBezTo>
                    <a:pt x="12442" y="551"/>
                    <a:pt x="12742" y="685"/>
                    <a:pt x="13009" y="885"/>
                  </a:cubicBezTo>
                  <a:cubicBezTo>
                    <a:pt x="13176" y="1018"/>
                    <a:pt x="13243" y="1118"/>
                    <a:pt x="13243" y="1118"/>
                  </a:cubicBezTo>
                  <a:cubicBezTo>
                    <a:pt x="13209" y="1018"/>
                    <a:pt x="13109" y="918"/>
                    <a:pt x="13043" y="818"/>
                  </a:cubicBezTo>
                  <a:cubicBezTo>
                    <a:pt x="12776" y="618"/>
                    <a:pt x="12476" y="451"/>
                    <a:pt x="12142" y="418"/>
                  </a:cubicBezTo>
                  <a:cubicBezTo>
                    <a:pt x="12006" y="392"/>
                    <a:pt x="11869" y="380"/>
                    <a:pt x="11735" y="380"/>
                  </a:cubicBezTo>
                  <a:cubicBezTo>
                    <a:pt x="11342" y="380"/>
                    <a:pt x="10964" y="486"/>
                    <a:pt x="10641" y="685"/>
                  </a:cubicBezTo>
                  <a:cubicBezTo>
                    <a:pt x="10041" y="1052"/>
                    <a:pt x="9540" y="1585"/>
                    <a:pt x="9173" y="2186"/>
                  </a:cubicBezTo>
                  <a:cubicBezTo>
                    <a:pt x="8740" y="2819"/>
                    <a:pt x="8406" y="3587"/>
                    <a:pt x="7872" y="4287"/>
                  </a:cubicBezTo>
                  <a:cubicBezTo>
                    <a:pt x="7339" y="5054"/>
                    <a:pt x="6538" y="5621"/>
                    <a:pt x="5671" y="5922"/>
                  </a:cubicBezTo>
                  <a:cubicBezTo>
                    <a:pt x="5254" y="6061"/>
                    <a:pt x="4825" y="6130"/>
                    <a:pt x="4400" y="6130"/>
                  </a:cubicBezTo>
                  <a:cubicBezTo>
                    <a:pt x="4364" y="6130"/>
                    <a:pt x="4328" y="6130"/>
                    <a:pt x="4293" y="6129"/>
                  </a:cubicBezTo>
                  <a:lnTo>
                    <a:pt x="4293" y="6129"/>
                  </a:lnTo>
                  <a:cubicBezTo>
                    <a:pt x="4414" y="5988"/>
                    <a:pt x="4529" y="5840"/>
                    <a:pt x="4637" y="5688"/>
                  </a:cubicBezTo>
                  <a:cubicBezTo>
                    <a:pt x="5137" y="4988"/>
                    <a:pt x="5404" y="4154"/>
                    <a:pt x="5437" y="3320"/>
                  </a:cubicBezTo>
                  <a:cubicBezTo>
                    <a:pt x="5437" y="2319"/>
                    <a:pt x="5037" y="1352"/>
                    <a:pt x="4303" y="685"/>
                  </a:cubicBezTo>
                  <a:cubicBezTo>
                    <a:pt x="3903" y="318"/>
                    <a:pt x="3402" y="84"/>
                    <a:pt x="2869" y="17"/>
                  </a:cubicBezTo>
                  <a:cubicBezTo>
                    <a:pt x="2773" y="6"/>
                    <a:pt x="2677" y="1"/>
                    <a:pt x="2582"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2"/>
            <p:cNvSpPr/>
            <p:nvPr/>
          </p:nvSpPr>
          <p:spPr>
            <a:xfrm>
              <a:off x="3586075" y="2268725"/>
              <a:ext cx="52550" cy="130950"/>
            </a:xfrm>
            <a:custGeom>
              <a:avLst/>
              <a:gdLst/>
              <a:ahLst/>
              <a:cxnLst/>
              <a:rect l="l" t="t" r="r" b="b"/>
              <a:pathLst>
                <a:path w="2102" h="5238" extrusionOk="0">
                  <a:moveTo>
                    <a:pt x="534" y="1"/>
                  </a:moveTo>
                  <a:cubicBezTo>
                    <a:pt x="367" y="268"/>
                    <a:pt x="267" y="535"/>
                    <a:pt x="234" y="835"/>
                  </a:cubicBezTo>
                  <a:cubicBezTo>
                    <a:pt x="0" y="2236"/>
                    <a:pt x="434" y="3670"/>
                    <a:pt x="1401" y="4704"/>
                  </a:cubicBezTo>
                  <a:cubicBezTo>
                    <a:pt x="1601" y="4938"/>
                    <a:pt x="1801" y="5104"/>
                    <a:pt x="2068" y="5238"/>
                  </a:cubicBezTo>
                  <a:cubicBezTo>
                    <a:pt x="2102" y="5205"/>
                    <a:pt x="1835" y="5004"/>
                    <a:pt x="1501" y="4604"/>
                  </a:cubicBezTo>
                  <a:cubicBezTo>
                    <a:pt x="667" y="3537"/>
                    <a:pt x="267" y="2169"/>
                    <a:pt x="400" y="835"/>
                  </a:cubicBezTo>
                  <a:cubicBezTo>
                    <a:pt x="467" y="334"/>
                    <a:pt x="567" y="1"/>
                    <a:pt x="53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2"/>
            <p:cNvSpPr/>
            <p:nvPr/>
          </p:nvSpPr>
          <p:spPr>
            <a:xfrm>
              <a:off x="3306700" y="2035850"/>
              <a:ext cx="369450" cy="168475"/>
            </a:xfrm>
            <a:custGeom>
              <a:avLst/>
              <a:gdLst/>
              <a:ahLst/>
              <a:cxnLst/>
              <a:rect l="l" t="t" r="r" b="b"/>
              <a:pathLst>
                <a:path w="14778" h="6739" extrusionOk="0">
                  <a:moveTo>
                    <a:pt x="6460" y="4625"/>
                  </a:moveTo>
                  <a:cubicBezTo>
                    <a:pt x="6465" y="4687"/>
                    <a:pt x="6469" y="4750"/>
                    <a:pt x="6472" y="4813"/>
                  </a:cubicBezTo>
                  <a:cubicBezTo>
                    <a:pt x="6472" y="5180"/>
                    <a:pt x="6438" y="5546"/>
                    <a:pt x="6372" y="5913"/>
                  </a:cubicBezTo>
                  <a:cubicBezTo>
                    <a:pt x="6338" y="6080"/>
                    <a:pt x="6238" y="6247"/>
                    <a:pt x="6105" y="6380"/>
                  </a:cubicBezTo>
                  <a:cubicBezTo>
                    <a:pt x="6022" y="6463"/>
                    <a:pt x="5895" y="6522"/>
                    <a:pt x="5778" y="6522"/>
                  </a:cubicBezTo>
                  <a:cubicBezTo>
                    <a:pt x="5753" y="6522"/>
                    <a:pt x="5728" y="6520"/>
                    <a:pt x="5705" y="6514"/>
                  </a:cubicBezTo>
                  <a:cubicBezTo>
                    <a:pt x="5371" y="6347"/>
                    <a:pt x="5204" y="6013"/>
                    <a:pt x="5271" y="5680"/>
                  </a:cubicBezTo>
                  <a:cubicBezTo>
                    <a:pt x="5404" y="5346"/>
                    <a:pt x="5638" y="5046"/>
                    <a:pt x="5938" y="4879"/>
                  </a:cubicBezTo>
                  <a:cubicBezTo>
                    <a:pt x="6109" y="4789"/>
                    <a:pt x="6283" y="4704"/>
                    <a:pt x="6460" y="4625"/>
                  </a:cubicBezTo>
                  <a:close/>
                  <a:moveTo>
                    <a:pt x="1781" y="1"/>
                  </a:moveTo>
                  <a:cubicBezTo>
                    <a:pt x="1251" y="1"/>
                    <a:pt x="718" y="93"/>
                    <a:pt x="201" y="276"/>
                  </a:cubicBezTo>
                  <a:cubicBezTo>
                    <a:pt x="134" y="276"/>
                    <a:pt x="67" y="309"/>
                    <a:pt x="0" y="376"/>
                  </a:cubicBezTo>
                  <a:cubicBezTo>
                    <a:pt x="0" y="376"/>
                    <a:pt x="301" y="276"/>
                    <a:pt x="868" y="176"/>
                  </a:cubicBezTo>
                  <a:cubicBezTo>
                    <a:pt x="1117" y="136"/>
                    <a:pt x="1366" y="117"/>
                    <a:pt x="1613" y="117"/>
                  </a:cubicBezTo>
                  <a:cubicBezTo>
                    <a:pt x="2193" y="117"/>
                    <a:pt x="2765" y="222"/>
                    <a:pt x="3303" y="409"/>
                  </a:cubicBezTo>
                  <a:cubicBezTo>
                    <a:pt x="3837" y="610"/>
                    <a:pt x="4337" y="876"/>
                    <a:pt x="4737" y="1243"/>
                  </a:cubicBezTo>
                  <a:cubicBezTo>
                    <a:pt x="5238" y="1677"/>
                    <a:pt x="5638" y="2177"/>
                    <a:pt x="5938" y="2744"/>
                  </a:cubicBezTo>
                  <a:cubicBezTo>
                    <a:pt x="6180" y="3255"/>
                    <a:pt x="6357" y="3810"/>
                    <a:pt x="6434" y="4390"/>
                  </a:cubicBezTo>
                  <a:lnTo>
                    <a:pt x="6434" y="4390"/>
                  </a:lnTo>
                  <a:cubicBezTo>
                    <a:pt x="6222" y="4479"/>
                    <a:pt x="6012" y="4576"/>
                    <a:pt x="5805" y="4679"/>
                  </a:cubicBezTo>
                  <a:cubicBezTo>
                    <a:pt x="5438" y="4879"/>
                    <a:pt x="5171" y="5213"/>
                    <a:pt x="5037" y="5613"/>
                  </a:cubicBezTo>
                  <a:cubicBezTo>
                    <a:pt x="5004" y="5847"/>
                    <a:pt x="5037" y="6080"/>
                    <a:pt x="5137" y="6280"/>
                  </a:cubicBezTo>
                  <a:cubicBezTo>
                    <a:pt x="5238" y="6480"/>
                    <a:pt x="5404" y="6647"/>
                    <a:pt x="5638" y="6714"/>
                  </a:cubicBezTo>
                  <a:cubicBezTo>
                    <a:pt x="5696" y="6731"/>
                    <a:pt x="5755" y="6739"/>
                    <a:pt x="5812" y="6739"/>
                  </a:cubicBezTo>
                  <a:cubicBezTo>
                    <a:pt x="5984" y="6739"/>
                    <a:pt x="6147" y="6664"/>
                    <a:pt x="6272" y="6514"/>
                  </a:cubicBezTo>
                  <a:cubicBezTo>
                    <a:pt x="6438" y="6380"/>
                    <a:pt x="6538" y="6180"/>
                    <a:pt x="6572" y="5980"/>
                  </a:cubicBezTo>
                  <a:cubicBezTo>
                    <a:pt x="6672" y="5580"/>
                    <a:pt x="6705" y="5180"/>
                    <a:pt x="6672" y="4779"/>
                  </a:cubicBezTo>
                  <a:cubicBezTo>
                    <a:pt x="6672" y="4698"/>
                    <a:pt x="6669" y="4617"/>
                    <a:pt x="6665" y="4536"/>
                  </a:cubicBezTo>
                  <a:lnTo>
                    <a:pt x="6665" y="4536"/>
                  </a:lnTo>
                  <a:cubicBezTo>
                    <a:pt x="7077" y="4364"/>
                    <a:pt x="7501" y="4229"/>
                    <a:pt x="7939" y="4145"/>
                  </a:cubicBezTo>
                  <a:cubicBezTo>
                    <a:pt x="8710" y="3966"/>
                    <a:pt x="9494" y="3875"/>
                    <a:pt x="10277" y="3875"/>
                  </a:cubicBezTo>
                  <a:cubicBezTo>
                    <a:pt x="11528" y="3875"/>
                    <a:pt x="12774" y="4107"/>
                    <a:pt x="13944" y="4579"/>
                  </a:cubicBezTo>
                  <a:cubicBezTo>
                    <a:pt x="14511" y="4813"/>
                    <a:pt x="14778" y="4946"/>
                    <a:pt x="14778" y="4946"/>
                  </a:cubicBezTo>
                  <a:cubicBezTo>
                    <a:pt x="14778" y="4946"/>
                    <a:pt x="14711" y="4879"/>
                    <a:pt x="14578" y="4813"/>
                  </a:cubicBezTo>
                  <a:cubicBezTo>
                    <a:pt x="14377" y="4679"/>
                    <a:pt x="14177" y="4579"/>
                    <a:pt x="13944" y="4512"/>
                  </a:cubicBezTo>
                  <a:cubicBezTo>
                    <a:pt x="13210" y="4145"/>
                    <a:pt x="12409" y="3912"/>
                    <a:pt x="11575" y="3812"/>
                  </a:cubicBezTo>
                  <a:cubicBezTo>
                    <a:pt x="11062" y="3729"/>
                    <a:pt x="10542" y="3686"/>
                    <a:pt x="10024" y="3686"/>
                  </a:cubicBezTo>
                  <a:cubicBezTo>
                    <a:pt x="9298" y="3686"/>
                    <a:pt x="8574" y="3770"/>
                    <a:pt x="7873" y="3945"/>
                  </a:cubicBezTo>
                  <a:cubicBezTo>
                    <a:pt x="7461" y="4024"/>
                    <a:pt x="7049" y="4148"/>
                    <a:pt x="6644" y="4305"/>
                  </a:cubicBezTo>
                  <a:lnTo>
                    <a:pt x="6644" y="4305"/>
                  </a:lnTo>
                  <a:cubicBezTo>
                    <a:pt x="6578" y="3733"/>
                    <a:pt x="6393" y="3175"/>
                    <a:pt x="6105" y="2678"/>
                  </a:cubicBezTo>
                  <a:cubicBezTo>
                    <a:pt x="5805" y="2077"/>
                    <a:pt x="5404" y="1544"/>
                    <a:pt x="4871" y="1110"/>
                  </a:cubicBezTo>
                  <a:cubicBezTo>
                    <a:pt x="4404" y="743"/>
                    <a:pt x="3903" y="443"/>
                    <a:pt x="3336" y="276"/>
                  </a:cubicBezTo>
                  <a:cubicBezTo>
                    <a:pt x="2836" y="93"/>
                    <a:pt x="2310" y="1"/>
                    <a:pt x="1781"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2"/>
            <p:cNvSpPr/>
            <p:nvPr/>
          </p:nvSpPr>
          <p:spPr>
            <a:xfrm>
              <a:off x="2771325" y="1914300"/>
              <a:ext cx="155125" cy="275225"/>
            </a:xfrm>
            <a:custGeom>
              <a:avLst/>
              <a:gdLst/>
              <a:ahLst/>
              <a:cxnLst/>
              <a:rect l="l" t="t" r="r" b="b"/>
              <a:pathLst>
                <a:path w="6205" h="11009" extrusionOk="0">
                  <a:moveTo>
                    <a:pt x="4737" y="1"/>
                  </a:moveTo>
                  <a:cubicBezTo>
                    <a:pt x="4737" y="68"/>
                    <a:pt x="4704" y="168"/>
                    <a:pt x="4737" y="234"/>
                  </a:cubicBezTo>
                  <a:cubicBezTo>
                    <a:pt x="4770" y="168"/>
                    <a:pt x="4770" y="68"/>
                    <a:pt x="4737" y="1"/>
                  </a:cubicBezTo>
                  <a:close/>
                  <a:moveTo>
                    <a:pt x="2168" y="2336"/>
                  </a:moveTo>
                  <a:cubicBezTo>
                    <a:pt x="2926" y="2369"/>
                    <a:pt x="3651" y="2662"/>
                    <a:pt x="4247" y="3119"/>
                  </a:cubicBezTo>
                  <a:lnTo>
                    <a:pt x="4247" y="3119"/>
                  </a:lnTo>
                  <a:cubicBezTo>
                    <a:pt x="4222" y="3180"/>
                    <a:pt x="4196" y="3242"/>
                    <a:pt x="4170" y="3303"/>
                  </a:cubicBezTo>
                  <a:cubicBezTo>
                    <a:pt x="3936" y="3804"/>
                    <a:pt x="3536" y="4237"/>
                    <a:pt x="3069" y="4571"/>
                  </a:cubicBezTo>
                  <a:cubicBezTo>
                    <a:pt x="2702" y="4823"/>
                    <a:pt x="2288" y="4949"/>
                    <a:pt x="1859" y="4949"/>
                  </a:cubicBezTo>
                  <a:cubicBezTo>
                    <a:pt x="1664" y="4949"/>
                    <a:pt x="1466" y="4923"/>
                    <a:pt x="1268" y="4871"/>
                  </a:cubicBezTo>
                  <a:cubicBezTo>
                    <a:pt x="968" y="4771"/>
                    <a:pt x="667" y="4538"/>
                    <a:pt x="501" y="4271"/>
                  </a:cubicBezTo>
                  <a:cubicBezTo>
                    <a:pt x="267" y="4004"/>
                    <a:pt x="234" y="3637"/>
                    <a:pt x="334" y="3303"/>
                  </a:cubicBezTo>
                  <a:cubicBezTo>
                    <a:pt x="467" y="2970"/>
                    <a:pt x="734" y="2703"/>
                    <a:pt x="1068" y="2570"/>
                  </a:cubicBezTo>
                  <a:cubicBezTo>
                    <a:pt x="1401" y="2403"/>
                    <a:pt x="1801" y="2336"/>
                    <a:pt x="2168" y="2336"/>
                  </a:cubicBezTo>
                  <a:close/>
                  <a:moveTo>
                    <a:pt x="4737" y="234"/>
                  </a:moveTo>
                  <a:cubicBezTo>
                    <a:pt x="4704" y="401"/>
                    <a:pt x="4704" y="635"/>
                    <a:pt x="4704" y="902"/>
                  </a:cubicBezTo>
                  <a:cubicBezTo>
                    <a:pt x="4675" y="1610"/>
                    <a:pt x="4550" y="2295"/>
                    <a:pt x="4309" y="2956"/>
                  </a:cubicBezTo>
                  <a:lnTo>
                    <a:pt x="4309" y="2956"/>
                  </a:lnTo>
                  <a:cubicBezTo>
                    <a:pt x="3687" y="2484"/>
                    <a:pt x="2943" y="2202"/>
                    <a:pt x="2168" y="2169"/>
                  </a:cubicBezTo>
                  <a:cubicBezTo>
                    <a:pt x="2112" y="2165"/>
                    <a:pt x="2057" y="2163"/>
                    <a:pt x="2002" y="2163"/>
                  </a:cubicBezTo>
                  <a:cubicBezTo>
                    <a:pt x="1632" y="2163"/>
                    <a:pt x="1287" y="2257"/>
                    <a:pt x="968" y="2403"/>
                  </a:cubicBezTo>
                  <a:cubicBezTo>
                    <a:pt x="567" y="2570"/>
                    <a:pt x="267" y="2903"/>
                    <a:pt x="134" y="3270"/>
                  </a:cubicBezTo>
                  <a:cubicBezTo>
                    <a:pt x="0" y="3670"/>
                    <a:pt x="67" y="4104"/>
                    <a:pt x="300" y="4438"/>
                  </a:cubicBezTo>
                  <a:cubicBezTo>
                    <a:pt x="534" y="4738"/>
                    <a:pt x="834" y="4971"/>
                    <a:pt x="1201" y="5105"/>
                  </a:cubicBezTo>
                  <a:cubicBezTo>
                    <a:pt x="1389" y="5152"/>
                    <a:pt x="1583" y="5175"/>
                    <a:pt x="1777" y="5175"/>
                  </a:cubicBezTo>
                  <a:cubicBezTo>
                    <a:pt x="2269" y="5175"/>
                    <a:pt x="2762" y="5025"/>
                    <a:pt x="3169" y="4738"/>
                  </a:cubicBezTo>
                  <a:cubicBezTo>
                    <a:pt x="3669" y="4404"/>
                    <a:pt x="4070" y="3971"/>
                    <a:pt x="4303" y="3437"/>
                  </a:cubicBezTo>
                  <a:cubicBezTo>
                    <a:pt x="4332" y="3368"/>
                    <a:pt x="4359" y="3298"/>
                    <a:pt x="4385" y="3228"/>
                  </a:cubicBezTo>
                  <a:lnTo>
                    <a:pt x="4385" y="3228"/>
                  </a:lnTo>
                  <a:cubicBezTo>
                    <a:pt x="4896" y="3649"/>
                    <a:pt x="5291" y="4181"/>
                    <a:pt x="5571" y="4771"/>
                  </a:cubicBezTo>
                  <a:cubicBezTo>
                    <a:pt x="6105" y="5872"/>
                    <a:pt x="6138" y="7139"/>
                    <a:pt x="5704" y="8307"/>
                  </a:cubicBezTo>
                  <a:cubicBezTo>
                    <a:pt x="5404" y="9074"/>
                    <a:pt x="4970" y="9775"/>
                    <a:pt x="4370" y="10375"/>
                  </a:cubicBezTo>
                  <a:cubicBezTo>
                    <a:pt x="3970" y="10809"/>
                    <a:pt x="3703" y="11009"/>
                    <a:pt x="3703" y="11009"/>
                  </a:cubicBezTo>
                  <a:cubicBezTo>
                    <a:pt x="3703" y="11009"/>
                    <a:pt x="3770" y="10976"/>
                    <a:pt x="3936" y="10875"/>
                  </a:cubicBezTo>
                  <a:cubicBezTo>
                    <a:pt x="4103" y="10775"/>
                    <a:pt x="4303" y="10642"/>
                    <a:pt x="4437" y="10475"/>
                  </a:cubicBezTo>
                  <a:cubicBezTo>
                    <a:pt x="5070" y="9875"/>
                    <a:pt x="5537" y="9174"/>
                    <a:pt x="5838" y="8374"/>
                  </a:cubicBezTo>
                  <a:cubicBezTo>
                    <a:pt x="6071" y="7840"/>
                    <a:pt x="6171" y="7273"/>
                    <a:pt x="6205" y="6672"/>
                  </a:cubicBezTo>
                  <a:cubicBezTo>
                    <a:pt x="6205" y="6005"/>
                    <a:pt x="6071" y="5338"/>
                    <a:pt x="5771" y="4704"/>
                  </a:cubicBezTo>
                  <a:cubicBezTo>
                    <a:pt x="5483" y="4065"/>
                    <a:pt x="5012" y="3487"/>
                    <a:pt x="4445" y="3058"/>
                  </a:cubicBezTo>
                  <a:lnTo>
                    <a:pt x="4445" y="3058"/>
                  </a:lnTo>
                  <a:cubicBezTo>
                    <a:pt x="4674" y="2366"/>
                    <a:pt x="4765" y="1634"/>
                    <a:pt x="4737" y="902"/>
                  </a:cubicBezTo>
                  <a:lnTo>
                    <a:pt x="4737" y="234"/>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2"/>
            <p:cNvSpPr/>
            <p:nvPr/>
          </p:nvSpPr>
          <p:spPr>
            <a:xfrm>
              <a:off x="3019000" y="2072750"/>
              <a:ext cx="79250" cy="271900"/>
            </a:xfrm>
            <a:custGeom>
              <a:avLst/>
              <a:gdLst/>
              <a:ahLst/>
              <a:cxnLst/>
              <a:rect l="l" t="t" r="r" b="b"/>
              <a:pathLst>
                <a:path w="3170" h="10876" extrusionOk="0">
                  <a:moveTo>
                    <a:pt x="3169" y="1"/>
                  </a:moveTo>
                  <a:cubicBezTo>
                    <a:pt x="3002" y="68"/>
                    <a:pt x="2902" y="168"/>
                    <a:pt x="2769" y="301"/>
                  </a:cubicBezTo>
                  <a:cubicBezTo>
                    <a:pt x="2469" y="601"/>
                    <a:pt x="2202" y="935"/>
                    <a:pt x="1935" y="1268"/>
                  </a:cubicBezTo>
                  <a:cubicBezTo>
                    <a:pt x="200" y="3670"/>
                    <a:pt x="0" y="6839"/>
                    <a:pt x="1401" y="9441"/>
                  </a:cubicBezTo>
                  <a:cubicBezTo>
                    <a:pt x="1601" y="9808"/>
                    <a:pt x="1835" y="10175"/>
                    <a:pt x="2135" y="10508"/>
                  </a:cubicBezTo>
                  <a:cubicBezTo>
                    <a:pt x="2202" y="10642"/>
                    <a:pt x="2302" y="10775"/>
                    <a:pt x="2435" y="10875"/>
                  </a:cubicBezTo>
                  <a:cubicBezTo>
                    <a:pt x="2102" y="10375"/>
                    <a:pt x="1802" y="9875"/>
                    <a:pt x="1535" y="9374"/>
                  </a:cubicBezTo>
                  <a:cubicBezTo>
                    <a:pt x="234" y="6806"/>
                    <a:pt x="434" y="3737"/>
                    <a:pt x="2068" y="1369"/>
                  </a:cubicBezTo>
                  <a:cubicBezTo>
                    <a:pt x="2669" y="468"/>
                    <a:pt x="3169" y="34"/>
                    <a:pt x="3169"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2"/>
            <p:cNvSpPr/>
            <p:nvPr/>
          </p:nvSpPr>
          <p:spPr>
            <a:xfrm>
              <a:off x="3058200" y="1965400"/>
              <a:ext cx="226000" cy="152425"/>
            </a:xfrm>
            <a:custGeom>
              <a:avLst/>
              <a:gdLst/>
              <a:ahLst/>
              <a:cxnLst/>
              <a:rect l="l" t="t" r="r" b="b"/>
              <a:pathLst>
                <a:path w="9040" h="6097" extrusionOk="0">
                  <a:moveTo>
                    <a:pt x="1084" y="0"/>
                  </a:moveTo>
                  <a:cubicBezTo>
                    <a:pt x="876" y="0"/>
                    <a:pt x="667" y="8"/>
                    <a:pt x="467" y="25"/>
                  </a:cubicBezTo>
                  <a:cubicBezTo>
                    <a:pt x="300" y="59"/>
                    <a:pt x="133" y="59"/>
                    <a:pt x="0" y="125"/>
                  </a:cubicBezTo>
                  <a:cubicBezTo>
                    <a:pt x="0" y="131"/>
                    <a:pt x="17" y="132"/>
                    <a:pt x="50" y="132"/>
                  </a:cubicBezTo>
                  <a:cubicBezTo>
                    <a:pt x="134" y="132"/>
                    <a:pt x="320" y="120"/>
                    <a:pt x="589" y="120"/>
                  </a:cubicBezTo>
                  <a:cubicBezTo>
                    <a:pt x="874" y="120"/>
                    <a:pt x="1253" y="134"/>
                    <a:pt x="1701" y="192"/>
                  </a:cubicBezTo>
                  <a:cubicBezTo>
                    <a:pt x="4470" y="492"/>
                    <a:pt x="6938" y="2093"/>
                    <a:pt x="8306" y="4528"/>
                  </a:cubicBezTo>
                  <a:cubicBezTo>
                    <a:pt x="8806" y="5462"/>
                    <a:pt x="8973" y="6096"/>
                    <a:pt x="9040" y="6096"/>
                  </a:cubicBezTo>
                  <a:cubicBezTo>
                    <a:pt x="9006" y="5929"/>
                    <a:pt x="8973" y="5796"/>
                    <a:pt x="8906" y="5663"/>
                  </a:cubicBezTo>
                  <a:cubicBezTo>
                    <a:pt x="8773" y="5229"/>
                    <a:pt x="8606" y="4862"/>
                    <a:pt x="8406" y="4495"/>
                  </a:cubicBezTo>
                  <a:cubicBezTo>
                    <a:pt x="7105" y="1927"/>
                    <a:pt x="4570" y="259"/>
                    <a:pt x="1701" y="25"/>
                  </a:cubicBezTo>
                  <a:cubicBezTo>
                    <a:pt x="1501" y="8"/>
                    <a:pt x="1293" y="0"/>
                    <a:pt x="1084"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2"/>
            <p:cNvSpPr/>
            <p:nvPr/>
          </p:nvSpPr>
          <p:spPr>
            <a:xfrm>
              <a:off x="3558550" y="2269575"/>
              <a:ext cx="349425" cy="173975"/>
            </a:xfrm>
            <a:custGeom>
              <a:avLst/>
              <a:gdLst/>
              <a:ahLst/>
              <a:cxnLst/>
              <a:rect l="l" t="t" r="r" b="b"/>
              <a:pathLst>
                <a:path w="13977" h="6959" extrusionOk="0">
                  <a:moveTo>
                    <a:pt x="13977" y="0"/>
                  </a:moveTo>
                  <a:lnTo>
                    <a:pt x="13977" y="0"/>
                  </a:lnTo>
                  <a:cubicBezTo>
                    <a:pt x="10241" y="3102"/>
                    <a:pt x="5271" y="4270"/>
                    <a:pt x="501" y="5337"/>
                  </a:cubicBezTo>
                  <a:lnTo>
                    <a:pt x="401" y="5604"/>
                  </a:lnTo>
                  <a:cubicBezTo>
                    <a:pt x="0" y="5771"/>
                    <a:pt x="34" y="6405"/>
                    <a:pt x="367" y="6672"/>
                  </a:cubicBezTo>
                  <a:cubicBezTo>
                    <a:pt x="659" y="6857"/>
                    <a:pt x="1015" y="6959"/>
                    <a:pt x="1366" y="6959"/>
                  </a:cubicBezTo>
                  <a:cubicBezTo>
                    <a:pt x="1456" y="6959"/>
                    <a:pt x="1546" y="6952"/>
                    <a:pt x="1635" y="6938"/>
                  </a:cubicBezTo>
                  <a:cubicBezTo>
                    <a:pt x="6605" y="6672"/>
                    <a:pt x="11142" y="4103"/>
                    <a:pt x="139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2"/>
            <p:cNvSpPr/>
            <p:nvPr/>
          </p:nvSpPr>
          <p:spPr>
            <a:xfrm>
              <a:off x="3539375" y="1971025"/>
              <a:ext cx="285225" cy="331925"/>
            </a:xfrm>
            <a:custGeom>
              <a:avLst/>
              <a:gdLst/>
              <a:ahLst/>
              <a:cxnLst/>
              <a:rect l="l" t="t" r="r" b="b"/>
              <a:pathLst>
                <a:path w="11409" h="13277" extrusionOk="0">
                  <a:moveTo>
                    <a:pt x="11408" y="0"/>
                  </a:moveTo>
                  <a:lnTo>
                    <a:pt x="11408" y="0"/>
                  </a:lnTo>
                  <a:cubicBezTo>
                    <a:pt x="9707" y="667"/>
                    <a:pt x="9140" y="2669"/>
                    <a:pt x="8406" y="4337"/>
                  </a:cubicBezTo>
                  <a:cubicBezTo>
                    <a:pt x="7239" y="6839"/>
                    <a:pt x="5237" y="8873"/>
                    <a:pt x="2769" y="10074"/>
                  </a:cubicBezTo>
                  <a:cubicBezTo>
                    <a:pt x="2068" y="10374"/>
                    <a:pt x="1434" y="10741"/>
                    <a:pt x="834" y="11242"/>
                  </a:cubicBezTo>
                  <a:cubicBezTo>
                    <a:pt x="300" y="11775"/>
                    <a:pt x="0" y="12643"/>
                    <a:pt x="434" y="13276"/>
                  </a:cubicBezTo>
                  <a:lnTo>
                    <a:pt x="667" y="12776"/>
                  </a:lnTo>
                  <a:cubicBezTo>
                    <a:pt x="6338" y="10808"/>
                    <a:pt x="10441" y="5905"/>
                    <a:pt x="114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2"/>
            <p:cNvSpPr/>
            <p:nvPr/>
          </p:nvSpPr>
          <p:spPr>
            <a:xfrm>
              <a:off x="3218300" y="1762525"/>
              <a:ext cx="79100" cy="480375"/>
            </a:xfrm>
            <a:custGeom>
              <a:avLst/>
              <a:gdLst/>
              <a:ahLst/>
              <a:cxnLst/>
              <a:rect l="l" t="t" r="r" b="b"/>
              <a:pathLst>
                <a:path w="3164" h="19215" extrusionOk="0">
                  <a:moveTo>
                    <a:pt x="1435" y="1"/>
                  </a:moveTo>
                  <a:lnTo>
                    <a:pt x="1201" y="401"/>
                  </a:lnTo>
                  <a:cubicBezTo>
                    <a:pt x="1316" y="674"/>
                    <a:pt x="1426" y="946"/>
                    <a:pt x="1532" y="1216"/>
                  </a:cubicBezTo>
                  <a:lnTo>
                    <a:pt x="1532" y="1216"/>
                  </a:lnTo>
                  <a:cubicBezTo>
                    <a:pt x="1506" y="811"/>
                    <a:pt x="1473" y="406"/>
                    <a:pt x="1435" y="1"/>
                  </a:cubicBezTo>
                  <a:close/>
                  <a:moveTo>
                    <a:pt x="1532" y="1216"/>
                  </a:moveTo>
                  <a:cubicBezTo>
                    <a:pt x="1804" y="5386"/>
                    <a:pt x="1440" y="9570"/>
                    <a:pt x="468" y="13644"/>
                  </a:cubicBezTo>
                  <a:cubicBezTo>
                    <a:pt x="201" y="14578"/>
                    <a:pt x="34" y="15512"/>
                    <a:pt x="1" y="16513"/>
                  </a:cubicBezTo>
                  <a:cubicBezTo>
                    <a:pt x="67" y="17547"/>
                    <a:pt x="568" y="18514"/>
                    <a:pt x="1402" y="19215"/>
                  </a:cubicBezTo>
                  <a:cubicBezTo>
                    <a:pt x="2102" y="17614"/>
                    <a:pt x="2102" y="16079"/>
                    <a:pt x="2402" y="14345"/>
                  </a:cubicBezTo>
                  <a:cubicBezTo>
                    <a:pt x="2669" y="12810"/>
                    <a:pt x="3103" y="9174"/>
                    <a:pt x="3103" y="9141"/>
                  </a:cubicBezTo>
                  <a:cubicBezTo>
                    <a:pt x="3163" y="6274"/>
                    <a:pt x="2541" y="3788"/>
                    <a:pt x="1532" y="1216"/>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2"/>
            <p:cNvSpPr/>
            <p:nvPr/>
          </p:nvSpPr>
          <p:spPr>
            <a:xfrm>
              <a:off x="3444300" y="1418950"/>
              <a:ext cx="395300" cy="264475"/>
            </a:xfrm>
            <a:custGeom>
              <a:avLst/>
              <a:gdLst/>
              <a:ahLst/>
              <a:cxnLst/>
              <a:rect l="l" t="t" r="r" b="b"/>
              <a:pathLst>
                <a:path w="15812" h="10579" extrusionOk="0">
                  <a:moveTo>
                    <a:pt x="0" y="1"/>
                  </a:moveTo>
                  <a:lnTo>
                    <a:pt x="0" y="1"/>
                  </a:lnTo>
                  <a:cubicBezTo>
                    <a:pt x="217" y="806"/>
                    <a:pt x="500" y="1586"/>
                    <a:pt x="845" y="2334"/>
                  </a:cubicBezTo>
                  <a:lnTo>
                    <a:pt x="845" y="2334"/>
                  </a:lnTo>
                  <a:cubicBezTo>
                    <a:pt x="599" y="1597"/>
                    <a:pt x="405" y="840"/>
                    <a:pt x="267" y="68"/>
                  </a:cubicBezTo>
                  <a:lnTo>
                    <a:pt x="0" y="1"/>
                  </a:lnTo>
                  <a:close/>
                  <a:moveTo>
                    <a:pt x="15283" y="43"/>
                  </a:moveTo>
                  <a:cubicBezTo>
                    <a:pt x="15191" y="43"/>
                    <a:pt x="15097" y="73"/>
                    <a:pt x="15011" y="134"/>
                  </a:cubicBezTo>
                  <a:cubicBezTo>
                    <a:pt x="14944" y="201"/>
                    <a:pt x="14911" y="334"/>
                    <a:pt x="14878" y="434"/>
                  </a:cubicBezTo>
                  <a:cubicBezTo>
                    <a:pt x="14411" y="2469"/>
                    <a:pt x="14144" y="4271"/>
                    <a:pt x="13677" y="6305"/>
                  </a:cubicBezTo>
                  <a:cubicBezTo>
                    <a:pt x="13537" y="6445"/>
                    <a:pt x="13273" y="6503"/>
                    <a:pt x="12962" y="6503"/>
                  </a:cubicBezTo>
                  <a:cubicBezTo>
                    <a:pt x="12533" y="6503"/>
                    <a:pt x="12015" y="6393"/>
                    <a:pt x="11609" y="6239"/>
                  </a:cubicBezTo>
                  <a:cubicBezTo>
                    <a:pt x="11042" y="6005"/>
                    <a:pt x="10775" y="5538"/>
                    <a:pt x="10408" y="5038"/>
                  </a:cubicBezTo>
                  <a:cubicBezTo>
                    <a:pt x="10008" y="4537"/>
                    <a:pt x="10074" y="4604"/>
                    <a:pt x="9507" y="4371"/>
                  </a:cubicBezTo>
                  <a:cubicBezTo>
                    <a:pt x="9186" y="4234"/>
                    <a:pt x="8785" y="4169"/>
                    <a:pt x="8367" y="4169"/>
                  </a:cubicBezTo>
                  <a:cubicBezTo>
                    <a:pt x="7352" y="4169"/>
                    <a:pt x="6235" y="4553"/>
                    <a:pt x="5905" y="5238"/>
                  </a:cubicBezTo>
                  <a:cubicBezTo>
                    <a:pt x="5471" y="6205"/>
                    <a:pt x="5805" y="7473"/>
                    <a:pt x="6105" y="8440"/>
                  </a:cubicBezTo>
                  <a:cubicBezTo>
                    <a:pt x="3799" y="6929"/>
                    <a:pt x="1986" y="4808"/>
                    <a:pt x="845" y="2334"/>
                  </a:cubicBezTo>
                  <a:lnTo>
                    <a:pt x="845" y="2334"/>
                  </a:lnTo>
                  <a:cubicBezTo>
                    <a:pt x="1673" y="4809"/>
                    <a:pt x="3094" y="7056"/>
                    <a:pt x="4971" y="8907"/>
                  </a:cubicBezTo>
                  <a:cubicBezTo>
                    <a:pt x="5869" y="9774"/>
                    <a:pt x="6984" y="10579"/>
                    <a:pt x="8197" y="10579"/>
                  </a:cubicBezTo>
                  <a:cubicBezTo>
                    <a:pt x="8244" y="10579"/>
                    <a:pt x="8292" y="10578"/>
                    <a:pt x="8340" y="10575"/>
                  </a:cubicBezTo>
                  <a:cubicBezTo>
                    <a:pt x="7572" y="9041"/>
                    <a:pt x="7372" y="7339"/>
                    <a:pt x="7673" y="5672"/>
                  </a:cubicBezTo>
                  <a:lnTo>
                    <a:pt x="7673" y="5672"/>
                  </a:lnTo>
                  <a:cubicBezTo>
                    <a:pt x="8773" y="6405"/>
                    <a:pt x="9907" y="7039"/>
                    <a:pt x="11108" y="7540"/>
                  </a:cubicBezTo>
                  <a:cubicBezTo>
                    <a:pt x="11950" y="7881"/>
                    <a:pt x="12838" y="8051"/>
                    <a:pt x="13720" y="8051"/>
                  </a:cubicBezTo>
                  <a:cubicBezTo>
                    <a:pt x="14131" y="8051"/>
                    <a:pt x="14541" y="8014"/>
                    <a:pt x="14944" y="7940"/>
                  </a:cubicBezTo>
                  <a:lnTo>
                    <a:pt x="15745" y="1068"/>
                  </a:lnTo>
                  <a:cubicBezTo>
                    <a:pt x="15812" y="801"/>
                    <a:pt x="15778" y="535"/>
                    <a:pt x="15678" y="301"/>
                  </a:cubicBezTo>
                  <a:cubicBezTo>
                    <a:pt x="15594" y="132"/>
                    <a:pt x="15442" y="43"/>
                    <a:pt x="15283" y="43"/>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2"/>
            <p:cNvSpPr/>
            <p:nvPr/>
          </p:nvSpPr>
          <p:spPr>
            <a:xfrm>
              <a:off x="3997200" y="1664975"/>
              <a:ext cx="86750" cy="230175"/>
            </a:xfrm>
            <a:custGeom>
              <a:avLst/>
              <a:gdLst/>
              <a:ahLst/>
              <a:cxnLst/>
              <a:rect l="l" t="t" r="r" b="b"/>
              <a:pathLst>
                <a:path w="3470" h="9207" extrusionOk="0">
                  <a:moveTo>
                    <a:pt x="867" y="0"/>
                  </a:moveTo>
                  <a:cubicBezTo>
                    <a:pt x="867" y="2"/>
                    <a:pt x="866" y="6"/>
                    <a:pt x="866" y="10"/>
                  </a:cubicBezTo>
                  <a:lnTo>
                    <a:pt x="866" y="10"/>
                  </a:lnTo>
                  <a:lnTo>
                    <a:pt x="867" y="0"/>
                  </a:lnTo>
                  <a:close/>
                  <a:moveTo>
                    <a:pt x="866" y="10"/>
                  </a:moveTo>
                  <a:lnTo>
                    <a:pt x="0" y="7205"/>
                  </a:lnTo>
                  <a:lnTo>
                    <a:pt x="3469" y="9207"/>
                  </a:lnTo>
                  <a:cubicBezTo>
                    <a:pt x="3469" y="9207"/>
                    <a:pt x="866" y="389"/>
                    <a:pt x="866" y="1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2"/>
            <p:cNvSpPr/>
            <p:nvPr/>
          </p:nvSpPr>
          <p:spPr>
            <a:xfrm>
              <a:off x="3478500" y="821800"/>
              <a:ext cx="375275" cy="704750"/>
            </a:xfrm>
            <a:custGeom>
              <a:avLst/>
              <a:gdLst/>
              <a:ahLst/>
              <a:cxnLst/>
              <a:rect l="l" t="t" r="r" b="b"/>
              <a:pathLst>
                <a:path w="15011" h="28190" extrusionOk="0">
                  <a:moveTo>
                    <a:pt x="7492" y="1"/>
                  </a:moveTo>
                  <a:cubicBezTo>
                    <a:pt x="3370" y="1"/>
                    <a:pt x="1" y="3366"/>
                    <a:pt x="33" y="7508"/>
                  </a:cubicBezTo>
                  <a:lnTo>
                    <a:pt x="33" y="21885"/>
                  </a:lnTo>
                  <a:cubicBezTo>
                    <a:pt x="33" y="22719"/>
                    <a:pt x="334" y="23520"/>
                    <a:pt x="867" y="24154"/>
                  </a:cubicBezTo>
                  <a:cubicBezTo>
                    <a:pt x="1668" y="25121"/>
                    <a:pt x="2669" y="25922"/>
                    <a:pt x="3769" y="26522"/>
                  </a:cubicBezTo>
                  <a:lnTo>
                    <a:pt x="6671" y="28190"/>
                  </a:lnTo>
                  <a:lnTo>
                    <a:pt x="9073" y="26022"/>
                  </a:lnTo>
                  <a:cubicBezTo>
                    <a:pt x="9807" y="25388"/>
                    <a:pt x="10207" y="24521"/>
                    <a:pt x="10241" y="23553"/>
                  </a:cubicBezTo>
                  <a:cubicBezTo>
                    <a:pt x="10307" y="22519"/>
                    <a:pt x="10274" y="21485"/>
                    <a:pt x="10274" y="21485"/>
                  </a:cubicBezTo>
                  <a:cubicBezTo>
                    <a:pt x="10274" y="21485"/>
                    <a:pt x="14344" y="21185"/>
                    <a:pt x="14744" y="17182"/>
                  </a:cubicBezTo>
                  <a:cubicBezTo>
                    <a:pt x="14911" y="15281"/>
                    <a:pt x="14977" y="11411"/>
                    <a:pt x="14977" y="7842"/>
                  </a:cubicBezTo>
                  <a:cubicBezTo>
                    <a:pt x="15011" y="3739"/>
                    <a:pt x="11875" y="337"/>
                    <a:pt x="7806" y="3"/>
                  </a:cubicBezTo>
                  <a:lnTo>
                    <a:pt x="7672" y="3"/>
                  </a:lnTo>
                  <a:cubicBezTo>
                    <a:pt x="7612" y="2"/>
                    <a:pt x="7552" y="1"/>
                    <a:pt x="749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2"/>
            <p:cNvSpPr/>
            <p:nvPr/>
          </p:nvSpPr>
          <p:spPr>
            <a:xfrm>
              <a:off x="3607750" y="1308875"/>
              <a:ext cx="126775" cy="75100"/>
            </a:xfrm>
            <a:custGeom>
              <a:avLst/>
              <a:gdLst/>
              <a:ahLst/>
              <a:cxnLst/>
              <a:rect l="l" t="t" r="r" b="b"/>
              <a:pathLst>
                <a:path w="5071" h="3004" extrusionOk="0">
                  <a:moveTo>
                    <a:pt x="0" y="1"/>
                  </a:moveTo>
                  <a:cubicBezTo>
                    <a:pt x="0" y="1"/>
                    <a:pt x="1023" y="3003"/>
                    <a:pt x="5005" y="3003"/>
                  </a:cubicBezTo>
                  <a:cubicBezTo>
                    <a:pt x="5027" y="3003"/>
                    <a:pt x="5049" y="3003"/>
                    <a:pt x="5071" y="3003"/>
                  </a:cubicBezTo>
                  <a:lnTo>
                    <a:pt x="5071" y="1969"/>
                  </a:lnTo>
                  <a:cubicBezTo>
                    <a:pt x="3236" y="1802"/>
                    <a:pt x="1468" y="1101"/>
                    <a:pt x="0"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2"/>
            <p:cNvSpPr/>
            <p:nvPr/>
          </p:nvSpPr>
          <p:spPr>
            <a:xfrm>
              <a:off x="3793725" y="1067800"/>
              <a:ext cx="29200" cy="27625"/>
            </a:xfrm>
            <a:custGeom>
              <a:avLst/>
              <a:gdLst/>
              <a:ahLst/>
              <a:cxnLst/>
              <a:rect l="l" t="t" r="r" b="b"/>
              <a:pathLst>
                <a:path w="1168" h="1105" extrusionOk="0">
                  <a:moveTo>
                    <a:pt x="543" y="0"/>
                  </a:moveTo>
                  <a:cubicBezTo>
                    <a:pt x="267" y="0"/>
                    <a:pt x="31" y="225"/>
                    <a:pt x="0" y="537"/>
                  </a:cubicBezTo>
                  <a:cubicBezTo>
                    <a:pt x="0" y="837"/>
                    <a:pt x="234" y="1104"/>
                    <a:pt x="567" y="1104"/>
                  </a:cubicBezTo>
                  <a:cubicBezTo>
                    <a:pt x="867" y="1104"/>
                    <a:pt x="1134" y="871"/>
                    <a:pt x="1168" y="570"/>
                  </a:cubicBezTo>
                  <a:cubicBezTo>
                    <a:pt x="1168" y="237"/>
                    <a:pt x="934" y="3"/>
                    <a:pt x="600" y="3"/>
                  </a:cubicBezTo>
                  <a:cubicBezTo>
                    <a:pt x="581" y="1"/>
                    <a:pt x="562" y="0"/>
                    <a:pt x="5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2"/>
            <p:cNvSpPr/>
            <p:nvPr/>
          </p:nvSpPr>
          <p:spPr>
            <a:xfrm>
              <a:off x="3768700" y="1040150"/>
              <a:ext cx="59225" cy="17950"/>
            </a:xfrm>
            <a:custGeom>
              <a:avLst/>
              <a:gdLst/>
              <a:ahLst/>
              <a:cxnLst/>
              <a:rect l="l" t="t" r="r" b="b"/>
              <a:pathLst>
                <a:path w="2369" h="718" extrusionOk="0">
                  <a:moveTo>
                    <a:pt x="1101" y="0"/>
                  </a:moveTo>
                  <a:cubicBezTo>
                    <a:pt x="825" y="0"/>
                    <a:pt x="556" y="70"/>
                    <a:pt x="334" y="209"/>
                  </a:cubicBezTo>
                  <a:cubicBezTo>
                    <a:pt x="100" y="342"/>
                    <a:pt x="0" y="409"/>
                    <a:pt x="67" y="509"/>
                  </a:cubicBezTo>
                  <a:cubicBezTo>
                    <a:pt x="75" y="517"/>
                    <a:pt x="87" y="520"/>
                    <a:pt x="105" y="520"/>
                  </a:cubicBezTo>
                  <a:cubicBezTo>
                    <a:pt x="224" y="520"/>
                    <a:pt x="567" y="365"/>
                    <a:pt x="1027" y="365"/>
                  </a:cubicBezTo>
                  <a:cubicBezTo>
                    <a:pt x="1094" y="365"/>
                    <a:pt x="1163" y="368"/>
                    <a:pt x="1235" y="376"/>
                  </a:cubicBezTo>
                  <a:cubicBezTo>
                    <a:pt x="1785" y="406"/>
                    <a:pt x="2167" y="717"/>
                    <a:pt x="2304" y="717"/>
                  </a:cubicBezTo>
                  <a:cubicBezTo>
                    <a:pt x="2317" y="717"/>
                    <a:pt x="2327" y="715"/>
                    <a:pt x="2335" y="709"/>
                  </a:cubicBezTo>
                  <a:cubicBezTo>
                    <a:pt x="2369" y="676"/>
                    <a:pt x="2302" y="542"/>
                    <a:pt x="2135" y="376"/>
                  </a:cubicBezTo>
                  <a:cubicBezTo>
                    <a:pt x="1868" y="175"/>
                    <a:pt x="1568" y="42"/>
                    <a:pt x="1268" y="9"/>
                  </a:cubicBezTo>
                  <a:cubicBezTo>
                    <a:pt x="1212" y="3"/>
                    <a:pt x="1157" y="0"/>
                    <a:pt x="1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2"/>
            <p:cNvSpPr/>
            <p:nvPr/>
          </p:nvSpPr>
          <p:spPr>
            <a:xfrm>
              <a:off x="3647775" y="1060375"/>
              <a:ext cx="29225" cy="27525"/>
            </a:xfrm>
            <a:custGeom>
              <a:avLst/>
              <a:gdLst/>
              <a:ahLst/>
              <a:cxnLst/>
              <a:rect l="l" t="t" r="r" b="b"/>
              <a:pathLst>
                <a:path w="1169" h="1101" extrusionOk="0">
                  <a:moveTo>
                    <a:pt x="634" y="0"/>
                  </a:moveTo>
                  <a:cubicBezTo>
                    <a:pt x="301" y="0"/>
                    <a:pt x="34" y="234"/>
                    <a:pt x="34" y="534"/>
                  </a:cubicBezTo>
                  <a:cubicBezTo>
                    <a:pt x="1" y="834"/>
                    <a:pt x="267" y="1101"/>
                    <a:pt x="568" y="1101"/>
                  </a:cubicBezTo>
                  <a:cubicBezTo>
                    <a:pt x="868" y="1101"/>
                    <a:pt x="1135" y="867"/>
                    <a:pt x="1168" y="567"/>
                  </a:cubicBezTo>
                  <a:cubicBezTo>
                    <a:pt x="1168" y="267"/>
                    <a:pt x="935" y="0"/>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2"/>
            <p:cNvSpPr/>
            <p:nvPr/>
          </p:nvSpPr>
          <p:spPr>
            <a:xfrm>
              <a:off x="3616925" y="1030175"/>
              <a:ext cx="59225" cy="17925"/>
            </a:xfrm>
            <a:custGeom>
              <a:avLst/>
              <a:gdLst/>
              <a:ahLst/>
              <a:cxnLst/>
              <a:rect l="l" t="t" r="r" b="b"/>
              <a:pathLst>
                <a:path w="2369" h="717" extrusionOk="0">
                  <a:moveTo>
                    <a:pt x="1139" y="1"/>
                  </a:moveTo>
                  <a:cubicBezTo>
                    <a:pt x="849" y="1"/>
                    <a:pt x="562" y="96"/>
                    <a:pt x="301" y="241"/>
                  </a:cubicBezTo>
                  <a:cubicBezTo>
                    <a:pt x="100" y="341"/>
                    <a:pt x="0" y="441"/>
                    <a:pt x="67" y="508"/>
                  </a:cubicBezTo>
                  <a:cubicBezTo>
                    <a:pt x="78" y="524"/>
                    <a:pt x="99" y="530"/>
                    <a:pt x="128" y="530"/>
                  </a:cubicBezTo>
                  <a:cubicBezTo>
                    <a:pt x="275" y="530"/>
                    <a:pt x="640" y="371"/>
                    <a:pt x="1096" y="371"/>
                  </a:cubicBezTo>
                  <a:cubicBezTo>
                    <a:pt x="1130" y="371"/>
                    <a:pt x="1165" y="372"/>
                    <a:pt x="1201" y="374"/>
                  </a:cubicBezTo>
                  <a:cubicBezTo>
                    <a:pt x="1778" y="435"/>
                    <a:pt x="2161" y="717"/>
                    <a:pt x="2276" y="717"/>
                  </a:cubicBezTo>
                  <a:cubicBezTo>
                    <a:pt x="2287" y="717"/>
                    <a:pt x="2296" y="714"/>
                    <a:pt x="2302" y="708"/>
                  </a:cubicBezTo>
                  <a:cubicBezTo>
                    <a:pt x="2369" y="674"/>
                    <a:pt x="2302" y="541"/>
                    <a:pt x="2135" y="374"/>
                  </a:cubicBezTo>
                  <a:cubicBezTo>
                    <a:pt x="1868" y="174"/>
                    <a:pt x="1568" y="41"/>
                    <a:pt x="1268" y="7"/>
                  </a:cubicBezTo>
                  <a:cubicBezTo>
                    <a:pt x="1225" y="3"/>
                    <a:pt x="1182" y="1"/>
                    <a:pt x="11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2"/>
            <p:cNvSpPr/>
            <p:nvPr/>
          </p:nvSpPr>
          <p:spPr>
            <a:xfrm>
              <a:off x="3721150" y="1037825"/>
              <a:ext cx="40900" cy="130975"/>
            </a:xfrm>
            <a:custGeom>
              <a:avLst/>
              <a:gdLst/>
              <a:ahLst/>
              <a:cxnLst/>
              <a:rect l="l" t="t" r="r" b="b"/>
              <a:pathLst>
                <a:path w="1636" h="5239" extrusionOk="0">
                  <a:moveTo>
                    <a:pt x="169" y="1"/>
                  </a:moveTo>
                  <a:cubicBezTo>
                    <a:pt x="169" y="1"/>
                    <a:pt x="168" y="1"/>
                    <a:pt x="168" y="2"/>
                  </a:cubicBezTo>
                  <a:cubicBezTo>
                    <a:pt x="101" y="2"/>
                    <a:pt x="435" y="1469"/>
                    <a:pt x="935" y="3237"/>
                  </a:cubicBezTo>
                  <a:cubicBezTo>
                    <a:pt x="1068" y="3671"/>
                    <a:pt x="1202" y="4071"/>
                    <a:pt x="1302" y="4471"/>
                  </a:cubicBezTo>
                  <a:cubicBezTo>
                    <a:pt x="1369" y="4605"/>
                    <a:pt x="1402" y="4772"/>
                    <a:pt x="1369" y="4938"/>
                  </a:cubicBezTo>
                  <a:cubicBezTo>
                    <a:pt x="1335" y="5072"/>
                    <a:pt x="1168" y="5072"/>
                    <a:pt x="1035" y="5072"/>
                  </a:cubicBezTo>
                  <a:cubicBezTo>
                    <a:pt x="668" y="5072"/>
                    <a:pt x="335" y="5105"/>
                    <a:pt x="1" y="5172"/>
                  </a:cubicBezTo>
                  <a:cubicBezTo>
                    <a:pt x="335" y="5239"/>
                    <a:pt x="668" y="5239"/>
                    <a:pt x="1035" y="5239"/>
                  </a:cubicBezTo>
                  <a:lnTo>
                    <a:pt x="1302" y="5239"/>
                  </a:lnTo>
                  <a:cubicBezTo>
                    <a:pt x="1402" y="5205"/>
                    <a:pt x="1502" y="5139"/>
                    <a:pt x="1569" y="5039"/>
                  </a:cubicBezTo>
                  <a:cubicBezTo>
                    <a:pt x="1635" y="4805"/>
                    <a:pt x="1635" y="4605"/>
                    <a:pt x="1535" y="4405"/>
                  </a:cubicBezTo>
                  <a:cubicBezTo>
                    <a:pt x="1435" y="3971"/>
                    <a:pt x="1302" y="3571"/>
                    <a:pt x="1202" y="3137"/>
                  </a:cubicBezTo>
                  <a:cubicBezTo>
                    <a:pt x="707" y="1422"/>
                    <a:pt x="213" y="1"/>
                    <a:pt x="16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2"/>
            <p:cNvSpPr/>
            <p:nvPr/>
          </p:nvSpPr>
          <p:spPr>
            <a:xfrm>
              <a:off x="3671950" y="1173775"/>
              <a:ext cx="49225" cy="47875"/>
            </a:xfrm>
            <a:custGeom>
              <a:avLst/>
              <a:gdLst/>
              <a:ahLst/>
              <a:cxnLst/>
              <a:rect l="l" t="t" r="r" b="b"/>
              <a:pathLst>
                <a:path w="1969" h="1915" extrusionOk="0">
                  <a:moveTo>
                    <a:pt x="134" y="1"/>
                  </a:moveTo>
                  <a:cubicBezTo>
                    <a:pt x="68" y="1"/>
                    <a:pt x="1" y="168"/>
                    <a:pt x="1" y="434"/>
                  </a:cubicBezTo>
                  <a:cubicBezTo>
                    <a:pt x="1" y="835"/>
                    <a:pt x="168" y="1168"/>
                    <a:pt x="435" y="1435"/>
                  </a:cubicBezTo>
                  <a:cubicBezTo>
                    <a:pt x="701" y="1702"/>
                    <a:pt x="1102" y="1869"/>
                    <a:pt x="1469" y="1902"/>
                  </a:cubicBezTo>
                  <a:cubicBezTo>
                    <a:pt x="1552" y="1910"/>
                    <a:pt x="1625" y="1915"/>
                    <a:pt x="1688" y="1915"/>
                  </a:cubicBezTo>
                  <a:cubicBezTo>
                    <a:pt x="1875" y="1915"/>
                    <a:pt x="1969" y="1877"/>
                    <a:pt x="1969" y="1802"/>
                  </a:cubicBezTo>
                  <a:cubicBezTo>
                    <a:pt x="1969" y="1702"/>
                    <a:pt x="1235" y="1735"/>
                    <a:pt x="701" y="1202"/>
                  </a:cubicBezTo>
                  <a:cubicBezTo>
                    <a:pt x="168" y="701"/>
                    <a:pt x="234" y="1"/>
                    <a:pt x="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2"/>
            <p:cNvSpPr/>
            <p:nvPr/>
          </p:nvSpPr>
          <p:spPr>
            <a:xfrm>
              <a:off x="3611925" y="973200"/>
              <a:ext cx="72575" cy="18350"/>
            </a:xfrm>
            <a:custGeom>
              <a:avLst/>
              <a:gdLst/>
              <a:ahLst/>
              <a:cxnLst/>
              <a:rect l="l" t="t" r="r" b="b"/>
              <a:pathLst>
                <a:path w="2903" h="734" extrusionOk="0">
                  <a:moveTo>
                    <a:pt x="1495" y="1"/>
                  </a:moveTo>
                  <a:cubicBezTo>
                    <a:pt x="1104" y="1"/>
                    <a:pt x="717" y="92"/>
                    <a:pt x="367" y="285"/>
                  </a:cubicBezTo>
                  <a:cubicBezTo>
                    <a:pt x="134" y="418"/>
                    <a:pt x="0" y="585"/>
                    <a:pt x="34" y="652"/>
                  </a:cubicBezTo>
                  <a:cubicBezTo>
                    <a:pt x="70" y="713"/>
                    <a:pt x="175" y="734"/>
                    <a:pt x="329" y="734"/>
                  </a:cubicBezTo>
                  <a:cubicBezTo>
                    <a:pt x="594" y="734"/>
                    <a:pt x="1004" y="673"/>
                    <a:pt x="1468" y="652"/>
                  </a:cubicBezTo>
                  <a:cubicBezTo>
                    <a:pt x="1556" y="648"/>
                    <a:pt x="1642" y="646"/>
                    <a:pt x="1726" y="646"/>
                  </a:cubicBezTo>
                  <a:cubicBezTo>
                    <a:pt x="2056" y="646"/>
                    <a:pt x="2345" y="671"/>
                    <a:pt x="2551" y="671"/>
                  </a:cubicBezTo>
                  <a:cubicBezTo>
                    <a:pt x="2727" y="671"/>
                    <a:pt x="2842" y="653"/>
                    <a:pt x="2869" y="585"/>
                  </a:cubicBezTo>
                  <a:cubicBezTo>
                    <a:pt x="2902" y="518"/>
                    <a:pt x="2802" y="385"/>
                    <a:pt x="2535" y="218"/>
                  </a:cubicBezTo>
                  <a:cubicBezTo>
                    <a:pt x="2203" y="76"/>
                    <a:pt x="1847" y="1"/>
                    <a:pt x="14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2"/>
            <p:cNvSpPr/>
            <p:nvPr/>
          </p:nvSpPr>
          <p:spPr>
            <a:xfrm>
              <a:off x="3772025" y="994250"/>
              <a:ext cx="54225" cy="19750"/>
            </a:xfrm>
            <a:custGeom>
              <a:avLst/>
              <a:gdLst/>
              <a:ahLst/>
              <a:cxnLst/>
              <a:rect l="l" t="t" r="r" b="b"/>
              <a:pathLst>
                <a:path w="2169" h="790" extrusionOk="0">
                  <a:moveTo>
                    <a:pt x="954" y="0"/>
                  </a:moveTo>
                  <a:cubicBezTo>
                    <a:pt x="718" y="0"/>
                    <a:pt x="482" y="56"/>
                    <a:pt x="268" y="177"/>
                  </a:cubicBezTo>
                  <a:cubicBezTo>
                    <a:pt x="67" y="277"/>
                    <a:pt x="1" y="410"/>
                    <a:pt x="34" y="510"/>
                  </a:cubicBezTo>
                  <a:cubicBezTo>
                    <a:pt x="101" y="644"/>
                    <a:pt x="568" y="577"/>
                    <a:pt x="1068" y="644"/>
                  </a:cubicBezTo>
                  <a:cubicBezTo>
                    <a:pt x="1446" y="669"/>
                    <a:pt x="1786" y="789"/>
                    <a:pt x="1973" y="789"/>
                  </a:cubicBezTo>
                  <a:cubicBezTo>
                    <a:pt x="2033" y="789"/>
                    <a:pt x="2078" y="777"/>
                    <a:pt x="2102" y="744"/>
                  </a:cubicBezTo>
                  <a:cubicBezTo>
                    <a:pt x="2169" y="677"/>
                    <a:pt x="2102" y="510"/>
                    <a:pt x="1935" y="344"/>
                  </a:cubicBezTo>
                  <a:cubicBezTo>
                    <a:pt x="1656" y="124"/>
                    <a:pt x="1305" y="0"/>
                    <a:pt x="95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2"/>
            <p:cNvSpPr/>
            <p:nvPr/>
          </p:nvSpPr>
          <p:spPr>
            <a:xfrm>
              <a:off x="3459300" y="841575"/>
              <a:ext cx="138475" cy="260600"/>
            </a:xfrm>
            <a:custGeom>
              <a:avLst/>
              <a:gdLst/>
              <a:ahLst/>
              <a:cxnLst/>
              <a:rect l="l" t="t" r="r" b="b"/>
              <a:pathLst>
                <a:path w="5539" h="10424" extrusionOk="0">
                  <a:moveTo>
                    <a:pt x="2924" y="1"/>
                  </a:moveTo>
                  <a:cubicBezTo>
                    <a:pt x="2417" y="1"/>
                    <a:pt x="1891" y="282"/>
                    <a:pt x="1435" y="546"/>
                  </a:cubicBezTo>
                  <a:cubicBezTo>
                    <a:pt x="768" y="980"/>
                    <a:pt x="301" y="1680"/>
                    <a:pt x="268" y="2481"/>
                  </a:cubicBezTo>
                  <a:cubicBezTo>
                    <a:pt x="1" y="5350"/>
                    <a:pt x="568" y="6417"/>
                    <a:pt x="568" y="9219"/>
                  </a:cubicBezTo>
                  <a:cubicBezTo>
                    <a:pt x="535" y="9419"/>
                    <a:pt x="568" y="9586"/>
                    <a:pt x="668" y="9753"/>
                  </a:cubicBezTo>
                  <a:cubicBezTo>
                    <a:pt x="940" y="10188"/>
                    <a:pt x="1411" y="10424"/>
                    <a:pt x="1901" y="10424"/>
                  </a:cubicBezTo>
                  <a:cubicBezTo>
                    <a:pt x="2013" y="10424"/>
                    <a:pt x="2125" y="10411"/>
                    <a:pt x="2236" y="10387"/>
                  </a:cubicBezTo>
                  <a:cubicBezTo>
                    <a:pt x="3370" y="10153"/>
                    <a:pt x="3303" y="9286"/>
                    <a:pt x="3570" y="8152"/>
                  </a:cubicBezTo>
                  <a:cubicBezTo>
                    <a:pt x="3837" y="7018"/>
                    <a:pt x="3904" y="5850"/>
                    <a:pt x="4170" y="4716"/>
                  </a:cubicBezTo>
                  <a:lnTo>
                    <a:pt x="4170" y="4649"/>
                  </a:lnTo>
                  <a:cubicBezTo>
                    <a:pt x="4337" y="3815"/>
                    <a:pt x="4804" y="3115"/>
                    <a:pt x="5505" y="2648"/>
                  </a:cubicBezTo>
                  <a:lnTo>
                    <a:pt x="5538" y="2648"/>
                  </a:lnTo>
                  <a:lnTo>
                    <a:pt x="5405" y="2448"/>
                  </a:lnTo>
                  <a:cubicBezTo>
                    <a:pt x="4938" y="1847"/>
                    <a:pt x="4170" y="513"/>
                    <a:pt x="3503" y="146"/>
                  </a:cubicBezTo>
                  <a:cubicBezTo>
                    <a:pt x="3316" y="43"/>
                    <a:pt x="3122" y="1"/>
                    <a:pt x="29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2"/>
            <p:cNvSpPr/>
            <p:nvPr/>
          </p:nvSpPr>
          <p:spPr>
            <a:xfrm>
              <a:off x="3436050" y="1051950"/>
              <a:ext cx="73325" cy="105975"/>
            </a:xfrm>
            <a:custGeom>
              <a:avLst/>
              <a:gdLst/>
              <a:ahLst/>
              <a:cxnLst/>
              <a:rect l="l" t="t" r="r" b="b"/>
              <a:pathLst>
                <a:path w="2933" h="4239" extrusionOk="0">
                  <a:moveTo>
                    <a:pt x="1855" y="1"/>
                  </a:moveTo>
                  <a:cubicBezTo>
                    <a:pt x="1094" y="1"/>
                    <a:pt x="193" y="346"/>
                    <a:pt x="97" y="1938"/>
                  </a:cubicBezTo>
                  <a:cubicBezTo>
                    <a:pt x="0" y="3919"/>
                    <a:pt x="1443" y="4238"/>
                    <a:pt x="2246" y="4238"/>
                  </a:cubicBezTo>
                  <a:cubicBezTo>
                    <a:pt x="2552" y="4238"/>
                    <a:pt x="2765" y="4192"/>
                    <a:pt x="2765" y="4173"/>
                  </a:cubicBezTo>
                  <a:cubicBezTo>
                    <a:pt x="2765" y="4107"/>
                    <a:pt x="2932" y="204"/>
                    <a:pt x="2932" y="204"/>
                  </a:cubicBezTo>
                  <a:cubicBezTo>
                    <a:pt x="2904" y="190"/>
                    <a:pt x="2418" y="1"/>
                    <a:pt x="185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2"/>
            <p:cNvSpPr/>
            <p:nvPr/>
          </p:nvSpPr>
          <p:spPr>
            <a:xfrm>
              <a:off x="3455150" y="1074225"/>
              <a:ext cx="30875" cy="60875"/>
            </a:xfrm>
            <a:custGeom>
              <a:avLst/>
              <a:gdLst/>
              <a:ahLst/>
              <a:cxnLst/>
              <a:rect l="l" t="t" r="r" b="b"/>
              <a:pathLst>
                <a:path w="1235" h="2435" extrusionOk="0">
                  <a:moveTo>
                    <a:pt x="847" y="0"/>
                  </a:moveTo>
                  <a:cubicBezTo>
                    <a:pt x="821" y="0"/>
                    <a:pt x="794" y="4"/>
                    <a:pt x="767" y="13"/>
                  </a:cubicBezTo>
                  <a:cubicBezTo>
                    <a:pt x="534" y="47"/>
                    <a:pt x="334" y="180"/>
                    <a:pt x="234" y="414"/>
                  </a:cubicBezTo>
                  <a:cubicBezTo>
                    <a:pt x="100" y="647"/>
                    <a:pt x="33" y="914"/>
                    <a:pt x="33" y="1181"/>
                  </a:cubicBezTo>
                  <a:cubicBezTo>
                    <a:pt x="0" y="1681"/>
                    <a:pt x="234" y="2148"/>
                    <a:pt x="667" y="2415"/>
                  </a:cubicBezTo>
                  <a:cubicBezTo>
                    <a:pt x="728" y="2427"/>
                    <a:pt x="789" y="2435"/>
                    <a:pt x="849" y="2435"/>
                  </a:cubicBezTo>
                  <a:cubicBezTo>
                    <a:pt x="952" y="2435"/>
                    <a:pt x="1050" y="2412"/>
                    <a:pt x="1134" y="2348"/>
                  </a:cubicBezTo>
                  <a:cubicBezTo>
                    <a:pt x="1201" y="2248"/>
                    <a:pt x="1234" y="2215"/>
                    <a:pt x="1234" y="2182"/>
                  </a:cubicBezTo>
                  <a:lnTo>
                    <a:pt x="1234" y="2182"/>
                  </a:lnTo>
                  <a:cubicBezTo>
                    <a:pt x="1234" y="2182"/>
                    <a:pt x="1168" y="2215"/>
                    <a:pt x="1101" y="2248"/>
                  </a:cubicBezTo>
                  <a:cubicBezTo>
                    <a:pt x="1034" y="2282"/>
                    <a:pt x="967" y="2298"/>
                    <a:pt x="905" y="2298"/>
                  </a:cubicBezTo>
                  <a:cubicBezTo>
                    <a:pt x="842" y="2298"/>
                    <a:pt x="784" y="2282"/>
                    <a:pt x="734" y="2248"/>
                  </a:cubicBezTo>
                  <a:cubicBezTo>
                    <a:pt x="367" y="2015"/>
                    <a:pt x="167" y="1581"/>
                    <a:pt x="234" y="1181"/>
                  </a:cubicBezTo>
                  <a:cubicBezTo>
                    <a:pt x="234" y="914"/>
                    <a:pt x="300" y="680"/>
                    <a:pt x="400" y="480"/>
                  </a:cubicBezTo>
                  <a:cubicBezTo>
                    <a:pt x="467" y="313"/>
                    <a:pt x="600" y="180"/>
                    <a:pt x="767" y="147"/>
                  </a:cubicBezTo>
                  <a:cubicBezTo>
                    <a:pt x="791" y="141"/>
                    <a:pt x="813" y="138"/>
                    <a:pt x="835" y="138"/>
                  </a:cubicBezTo>
                  <a:cubicBezTo>
                    <a:pt x="935" y="138"/>
                    <a:pt x="1013" y="198"/>
                    <a:pt x="1067" y="280"/>
                  </a:cubicBezTo>
                  <a:cubicBezTo>
                    <a:pt x="1101" y="347"/>
                    <a:pt x="1067" y="414"/>
                    <a:pt x="1067" y="414"/>
                  </a:cubicBezTo>
                  <a:cubicBezTo>
                    <a:pt x="1101" y="414"/>
                    <a:pt x="1134" y="380"/>
                    <a:pt x="1134" y="247"/>
                  </a:cubicBezTo>
                  <a:cubicBezTo>
                    <a:pt x="1101" y="180"/>
                    <a:pt x="1067" y="113"/>
                    <a:pt x="1034" y="80"/>
                  </a:cubicBezTo>
                  <a:cubicBezTo>
                    <a:pt x="985" y="31"/>
                    <a:pt x="919" y="0"/>
                    <a:pt x="847"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2"/>
            <p:cNvSpPr/>
            <p:nvPr/>
          </p:nvSpPr>
          <p:spPr>
            <a:xfrm>
              <a:off x="3528525" y="781600"/>
              <a:ext cx="410125" cy="207750"/>
            </a:xfrm>
            <a:custGeom>
              <a:avLst/>
              <a:gdLst/>
              <a:ahLst/>
              <a:cxnLst/>
              <a:rect l="l" t="t" r="r" b="b"/>
              <a:pathLst>
                <a:path w="16405" h="8310" extrusionOk="0">
                  <a:moveTo>
                    <a:pt x="4059" y="0"/>
                  </a:moveTo>
                  <a:cubicBezTo>
                    <a:pt x="3823" y="0"/>
                    <a:pt x="3592" y="24"/>
                    <a:pt x="3370" y="77"/>
                  </a:cubicBezTo>
                  <a:cubicBezTo>
                    <a:pt x="1969" y="377"/>
                    <a:pt x="0" y="1811"/>
                    <a:pt x="601" y="2979"/>
                  </a:cubicBezTo>
                  <a:cubicBezTo>
                    <a:pt x="434" y="3479"/>
                    <a:pt x="367" y="4013"/>
                    <a:pt x="401" y="4546"/>
                  </a:cubicBezTo>
                  <a:cubicBezTo>
                    <a:pt x="434" y="5047"/>
                    <a:pt x="734" y="5547"/>
                    <a:pt x="1168" y="5814"/>
                  </a:cubicBezTo>
                  <a:cubicBezTo>
                    <a:pt x="1228" y="5853"/>
                    <a:pt x="1292" y="5870"/>
                    <a:pt x="1360" y="5870"/>
                  </a:cubicBezTo>
                  <a:cubicBezTo>
                    <a:pt x="1818" y="5870"/>
                    <a:pt x="2451" y="5084"/>
                    <a:pt x="3236" y="4880"/>
                  </a:cubicBezTo>
                  <a:cubicBezTo>
                    <a:pt x="3411" y="4832"/>
                    <a:pt x="3600" y="4810"/>
                    <a:pt x="3800" y="4810"/>
                  </a:cubicBezTo>
                  <a:cubicBezTo>
                    <a:pt x="4974" y="4810"/>
                    <a:pt x="6503" y="5558"/>
                    <a:pt x="7472" y="6014"/>
                  </a:cubicBezTo>
                  <a:cubicBezTo>
                    <a:pt x="8607" y="6548"/>
                    <a:pt x="9641" y="7248"/>
                    <a:pt x="10808" y="7749"/>
                  </a:cubicBezTo>
                  <a:cubicBezTo>
                    <a:pt x="11582" y="8081"/>
                    <a:pt x="12415" y="8310"/>
                    <a:pt x="13239" y="8310"/>
                  </a:cubicBezTo>
                  <a:cubicBezTo>
                    <a:pt x="13657" y="8310"/>
                    <a:pt x="14073" y="8251"/>
                    <a:pt x="14477" y="8116"/>
                  </a:cubicBezTo>
                  <a:cubicBezTo>
                    <a:pt x="14944" y="7982"/>
                    <a:pt x="15345" y="7615"/>
                    <a:pt x="15512" y="7148"/>
                  </a:cubicBezTo>
                  <a:cubicBezTo>
                    <a:pt x="15548" y="6877"/>
                    <a:pt x="15407" y="6595"/>
                    <a:pt x="15201" y="6437"/>
                  </a:cubicBezTo>
                  <a:lnTo>
                    <a:pt x="15201" y="6437"/>
                  </a:lnTo>
                  <a:cubicBezTo>
                    <a:pt x="15866" y="6345"/>
                    <a:pt x="16405" y="5740"/>
                    <a:pt x="16379" y="5013"/>
                  </a:cubicBezTo>
                  <a:cubicBezTo>
                    <a:pt x="16326" y="4269"/>
                    <a:pt x="15679" y="3737"/>
                    <a:pt x="14997" y="3737"/>
                  </a:cubicBezTo>
                  <a:cubicBezTo>
                    <a:pt x="14913" y="3737"/>
                    <a:pt x="14828" y="3745"/>
                    <a:pt x="14744" y="3762"/>
                  </a:cubicBezTo>
                  <a:lnTo>
                    <a:pt x="14744" y="3762"/>
                  </a:lnTo>
                  <a:cubicBezTo>
                    <a:pt x="15189" y="3548"/>
                    <a:pt x="15452" y="3018"/>
                    <a:pt x="15311" y="2512"/>
                  </a:cubicBezTo>
                  <a:cubicBezTo>
                    <a:pt x="15078" y="1945"/>
                    <a:pt x="14544" y="1511"/>
                    <a:pt x="13910" y="1444"/>
                  </a:cubicBezTo>
                  <a:cubicBezTo>
                    <a:pt x="13813" y="1439"/>
                    <a:pt x="13716" y="1436"/>
                    <a:pt x="13618" y="1436"/>
                  </a:cubicBezTo>
                  <a:cubicBezTo>
                    <a:pt x="13115" y="1436"/>
                    <a:pt x="12612" y="1510"/>
                    <a:pt x="12109" y="1678"/>
                  </a:cubicBezTo>
                  <a:cubicBezTo>
                    <a:pt x="11542" y="1845"/>
                    <a:pt x="10942" y="1945"/>
                    <a:pt x="10341" y="1945"/>
                  </a:cubicBezTo>
                  <a:cubicBezTo>
                    <a:pt x="9441" y="1945"/>
                    <a:pt x="8640" y="1478"/>
                    <a:pt x="7806" y="1111"/>
                  </a:cubicBezTo>
                  <a:cubicBezTo>
                    <a:pt x="6712" y="662"/>
                    <a:pt x="5310" y="0"/>
                    <a:pt x="40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2"/>
            <p:cNvSpPr/>
            <p:nvPr/>
          </p:nvSpPr>
          <p:spPr>
            <a:xfrm>
              <a:off x="3557700" y="800225"/>
              <a:ext cx="341125" cy="118150"/>
            </a:xfrm>
            <a:custGeom>
              <a:avLst/>
              <a:gdLst/>
              <a:ahLst/>
              <a:cxnLst/>
              <a:rect l="l" t="t" r="r" b="b"/>
              <a:pathLst>
                <a:path w="13645" h="4726" extrusionOk="0">
                  <a:moveTo>
                    <a:pt x="2865" y="0"/>
                  </a:moveTo>
                  <a:cubicBezTo>
                    <a:pt x="2110" y="0"/>
                    <a:pt x="1374" y="271"/>
                    <a:pt x="802" y="766"/>
                  </a:cubicBezTo>
                  <a:cubicBezTo>
                    <a:pt x="301" y="1233"/>
                    <a:pt x="34" y="1833"/>
                    <a:pt x="34" y="2501"/>
                  </a:cubicBezTo>
                  <a:cubicBezTo>
                    <a:pt x="1" y="2667"/>
                    <a:pt x="34" y="2834"/>
                    <a:pt x="101" y="3001"/>
                  </a:cubicBezTo>
                  <a:cubicBezTo>
                    <a:pt x="101" y="3068"/>
                    <a:pt x="134" y="3134"/>
                    <a:pt x="168" y="3168"/>
                  </a:cubicBezTo>
                  <a:cubicBezTo>
                    <a:pt x="134" y="2968"/>
                    <a:pt x="134" y="2734"/>
                    <a:pt x="134" y="2501"/>
                  </a:cubicBezTo>
                  <a:cubicBezTo>
                    <a:pt x="168" y="1900"/>
                    <a:pt x="468" y="1333"/>
                    <a:pt x="902" y="933"/>
                  </a:cubicBezTo>
                  <a:cubicBezTo>
                    <a:pt x="1452" y="482"/>
                    <a:pt x="2115" y="257"/>
                    <a:pt x="2778" y="257"/>
                  </a:cubicBezTo>
                  <a:cubicBezTo>
                    <a:pt x="2999" y="257"/>
                    <a:pt x="3220" y="282"/>
                    <a:pt x="3437" y="332"/>
                  </a:cubicBezTo>
                  <a:cubicBezTo>
                    <a:pt x="4538" y="599"/>
                    <a:pt x="5505" y="1166"/>
                    <a:pt x="6272" y="2000"/>
                  </a:cubicBezTo>
                  <a:cubicBezTo>
                    <a:pt x="7106" y="2834"/>
                    <a:pt x="7840" y="3768"/>
                    <a:pt x="8807" y="4302"/>
                  </a:cubicBezTo>
                  <a:cubicBezTo>
                    <a:pt x="9354" y="4588"/>
                    <a:pt x="9947" y="4725"/>
                    <a:pt x="10534" y="4725"/>
                  </a:cubicBezTo>
                  <a:cubicBezTo>
                    <a:pt x="11524" y="4725"/>
                    <a:pt x="12499" y="4334"/>
                    <a:pt x="13210" y="3601"/>
                  </a:cubicBezTo>
                  <a:cubicBezTo>
                    <a:pt x="13344" y="3468"/>
                    <a:pt x="13444" y="3334"/>
                    <a:pt x="13544" y="3201"/>
                  </a:cubicBezTo>
                  <a:cubicBezTo>
                    <a:pt x="13611" y="3134"/>
                    <a:pt x="13644" y="3068"/>
                    <a:pt x="13644" y="3068"/>
                  </a:cubicBezTo>
                  <a:lnTo>
                    <a:pt x="13644" y="3068"/>
                  </a:lnTo>
                  <a:cubicBezTo>
                    <a:pt x="13611" y="3068"/>
                    <a:pt x="13477" y="3268"/>
                    <a:pt x="13177" y="3535"/>
                  </a:cubicBezTo>
                  <a:cubicBezTo>
                    <a:pt x="12710" y="3968"/>
                    <a:pt x="12143" y="4268"/>
                    <a:pt x="11543" y="4402"/>
                  </a:cubicBezTo>
                  <a:cubicBezTo>
                    <a:pt x="11244" y="4482"/>
                    <a:pt x="10938" y="4523"/>
                    <a:pt x="10632" y="4523"/>
                  </a:cubicBezTo>
                  <a:cubicBezTo>
                    <a:pt x="10048" y="4523"/>
                    <a:pt x="9466" y="4375"/>
                    <a:pt x="8941" y="4068"/>
                  </a:cubicBezTo>
                  <a:cubicBezTo>
                    <a:pt x="8040" y="3601"/>
                    <a:pt x="7306" y="2667"/>
                    <a:pt x="6472" y="1800"/>
                  </a:cubicBezTo>
                  <a:cubicBezTo>
                    <a:pt x="5672" y="933"/>
                    <a:pt x="4638" y="332"/>
                    <a:pt x="3503" y="65"/>
                  </a:cubicBezTo>
                  <a:cubicBezTo>
                    <a:pt x="3291" y="22"/>
                    <a:pt x="3077" y="0"/>
                    <a:pt x="2865"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2"/>
            <p:cNvSpPr/>
            <p:nvPr/>
          </p:nvSpPr>
          <p:spPr>
            <a:xfrm>
              <a:off x="3479325" y="876800"/>
              <a:ext cx="78400" cy="176075"/>
            </a:xfrm>
            <a:custGeom>
              <a:avLst/>
              <a:gdLst/>
              <a:ahLst/>
              <a:cxnLst/>
              <a:rect l="l" t="t" r="r" b="b"/>
              <a:pathLst>
                <a:path w="3136" h="7043" extrusionOk="0">
                  <a:moveTo>
                    <a:pt x="2253" y="0"/>
                  </a:moveTo>
                  <a:cubicBezTo>
                    <a:pt x="2095" y="0"/>
                    <a:pt x="1941" y="25"/>
                    <a:pt x="1802" y="71"/>
                  </a:cubicBezTo>
                  <a:cubicBezTo>
                    <a:pt x="1268" y="171"/>
                    <a:pt x="834" y="472"/>
                    <a:pt x="534" y="905"/>
                  </a:cubicBezTo>
                  <a:cubicBezTo>
                    <a:pt x="167" y="1406"/>
                    <a:pt x="0" y="2039"/>
                    <a:pt x="34" y="2640"/>
                  </a:cubicBezTo>
                  <a:cubicBezTo>
                    <a:pt x="34" y="3274"/>
                    <a:pt x="167" y="3874"/>
                    <a:pt x="401" y="4441"/>
                  </a:cubicBezTo>
                  <a:cubicBezTo>
                    <a:pt x="601" y="4875"/>
                    <a:pt x="734" y="5308"/>
                    <a:pt x="801" y="5809"/>
                  </a:cubicBezTo>
                  <a:cubicBezTo>
                    <a:pt x="834" y="6242"/>
                    <a:pt x="734" y="6676"/>
                    <a:pt x="534" y="7043"/>
                  </a:cubicBezTo>
                  <a:cubicBezTo>
                    <a:pt x="534" y="7043"/>
                    <a:pt x="634" y="6976"/>
                    <a:pt x="768" y="6776"/>
                  </a:cubicBezTo>
                  <a:cubicBezTo>
                    <a:pt x="934" y="6476"/>
                    <a:pt x="1001" y="6142"/>
                    <a:pt x="1001" y="5775"/>
                  </a:cubicBezTo>
                  <a:cubicBezTo>
                    <a:pt x="1001" y="4908"/>
                    <a:pt x="301" y="3874"/>
                    <a:pt x="301" y="2640"/>
                  </a:cubicBezTo>
                  <a:cubicBezTo>
                    <a:pt x="267" y="2073"/>
                    <a:pt x="434" y="1506"/>
                    <a:pt x="734" y="1039"/>
                  </a:cubicBezTo>
                  <a:cubicBezTo>
                    <a:pt x="1001" y="672"/>
                    <a:pt x="1401" y="372"/>
                    <a:pt x="1835" y="238"/>
                  </a:cubicBezTo>
                  <a:cubicBezTo>
                    <a:pt x="2000" y="183"/>
                    <a:pt x="2176" y="158"/>
                    <a:pt x="2350" y="158"/>
                  </a:cubicBezTo>
                  <a:cubicBezTo>
                    <a:pt x="2492" y="158"/>
                    <a:pt x="2634" y="175"/>
                    <a:pt x="2769" y="205"/>
                  </a:cubicBezTo>
                  <a:cubicBezTo>
                    <a:pt x="2969" y="238"/>
                    <a:pt x="3103" y="305"/>
                    <a:pt x="3103" y="305"/>
                  </a:cubicBezTo>
                  <a:cubicBezTo>
                    <a:pt x="3136" y="271"/>
                    <a:pt x="3003" y="171"/>
                    <a:pt x="2802" y="105"/>
                  </a:cubicBezTo>
                  <a:cubicBezTo>
                    <a:pt x="2624" y="33"/>
                    <a:pt x="2435" y="0"/>
                    <a:pt x="2253"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2"/>
            <p:cNvSpPr/>
            <p:nvPr/>
          </p:nvSpPr>
          <p:spPr>
            <a:xfrm>
              <a:off x="2266800" y="3040950"/>
              <a:ext cx="3016325" cy="953875"/>
            </a:xfrm>
            <a:custGeom>
              <a:avLst/>
              <a:gdLst/>
              <a:ahLst/>
              <a:cxnLst/>
              <a:rect l="l" t="t" r="r" b="b"/>
              <a:pathLst>
                <a:path w="120653" h="38155" extrusionOk="0">
                  <a:moveTo>
                    <a:pt x="85661" y="1668"/>
                  </a:moveTo>
                  <a:lnTo>
                    <a:pt x="85936" y="1714"/>
                  </a:lnTo>
                  <a:lnTo>
                    <a:pt x="85936" y="1714"/>
                  </a:lnTo>
                  <a:cubicBezTo>
                    <a:pt x="85754" y="1683"/>
                    <a:pt x="85661" y="1668"/>
                    <a:pt x="85661" y="1668"/>
                  </a:cubicBezTo>
                  <a:close/>
                  <a:moveTo>
                    <a:pt x="85936" y="1714"/>
                  </a:moveTo>
                  <a:lnTo>
                    <a:pt x="85936" y="1714"/>
                  </a:lnTo>
                  <a:cubicBezTo>
                    <a:pt x="86030" y="1730"/>
                    <a:pt x="86148" y="1751"/>
                    <a:pt x="86289" y="1775"/>
                  </a:cubicBezTo>
                  <a:lnTo>
                    <a:pt x="86289" y="1775"/>
                  </a:lnTo>
                  <a:cubicBezTo>
                    <a:pt x="86280" y="1773"/>
                    <a:pt x="86271" y="1771"/>
                    <a:pt x="86262" y="1769"/>
                  </a:cubicBezTo>
                  <a:lnTo>
                    <a:pt x="85936" y="1714"/>
                  </a:lnTo>
                  <a:close/>
                  <a:moveTo>
                    <a:pt x="86289" y="1775"/>
                  </a:moveTo>
                  <a:cubicBezTo>
                    <a:pt x="86689" y="1873"/>
                    <a:pt x="87281" y="1972"/>
                    <a:pt x="88063" y="2102"/>
                  </a:cubicBezTo>
                  <a:cubicBezTo>
                    <a:pt x="87289" y="1954"/>
                    <a:pt x="86693" y="1846"/>
                    <a:pt x="86289" y="1775"/>
                  </a:cubicBezTo>
                  <a:close/>
                  <a:moveTo>
                    <a:pt x="57908" y="1"/>
                  </a:moveTo>
                  <a:cubicBezTo>
                    <a:pt x="56307" y="1"/>
                    <a:pt x="53939" y="67"/>
                    <a:pt x="50903" y="201"/>
                  </a:cubicBezTo>
                  <a:cubicBezTo>
                    <a:pt x="47868" y="334"/>
                    <a:pt x="44165" y="601"/>
                    <a:pt x="39862" y="1068"/>
                  </a:cubicBezTo>
                  <a:cubicBezTo>
                    <a:pt x="37727" y="1335"/>
                    <a:pt x="35425" y="1635"/>
                    <a:pt x="32990" y="2002"/>
                  </a:cubicBezTo>
                  <a:cubicBezTo>
                    <a:pt x="30589" y="2402"/>
                    <a:pt x="28020" y="2869"/>
                    <a:pt x="25385" y="3470"/>
                  </a:cubicBezTo>
                  <a:cubicBezTo>
                    <a:pt x="22716" y="4070"/>
                    <a:pt x="19981" y="4804"/>
                    <a:pt x="17146" y="5705"/>
                  </a:cubicBezTo>
                  <a:cubicBezTo>
                    <a:pt x="14210" y="6639"/>
                    <a:pt x="11342" y="7806"/>
                    <a:pt x="8573" y="9207"/>
                  </a:cubicBezTo>
                  <a:cubicBezTo>
                    <a:pt x="7139" y="9974"/>
                    <a:pt x="5771" y="10842"/>
                    <a:pt x="4470" y="11842"/>
                  </a:cubicBezTo>
                  <a:cubicBezTo>
                    <a:pt x="3102" y="12843"/>
                    <a:pt x="1968" y="14111"/>
                    <a:pt x="1068" y="15545"/>
                  </a:cubicBezTo>
                  <a:cubicBezTo>
                    <a:pt x="967" y="15745"/>
                    <a:pt x="867" y="15945"/>
                    <a:pt x="767" y="16112"/>
                  </a:cubicBezTo>
                  <a:lnTo>
                    <a:pt x="500" y="16713"/>
                  </a:lnTo>
                  <a:lnTo>
                    <a:pt x="400" y="17046"/>
                  </a:lnTo>
                  <a:cubicBezTo>
                    <a:pt x="367" y="17146"/>
                    <a:pt x="334" y="17246"/>
                    <a:pt x="300" y="17346"/>
                  </a:cubicBezTo>
                  <a:lnTo>
                    <a:pt x="167" y="17980"/>
                  </a:lnTo>
                  <a:cubicBezTo>
                    <a:pt x="0" y="18847"/>
                    <a:pt x="67" y="19748"/>
                    <a:pt x="267" y="20615"/>
                  </a:cubicBezTo>
                  <a:cubicBezTo>
                    <a:pt x="701" y="22350"/>
                    <a:pt x="1835" y="23818"/>
                    <a:pt x="3136" y="25085"/>
                  </a:cubicBezTo>
                  <a:cubicBezTo>
                    <a:pt x="5771" y="27554"/>
                    <a:pt x="9140" y="29288"/>
                    <a:pt x="12576" y="30723"/>
                  </a:cubicBezTo>
                  <a:cubicBezTo>
                    <a:pt x="16145" y="32157"/>
                    <a:pt x="19848" y="33324"/>
                    <a:pt x="23584" y="34192"/>
                  </a:cubicBezTo>
                  <a:cubicBezTo>
                    <a:pt x="31456" y="36060"/>
                    <a:pt x="39462" y="37227"/>
                    <a:pt x="47534" y="37728"/>
                  </a:cubicBezTo>
                  <a:cubicBezTo>
                    <a:pt x="51822" y="38012"/>
                    <a:pt x="56128" y="38155"/>
                    <a:pt x="60433" y="38155"/>
                  </a:cubicBezTo>
                  <a:cubicBezTo>
                    <a:pt x="64200" y="38155"/>
                    <a:pt x="67966" y="38046"/>
                    <a:pt x="71718" y="37828"/>
                  </a:cubicBezTo>
                  <a:cubicBezTo>
                    <a:pt x="79257" y="37394"/>
                    <a:pt x="86729" y="36427"/>
                    <a:pt x="94101" y="34892"/>
                  </a:cubicBezTo>
                  <a:cubicBezTo>
                    <a:pt x="97536" y="34192"/>
                    <a:pt x="100905" y="33258"/>
                    <a:pt x="104241" y="32157"/>
                  </a:cubicBezTo>
                  <a:cubicBezTo>
                    <a:pt x="107377" y="31123"/>
                    <a:pt x="110412" y="29789"/>
                    <a:pt x="113314" y="28187"/>
                  </a:cubicBezTo>
                  <a:cubicBezTo>
                    <a:pt x="114682" y="27387"/>
                    <a:pt x="115950" y="26486"/>
                    <a:pt x="117150" y="25452"/>
                  </a:cubicBezTo>
                  <a:cubicBezTo>
                    <a:pt x="118318" y="24451"/>
                    <a:pt x="119285" y="23251"/>
                    <a:pt x="119952" y="21883"/>
                  </a:cubicBezTo>
                  <a:lnTo>
                    <a:pt x="120153" y="21349"/>
                  </a:lnTo>
                  <a:cubicBezTo>
                    <a:pt x="120253" y="21182"/>
                    <a:pt x="120286" y="20982"/>
                    <a:pt x="120353" y="20815"/>
                  </a:cubicBezTo>
                  <a:lnTo>
                    <a:pt x="120486" y="20282"/>
                  </a:lnTo>
                  <a:cubicBezTo>
                    <a:pt x="120486" y="20182"/>
                    <a:pt x="120519" y="20115"/>
                    <a:pt x="120519" y="20015"/>
                  </a:cubicBezTo>
                  <a:lnTo>
                    <a:pt x="120553" y="19748"/>
                  </a:lnTo>
                  <a:cubicBezTo>
                    <a:pt x="120653" y="19014"/>
                    <a:pt x="120586" y="18280"/>
                    <a:pt x="120386" y="17580"/>
                  </a:cubicBezTo>
                  <a:cubicBezTo>
                    <a:pt x="120186" y="16879"/>
                    <a:pt x="119852" y="16246"/>
                    <a:pt x="119485" y="15645"/>
                  </a:cubicBezTo>
                  <a:cubicBezTo>
                    <a:pt x="119085" y="15078"/>
                    <a:pt x="118651" y="14544"/>
                    <a:pt x="118151" y="14044"/>
                  </a:cubicBezTo>
                  <a:cubicBezTo>
                    <a:pt x="117217" y="13077"/>
                    <a:pt x="116183" y="12243"/>
                    <a:pt x="115082" y="11509"/>
                  </a:cubicBezTo>
                  <a:cubicBezTo>
                    <a:pt x="114048" y="10808"/>
                    <a:pt x="112947" y="10141"/>
                    <a:pt x="111813" y="9574"/>
                  </a:cubicBezTo>
                  <a:cubicBezTo>
                    <a:pt x="109778" y="8507"/>
                    <a:pt x="107677" y="7573"/>
                    <a:pt x="105509" y="6772"/>
                  </a:cubicBezTo>
                  <a:cubicBezTo>
                    <a:pt x="102040" y="5505"/>
                    <a:pt x="98504" y="4404"/>
                    <a:pt x="94901" y="3536"/>
                  </a:cubicBezTo>
                  <a:cubicBezTo>
                    <a:pt x="91932" y="2836"/>
                    <a:pt x="89631" y="2369"/>
                    <a:pt x="88063" y="2102"/>
                  </a:cubicBezTo>
                  <a:lnTo>
                    <a:pt x="88063" y="2102"/>
                  </a:lnTo>
                  <a:cubicBezTo>
                    <a:pt x="89631" y="2436"/>
                    <a:pt x="91932" y="2903"/>
                    <a:pt x="94868" y="3637"/>
                  </a:cubicBezTo>
                  <a:cubicBezTo>
                    <a:pt x="98470" y="4504"/>
                    <a:pt x="102006" y="5605"/>
                    <a:pt x="105442" y="6872"/>
                  </a:cubicBezTo>
                  <a:cubicBezTo>
                    <a:pt x="107610" y="7673"/>
                    <a:pt x="109712" y="8640"/>
                    <a:pt x="111747" y="9708"/>
                  </a:cubicBezTo>
                  <a:cubicBezTo>
                    <a:pt x="112881" y="10275"/>
                    <a:pt x="113948" y="10908"/>
                    <a:pt x="114982" y="11609"/>
                  </a:cubicBezTo>
                  <a:cubicBezTo>
                    <a:pt x="116083" y="12343"/>
                    <a:pt x="117117" y="13177"/>
                    <a:pt x="118051" y="14111"/>
                  </a:cubicBezTo>
                  <a:cubicBezTo>
                    <a:pt x="118518" y="14611"/>
                    <a:pt x="118952" y="15145"/>
                    <a:pt x="119352" y="15712"/>
                  </a:cubicBezTo>
                  <a:cubicBezTo>
                    <a:pt x="119719" y="16279"/>
                    <a:pt x="120019" y="16913"/>
                    <a:pt x="120219" y="17580"/>
                  </a:cubicBezTo>
                  <a:cubicBezTo>
                    <a:pt x="120419" y="18280"/>
                    <a:pt x="120486" y="18981"/>
                    <a:pt x="120386" y="19681"/>
                  </a:cubicBezTo>
                  <a:lnTo>
                    <a:pt x="120386" y="19948"/>
                  </a:lnTo>
                  <a:cubicBezTo>
                    <a:pt x="120386" y="20015"/>
                    <a:pt x="120353" y="20115"/>
                    <a:pt x="120319" y="20215"/>
                  </a:cubicBezTo>
                  <a:lnTo>
                    <a:pt x="120186" y="20715"/>
                  </a:lnTo>
                  <a:cubicBezTo>
                    <a:pt x="120153" y="20916"/>
                    <a:pt x="120086" y="21082"/>
                    <a:pt x="120019" y="21249"/>
                  </a:cubicBezTo>
                  <a:lnTo>
                    <a:pt x="119819" y="21749"/>
                  </a:lnTo>
                  <a:cubicBezTo>
                    <a:pt x="119152" y="23117"/>
                    <a:pt x="118218" y="24318"/>
                    <a:pt x="117050" y="25285"/>
                  </a:cubicBezTo>
                  <a:cubicBezTo>
                    <a:pt x="115849" y="26286"/>
                    <a:pt x="114582" y="27220"/>
                    <a:pt x="113248" y="27987"/>
                  </a:cubicBezTo>
                  <a:cubicBezTo>
                    <a:pt x="110346" y="29588"/>
                    <a:pt x="107310" y="30923"/>
                    <a:pt x="104174" y="31923"/>
                  </a:cubicBezTo>
                  <a:cubicBezTo>
                    <a:pt x="100872" y="33024"/>
                    <a:pt x="97470" y="33958"/>
                    <a:pt x="94067" y="34659"/>
                  </a:cubicBezTo>
                  <a:cubicBezTo>
                    <a:pt x="86695" y="36193"/>
                    <a:pt x="79223" y="37161"/>
                    <a:pt x="71718" y="37594"/>
                  </a:cubicBezTo>
                  <a:cubicBezTo>
                    <a:pt x="67966" y="37812"/>
                    <a:pt x="64208" y="37921"/>
                    <a:pt x="60445" y="37921"/>
                  </a:cubicBezTo>
                  <a:cubicBezTo>
                    <a:pt x="56145" y="37921"/>
                    <a:pt x="51839" y="37779"/>
                    <a:pt x="47534" y="37494"/>
                  </a:cubicBezTo>
                  <a:cubicBezTo>
                    <a:pt x="39495" y="36994"/>
                    <a:pt x="31489" y="35826"/>
                    <a:pt x="23650" y="33958"/>
                  </a:cubicBezTo>
                  <a:cubicBezTo>
                    <a:pt x="19914" y="33091"/>
                    <a:pt x="16245" y="31923"/>
                    <a:pt x="12676" y="30522"/>
                  </a:cubicBezTo>
                  <a:cubicBezTo>
                    <a:pt x="9240" y="29088"/>
                    <a:pt x="5904" y="27354"/>
                    <a:pt x="3269" y="24918"/>
                  </a:cubicBezTo>
                  <a:cubicBezTo>
                    <a:pt x="2002" y="23684"/>
                    <a:pt x="901" y="22216"/>
                    <a:pt x="467" y="20549"/>
                  </a:cubicBezTo>
                  <a:cubicBezTo>
                    <a:pt x="267" y="19715"/>
                    <a:pt x="234" y="18847"/>
                    <a:pt x="367" y="17980"/>
                  </a:cubicBezTo>
                  <a:lnTo>
                    <a:pt x="500" y="17380"/>
                  </a:lnTo>
                  <a:cubicBezTo>
                    <a:pt x="534" y="17280"/>
                    <a:pt x="534" y="17180"/>
                    <a:pt x="567" y="17079"/>
                  </a:cubicBezTo>
                  <a:lnTo>
                    <a:pt x="701" y="16779"/>
                  </a:lnTo>
                  <a:lnTo>
                    <a:pt x="934" y="16179"/>
                  </a:lnTo>
                  <a:cubicBezTo>
                    <a:pt x="1034" y="15979"/>
                    <a:pt x="1134" y="15812"/>
                    <a:pt x="1234" y="15645"/>
                  </a:cubicBezTo>
                  <a:cubicBezTo>
                    <a:pt x="2102" y="14211"/>
                    <a:pt x="3236" y="12977"/>
                    <a:pt x="4570" y="11976"/>
                  </a:cubicBezTo>
                  <a:cubicBezTo>
                    <a:pt x="5871" y="10975"/>
                    <a:pt x="7239" y="10108"/>
                    <a:pt x="8673" y="9341"/>
                  </a:cubicBezTo>
                  <a:cubicBezTo>
                    <a:pt x="11408" y="7940"/>
                    <a:pt x="14244" y="6772"/>
                    <a:pt x="17179" y="5838"/>
                  </a:cubicBezTo>
                  <a:cubicBezTo>
                    <a:pt x="19981" y="4904"/>
                    <a:pt x="22783" y="4204"/>
                    <a:pt x="25418" y="3603"/>
                  </a:cubicBezTo>
                  <a:cubicBezTo>
                    <a:pt x="28053" y="3003"/>
                    <a:pt x="30622" y="2536"/>
                    <a:pt x="33024" y="2135"/>
                  </a:cubicBezTo>
                  <a:cubicBezTo>
                    <a:pt x="35425" y="1735"/>
                    <a:pt x="37727" y="1435"/>
                    <a:pt x="39862" y="1168"/>
                  </a:cubicBezTo>
                  <a:cubicBezTo>
                    <a:pt x="44165" y="668"/>
                    <a:pt x="47868" y="401"/>
                    <a:pt x="50903" y="267"/>
                  </a:cubicBezTo>
                  <a:cubicBezTo>
                    <a:pt x="53939" y="101"/>
                    <a:pt x="56307" y="67"/>
                    <a:pt x="57908" y="34"/>
                  </a:cubicBezTo>
                  <a:lnTo>
                    <a:pt x="59709" y="1"/>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2"/>
            <p:cNvSpPr/>
            <p:nvPr/>
          </p:nvSpPr>
          <p:spPr>
            <a:xfrm>
              <a:off x="2037450" y="2176175"/>
              <a:ext cx="3551725" cy="1121950"/>
            </a:xfrm>
            <a:custGeom>
              <a:avLst/>
              <a:gdLst/>
              <a:ahLst/>
              <a:cxnLst/>
              <a:rect l="l" t="t" r="r" b="b"/>
              <a:pathLst>
                <a:path w="142069" h="44878" extrusionOk="0">
                  <a:moveTo>
                    <a:pt x="71819" y="0"/>
                  </a:moveTo>
                  <a:lnTo>
                    <a:pt x="73920" y="67"/>
                  </a:lnTo>
                  <a:cubicBezTo>
                    <a:pt x="75755" y="100"/>
                    <a:pt x="78490" y="100"/>
                    <a:pt x="81993" y="300"/>
                  </a:cubicBezTo>
                  <a:cubicBezTo>
                    <a:pt x="91900" y="734"/>
                    <a:pt x="101740" y="2002"/>
                    <a:pt x="111447" y="4036"/>
                  </a:cubicBezTo>
                  <a:cubicBezTo>
                    <a:pt x="114483" y="4704"/>
                    <a:pt x="117685" y="5537"/>
                    <a:pt x="120954" y="6538"/>
                  </a:cubicBezTo>
                  <a:cubicBezTo>
                    <a:pt x="124356" y="7572"/>
                    <a:pt x="127659" y="8873"/>
                    <a:pt x="130861" y="10441"/>
                  </a:cubicBezTo>
                  <a:cubicBezTo>
                    <a:pt x="132529" y="11275"/>
                    <a:pt x="134163" y="12209"/>
                    <a:pt x="135698" y="13276"/>
                  </a:cubicBezTo>
                  <a:cubicBezTo>
                    <a:pt x="137299" y="14344"/>
                    <a:pt x="138733" y="15678"/>
                    <a:pt x="139934" y="17179"/>
                  </a:cubicBezTo>
                  <a:cubicBezTo>
                    <a:pt x="140535" y="17946"/>
                    <a:pt x="141002" y="18814"/>
                    <a:pt x="141368" y="19714"/>
                  </a:cubicBezTo>
                  <a:cubicBezTo>
                    <a:pt x="141469" y="19948"/>
                    <a:pt x="141535" y="20181"/>
                    <a:pt x="141602" y="20448"/>
                  </a:cubicBezTo>
                  <a:lnTo>
                    <a:pt x="141769" y="21149"/>
                  </a:lnTo>
                  <a:cubicBezTo>
                    <a:pt x="141802" y="21415"/>
                    <a:pt x="141835" y="21649"/>
                    <a:pt x="141835" y="21882"/>
                  </a:cubicBezTo>
                  <a:cubicBezTo>
                    <a:pt x="141869" y="22149"/>
                    <a:pt x="141869" y="22383"/>
                    <a:pt x="141869" y="22650"/>
                  </a:cubicBezTo>
                  <a:cubicBezTo>
                    <a:pt x="141802" y="24651"/>
                    <a:pt x="140835" y="26553"/>
                    <a:pt x="139500" y="28120"/>
                  </a:cubicBezTo>
                  <a:cubicBezTo>
                    <a:pt x="138133" y="29688"/>
                    <a:pt x="136498" y="31022"/>
                    <a:pt x="134730" y="32157"/>
                  </a:cubicBezTo>
                  <a:cubicBezTo>
                    <a:pt x="132929" y="33291"/>
                    <a:pt x="131061" y="34291"/>
                    <a:pt x="129093" y="35159"/>
                  </a:cubicBezTo>
                  <a:cubicBezTo>
                    <a:pt x="125057" y="36927"/>
                    <a:pt x="120854" y="38361"/>
                    <a:pt x="116551" y="39462"/>
                  </a:cubicBezTo>
                  <a:cubicBezTo>
                    <a:pt x="107845" y="41730"/>
                    <a:pt x="98571" y="43131"/>
                    <a:pt x="89031" y="43932"/>
                  </a:cubicBezTo>
                  <a:cubicBezTo>
                    <a:pt x="83085" y="44422"/>
                    <a:pt x="77126" y="44667"/>
                    <a:pt x="71170" y="44667"/>
                  </a:cubicBezTo>
                  <a:cubicBezTo>
                    <a:pt x="67804" y="44667"/>
                    <a:pt x="64439" y="44589"/>
                    <a:pt x="61078" y="44432"/>
                  </a:cubicBezTo>
                  <a:cubicBezTo>
                    <a:pt x="52405" y="44065"/>
                    <a:pt x="43765" y="43131"/>
                    <a:pt x="35226" y="41597"/>
                  </a:cubicBezTo>
                  <a:cubicBezTo>
                    <a:pt x="27087" y="40062"/>
                    <a:pt x="19448" y="37994"/>
                    <a:pt x="12710" y="34959"/>
                  </a:cubicBezTo>
                  <a:cubicBezTo>
                    <a:pt x="9374" y="33424"/>
                    <a:pt x="6239" y="31623"/>
                    <a:pt x="3770" y="29254"/>
                  </a:cubicBezTo>
                  <a:cubicBezTo>
                    <a:pt x="2569" y="28120"/>
                    <a:pt x="1569" y="26753"/>
                    <a:pt x="902" y="25218"/>
                  </a:cubicBezTo>
                  <a:cubicBezTo>
                    <a:pt x="268" y="23750"/>
                    <a:pt x="168" y="22083"/>
                    <a:pt x="568" y="20548"/>
                  </a:cubicBezTo>
                  <a:cubicBezTo>
                    <a:pt x="968" y="19080"/>
                    <a:pt x="1702" y="17713"/>
                    <a:pt x="2703" y="16579"/>
                  </a:cubicBezTo>
                  <a:cubicBezTo>
                    <a:pt x="3670" y="15478"/>
                    <a:pt x="4738" y="14511"/>
                    <a:pt x="5905" y="13677"/>
                  </a:cubicBezTo>
                  <a:cubicBezTo>
                    <a:pt x="7006" y="12843"/>
                    <a:pt x="8173" y="12109"/>
                    <a:pt x="9374" y="11442"/>
                  </a:cubicBezTo>
                  <a:cubicBezTo>
                    <a:pt x="10508" y="10775"/>
                    <a:pt x="11676" y="10207"/>
                    <a:pt x="12810" y="9707"/>
                  </a:cubicBezTo>
                  <a:cubicBezTo>
                    <a:pt x="16713" y="7973"/>
                    <a:pt x="20716" y="6538"/>
                    <a:pt x="24819" y="5437"/>
                  </a:cubicBezTo>
                  <a:cubicBezTo>
                    <a:pt x="28221" y="4503"/>
                    <a:pt x="30890" y="3936"/>
                    <a:pt x="32691" y="3569"/>
                  </a:cubicBezTo>
                  <a:cubicBezTo>
                    <a:pt x="33592" y="3369"/>
                    <a:pt x="34292" y="3236"/>
                    <a:pt x="34759" y="3136"/>
                  </a:cubicBezTo>
                  <a:cubicBezTo>
                    <a:pt x="35193" y="3069"/>
                    <a:pt x="35459" y="3002"/>
                    <a:pt x="35460" y="3002"/>
                  </a:cubicBezTo>
                  <a:lnTo>
                    <a:pt x="35460" y="3002"/>
                  </a:lnTo>
                  <a:cubicBezTo>
                    <a:pt x="35459" y="3002"/>
                    <a:pt x="34525" y="3136"/>
                    <a:pt x="32724" y="3503"/>
                  </a:cubicBezTo>
                  <a:cubicBezTo>
                    <a:pt x="30890" y="3870"/>
                    <a:pt x="28221" y="4437"/>
                    <a:pt x="24852" y="5337"/>
                  </a:cubicBezTo>
                  <a:cubicBezTo>
                    <a:pt x="20716" y="6438"/>
                    <a:pt x="16679" y="7839"/>
                    <a:pt x="12777" y="9574"/>
                  </a:cubicBezTo>
                  <a:cubicBezTo>
                    <a:pt x="11643" y="10107"/>
                    <a:pt x="10475" y="10674"/>
                    <a:pt x="9308" y="11308"/>
                  </a:cubicBezTo>
                  <a:cubicBezTo>
                    <a:pt x="8107" y="11975"/>
                    <a:pt x="6973" y="12709"/>
                    <a:pt x="5838" y="13543"/>
                  </a:cubicBezTo>
                  <a:cubicBezTo>
                    <a:pt x="4671" y="14377"/>
                    <a:pt x="3570" y="15378"/>
                    <a:pt x="2636" y="16479"/>
                  </a:cubicBezTo>
                  <a:cubicBezTo>
                    <a:pt x="1602" y="17646"/>
                    <a:pt x="835" y="19014"/>
                    <a:pt x="435" y="20515"/>
                  </a:cubicBezTo>
                  <a:cubicBezTo>
                    <a:pt x="1" y="22083"/>
                    <a:pt x="134" y="23784"/>
                    <a:pt x="768" y="25285"/>
                  </a:cubicBezTo>
                  <a:cubicBezTo>
                    <a:pt x="1435" y="26819"/>
                    <a:pt x="2436" y="28220"/>
                    <a:pt x="3704" y="29388"/>
                  </a:cubicBezTo>
                  <a:cubicBezTo>
                    <a:pt x="6172" y="31756"/>
                    <a:pt x="9341" y="33558"/>
                    <a:pt x="12677" y="35125"/>
                  </a:cubicBezTo>
                  <a:cubicBezTo>
                    <a:pt x="19381" y="38194"/>
                    <a:pt x="27087" y="40262"/>
                    <a:pt x="35226" y="41797"/>
                  </a:cubicBezTo>
                  <a:cubicBezTo>
                    <a:pt x="43765" y="43331"/>
                    <a:pt x="52405" y="44299"/>
                    <a:pt x="61078" y="44665"/>
                  </a:cubicBezTo>
                  <a:cubicBezTo>
                    <a:pt x="64363" y="44807"/>
                    <a:pt x="67651" y="44877"/>
                    <a:pt x="70941" y="44877"/>
                  </a:cubicBezTo>
                  <a:cubicBezTo>
                    <a:pt x="76973" y="44877"/>
                    <a:pt x="83009" y="44640"/>
                    <a:pt x="89031" y="44165"/>
                  </a:cubicBezTo>
                  <a:cubicBezTo>
                    <a:pt x="98571" y="43365"/>
                    <a:pt x="107845" y="41964"/>
                    <a:pt x="116584" y="39662"/>
                  </a:cubicBezTo>
                  <a:cubicBezTo>
                    <a:pt x="120887" y="38561"/>
                    <a:pt x="125090" y="37127"/>
                    <a:pt x="129160" y="35359"/>
                  </a:cubicBezTo>
                  <a:cubicBezTo>
                    <a:pt x="131128" y="34458"/>
                    <a:pt x="133029" y="33457"/>
                    <a:pt x="134864" y="32290"/>
                  </a:cubicBezTo>
                  <a:cubicBezTo>
                    <a:pt x="136665" y="31189"/>
                    <a:pt x="138266" y="29822"/>
                    <a:pt x="139667" y="28220"/>
                  </a:cubicBezTo>
                  <a:cubicBezTo>
                    <a:pt x="140334" y="27453"/>
                    <a:pt x="140901" y="26553"/>
                    <a:pt x="141335" y="25619"/>
                  </a:cubicBezTo>
                  <a:cubicBezTo>
                    <a:pt x="141769" y="24684"/>
                    <a:pt x="142036" y="23650"/>
                    <a:pt x="142069" y="22650"/>
                  </a:cubicBezTo>
                  <a:cubicBezTo>
                    <a:pt x="142069" y="22383"/>
                    <a:pt x="142069" y="22116"/>
                    <a:pt x="142036" y="21882"/>
                  </a:cubicBezTo>
                  <a:cubicBezTo>
                    <a:pt x="142036" y="21616"/>
                    <a:pt x="142002" y="21349"/>
                    <a:pt x="141969" y="21115"/>
                  </a:cubicBezTo>
                  <a:lnTo>
                    <a:pt x="141802" y="20381"/>
                  </a:lnTo>
                  <a:cubicBezTo>
                    <a:pt x="141735" y="20115"/>
                    <a:pt x="141635" y="19881"/>
                    <a:pt x="141535" y="19648"/>
                  </a:cubicBezTo>
                  <a:cubicBezTo>
                    <a:pt x="141202" y="18714"/>
                    <a:pt x="140701" y="17846"/>
                    <a:pt x="140101" y="17046"/>
                  </a:cubicBezTo>
                  <a:cubicBezTo>
                    <a:pt x="138867" y="15545"/>
                    <a:pt x="137432" y="14210"/>
                    <a:pt x="135831" y="13110"/>
                  </a:cubicBezTo>
                  <a:cubicBezTo>
                    <a:pt x="134263" y="12042"/>
                    <a:pt x="132629" y="11108"/>
                    <a:pt x="130961" y="10308"/>
                  </a:cubicBezTo>
                  <a:cubicBezTo>
                    <a:pt x="127725" y="8740"/>
                    <a:pt x="124423" y="7439"/>
                    <a:pt x="120987" y="6405"/>
                  </a:cubicBezTo>
                  <a:cubicBezTo>
                    <a:pt x="117718" y="5371"/>
                    <a:pt x="114549" y="4570"/>
                    <a:pt x="111480" y="3903"/>
                  </a:cubicBezTo>
                  <a:cubicBezTo>
                    <a:pt x="101774" y="1868"/>
                    <a:pt x="91900" y="634"/>
                    <a:pt x="81993" y="200"/>
                  </a:cubicBezTo>
                  <a:cubicBezTo>
                    <a:pt x="78490" y="34"/>
                    <a:pt x="75755" y="34"/>
                    <a:pt x="7392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2"/>
            <p:cNvSpPr/>
            <p:nvPr/>
          </p:nvSpPr>
          <p:spPr>
            <a:xfrm>
              <a:off x="2544500" y="3789075"/>
              <a:ext cx="2520150" cy="797250"/>
            </a:xfrm>
            <a:custGeom>
              <a:avLst/>
              <a:gdLst/>
              <a:ahLst/>
              <a:cxnLst/>
              <a:rect l="l" t="t" r="r" b="b"/>
              <a:pathLst>
                <a:path w="100806" h="31890" extrusionOk="0">
                  <a:moveTo>
                    <a:pt x="48243" y="1"/>
                  </a:moveTo>
                  <a:cubicBezTo>
                    <a:pt x="45822" y="1"/>
                    <a:pt x="44532" y="30"/>
                    <a:pt x="44532" y="30"/>
                  </a:cubicBezTo>
                  <a:lnTo>
                    <a:pt x="52704" y="64"/>
                  </a:lnTo>
                  <a:cubicBezTo>
                    <a:pt x="60110" y="164"/>
                    <a:pt x="67482" y="831"/>
                    <a:pt x="74787" y="2065"/>
                  </a:cubicBezTo>
                  <a:cubicBezTo>
                    <a:pt x="77088" y="2499"/>
                    <a:pt x="79490" y="2999"/>
                    <a:pt x="81992" y="3633"/>
                  </a:cubicBezTo>
                  <a:cubicBezTo>
                    <a:pt x="84560" y="4267"/>
                    <a:pt x="87096" y="5101"/>
                    <a:pt x="89564" y="6068"/>
                  </a:cubicBezTo>
                  <a:cubicBezTo>
                    <a:pt x="92099" y="7069"/>
                    <a:pt x="94734" y="8303"/>
                    <a:pt x="97003" y="10138"/>
                  </a:cubicBezTo>
                  <a:cubicBezTo>
                    <a:pt x="98203" y="11038"/>
                    <a:pt x="99171" y="12172"/>
                    <a:pt x="99871" y="13473"/>
                  </a:cubicBezTo>
                  <a:cubicBezTo>
                    <a:pt x="100572" y="14841"/>
                    <a:pt x="100639" y="16442"/>
                    <a:pt x="100071" y="17876"/>
                  </a:cubicBezTo>
                  <a:cubicBezTo>
                    <a:pt x="99771" y="18577"/>
                    <a:pt x="99371" y="19244"/>
                    <a:pt x="98871" y="19845"/>
                  </a:cubicBezTo>
                  <a:cubicBezTo>
                    <a:pt x="98604" y="20145"/>
                    <a:pt x="98370" y="20445"/>
                    <a:pt x="98103" y="20712"/>
                  </a:cubicBezTo>
                  <a:cubicBezTo>
                    <a:pt x="97803" y="20979"/>
                    <a:pt x="97536" y="21279"/>
                    <a:pt x="97203" y="21512"/>
                  </a:cubicBezTo>
                  <a:cubicBezTo>
                    <a:pt x="95969" y="22513"/>
                    <a:pt x="94601" y="23380"/>
                    <a:pt x="93200" y="24114"/>
                  </a:cubicBezTo>
                  <a:cubicBezTo>
                    <a:pt x="90231" y="25582"/>
                    <a:pt x="87129" y="26749"/>
                    <a:pt x="83927" y="27617"/>
                  </a:cubicBezTo>
                  <a:cubicBezTo>
                    <a:pt x="77422" y="29451"/>
                    <a:pt x="70517" y="30552"/>
                    <a:pt x="63379" y="31153"/>
                  </a:cubicBezTo>
                  <a:cubicBezTo>
                    <a:pt x="59016" y="31530"/>
                    <a:pt x="54641" y="31723"/>
                    <a:pt x="50269" y="31723"/>
                  </a:cubicBezTo>
                  <a:cubicBezTo>
                    <a:pt x="47687" y="31723"/>
                    <a:pt x="45106" y="31656"/>
                    <a:pt x="42530" y="31520"/>
                  </a:cubicBezTo>
                  <a:cubicBezTo>
                    <a:pt x="36059" y="31253"/>
                    <a:pt x="29621" y="30486"/>
                    <a:pt x="23250" y="29218"/>
                  </a:cubicBezTo>
                  <a:cubicBezTo>
                    <a:pt x="20281" y="28651"/>
                    <a:pt x="17379" y="27884"/>
                    <a:pt x="14477" y="26983"/>
                  </a:cubicBezTo>
                  <a:cubicBezTo>
                    <a:pt x="11775" y="26149"/>
                    <a:pt x="9140" y="25048"/>
                    <a:pt x="6638" y="23714"/>
                  </a:cubicBezTo>
                  <a:cubicBezTo>
                    <a:pt x="5437" y="23047"/>
                    <a:pt x="4303" y="22313"/>
                    <a:pt x="3269" y="21446"/>
                  </a:cubicBezTo>
                  <a:cubicBezTo>
                    <a:pt x="2268" y="20645"/>
                    <a:pt x="1401" y="19644"/>
                    <a:pt x="767" y="18510"/>
                  </a:cubicBezTo>
                  <a:lnTo>
                    <a:pt x="667" y="18310"/>
                  </a:lnTo>
                  <a:lnTo>
                    <a:pt x="567" y="18077"/>
                  </a:lnTo>
                  <a:lnTo>
                    <a:pt x="400" y="17643"/>
                  </a:lnTo>
                  <a:cubicBezTo>
                    <a:pt x="300" y="17343"/>
                    <a:pt x="200" y="17043"/>
                    <a:pt x="133" y="16742"/>
                  </a:cubicBezTo>
                  <a:cubicBezTo>
                    <a:pt x="133" y="16409"/>
                    <a:pt x="67" y="16109"/>
                    <a:pt x="67" y="15808"/>
                  </a:cubicBezTo>
                  <a:lnTo>
                    <a:pt x="100" y="15341"/>
                  </a:lnTo>
                  <a:cubicBezTo>
                    <a:pt x="133" y="15208"/>
                    <a:pt x="167" y="15041"/>
                    <a:pt x="167" y="14908"/>
                  </a:cubicBezTo>
                  <a:cubicBezTo>
                    <a:pt x="300" y="14307"/>
                    <a:pt x="500" y="13740"/>
                    <a:pt x="801" y="13240"/>
                  </a:cubicBezTo>
                  <a:cubicBezTo>
                    <a:pt x="1067" y="12706"/>
                    <a:pt x="1434" y="12239"/>
                    <a:pt x="1801" y="11772"/>
                  </a:cubicBezTo>
                  <a:cubicBezTo>
                    <a:pt x="2569" y="10905"/>
                    <a:pt x="3436" y="10171"/>
                    <a:pt x="4370" y="9504"/>
                  </a:cubicBezTo>
                  <a:cubicBezTo>
                    <a:pt x="5237" y="8870"/>
                    <a:pt x="6171" y="8303"/>
                    <a:pt x="7138" y="7803"/>
                  </a:cubicBezTo>
                  <a:cubicBezTo>
                    <a:pt x="8906" y="6902"/>
                    <a:pt x="10708" y="6101"/>
                    <a:pt x="12576" y="5434"/>
                  </a:cubicBezTo>
                  <a:cubicBezTo>
                    <a:pt x="15578" y="4400"/>
                    <a:pt x="18647" y="3533"/>
                    <a:pt x="21749" y="2866"/>
                  </a:cubicBezTo>
                  <a:cubicBezTo>
                    <a:pt x="24317" y="2299"/>
                    <a:pt x="26319" y="1932"/>
                    <a:pt x="27686" y="1732"/>
                  </a:cubicBezTo>
                  <a:lnTo>
                    <a:pt x="29788" y="1398"/>
                  </a:lnTo>
                  <a:lnTo>
                    <a:pt x="29788" y="1398"/>
                  </a:lnTo>
                  <a:cubicBezTo>
                    <a:pt x="29788" y="1398"/>
                    <a:pt x="29021" y="1498"/>
                    <a:pt x="27686" y="1698"/>
                  </a:cubicBezTo>
                  <a:cubicBezTo>
                    <a:pt x="26319" y="1932"/>
                    <a:pt x="24317" y="2265"/>
                    <a:pt x="21749" y="2799"/>
                  </a:cubicBezTo>
                  <a:cubicBezTo>
                    <a:pt x="18613" y="3466"/>
                    <a:pt x="15544" y="4333"/>
                    <a:pt x="12542" y="5368"/>
                  </a:cubicBezTo>
                  <a:cubicBezTo>
                    <a:pt x="10674" y="6035"/>
                    <a:pt x="8873" y="6835"/>
                    <a:pt x="7105" y="7769"/>
                  </a:cubicBezTo>
                  <a:cubicBezTo>
                    <a:pt x="6138" y="8270"/>
                    <a:pt x="5204" y="8837"/>
                    <a:pt x="4336" y="9470"/>
                  </a:cubicBezTo>
                  <a:cubicBezTo>
                    <a:pt x="3369" y="10104"/>
                    <a:pt x="2535" y="10871"/>
                    <a:pt x="1768" y="11739"/>
                  </a:cubicBezTo>
                  <a:cubicBezTo>
                    <a:pt x="1368" y="12172"/>
                    <a:pt x="1034" y="12673"/>
                    <a:pt x="734" y="13206"/>
                  </a:cubicBezTo>
                  <a:cubicBezTo>
                    <a:pt x="434" y="13740"/>
                    <a:pt x="234" y="14307"/>
                    <a:pt x="100" y="14908"/>
                  </a:cubicBezTo>
                  <a:cubicBezTo>
                    <a:pt x="100" y="15074"/>
                    <a:pt x="33" y="15208"/>
                    <a:pt x="33" y="15375"/>
                  </a:cubicBezTo>
                  <a:lnTo>
                    <a:pt x="0" y="15842"/>
                  </a:lnTo>
                  <a:cubicBezTo>
                    <a:pt x="0" y="16142"/>
                    <a:pt x="0" y="16475"/>
                    <a:pt x="67" y="16776"/>
                  </a:cubicBezTo>
                  <a:cubicBezTo>
                    <a:pt x="167" y="17076"/>
                    <a:pt x="200" y="17409"/>
                    <a:pt x="300" y="17710"/>
                  </a:cubicBezTo>
                  <a:lnTo>
                    <a:pt x="500" y="18143"/>
                  </a:lnTo>
                  <a:lnTo>
                    <a:pt x="600" y="18377"/>
                  </a:lnTo>
                  <a:lnTo>
                    <a:pt x="701" y="18577"/>
                  </a:lnTo>
                  <a:cubicBezTo>
                    <a:pt x="1334" y="19711"/>
                    <a:pt x="2202" y="20745"/>
                    <a:pt x="3236" y="21579"/>
                  </a:cubicBezTo>
                  <a:cubicBezTo>
                    <a:pt x="4270" y="22413"/>
                    <a:pt x="5404" y="23180"/>
                    <a:pt x="6605" y="23847"/>
                  </a:cubicBezTo>
                  <a:cubicBezTo>
                    <a:pt x="9107" y="25182"/>
                    <a:pt x="11775" y="26282"/>
                    <a:pt x="14477" y="27116"/>
                  </a:cubicBezTo>
                  <a:cubicBezTo>
                    <a:pt x="17346" y="28050"/>
                    <a:pt x="20281" y="28784"/>
                    <a:pt x="23250" y="29385"/>
                  </a:cubicBezTo>
                  <a:cubicBezTo>
                    <a:pt x="29621" y="30619"/>
                    <a:pt x="36059" y="31420"/>
                    <a:pt x="42530" y="31686"/>
                  </a:cubicBezTo>
                  <a:cubicBezTo>
                    <a:pt x="45119" y="31823"/>
                    <a:pt x="47707" y="31890"/>
                    <a:pt x="50294" y="31890"/>
                  </a:cubicBezTo>
                  <a:cubicBezTo>
                    <a:pt x="54674" y="31890"/>
                    <a:pt x="59050" y="31697"/>
                    <a:pt x="63412" y="31319"/>
                  </a:cubicBezTo>
                  <a:cubicBezTo>
                    <a:pt x="70350" y="30786"/>
                    <a:pt x="77255" y="29618"/>
                    <a:pt x="83993" y="27784"/>
                  </a:cubicBezTo>
                  <a:cubicBezTo>
                    <a:pt x="87196" y="26916"/>
                    <a:pt x="90298" y="25715"/>
                    <a:pt x="93267" y="24248"/>
                  </a:cubicBezTo>
                  <a:cubicBezTo>
                    <a:pt x="94701" y="23514"/>
                    <a:pt x="96035" y="22647"/>
                    <a:pt x="97303" y="21646"/>
                  </a:cubicBezTo>
                  <a:cubicBezTo>
                    <a:pt x="97636" y="21379"/>
                    <a:pt x="97903" y="21112"/>
                    <a:pt x="98203" y="20845"/>
                  </a:cubicBezTo>
                  <a:cubicBezTo>
                    <a:pt x="98470" y="20578"/>
                    <a:pt x="98737" y="20245"/>
                    <a:pt x="99004" y="19978"/>
                  </a:cubicBezTo>
                  <a:cubicBezTo>
                    <a:pt x="99504" y="19344"/>
                    <a:pt x="99905" y="18677"/>
                    <a:pt x="100205" y="17943"/>
                  </a:cubicBezTo>
                  <a:cubicBezTo>
                    <a:pt x="100805" y="16509"/>
                    <a:pt x="100739" y="14841"/>
                    <a:pt x="100005" y="13473"/>
                  </a:cubicBezTo>
                  <a:cubicBezTo>
                    <a:pt x="99304" y="12139"/>
                    <a:pt x="98304" y="10972"/>
                    <a:pt x="97103" y="10071"/>
                  </a:cubicBezTo>
                  <a:cubicBezTo>
                    <a:pt x="94768" y="8236"/>
                    <a:pt x="92166" y="7002"/>
                    <a:pt x="89597" y="6001"/>
                  </a:cubicBezTo>
                  <a:cubicBezTo>
                    <a:pt x="87129" y="5001"/>
                    <a:pt x="84594" y="4200"/>
                    <a:pt x="81992" y="3533"/>
                  </a:cubicBezTo>
                  <a:cubicBezTo>
                    <a:pt x="79523" y="2899"/>
                    <a:pt x="77088" y="2399"/>
                    <a:pt x="74787" y="1998"/>
                  </a:cubicBezTo>
                  <a:cubicBezTo>
                    <a:pt x="67482" y="764"/>
                    <a:pt x="60110" y="97"/>
                    <a:pt x="52704" y="30"/>
                  </a:cubicBezTo>
                  <a:cubicBezTo>
                    <a:pt x="50948" y="8"/>
                    <a:pt x="49454" y="1"/>
                    <a:pt x="48243"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2"/>
            <p:cNvSpPr/>
            <p:nvPr/>
          </p:nvSpPr>
          <p:spPr>
            <a:xfrm>
              <a:off x="2895575" y="4499800"/>
              <a:ext cx="1754600" cy="555175"/>
            </a:xfrm>
            <a:custGeom>
              <a:avLst/>
              <a:gdLst/>
              <a:ahLst/>
              <a:cxnLst/>
              <a:rect l="l" t="t" r="r" b="b"/>
              <a:pathLst>
                <a:path w="70184" h="22207" extrusionOk="0">
                  <a:moveTo>
                    <a:pt x="70184" y="11096"/>
                  </a:moveTo>
                  <a:cubicBezTo>
                    <a:pt x="70150" y="11630"/>
                    <a:pt x="70050" y="12130"/>
                    <a:pt x="69850" y="12631"/>
                  </a:cubicBezTo>
                  <a:cubicBezTo>
                    <a:pt x="69950" y="12431"/>
                    <a:pt x="70017" y="12197"/>
                    <a:pt x="70084" y="11997"/>
                  </a:cubicBezTo>
                  <a:cubicBezTo>
                    <a:pt x="70117" y="11830"/>
                    <a:pt x="70150" y="11663"/>
                    <a:pt x="70150" y="11497"/>
                  </a:cubicBezTo>
                  <a:cubicBezTo>
                    <a:pt x="70184" y="11263"/>
                    <a:pt x="70184" y="11163"/>
                    <a:pt x="70184" y="11096"/>
                  </a:cubicBezTo>
                  <a:close/>
                  <a:moveTo>
                    <a:pt x="35203" y="1"/>
                  </a:moveTo>
                  <a:cubicBezTo>
                    <a:pt x="32347" y="1"/>
                    <a:pt x="29500" y="105"/>
                    <a:pt x="26653" y="322"/>
                  </a:cubicBezTo>
                  <a:cubicBezTo>
                    <a:pt x="24351" y="522"/>
                    <a:pt x="21983" y="789"/>
                    <a:pt x="19614" y="1156"/>
                  </a:cubicBezTo>
                  <a:cubicBezTo>
                    <a:pt x="17146" y="1523"/>
                    <a:pt x="14744" y="2057"/>
                    <a:pt x="12343" y="2690"/>
                  </a:cubicBezTo>
                  <a:cubicBezTo>
                    <a:pt x="11142" y="2991"/>
                    <a:pt x="9907" y="3391"/>
                    <a:pt x="8707" y="3824"/>
                  </a:cubicBezTo>
                  <a:cubicBezTo>
                    <a:pt x="7506" y="4291"/>
                    <a:pt x="6305" y="4792"/>
                    <a:pt x="5171" y="5392"/>
                  </a:cubicBezTo>
                  <a:cubicBezTo>
                    <a:pt x="4003" y="5993"/>
                    <a:pt x="2902" y="6727"/>
                    <a:pt x="1935" y="7627"/>
                  </a:cubicBezTo>
                  <a:cubicBezTo>
                    <a:pt x="1435" y="8061"/>
                    <a:pt x="1034" y="8595"/>
                    <a:pt x="701" y="9162"/>
                  </a:cubicBezTo>
                  <a:cubicBezTo>
                    <a:pt x="0" y="10362"/>
                    <a:pt x="0" y="11830"/>
                    <a:pt x="701" y="13031"/>
                  </a:cubicBezTo>
                  <a:cubicBezTo>
                    <a:pt x="1034" y="13598"/>
                    <a:pt x="1435" y="14132"/>
                    <a:pt x="1935" y="14599"/>
                  </a:cubicBezTo>
                  <a:cubicBezTo>
                    <a:pt x="2902" y="15466"/>
                    <a:pt x="3970" y="16233"/>
                    <a:pt x="5137" y="16834"/>
                  </a:cubicBezTo>
                  <a:cubicBezTo>
                    <a:pt x="6305" y="17401"/>
                    <a:pt x="7472" y="17935"/>
                    <a:pt x="8707" y="18368"/>
                  </a:cubicBezTo>
                  <a:cubicBezTo>
                    <a:pt x="9907" y="18802"/>
                    <a:pt x="11108" y="19202"/>
                    <a:pt x="12343" y="19502"/>
                  </a:cubicBezTo>
                  <a:cubicBezTo>
                    <a:pt x="14711" y="20169"/>
                    <a:pt x="17146" y="20670"/>
                    <a:pt x="19581" y="21037"/>
                  </a:cubicBezTo>
                  <a:cubicBezTo>
                    <a:pt x="21983" y="21437"/>
                    <a:pt x="24318" y="21704"/>
                    <a:pt x="26653" y="21871"/>
                  </a:cubicBezTo>
                  <a:cubicBezTo>
                    <a:pt x="29486" y="22089"/>
                    <a:pt x="32347" y="22207"/>
                    <a:pt x="35209" y="22207"/>
                  </a:cubicBezTo>
                  <a:cubicBezTo>
                    <a:pt x="36728" y="22207"/>
                    <a:pt x="38247" y="22174"/>
                    <a:pt x="39762" y="22104"/>
                  </a:cubicBezTo>
                  <a:cubicBezTo>
                    <a:pt x="43565" y="21971"/>
                    <a:pt x="47368" y="21570"/>
                    <a:pt x="51137" y="20970"/>
                  </a:cubicBezTo>
                  <a:cubicBezTo>
                    <a:pt x="58042" y="19869"/>
                    <a:pt x="63512" y="18035"/>
                    <a:pt x="66815" y="15866"/>
                  </a:cubicBezTo>
                  <a:cubicBezTo>
                    <a:pt x="68449" y="14799"/>
                    <a:pt x="69483" y="13598"/>
                    <a:pt x="69850" y="12631"/>
                  </a:cubicBezTo>
                  <a:lnTo>
                    <a:pt x="69850" y="12631"/>
                  </a:lnTo>
                  <a:cubicBezTo>
                    <a:pt x="69450" y="13598"/>
                    <a:pt x="68416" y="14766"/>
                    <a:pt x="66781" y="15833"/>
                  </a:cubicBezTo>
                  <a:cubicBezTo>
                    <a:pt x="63512" y="18001"/>
                    <a:pt x="58042" y="19803"/>
                    <a:pt x="51137" y="20937"/>
                  </a:cubicBezTo>
                  <a:cubicBezTo>
                    <a:pt x="47368" y="21537"/>
                    <a:pt x="43565" y="21904"/>
                    <a:pt x="39762" y="22037"/>
                  </a:cubicBezTo>
                  <a:cubicBezTo>
                    <a:pt x="38236" y="22107"/>
                    <a:pt x="36713" y="22140"/>
                    <a:pt x="35193" y="22140"/>
                  </a:cubicBezTo>
                  <a:cubicBezTo>
                    <a:pt x="32329" y="22140"/>
                    <a:pt x="29474" y="22022"/>
                    <a:pt x="26619" y="21804"/>
                  </a:cubicBezTo>
                  <a:cubicBezTo>
                    <a:pt x="24318" y="21604"/>
                    <a:pt x="21983" y="21337"/>
                    <a:pt x="19581" y="20970"/>
                  </a:cubicBezTo>
                  <a:cubicBezTo>
                    <a:pt x="17146" y="20603"/>
                    <a:pt x="14711" y="20069"/>
                    <a:pt x="12343" y="19436"/>
                  </a:cubicBezTo>
                  <a:cubicBezTo>
                    <a:pt x="11108" y="19135"/>
                    <a:pt x="9907" y="18735"/>
                    <a:pt x="8707" y="18301"/>
                  </a:cubicBezTo>
                  <a:cubicBezTo>
                    <a:pt x="7506" y="17868"/>
                    <a:pt x="6305" y="17334"/>
                    <a:pt x="5171" y="16767"/>
                  </a:cubicBezTo>
                  <a:cubicBezTo>
                    <a:pt x="4003" y="16167"/>
                    <a:pt x="2969" y="15399"/>
                    <a:pt x="2002" y="14532"/>
                  </a:cubicBezTo>
                  <a:cubicBezTo>
                    <a:pt x="1068" y="13631"/>
                    <a:pt x="234" y="12431"/>
                    <a:pt x="267" y="11096"/>
                  </a:cubicBezTo>
                  <a:cubicBezTo>
                    <a:pt x="301" y="9795"/>
                    <a:pt x="1068" y="8595"/>
                    <a:pt x="2002" y="7694"/>
                  </a:cubicBezTo>
                  <a:cubicBezTo>
                    <a:pt x="2969" y="6827"/>
                    <a:pt x="4037" y="6059"/>
                    <a:pt x="5204" y="5459"/>
                  </a:cubicBezTo>
                  <a:cubicBezTo>
                    <a:pt x="6372" y="4892"/>
                    <a:pt x="7539" y="4358"/>
                    <a:pt x="8740" y="3925"/>
                  </a:cubicBezTo>
                  <a:cubicBezTo>
                    <a:pt x="9941" y="3491"/>
                    <a:pt x="11175" y="3124"/>
                    <a:pt x="12376" y="2790"/>
                  </a:cubicBezTo>
                  <a:cubicBezTo>
                    <a:pt x="14744" y="2157"/>
                    <a:pt x="17179" y="1623"/>
                    <a:pt x="19614" y="1256"/>
                  </a:cubicBezTo>
                  <a:cubicBezTo>
                    <a:pt x="22016" y="856"/>
                    <a:pt x="24351" y="589"/>
                    <a:pt x="26653" y="422"/>
                  </a:cubicBezTo>
                  <a:cubicBezTo>
                    <a:pt x="29508" y="204"/>
                    <a:pt x="32362" y="86"/>
                    <a:pt x="35227" y="86"/>
                  </a:cubicBezTo>
                  <a:cubicBezTo>
                    <a:pt x="36746" y="86"/>
                    <a:pt x="38269" y="119"/>
                    <a:pt x="39795" y="188"/>
                  </a:cubicBezTo>
                  <a:cubicBezTo>
                    <a:pt x="43598" y="322"/>
                    <a:pt x="47368" y="689"/>
                    <a:pt x="51137" y="1289"/>
                  </a:cubicBezTo>
                  <a:cubicBezTo>
                    <a:pt x="58042" y="2390"/>
                    <a:pt x="63512" y="4225"/>
                    <a:pt x="66781" y="6360"/>
                  </a:cubicBezTo>
                  <a:cubicBezTo>
                    <a:pt x="68416" y="7460"/>
                    <a:pt x="69450" y="8628"/>
                    <a:pt x="69850" y="9595"/>
                  </a:cubicBezTo>
                  <a:cubicBezTo>
                    <a:pt x="70050" y="10062"/>
                    <a:pt x="70150" y="10596"/>
                    <a:pt x="70184" y="11096"/>
                  </a:cubicBezTo>
                  <a:cubicBezTo>
                    <a:pt x="70184" y="11063"/>
                    <a:pt x="70184" y="10930"/>
                    <a:pt x="70184" y="10696"/>
                  </a:cubicBezTo>
                  <a:cubicBezTo>
                    <a:pt x="70150" y="10529"/>
                    <a:pt x="70150" y="10362"/>
                    <a:pt x="70084" y="10196"/>
                  </a:cubicBezTo>
                  <a:cubicBezTo>
                    <a:pt x="70050" y="9996"/>
                    <a:pt x="69950" y="9762"/>
                    <a:pt x="69884" y="9562"/>
                  </a:cubicBezTo>
                  <a:cubicBezTo>
                    <a:pt x="69483" y="8595"/>
                    <a:pt x="68449" y="7394"/>
                    <a:pt x="66815" y="6326"/>
                  </a:cubicBezTo>
                  <a:cubicBezTo>
                    <a:pt x="63546" y="4158"/>
                    <a:pt x="58075" y="2323"/>
                    <a:pt x="51170" y="1223"/>
                  </a:cubicBezTo>
                  <a:cubicBezTo>
                    <a:pt x="47401" y="622"/>
                    <a:pt x="43598" y="255"/>
                    <a:pt x="39795" y="88"/>
                  </a:cubicBezTo>
                  <a:cubicBezTo>
                    <a:pt x="38261" y="30"/>
                    <a:pt x="36731" y="1"/>
                    <a:pt x="35203"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2"/>
            <p:cNvSpPr/>
            <p:nvPr/>
          </p:nvSpPr>
          <p:spPr>
            <a:xfrm>
              <a:off x="2269300" y="3127675"/>
              <a:ext cx="78400" cy="66450"/>
            </a:xfrm>
            <a:custGeom>
              <a:avLst/>
              <a:gdLst/>
              <a:ahLst/>
              <a:cxnLst/>
              <a:rect l="l" t="t" r="r" b="b"/>
              <a:pathLst>
                <a:path w="3136" h="2658" extrusionOk="0">
                  <a:moveTo>
                    <a:pt x="1801" y="1"/>
                  </a:moveTo>
                  <a:cubicBezTo>
                    <a:pt x="601" y="1"/>
                    <a:pt x="0" y="1435"/>
                    <a:pt x="834" y="2269"/>
                  </a:cubicBezTo>
                  <a:cubicBezTo>
                    <a:pt x="1103" y="2538"/>
                    <a:pt x="1434" y="2657"/>
                    <a:pt x="1760" y="2657"/>
                  </a:cubicBezTo>
                  <a:cubicBezTo>
                    <a:pt x="2447" y="2657"/>
                    <a:pt x="3113" y="2127"/>
                    <a:pt x="3136" y="1335"/>
                  </a:cubicBezTo>
                  <a:cubicBezTo>
                    <a:pt x="3136" y="601"/>
                    <a:pt x="2535" y="1"/>
                    <a:pt x="180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2"/>
            <p:cNvSpPr/>
            <p:nvPr/>
          </p:nvSpPr>
          <p:spPr>
            <a:xfrm>
              <a:off x="5290625" y="3150200"/>
              <a:ext cx="65900" cy="65900"/>
            </a:xfrm>
            <a:custGeom>
              <a:avLst/>
              <a:gdLst/>
              <a:ahLst/>
              <a:cxnLst/>
              <a:rect l="l" t="t" r="r" b="b"/>
              <a:pathLst>
                <a:path w="2636" h="2636" extrusionOk="0">
                  <a:moveTo>
                    <a:pt x="1301" y="0"/>
                  </a:moveTo>
                  <a:cubicBezTo>
                    <a:pt x="567" y="0"/>
                    <a:pt x="0" y="601"/>
                    <a:pt x="0" y="1335"/>
                  </a:cubicBezTo>
                  <a:cubicBezTo>
                    <a:pt x="0" y="2069"/>
                    <a:pt x="567" y="2636"/>
                    <a:pt x="1301" y="2636"/>
                  </a:cubicBezTo>
                  <a:cubicBezTo>
                    <a:pt x="2068" y="2636"/>
                    <a:pt x="2635" y="2069"/>
                    <a:pt x="2635" y="1335"/>
                  </a:cubicBezTo>
                  <a:cubicBezTo>
                    <a:pt x="2635" y="601"/>
                    <a:pt x="2068" y="0"/>
                    <a:pt x="130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2"/>
            <p:cNvSpPr/>
            <p:nvPr/>
          </p:nvSpPr>
          <p:spPr>
            <a:xfrm>
              <a:off x="3921300" y="4376075"/>
              <a:ext cx="78425" cy="67250"/>
            </a:xfrm>
            <a:custGeom>
              <a:avLst/>
              <a:gdLst/>
              <a:ahLst/>
              <a:cxnLst/>
              <a:rect l="l" t="t" r="r" b="b"/>
              <a:pathLst>
                <a:path w="3137" h="2690" extrusionOk="0">
                  <a:moveTo>
                    <a:pt x="1802" y="0"/>
                  </a:moveTo>
                  <a:cubicBezTo>
                    <a:pt x="601" y="0"/>
                    <a:pt x="1" y="1435"/>
                    <a:pt x="835" y="2302"/>
                  </a:cubicBezTo>
                  <a:cubicBezTo>
                    <a:pt x="1113" y="2569"/>
                    <a:pt x="1449" y="2689"/>
                    <a:pt x="1778" y="2689"/>
                  </a:cubicBezTo>
                  <a:cubicBezTo>
                    <a:pt x="2474" y="2689"/>
                    <a:pt x="3136" y="2151"/>
                    <a:pt x="3136" y="1335"/>
                  </a:cubicBezTo>
                  <a:cubicBezTo>
                    <a:pt x="3136" y="601"/>
                    <a:pt x="2536" y="0"/>
                    <a:pt x="1802"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2"/>
            <p:cNvSpPr/>
            <p:nvPr/>
          </p:nvSpPr>
          <p:spPr>
            <a:xfrm>
              <a:off x="2949775" y="3537975"/>
              <a:ext cx="39225" cy="32950"/>
            </a:xfrm>
            <a:custGeom>
              <a:avLst/>
              <a:gdLst/>
              <a:ahLst/>
              <a:cxnLst/>
              <a:rect l="l" t="t" r="r" b="b"/>
              <a:pathLst>
                <a:path w="1569" h="1318" extrusionOk="0">
                  <a:moveTo>
                    <a:pt x="901" y="0"/>
                  </a:moveTo>
                  <a:cubicBezTo>
                    <a:pt x="301" y="0"/>
                    <a:pt x="1" y="701"/>
                    <a:pt x="434" y="1135"/>
                  </a:cubicBezTo>
                  <a:cubicBezTo>
                    <a:pt x="561" y="1261"/>
                    <a:pt x="721" y="1318"/>
                    <a:pt x="881" y="1318"/>
                  </a:cubicBezTo>
                  <a:cubicBezTo>
                    <a:pt x="1226" y="1318"/>
                    <a:pt x="1568" y="1055"/>
                    <a:pt x="1568" y="668"/>
                  </a:cubicBezTo>
                  <a:cubicBezTo>
                    <a:pt x="1568" y="301"/>
                    <a:pt x="1268" y="0"/>
                    <a:pt x="90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2"/>
            <p:cNvSpPr/>
            <p:nvPr/>
          </p:nvSpPr>
          <p:spPr>
            <a:xfrm>
              <a:off x="5018750" y="3940775"/>
              <a:ext cx="39225" cy="33500"/>
            </a:xfrm>
            <a:custGeom>
              <a:avLst/>
              <a:gdLst/>
              <a:ahLst/>
              <a:cxnLst/>
              <a:rect l="l" t="t" r="r" b="b"/>
              <a:pathLst>
                <a:path w="1569" h="1340" extrusionOk="0">
                  <a:moveTo>
                    <a:pt x="901" y="0"/>
                  </a:moveTo>
                  <a:cubicBezTo>
                    <a:pt x="334" y="0"/>
                    <a:pt x="1" y="734"/>
                    <a:pt x="434" y="1134"/>
                  </a:cubicBezTo>
                  <a:cubicBezTo>
                    <a:pt x="576" y="1276"/>
                    <a:pt x="747" y="1339"/>
                    <a:pt x="912" y="1339"/>
                  </a:cubicBezTo>
                  <a:cubicBezTo>
                    <a:pt x="1251" y="1339"/>
                    <a:pt x="1568" y="1071"/>
                    <a:pt x="1568" y="667"/>
                  </a:cubicBezTo>
                  <a:cubicBezTo>
                    <a:pt x="1568" y="300"/>
                    <a:pt x="1268" y="0"/>
                    <a:pt x="901"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2"/>
            <p:cNvSpPr/>
            <p:nvPr/>
          </p:nvSpPr>
          <p:spPr>
            <a:xfrm>
              <a:off x="3705325" y="4710475"/>
              <a:ext cx="39200" cy="33525"/>
            </a:xfrm>
            <a:custGeom>
              <a:avLst/>
              <a:gdLst/>
              <a:ahLst/>
              <a:cxnLst/>
              <a:rect l="l" t="t" r="r" b="b"/>
              <a:pathLst>
                <a:path w="1568" h="1341" extrusionOk="0">
                  <a:moveTo>
                    <a:pt x="901" y="1"/>
                  </a:moveTo>
                  <a:cubicBezTo>
                    <a:pt x="300" y="1"/>
                    <a:pt x="0" y="701"/>
                    <a:pt x="400" y="1135"/>
                  </a:cubicBezTo>
                  <a:cubicBezTo>
                    <a:pt x="542" y="1277"/>
                    <a:pt x="713" y="1340"/>
                    <a:pt x="879" y="1340"/>
                  </a:cubicBezTo>
                  <a:cubicBezTo>
                    <a:pt x="1221" y="1340"/>
                    <a:pt x="1546" y="1072"/>
                    <a:pt x="1568" y="668"/>
                  </a:cubicBezTo>
                  <a:cubicBezTo>
                    <a:pt x="1568" y="301"/>
                    <a:pt x="1268" y="1"/>
                    <a:pt x="90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2"/>
            <p:cNvSpPr/>
            <p:nvPr/>
          </p:nvSpPr>
          <p:spPr>
            <a:xfrm>
              <a:off x="2868050" y="1805900"/>
              <a:ext cx="16700" cy="16700"/>
            </a:xfrm>
            <a:custGeom>
              <a:avLst/>
              <a:gdLst/>
              <a:ahLst/>
              <a:cxnLst/>
              <a:rect l="l" t="t" r="r" b="b"/>
              <a:pathLst>
                <a:path w="668" h="668" extrusionOk="0">
                  <a:moveTo>
                    <a:pt x="334" y="1"/>
                  </a:moveTo>
                  <a:cubicBezTo>
                    <a:pt x="134" y="1"/>
                    <a:pt x="1" y="134"/>
                    <a:pt x="1" y="334"/>
                  </a:cubicBezTo>
                  <a:cubicBezTo>
                    <a:pt x="1" y="501"/>
                    <a:pt x="134" y="668"/>
                    <a:pt x="334" y="668"/>
                  </a:cubicBezTo>
                  <a:cubicBezTo>
                    <a:pt x="501" y="668"/>
                    <a:pt x="668" y="501"/>
                    <a:pt x="668" y="334"/>
                  </a:cubicBezTo>
                  <a:cubicBezTo>
                    <a:pt x="668" y="134"/>
                    <a:pt x="501" y="1"/>
                    <a:pt x="33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2"/>
            <p:cNvSpPr/>
            <p:nvPr/>
          </p:nvSpPr>
          <p:spPr>
            <a:xfrm>
              <a:off x="3108225" y="2299600"/>
              <a:ext cx="1268425" cy="872025"/>
            </a:xfrm>
            <a:custGeom>
              <a:avLst/>
              <a:gdLst/>
              <a:ahLst/>
              <a:cxnLst/>
              <a:rect l="l" t="t" r="r" b="b"/>
              <a:pathLst>
                <a:path w="50737" h="34881" extrusionOk="0">
                  <a:moveTo>
                    <a:pt x="50703" y="0"/>
                  </a:moveTo>
                  <a:cubicBezTo>
                    <a:pt x="42295" y="2003"/>
                    <a:pt x="33281" y="3049"/>
                    <a:pt x="24000" y="3049"/>
                  </a:cubicBezTo>
                  <a:cubicBezTo>
                    <a:pt x="16124" y="3049"/>
                    <a:pt x="8055" y="2296"/>
                    <a:pt x="0" y="734"/>
                  </a:cubicBezTo>
                  <a:lnTo>
                    <a:pt x="0" y="734"/>
                  </a:lnTo>
                  <a:lnTo>
                    <a:pt x="2002" y="31789"/>
                  </a:lnTo>
                  <a:cubicBezTo>
                    <a:pt x="10646" y="33810"/>
                    <a:pt x="18927" y="34880"/>
                    <a:pt x="27108" y="34880"/>
                  </a:cubicBezTo>
                  <a:cubicBezTo>
                    <a:pt x="34998" y="34880"/>
                    <a:pt x="42795" y="33885"/>
                    <a:pt x="50737" y="31789"/>
                  </a:cubicBezTo>
                  <a:lnTo>
                    <a:pt x="50703"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2"/>
            <p:cNvSpPr/>
            <p:nvPr/>
          </p:nvSpPr>
          <p:spPr>
            <a:xfrm>
              <a:off x="3108225" y="2299600"/>
              <a:ext cx="1268425" cy="872025"/>
            </a:xfrm>
            <a:custGeom>
              <a:avLst/>
              <a:gdLst/>
              <a:ahLst/>
              <a:cxnLst/>
              <a:rect l="l" t="t" r="r" b="b"/>
              <a:pathLst>
                <a:path w="50737" h="34881" extrusionOk="0">
                  <a:moveTo>
                    <a:pt x="50703" y="0"/>
                  </a:moveTo>
                  <a:cubicBezTo>
                    <a:pt x="42295" y="2003"/>
                    <a:pt x="33281" y="3049"/>
                    <a:pt x="24000" y="3049"/>
                  </a:cubicBezTo>
                  <a:cubicBezTo>
                    <a:pt x="16124" y="3049"/>
                    <a:pt x="8055" y="2296"/>
                    <a:pt x="0" y="734"/>
                  </a:cubicBezTo>
                  <a:lnTo>
                    <a:pt x="0" y="734"/>
                  </a:lnTo>
                  <a:lnTo>
                    <a:pt x="2002" y="31789"/>
                  </a:lnTo>
                  <a:cubicBezTo>
                    <a:pt x="10646" y="33810"/>
                    <a:pt x="18927" y="34880"/>
                    <a:pt x="27108" y="34880"/>
                  </a:cubicBezTo>
                  <a:cubicBezTo>
                    <a:pt x="34998" y="34880"/>
                    <a:pt x="42795" y="33885"/>
                    <a:pt x="50737" y="31789"/>
                  </a:cubicBezTo>
                  <a:lnTo>
                    <a:pt x="507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2"/>
            <p:cNvSpPr/>
            <p:nvPr/>
          </p:nvSpPr>
          <p:spPr>
            <a:xfrm>
              <a:off x="3237475" y="2975900"/>
              <a:ext cx="1076625" cy="95375"/>
            </a:xfrm>
            <a:custGeom>
              <a:avLst/>
              <a:gdLst/>
              <a:ahLst/>
              <a:cxnLst/>
              <a:rect l="l" t="t" r="r" b="b"/>
              <a:pathLst>
                <a:path w="43065" h="3815" extrusionOk="0">
                  <a:moveTo>
                    <a:pt x="43065" y="1"/>
                  </a:moveTo>
                  <a:cubicBezTo>
                    <a:pt x="42998" y="1"/>
                    <a:pt x="42965" y="34"/>
                    <a:pt x="42931" y="34"/>
                  </a:cubicBezTo>
                  <a:lnTo>
                    <a:pt x="42598" y="168"/>
                  </a:lnTo>
                  <a:cubicBezTo>
                    <a:pt x="42331" y="234"/>
                    <a:pt x="41931" y="401"/>
                    <a:pt x="41397" y="568"/>
                  </a:cubicBezTo>
                  <a:cubicBezTo>
                    <a:pt x="40363" y="935"/>
                    <a:pt x="38829" y="1435"/>
                    <a:pt x="36927" y="1902"/>
                  </a:cubicBezTo>
                  <a:cubicBezTo>
                    <a:pt x="32300" y="3013"/>
                    <a:pt x="27558" y="3581"/>
                    <a:pt x="22781" y="3581"/>
                  </a:cubicBezTo>
                  <a:cubicBezTo>
                    <a:pt x="22393" y="3581"/>
                    <a:pt x="22005" y="3577"/>
                    <a:pt x="21616" y="3570"/>
                  </a:cubicBezTo>
                  <a:cubicBezTo>
                    <a:pt x="16479" y="3470"/>
                    <a:pt x="11342" y="2936"/>
                    <a:pt x="6305" y="2002"/>
                  </a:cubicBezTo>
                  <a:cubicBezTo>
                    <a:pt x="4371" y="1635"/>
                    <a:pt x="2769" y="1335"/>
                    <a:pt x="1702" y="1102"/>
                  </a:cubicBezTo>
                  <a:lnTo>
                    <a:pt x="468" y="835"/>
                  </a:lnTo>
                  <a:lnTo>
                    <a:pt x="134" y="801"/>
                  </a:lnTo>
                  <a:lnTo>
                    <a:pt x="1" y="801"/>
                  </a:lnTo>
                  <a:cubicBezTo>
                    <a:pt x="1" y="801"/>
                    <a:pt x="34" y="801"/>
                    <a:pt x="101" y="835"/>
                  </a:cubicBezTo>
                  <a:lnTo>
                    <a:pt x="434" y="901"/>
                  </a:lnTo>
                  <a:cubicBezTo>
                    <a:pt x="735" y="968"/>
                    <a:pt x="1168" y="1068"/>
                    <a:pt x="1702" y="1202"/>
                  </a:cubicBezTo>
                  <a:cubicBezTo>
                    <a:pt x="2769" y="1468"/>
                    <a:pt x="4337" y="1802"/>
                    <a:pt x="6272" y="2169"/>
                  </a:cubicBezTo>
                  <a:cubicBezTo>
                    <a:pt x="11342" y="3170"/>
                    <a:pt x="16479" y="3703"/>
                    <a:pt x="21650" y="3803"/>
                  </a:cubicBezTo>
                  <a:cubicBezTo>
                    <a:pt x="22020" y="3811"/>
                    <a:pt x="22391" y="3814"/>
                    <a:pt x="22761" y="3814"/>
                  </a:cubicBezTo>
                  <a:cubicBezTo>
                    <a:pt x="27556" y="3814"/>
                    <a:pt x="32318" y="3215"/>
                    <a:pt x="36994" y="2069"/>
                  </a:cubicBezTo>
                  <a:cubicBezTo>
                    <a:pt x="38495" y="1669"/>
                    <a:pt x="39996" y="1202"/>
                    <a:pt x="41464" y="668"/>
                  </a:cubicBezTo>
                  <a:cubicBezTo>
                    <a:pt x="41964" y="468"/>
                    <a:pt x="42364" y="301"/>
                    <a:pt x="42631" y="201"/>
                  </a:cubicBezTo>
                  <a:lnTo>
                    <a:pt x="42931" y="67"/>
                  </a:lnTo>
                  <a:cubicBezTo>
                    <a:pt x="42965" y="34"/>
                    <a:pt x="43032" y="34"/>
                    <a:pt x="43065"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2"/>
            <p:cNvSpPr/>
            <p:nvPr/>
          </p:nvSpPr>
          <p:spPr>
            <a:xfrm>
              <a:off x="3564375" y="2718425"/>
              <a:ext cx="155150" cy="298425"/>
            </a:xfrm>
            <a:custGeom>
              <a:avLst/>
              <a:gdLst/>
              <a:ahLst/>
              <a:cxnLst/>
              <a:rect l="l" t="t" r="r" b="b"/>
              <a:pathLst>
                <a:path w="6206" h="11937" extrusionOk="0">
                  <a:moveTo>
                    <a:pt x="3103" y="1"/>
                  </a:moveTo>
                  <a:cubicBezTo>
                    <a:pt x="2061" y="1"/>
                    <a:pt x="1018" y="109"/>
                    <a:pt x="1" y="326"/>
                  </a:cubicBezTo>
                  <a:lnTo>
                    <a:pt x="1" y="11367"/>
                  </a:lnTo>
                  <a:cubicBezTo>
                    <a:pt x="1123" y="11741"/>
                    <a:pt x="2297" y="11937"/>
                    <a:pt x="3471" y="11937"/>
                  </a:cubicBezTo>
                  <a:cubicBezTo>
                    <a:pt x="4391" y="11937"/>
                    <a:pt x="5311" y="11817"/>
                    <a:pt x="6205" y="11567"/>
                  </a:cubicBezTo>
                  <a:lnTo>
                    <a:pt x="6205" y="326"/>
                  </a:lnTo>
                  <a:cubicBezTo>
                    <a:pt x="5188" y="109"/>
                    <a:pt x="4145" y="1"/>
                    <a:pt x="3103"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2"/>
            <p:cNvSpPr/>
            <p:nvPr/>
          </p:nvSpPr>
          <p:spPr>
            <a:xfrm>
              <a:off x="3802050" y="2568950"/>
              <a:ext cx="169325" cy="441175"/>
            </a:xfrm>
            <a:custGeom>
              <a:avLst/>
              <a:gdLst/>
              <a:ahLst/>
              <a:cxnLst/>
              <a:rect l="l" t="t" r="r" b="b"/>
              <a:pathLst>
                <a:path w="6773" h="17647" extrusionOk="0">
                  <a:moveTo>
                    <a:pt x="3353" y="0"/>
                  </a:moveTo>
                  <a:cubicBezTo>
                    <a:pt x="2261" y="0"/>
                    <a:pt x="1168" y="100"/>
                    <a:pt x="101" y="301"/>
                  </a:cubicBezTo>
                  <a:lnTo>
                    <a:pt x="1" y="301"/>
                  </a:lnTo>
                  <a:lnTo>
                    <a:pt x="1" y="634"/>
                  </a:lnTo>
                  <a:cubicBezTo>
                    <a:pt x="101" y="7172"/>
                    <a:pt x="167" y="13043"/>
                    <a:pt x="234" y="17279"/>
                  </a:cubicBezTo>
                  <a:lnTo>
                    <a:pt x="234" y="17346"/>
                  </a:lnTo>
                  <a:lnTo>
                    <a:pt x="301" y="17346"/>
                  </a:lnTo>
                  <a:cubicBezTo>
                    <a:pt x="1201" y="17546"/>
                    <a:pt x="2102" y="17646"/>
                    <a:pt x="3036" y="17646"/>
                  </a:cubicBezTo>
                  <a:cubicBezTo>
                    <a:pt x="3737" y="17646"/>
                    <a:pt x="4437" y="17580"/>
                    <a:pt x="5104" y="17446"/>
                  </a:cubicBezTo>
                  <a:cubicBezTo>
                    <a:pt x="5538" y="17346"/>
                    <a:pt x="5938" y="17213"/>
                    <a:pt x="6338" y="17079"/>
                  </a:cubicBezTo>
                  <a:lnTo>
                    <a:pt x="6672" y="16946"/>
                  </a:lnTo>
                  <a:lnTo>
                    <a:pt x="6772" y="16879"/>
                  </a:lnTo>
                  <a:cubicBezTo>
                    <a:pt x="6739" y="16879"/>
                    <a:pt x="6672" y="16913"/>
                    <a:pt x="6639" y="16913"/>
                  </a:cubicBezTo>
                  <a:lnTo>
                    <a:pt x="6338" y="17046"/>
                  </a:lnTo>
                  <a:cubicBezTo>
                    <a:pt x="5938" y="17179"/>
                    <a:pt x="5505" y="17279"/>
                    <a:pt x="5104" y="17346"/>
                  </a:cubicBezTo>
                  <a:cubicBezTo>
                    <a:pt x="4404" y="17480"/>
                    <a:pt x="3737" y="17546"/>
                    <a:pt x="3036" y="17546"/>
                  </a:cubicBezTo>
                  <a:cubicBezTo>
                    <a:pt x="2157" y="17514"/>
                    <a:pt x="1279" y="17386"/>
                    <a:pt x="400" y="17225"/>
                  </a:cubicBezTo>
                  <a:lnTo>
                    <a:pt x="400" y="17225"/>
                  </a:lnTo>
                  <a:cubicBezTo>
                    <a:pt x="334" y="13025"/>
                    <a:pt x="267" y="7144"/>
                    <a:pt x="201" y="634"/>
                  </a:cubicBezTo>
                  <a:lnTo>
                    <a:pt x="201" y="521"/>
                  </a:lnTo>
                  <a:lnTo>
                    <a:pt x="201" y="521"/>
                  </a:lnTo>
                  <a:cubicBezTo>
                    <a:pt x="1246" y="313"/>
                    <a:pt x="2300" y="209"/>
                    <a:pt x="3353" y="209"/>
                  </a:cubicBezTo>
                  <a:cubicBezTo>
                    <a:pt x="4396" y="209"/>
                    <a:pt x="5438" y="311"/>
                    <a:pt x="6474" y="514"/>
                  </a:cubicBezTo>
                  <a:lnTo>
                    <a:pt x="6474" y="514"/>
                  </a:lnTo>
                  <a:cubicBezTo>
                    <a:pt x="6572" y="5218"/>
                    <a:pt x="6606" y="9324"/>
                    <a:pt x="6672" y="12209"/>
                  </a:cubicBezTo>
                  <a:cubicBezTo>
                    <a:pt x="6705" y="13677"/>
                    <a:pt x="6739" y="14844"/>
                    <a:pt x="6739" y="15645"/>
                  </a:cubicBezTo>
                  <a:cubicBezTo>
                    <a:pt x="6772" y="16045"/>
                    <a:pt x="6772" y="16345"/>
                    <a:pt x="6772" y="16579"/>
                  </a:cubicBezTo>
                  <a:lnTo>
                    <a:pt x="6772" y="15678"/>
                  </a:lnTo>
                  <a:lnTo>
                    <a:pt x="6772" y="12276"/>
                  </a:lnTo>
                  <a:cubicBezTo>
                    <a:pt x="6772" y="9307"/>
                    <a:pt x="6739" y="5204"/>
                    <a:pt x="6705" y="434"/>
                  </a:cubicBezTo>
                  <a:lnTo>
                    <a:pt x="6705" y="334"/>
                  </a:lnTo>
                  <a:lnTo>
                    <a:pt x="6605" y="301"/>
                  </a:lnTo>
                  <a:cubicBezTo>
                    <a:pt x="5538" y="100"/>
                    <a:pt x="4445" y="0"/>
                    <a:pt x="335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2"/>
            <p:cNvSpPr/>
            <p:nvPr/>
          </p:nvSpPr>
          <p:spPr>
            <a:xfrm>
              <a:off x="4054725" y="2515375"/>
              <a:ext cx="155150" cy="466775"/>
            </a:xfrm>
            <a:custGeom>
              <a:avLst/>
              <a:gdLst/>
              <a:ahLst/>
              <a:cxnLst/>
              <a:rect l="l" t="t" r="r" b="b"/>
              <a:pathLst>
                <a:path w="6206" h="18671" extrusionOk="0">
                  <a:moveTo>
                    <a:pt x="3103" y="0"/>
                  </a:moveTo>
                  <a:cubicBezTo>
                    <a:pt x="2061" y="0"/>
                    <a:pt x="1018" y="125"/>
                    <a:pt x="1" y="375"/>
                  </a:cubicBezTo>
                  <a:lnTo>
                    <a:pt x="1" y="18622"/>
                  </a:lnTo>
                  <a:cubicBezTo>
                    <a:pt x="533" y="18652"/>
                    <a:pt x="1054" y="18670"/>
                    <a:pt x="1562" y="18670"/>
                  </a:cubicBezTo>
                  <a:cubicBezTo>
                    <a:pt x="3318" y="18670"/>
                    <a:pt x="4912" y="18453"/>
                    <a:pt x="6205" y="17755"/>
                  </a:cubicBezTo>
                  <a:lnTo>
                    <a:pt x="6205" y="375"/>
                  </a:lnTo>
                  <a:cubicBezTo>
                    <a:pt x="5188" y="125"/>
                    <a:pt x="4145" y="0"/>
                    <a:pt x="3103"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2"/>
            <p:cNvSpPr/>
            <p:nvPr/>
          </p:nvSpPr>
          <p:spPr>
            <a:xfrm>
              <a:off x="3320875" y="2800950"/>
              <a:ext cx="155975" cy="184150"/>
            </a:xfrm>
            <a:custGeom>
              <a:avLst/>
              <a:gdLst/>
              <a:ahLst/>
              <a:cxnLst/>
              <a:rect l="l" t="t" r="r" b="b"/>
              <a:pathLst>
                <a:path w="6239" h="7366" extrusionOk="0">
                  <a:moveTo>
                    <a:pt x="773" y="210"/>
                  </a:moveTo>
                  <a:cubicBezTo>
                    <a:pt x="2565" y="210"/>
                    <a:pt x="4361" y="545"/>
                    <a:pt x="6005" y="1214"/>
                  </a:cubicBezTo>
                  <a:lnTo>
                    <a:pt x="6005" y="1214"/>
                  </a:lnTo>
                  <a:cubicBezTo>
                    <a:pt x="6006" y="3011"/>
                    <a:pt x="6038" y="4515"/>
                    <a:pt x="6038" y="5631"/>
                  </a:cubicBezTo>
                  <a:cubicBezTo>
                    <a:pt x="6072" y="6131"/>
                    <a:pt x="6038" y="6598"/>
                    <a:pt x="6072" y="6899"/>
                  </a:cubicBezTo>
                  <a:cubicBezTo>
                    <a:pt x="6101" y="7165"/>
                    <a:pt x="6104" y="7326"/>
                    <a:pt x="6105" y="7359"/>
                  </a:cubicBezTo>
                  <a:lnTo>
                    <a:pt x="6105" y="7359"/>
                  </a:lnTo>
                  <a:cubicBezTo>
                    <a:pt x="5953" y="7332"/>
                    <a:pt x="5827" y="7330"/>
                    <a:pt x="5671" y="7299"/>
                  </a:cubicBezTo>
                  <a:lnTo>
                    <a:pt x="4437" y="7199"/>
                  </a:lnTo>
                  <a:cubicBezTo>
                    <a:pt x="3903" y="7166"/>
                    <a:pt x="3236" y="7065"/>
                    <a:pt x="2502" y="6965"/>
                  </a:cubicBezTo>
                  <a:cubicBezTo>
                    <a:pt x="1725" y="6803"/>
                    <a:pt x="916" y="6579"/>
                    <a:pt x="167" y="6291"/>
                  </a:cubicBezTo>
                  <a:lnTo>
                    <a:pt x="167" y="6291"/>
                  </a:lnTo>
                  <a:lnTo>
                    <a:pt x="167" y="223"/>
                  </a:lnTo>
                  <a:lnTo>
                    <a:pt x="167" y="223"/>
                  </a:lnTo>
                  <a:cubicBezTo>
                    <a:pt x="369" y="214"/>
                    <a:pt x="571" y="210"/>
                    <a:pt x="773" y="210"/>
                  </a:cubicBezTo>
                  <a:close/>
                  <a:moveTo>
                    <a:pt x="937" y="0"/>
                  </a:moveTo>
                  <a:cubicBezTo>
                    <a:pt x="658" y="0"/>
                    <a:pt x="379" y="9"/>
                    <a:pt x="101" y="27"/>
                  </a:cubicBezTo>
                  <a:lnTo>
                    <a:pt x="1" y="27"/>
                  </a:lnTo>
                  <a:lnTo>
                    <a:pt x="1" y="127"/>
                  </a:lnTo>
                  <a:lnTo>
                    <a:pt x="1" y="6332"/>
                  </a:lnTo>
                  <a:lnTo>
                    <a:pt x="1" y="6398"/>
                  </a:lnTo>
                  <a:lnTo>
                    <a:pt x="34" y="6432"/>
                  </a:lnTo>
                  <a:cubicBezTo>
                    <a:pt x="834" y="6732"/>
                    <a:pt x="1668" y="6965"/>
                    <a:pt x="2502" y="7099"/>
                  </a:cubicBezTo>
                  <a:cubicBezTo>
                    <a:pt x="3236" y="7199"/>
                    <a:pt x="3903" y="7266"/>
                    <a:pt x="4437" y="7299"/>
                  </a:cubicBezTo>
                  <a:cubicBezTo>
                    <a:pt x="4971" y="7366"/>
                    <a:pt x="5404" y="7366"/>
                    <a:pt x="5671" y="7366"/>
                  </a:cubicBezTo>
                  <a:lnTo>
                    <a:pt x="6138" y="7366"/>
                  </a:lnTo>
                  <a:cubicBezTo>
                    <a:pt x="6127" y="7364"/>
                    <a:pt x="6117" y="7361"/>
                    <a:pt x="6106" y="7360"/>
                  </a:cubicBezTo>
                  <a:lnTo>
                    <a:pt x="6106" y="7360"/>
                  </a:lnTo>
                  <a:cubicBezTo>
                    <a:pt x="6138" y="7227"/>
                    <a:pt x="6139" y="7063"/>
                    <a:pt x="6172" y="6932"/>
                  </a:cubicBezTo>
                  <a:cubicBezTo>
                    <a:pt x="6205" y="6632"/>
                    <a:pt x="6205" y="6198"/>
                    <a:pt x="6205" y="5698"/>
                  </a:cubicBezTo>
                  <a:cubicBezTo>
                    <a:pt x="6205" y="4564"/>
                    <a:pt x="6238" y="2996"/>
                    <a:pt x="6238" y="1128"/>
                  </a:cubicBezTo>
                  <a:lnTo>
                    <a:pt x="6238" y="1061"/>
                  </a:lnTo>
                  <a:lnTo>
                    <a:pt x="6172" y="1061"/>
                  </a:lnTo>
                  <a:cubicBezTo>
                    <a:pt x="4526" y="368"/>
                    <a:pt x="2731" y="0"/>
                    <a:pt x="937"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2"/>
            <p:cNvSpPr/>
            <p:nvPr/>
          </p:nvSpPr>
          <p:spPr>
            <a:xfrm>
              <a:off x="3339225" y="2568950"/>
              <a:ext cx="206825" cy="14525"/>
            </a:xfrm>
            <a:custGeom>
              <a:avLst/>
              <a:gdLst/>
              <a:ahLst/>
              <a:cxnLst/>
              <a:rect l="l" t="t" r="r" b="b"/>
              <a:pathLst>
                <a:path w="8273" h="581" extrusionOk="0">
                  <a:moveTo>
                    <a:pt x="0" y="0"/>
                  </a:moveTo>
                  <a:cubicBezTo>
                    <a:pt x="401" y="134"/>
                    <a:pt x="801" y="201"/>
                    <a:pt x="1201" y="234"/>
                  </a:cubicBezTo>
                  <a:cubicBezTo>
                    <a:pt x="1935" y="334"/>
                    <a:pt x="2969" y="434"/>
                    <a:pt x="4103" y="501"/>
                  </a:cubicBezTo>
                  <a:cubicBezTo>
                    <a:pt x="5271" y="567"/>
                    <a:pt x="6305" y="567"/>
                    <a:pt x="7072" y="567"/>
                  </a:cubicBezTo>
                  <a:cubicBezTo>
                    <a:pt x="7179" y="576"/>
                    <a:pt x="7287" y="581"/>
                    <a:pt x="7394" y="581"/>
                  </a:cubicBezTo>
                  <a:cubicBezTo>
                    <a:pt x="7687" y="581"/>
                    <a:pt x="7980" y="550"/>
                    <a:pt x="8273" y="501"/>
                  </a:cubicBezTo>
                  <a:cubicBezTo>
                    <a:pt x="7980" y="452"/>
                    <a:pt x="7669" y="421"/>
                    <a:pt x="7366" y="421"/>
                  </a:cubicBezTo>
                  <a:cubicBezTo>
                    <a:pt x="7256" y="421"/>
                    <a:pt x="7146" y="425"/>
                    <a:pt x="7039" y="434"/>
                  </a:cubicBezTo>
                  <a:cubicBezTo>
                    <a:pt x="6305" y="401"/>
                    <a:pt x="5271" y="367"/>
                    <a:pt x="4137" y="301"/>
                  </a:cubicBezTo>
                  <a:cubicBezTo>
                    <a:pt x="3003" y="234"/>
                    <a:pt x="1968" y="134"/>
                    <a:pt x="1201" y="67"/>
                  </a:cubicBezTo>
                  <a:cubicBezTo>
                    <a:pt x="801" y="34"/>
                    <a:pt x="401" y="0"/>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2"/>
            <p:cNvSpPr/>
            <p:nvPr/>
          </p:nvSpPr>
          <p:spPr>
            <a:xfrm>
              <a:off x="3340900" y="2600850"/>
              <a:ext cx="181800" cy="15450"/>
            </a:xfrm>
            <a:custGeom>
              <a:avLst/>
              <a:gdLst/>
              <a:ahLst/>
              <a:cxnLst/>
              <a:rect l="l" t="t" r="r" b="b"/>
              <a:pathLst>
                <a:path w="7272" h="618" extrusionOk="0">
                  <a:moveTo>
                    <a:pt x="546" y="0"/>
                  </a:moveTo>
                  <a:cubicBezTo>
                    <a:pt x="367" y="0"/>
                    <a:pt x="184" y="9"/>
                    <a:pt x="0" y="25"/>
                  </a:cubicBezTo>
                  <a:cubicBezTo>
                    <a:pt x="367" y="125"/>
                    <a:pt x="701" y="159"/>
                    <a:pt x="1068" y="192"/>
                  </a:cubicBezTo>
                  <a:cubicBezTo>
                    <a:pt x="1735" y="259"/>
                    <a:pt x="2635" y="326"/>
                    <a:pt x="3636" y="426"/>
                  </a:cubicBezTo>
                  <a:cubicBezTo>
                    <a:pt x="4637" y="492"/>
                    <a:pt x="5537" y="559"/>
                    <a:pt x="6205" y="592"/>
                  </a:cubicBezTo>
                  <a:cubicBezTo>
                    <a:pt x="6388" y="609"/>
                    <a:pt x="6563" y="617"/>
                    <a:pt x="6738" y="617"/>
                  </a:cubicBezTo>
                  <a:cubicBezTo>
                    <a:pt x="6913" y="617"/>
                    <a:pt x="7089" y="609"/>
                    <a:pt x="7272" y="592"/>
                  </a:cubicBezTo>
                  <a:cubicBezTo>
                    <a:pt x="6938" y="492"/>
                    <a:pt x="6571" y="426"/>
                    <a:pt x="6205" y="426"/>
                  </a:cubicBezTo>
                  <a:cubicBezTo>
                    <a:pt x="5571" y="359"/>
                    <a:pt x="4670" y="259"/>
                    <a:pt x="3669" y="192"/>
                  </a:cubicBezTo>
                  <a:cubicBezTo>
                    <a:pt x="2635" y="125"/>
                    <a:pt x="1735" y="59"/>
                    <a:pt x="1068" y="25"/>
                  </a:cubicBezTo>
                  <a:cubicBezTo>
                    <a:pt x="901" y="9"/>
                    <a:pt x="726" y="0"/>
                    <a:pt x="546"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2"/>
            <p:cNvSpPr/>
            <p:nvPr/>
          </p:nvSpPr>
          <p:spPr>
            <a:xfrm>
              <a:off x="3290025" y="2506400"/>
              <a:ext cx="300225" cy="153475"/>
            </a:xfrm>
            <a:custGeom>
              <a:avLst/>
              <a:gdLst/>
              <a:ahLst/>
              <a:cxnLst/>
              <a:rect l="l" t="t" r="r" b="b"/>
              <a:pathLst>
                <a:path w="12009" h="6139" extrusionOk="0">
                  <a:moveTo>
                    <a:pt x="367" y="1"/>
                  </a:moveTo>
                  <a:lnTo>
                    <a:pt x="234" y="101"/>
                  </a:lnTo>
                  <a:lnTo>
                    <a:pt x="234" y="267"/>
                  </a:lnTo>
                  <a:lnTo>
                    <a:pt x="234" y="434"/>
                  </a:lnTo>
                  <a:lnTo>
                    <a:pt x="234" y="801"/>
                  </a:lnTo>
                  <a:lnTo>
                    <a:pt x="200" y="1502"/>
                  </a:lnTo>
                  <a:cubicBezTo>
                    <a:pt x="167" y="1969"/>
                    <a:pt x="167" y="2402"/>
                    <a:pt x="134" y="2869"/>
                  </a:cubicBezTo>
                  <a:cubicBezTo>
                    <a:pt x="67" y="3737"/>
                    <a:pt x="34" y="4604"/>
                    <a:pt x="0" y="5438"/>
                  </a:cubicBezTo>
                  <a:lnTo>
                    <a:pt x="0" y="5538"/>
                  </a:lnTo>
                  <a:lnTo>
                    <a:pt x="67" y="5538"/>
                  </a:lnTo>
                  <a:cubicBezTo>
                    <a:pt x="3436" y="5938"/>
                    <a:pt x="6305" y="6105"/>
                    <a:pt x="8340" y="6138"/>
                  </a:cubicBezTo>
                  <a:lnTo>
                    <a:pt x="10741" y="6138"/>
                  </a:lnTo>
                  <a:cubicBezTo>
                    <a:pt x="11008" y="6105"/>
                    <a:pt x="11242" y="6105"/>
                    <a:pt x="11375" y="6105"/>
                  </a:cubicBezTo>
                  <a:lnTo>
                    <a:pt x="10741" y="6105"/>
                  </a:lnTo>
                  <a:lnTo>
                    <a:pt x="8340" y="6038"/>
                  </a:lnTo>
                  <a:cubicBezTo>
                    <a:pt x="6326" y="5939"/>
                    <a:pt x="3496" y="5775"/>
                    <a:pt x="204" y="5384"/>
                  </a:cubicBezTo>
                  <a:lnTo>
                    <a:pt x="204" y="5384"/>
                  </a:lnTo>
                  <a:cubicBezTo>
                    <a:pt x="238" y="4577"/>
                    <a:pt x="302" y="3738"/>
                    <a:pt x="334" y="2869"/>
                  </a:cubicBezTo>
                  <a:cubicBezTo>
                    <a:pt x="367" y="2436"/>
                    <a:pt x="401" y="1969"/>
                    <a:pt x="434" y="1502"/>
                  </a:cubicBezTo>
                  <a:cubicBezTo>
                    <a:pt x="434" y="1268"/>
                    <a:pt x="467" y="1035"/>
                    <a:pt x="467" y="801"/>
                  </a:cubicBezTo>
                  <a:lnTo>
                    <a:pt x="501" y="468"/>
                  </a:lnTo>
                  <a:lnTo>
                    <a:pt x="501" y="301"/>
                  </a:lnTo>
                  <a:lnTo>
                    <a:pt x="501" y="249"/>
                  </a:lnTo>
                  <a:lnTo>
                    <a:pt x="501" y="249"/>
                  </a:lnTo>
                  <a:cubicBezTo>
                    <a:pt x="4051" y="646"/>
                    <a:pt x="7601" y="871"/>
                    <a:pt x="11150" y="871"/>
                  </a:cubicBezTo>
                  <a:cubicBezTo>
                    <a:pt x="11369" y="871"/>
                    <a:pt x="11587" y="870"/>
                    <a:pt x="11805" y="868"/>
                  </a:cubicBezTo>
                  <a:lnTo>
                    <a:pt x="11805" y="868"/>
                  </a:lnTo>
                  <a:cubicBezTo>
                    <a:pt x="11739" y="2457"/>
                    <a:pt x="11675" y="3756"/>
                    <a:pt x="11642" y="4671"/>
                  </a:cubicBezTo>
                  <a:cubicBezTo>
                    <a:pt x="11609" y="5138"/>
                    <a:pt x="11575" y="5505"/>
                    <a:pt x="11575" y="5738"/>
                  </a:cubicBezTo>
                  <a:lnTo>
                    <a:pt x="11575" y="6138"/>
                  </a:lnTo>
                  <a:cubicBezTo>
                    <a:pt x="11609" y="6005"/>
                    <a:pt x="11642" y="5905"/>
                    <a:pt x="11642" y="5771"/>
                  </a:cubicBezTo>
                  <a:cubicBezTo>
                    <a:pt x="11642" y="5505"/>
                    <a:pt x="11675" y="5171"/>
                    <a:pt x="11709" y="4737"/>
                  </a:cubicBezTo>
                  <a:cubicBezTo>
                    <a:pt x="11775" y="3770"/>
                    <a:pt x="11875" y="2436"/>
                    <a:pt x="12009" y="801"/>
                  </a:cubicBezTo>
                  <a:lnTo>
                    <a:pt x="12009" y="701"/>
                  </a:lnTo>
                  <a:lnTo>
                    <a:pt x="11909" y="701"/>
                  </a:lnTo>
                  <a:cubicBezTo>
                    <a:pt x="8039" y="701"/>
                    <a:pt x="4203" y="468"/>
                    <a:pt x="367"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2"/>
            <p:cNvSpPr/>
            <p:nvPr/>
          </p:nvSpPr>
          <p:spPr>
            <a:xfrm>
              <a:off x="3579400" y="2659850"/>
              <a:ext cx="35875" cy="58400"/>
            </a:xfrm>
            <a:custGeom>
              <a:avLst/>
              <a:gdLst/>
              <a:ahLst/>
              <a:cxnLst/>
              <a:rect l="l" t="t" r="r" b="b"/>
              <a:pathLst>
                <a:path w="1435" h="2336" extrusionOk="0">
                  <a:moveTo>
                    <a:pt x="0" y="0"/>
                  </a:moveTo>
                  <a:lnTo>
                    <a:pt x="0" y="0"/>
                  </a:lnTo>
                  <a:cubicBezTo>
                    <a:pt x="134" y="434"/>
                    <a:pt x="367" y="868"/>
                    <a:pt x="634" y="1235"/>
                  </a:cubicBezTo>
                  <a:cubicBezTo>
                    <a:pt x="834" y="1635"/>
                    <a:pt x="1101" y="2002"/>
                    <a:pt x="1435" y="2335"/>
                  </a:cubicBezTo>
                  <a:cubicBezTo>
                    <a:pt x="1301" y="1902"/>
                    <a:pt x="1101" y="1468"/>
                    <a:pt x="834" y="1101"/>
                  </a:cubicBezTo>
                  <a:cubicBezTo>
                    <a:pt x="601" y="701"/>
                    <a:pt x="334" y="334"/>
                    <a:pt x="0"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2"/>
            <p:cNvSpPr/>
            <p:nvPr/>
          </p:nvSpPr>
          <p:spPr>
            <a:xfrm>
              <a:off x="1926550" y="1708325"/>
              <a:ext cx="869800" cy="1261775"/>
            </a:xfrm>
            <a:custGeom>
              <a:avLst/>
              <a:gdLst/>
              <a:ahLst/>
              <a:cxnLst/>
              <a:rect l="l" t="t" r="r" b="b"/>
              <a:pathLst>
                <a:path w="34792" h="50471" extrusionOk="0">
                  <a:moveTo>
                    <a:pt x="0" y="1"/>
                  </a:moveTo>
                  <a:lnTo>
                    <a:pt x="5271" y="31957"/>
                  </a:lnTo>
                  <a:cubicBezTo>
                    <a:pt x="5271" y="31957"/>
                    <a:pt x="13343" y="47068"/>
                    <a:pt x="34792" y="50470"/>
                  </a:cubicBezTo>
                  <a:lnTo>
                    <a:pt x="31323" y="21916"/>
                  </a:lnTo>
                  <a:cubicBezTo>
                    <a:pt x="31323" y="21916"/>
                    <a:pt x="11509" y="15779"/>
                    <a:pt x="0"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2"/>
            <p:cNvSpPr/>
            <p:nvPr/>
          </p:nvSpPr>
          <p:spPr>
            <a:xfrm>
              <a:off x="1926550" y="1708325"/>
              <a:ext cx="869800" cy="1261775"/>
            </a:xfrm>
            <a:custGeom>
              <a:avLst/>
              <a:gdLst/>
              <a:ahLst/>
              <a:cxnLst/>
              <a:rect l="l" t="t" r="r" b="b"/>
              <a:pathLst>
                <a:path w="34792" h="50471" extrusionOk="0">
                  <a:moveTo>
                    <a:pt x="0" y="1"/>
                  </a:moveTo>
                  <a:lnTo>
                    <a:pt x="5271" y="31957"/>
                  </a:lnTo>
                  <a:cubicBezTo>
                    <a:pt x="5271" y="31957"/>
                    <a:pt x="13343" y="47068"/>
                    <a:pt x="34792" y="50470"/>
                  </a:cubicBezTo>
                  <a:lnTo>
                    <a:pt x="31323" y="21916"/>
                  </a:lnTo>
                  <a:cubicBezTo>
                    <a:pt x="31323" y="21916"/>
                    <a:pt x="11509" y="157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2"/>
            <p:cNvSpPr/>
            <p:nvPr/>
          </p:nvSpPr>
          <p:spPr>
            <a:xfrm>
              <a:off x="1995775" y="1924325"/>
              <a:ext cx="731375" cy="988225"/>
            </a:xfrm>
            <a:custGeom>
              <a:avLst/>
              <a:gdLst/>
              <a:ahLst/>
              <a:cxnLst/>
              <a:rect l="l" t="t" r="r" b="b"/>
              <a:pathLst>
                <a:path w="29255" h="39529" extrusionOk="0">
                  <a:moveTo>
                    <a:pt x="0" y="0"/>
                  </a:moveTo>
                  <a:cubicBezTo>
                    <a:pt x="0" y="34"/>
                    <a:pt x="0" y="67"/>
                    <a:pt x="0" y="100"/>
                  </a:cubicBezTo>
                  <a:lnTo>
                    <a:pt x="33" y="434"/>
                  </a:lnTo>
                  <a:lnTo>
                    <a:pt x="200" y="1668"/>
                  </a:lnTo>
                  <a:cubicBezTo>
                    <a:pt x="367" y="2769"/>
                    <a:pt x="600" y="4337"/>
                    <a:pt x="901" y="6271"/>
                  </a:cubicBezTo>
                  <a:lnTo>
                    <a:pt x="3336" y="21916"/>
                  </a:lnTo>
                  <a:cubicBezTo>
                    <a:pt x="4136" y="23350"/>
                    <a:pt x="5104" y="24685"/>
                    <a:pt x="6204" y="25919"/>
                  </a:cubicBezTo>
                  <a:cubicBezTo>
                    <a:pt x="8539" y="28587"/>
                    <a:pt x="11208" y="30889"/>
                    <a:pt x="14177" y="32824"/>
                  </a:cubicBezTo>
                  <a:cubicBezTo>
                    <a:pt x="15544" y="33691"/>
                    <a:pt x="16879" y="34458"/>
                    <a:pt x="18146" y="35159"/>
                  </a:cubicBezTo>
                  <a:cubicBezTo>
                    <a:pt x="19381" y="35893"/>
                    <a:pt x="20615" y="36393"/>
                    <a:pt x="21749" y="36927"/>
                  </a:cubicBezTo>
                  <a:cubicBezTo>
                    <a:pt x="22283" y="37160"/>
                    <a:pt x="22850" y="37394"/>
                    <a:pt x="23350" y="37594"/>
                  </a:cubicBezTo>
                  <a:lnTo>
                    <a:pt x="24818" y="38128"/>
                  </a:lnTo>
                  <a:cubicBezTo>
                    <a:pt x="25718" y="38528"/>
                    <a:pt x="26552" y="38728"/>
                    <a:pt x="27186" y="38928"/>
                  </a:cubicBezTo>
                  <a:lnTo>
                    <a:pt x="28687" y="39395"/>
                  </a:lnTo>
                  <a:lnTo>
                    <a:pt x="28904" y="39445"/>
                  </a:lnTo>
                  <a:lnTo>
                    <a:pt x="28904" y="39445"/>
                  </a:lnTo>
                  <a:lnTo>
                    <a:pt x="28754" y="39395"/>
                  </a:lnTo>
                  <a:lnTo>
                    <a:pt x="27253" y="38895"/>
                  </a:lnTo>
                  <a:cubicBezTo>
                    <a:pt x="26619" y="38661"/>
                    <a:pt x="25785" y="38428"/>
                    <a:pt x="24918" y="38061"/>
                  </a:cubicBezTo>
                  <a:lnTo>
                    <a:pt x="23450" y="37460"/>
                  </a:lnTo>
                  <a:cubicBezTo>
                    <a:pt x="22950" y="37294"/>
                    <a:pt x="22416" y="37060"/>
                    <a:pt x="21849" y="36793"/>
                  </a:cubicBezTo>
                  <a:cubicBezTo>
                    <a:pt x="20748" y="36293"/>
                    <a:pt x="19547" y="35693"/>
                    <a:pt x="18246" y="35025"/>
                  </a:cubicBezTo>
                  <a:cubicBezTo>
                    <a:pt x="16979" y="34392"/>
                    <a:pt x="15678" y="33558"/>
                    <a:pt x="14310" y="32690"/>
                  </a:cubicBezTo>
                  <a:cubicBezTo>
                    <a:pt x="11375" y="30756"/>
                    <a:pt x="8740" y="28454"/>
                    <a:pt x="6405" y="25819"/>
                  </a:cubicBezTo>
                  <a:cubicBezTo>
                    <a:pt x="5304" y="24585"/>
                    <a:pt x="4370" y="23250"/>
                    <a:pt x="3569" y="21849"/>
                  </a:cubicBezTo>
                  <a:lnTo>
                    <a:pt x="3569" y="21883"/>
                  </a:lnTo>
                  <a:cubicBezTo>
                    <a:pt x="2569" y="15645"/>
                    <a:pt x="1668" y="10174"/>
                    <a:pt x="1067" y="6238"/>
                  </a:cubicBezTo>
                  <a:cubicBezTo>
                    <a:pt x="701" y="4337"/>
                    <a:pt x="467" y="2769"/>
                    <a:pt x="300" y="1668"/>
                  </a:cubicBezTo>
                  <a:lnTo>
                    <a:pt x="100" y="401"/>
                  </a:lnTo>
                  <a:lnTo>
                    <a:pt x="33" y="100"/>
                  </a:lnTo>
                  <a:cubicBezTo>
                    <a:pt x="33" y="67"/>
                    <a:pt x="0" y="34"/>
                    <a:pt x="0" y="0"/>
                  </a:cubicBezTo>
                  <a:close/>
                  <a:moveTo>
                    <a:pt x="28904" y="39445"/>
                  </a:moveTo>
                  <a:lnTo>
                    <a:pt x="29154" y="39529"/>
                  </a:lnTo>
                  <a:lnTo>
                    <a:pt x="29254" y="39529"/>
                  </a:lnTo>
                  <a:lnTo>
                    <a:pt x="29121" y="39495"/>
                  </a:lnTo>
                  <a:lnTo>
                    <a:pt x="28904" y="39445"/>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2"/>
            <p:cNvSpPr/>
            <p:nvPr/>
          </p:nvSpPr>
          <p:spPr>
            <a:xfrm>
              <a:off x="2042475" y="2101125"/>
              <a:ext cx="637125" cy="668825"/>
            </a:xfrm>
            <a:custGeom>
              <a:avLst/>
              <a:gdLst/>
              <a:ahLst/>
              <a:cxnLst/>
              <a:rect l="l" t="t" r="r" b="b"/>
              <a:pathLst>
                <a:path w="25485" h="26753" extrusionOk="0">
                  <a:moveTo>
                    <a:pt x="25485" y="23183"/>
                  </a:moveTo>
                  <a:lnTo>
                    <a:pt x="25418" y="23250"/>
                  </a:lnTo>
                  <a:cubicBezTo>
                    <a:pt x="25485" y="23217"/>
                    <a:pt x="25485" y="23183"/>
                    <a:pt x="25485" y="23183"/>
                  </a:cubicBezTo>
                  <a:close/>
                  <a:moveTo>
                    <a:pt x="1001" y="0"/>
                  </a:moveTo>
                  <a:lnTo>
                    <a:pt x="967" y="200"/>
                  </a:lnTo>
                  <a:cubicBezTo>
                    <a:pt x="634" y="1601"/>
                    <a:pt x="400" y="2735"/>
                    <a:pt x="234" y="3536"/>
                  </a:cubicBezTo>
                  <a:lnTo>
                    <a:pt x="33" y="4403"/>
                  </a:lnTo>
                  <a:cubicBezTo>
                    <a:pt x="33" y="4503"/>
                    <a:pt x="0" y="4570"/>
                    <a:pt x="0" y="4637"/>
                  </a:cubicBezTo>
                  <a:lnTo>
                    <a:pt x="0" y="4703"/>
                  </a:lnTo>
                  <a:cubicBezTo>
                    <a:pt x="0" y="4703"/>
                    <a:pt x="0" y="4670"/>
                    <a:pt x="33" y="4637"/>
                  </a:cubicBezTo>
                  <a:lnTo>
                    <a:pt x="67" y="4403"/>
                  </a:lnTo>
                  <a:cubicBezTo>
                    <a:pt x="133" y="4203"/>
                    <a:pt x="200" y="3903"/>
                    <a:pt x="300" y="3536"/>
                  </a:cubicBezTo>
                  <a:cubicBezTo>
                    <a:pt x="460" y="2768"/>
                    <a:pt x="712" y="1723"/>
                    <a:pt x="1027" y="373"/>
                  </a:cubicBezTo>
                  <a:lnTo>
                    <a:pt x="1027" y="373"/>
                  </a:lnTo>
                  <a:cubicBezTo>
                    <a:pt x="2263" y="3945"/>
                    <a:pt x="4139" y="9343"/>
                    <a:pt x="6338" y="15678"/>
                  </a:cubicBezTo>
                  <a:lnTo>
                    <a:pt x="6405" y="15911"/>
                  </a:lnTo>
                  <a:lnTo>
                    <a:pt x="6538" y="15711"/>
                  </a:lnTo>
                  <a:lnTo>
                    <a:pt x="8990" y="10839"/>
                  </a:lnTo>
                  <a:lnTo>
                    <a:pt x="8990" y="10839"/>
                  </a:lnTo>
                  <a:lnTo>
                    <a:pt x="9473" y="12175"/>
                  </a:lnTo>
                  <a:cubicBezTo>
                    <a:pt x="10941" y="16145"/>
                    <a:pt x="12309" y="19881"/>
                    <a:pt x="13543" y="23217"/>
                  </a:cubicBezTo>
                  <a:lnTo>
                    <a:pt x="13610" y="23350"/>
                  </a:lnTo>
                  <a:lnTo>
                    <a:pt x="13710" y="23283"/>
                  </a:lnTo>
                  <a:lnTo>
                    <a:pt x="16806" y="21067"/>
                  </a:lnTo>
                  <a:lnTo>
                    <a:pt x="16806" y="21067"/>
                  </a:lnTo>
                  <a:cubicBezTo>
                    <a:pt x="18349" y="23233"/>
                    <a:pt x="19729" y="25138"/>
                    <a:pt x="20848" y="26686"/>
                  </a:cubicBezTo>
                  <a:lnTo>
                    <a:pt x="20915" y="26752"/>
                  </a:lnTo>
                  <a:lnTo>
                    <a:pt x="20948" y="26719"/>
                  </a:lnTo>
                  <a:lnTo>
                    <a:pt x="24317" y="24117"/>
                  </a:lnTo>
                  <a:lnTo>
                    <a:pt x="25185" y="23450"/>
                  </a:lnTo>
                  <a:lnTo>
                    <a:pt x="25418" y="23250"/>
                  </a:lnTo>
                  <a:lnTo>
                    <a:pt x="25185" y="23417"/>
                  </a:lnTo>
                  <a:lnTo>
                    <a:pt x="24251" y="24084"/>
                  </a:lnTo>
                  <a:lnTo>
                    <a:pt x="20914" y="26570"/>
                  </a:lnTo>
                  <a:lnTo>
                    <a:pt x="20914" y="26570"/>
                  </a:lnTo>
                  <a:lnTo>
                    <a:pt x="16879" y="20915"/>
                  </a:lnTo>
                  <a:lnTo>
                    <a:pt x="16812" y="20848"/>
                  </a:lnTo>
                  <a:lnTo>
                    <a:pt x="16745" y="20882"/>
                  </a:lnTo>
                  <a:lnTo>
                    <a:pt x="13689" y="23037"/>
                  </a:lnTo>
                  <a:lnTo>
                    <a:pt x="13689" y="23037"/>
                  </a:lnTo>
                  <a:cubicBezTo>
                    <a:pt x="12469" y="19706"/>
                    <a:pt x="11120" y="16021"/>
                    <a:pt x="9674" y="12142"/>
                  </a:cubicBezTo>
                  <a:lnTo>
                    <a:pt x="9107" y="10541"/>
                  </a:lnTo>
                  <a:lnTo>
                    <a:pt x="9006" y="10307"/>
                  </a:lnTo>
                  <a:lnTo>
                    <a:pt x="8906" y="10541"/>
                  </a:lnTo>
                  <a:lnTo>
                    <a:pt x="6456" y="15411"/>
                  </a:lnTo>
                  <a:lnTo>
                    <a:pt x="6456" y="15411"/>
                  </a:lnTo>
                  <a:cubicBezTo>
                    <a:pt x="4223" y="9074"/>
                    <a:pt x="2320" y="3693"/>
                    <a:pt x="1067" y="200"/>
                  </a:cubicBezTo>
                  <a:lnTo>
                    <a:pt x="1001"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2"/>
            <p:cNvSpPr/>
            <p:nvPr/>
          </p:nvSpPr>
          <p:spPr>
            <a:xfrm>
              <a:off x="2396875" y="2177825"/>
              <a:ext cx="264400" cy="119275"/>
            </a:xfrm>
            <a:custGeom>
              <a:avLst/>
              <a:gdLst/>
              <a:ahLst/>
              <a:cxnLst/>
              <a:rect l="l" t="t" r="r" b="b"/>
              <a:pathLst>
                <a:path w="10576" h="4771" extrusionOk="0">
                  <a:moveTo>
                    <a:pt x="1" y="1"/>
                  </a:moveTo>
                  <a:cubicBezTo>
                    <a:pt x="101" y="101"/>
                    <a:pt x="234" y="201"/>
                    <a:pt x="368" y="268"/>
                  </a:cubicBezTo>
                  <a:cubicBezTo>
                    <a:pt x="601" y="435"/>
                    <a:pt x="968" y="635"/>
                    <a:pt x="1435" y="902"/>
                  </a:cubicBezTo>
                  <a:cubicBezTo>
                    <a:pt x="2603" y="1602"/>
                    <a:pt x="3837" y="2236"/>
                    <a:pt x="5104" y="2803"/>
                  </a:cubicBezTo>
                  <a:cubicBezTo>
                    <a:pt x="6339" y="3370"/>
                    <a:pt x="7640" y="3870"/>
                    <a:pt x="8941" y="4304"/>
                  </a:cubicBezTo>
                  <a:cubicBezTo>
                    <a:pt x="9441" y="4471"/>
                    <a:pt x="9841" y="4604"/>
                    <a:pt x="10141" y="4671"/>
                  </a:cubicBezTo>
                  <a:cubicBezTo>
                    <a:pt x="10275" y="4738"/>
                    <a:pt x="10442" y="4771"/>
                    <a:pt x="10575" y="4771"/>
                  </a:cubicBezTo>
                  <a:cubicBezTo>
                    <a:pt x="10442" y="4704"/>
                    <a:pt x="10308" y="4638"/>
                    <a:pt x="10175" y="4604"/>
                  </a:cubicBezTo>
                  <a:cubicBezTo>
                    <a:pt x="9841" y="4471"/>
                    <a:pt x="9474" y="4337"/>
                    <a:pt x="9007" y="4171"/>
                  </a:cubicBezTo>
                  <a:cubicBezTo>
                    <a:pt x="8007" y="3804"/>
                    <a:pt x="6672" y="3270"/>
                    <a:pt x="5205" y="2603"/>
                  </a:cubicBezTo>
                  <a:cubicBezTo>
                    <a:pt x="3737" y="1936"/>
                    <a:pt x="2436" y="1268"/>
                    <a:pt x="1502" y="768"/>
                  </a:cubicBezTo>
                  <a:lnTo>
                    <a:pt x="401" y="201"/>
                  </a:lnTo>
                  <a:cubicBezTo>
                    <a:pt x="268" y="101"/>
                    <a:pt x="134" y="34"/>
                    <a:pt x="1"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2"/>
            <p:cNvSpPr/>
            <p:nvPr/>
          </p:nvSpPr>
          <p:spPr>
            <a:xfrm>
              <a:off x="2514475" y="2270400"/>
              <a:ext cx="168475" cy="60075"/>
            </a:xfrm>
            <a:custGeom>
              <a:avLst/>
              <a:gdLst/>
              <a:ahLst/>
              <a:cxnLst/>
              <a:rect l="l" t="t" r="r" b="b"/>
              <a:pathLst>
                <a:path w="6739" h="2403" extrusionOk="0">
                  <a:moveTo>
                    <a:pt x="0" y="1"/>
                  </a:moveTo>
                  <a:lnTo>
                    <a:pt x="0" y="1"/>
                  </a:lnTo>
                  <a:cubicBezTo>
                    <a:pt x="300" y="201"/>
                    <a:pt x="601" y="367"/>
                    <a:pt x="934" y="534"/>
                  </a:cubicBezTo>
                  <a:cubicBezTo>
                    <a:pt x="1701" y="901"/>
                    <a:pt x="2469" y="1201"/>
                    <a:pt x="3269" y="1502"/>
                  </a:cubicBezTo>
                  <a:cubicBezTo>
                    <a:pt x="4070" y="1768"/>
                    <a:pt x="4870" y="2035"/>
                    <a:pt x="5704" y="2235"/>
                  </a:cubicBezTo>
                  <a:cubicBezTo>
                    <a:pt x="6038" y="2336"/>
                    <a:pt x="6371" y="2402"/>
                    <a:pt x="6738" y="2402"/>
                  </a:cubicBezTo>
                  <a:cubicBezTo>
                    <a:pt x="6405" y="2269"/>
                    <a:pt x="6071" y="2169"/>
                    <a:pt x="5738" y="2069"/>
                  </a:cubicBezTo>
                  <a:cubicBezTo>
                    <a:pt x="5104" y="1902"/>
                    <a:pt x="4270" y="1635"/>
                    <a:pt x="3336" y="1301"/>
                  </a:cubicBezTo>
                  <a:cubicBezTo>
                    <a:pt x="2402" y="968"/>
                    <a:pt x="1601" y="634"/>
                    <a:pt x="1001" y="367"/>
                  </a:cubicBezTo>
                  <a:cubicBezTo>
                    <a:pt x="667" y="234"/>
                    <a:pt x="334" y="101"/>
                    <a:pt x="0"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2"/>
            <p:cNvSpPr/>
            <p:nvPr/>
          </p:nvSpPr>
          <p:spPr>
            <a:xfrm>
              <a:off x="2453600" y="2613975"/>
              <a:ext cx="18350" cy="24225"/>
            </a:xfrm>
            <a:custGeom>
              <a:avLst/>
              <a:gdLst/>
              <a:ahLst/>
              <a:cxnLst/>
              <a:rect l="l" t="t" r="r" b="b"/>
              <a:pathLst>
                <a:path w="734" h="969" extrusionOk="0">
                  <a:moveTo>
                    <a:pt x="367" y="1"/>
                  </a:moveTo>
                  <a:cubicBezTo>
                    <a:pt x="167" y="1"/>
                    <a:pt x="0" y="234"/>
                    <a:pt x="0" y="501"/>
                  </a:cubicBezTo>
                  <a:cubicBezTo>
                    <a:pt x="0" y="768"/>
                    <a:pt x="167" y="968"/>
                    <a:pt x="367" y="968"/>
                  </a:cubicBezTo>
                  <a:cubicBezTo>
                    <a:pt x="567" y="968"/>
                    <a:pt x="734" y="768"/>
                    <a:pt x="734" y="501"/>
                  </a:cubicBezTo>
                  <a:cubicBezTo>
                    <a:pt x="734" y="234"/>
                    <a:pt x="567" y="1"/>
                    <a:pt x="367"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2"/>
            <p:cNvSpPr/>
            <p:nvPr/>
          </p:nvSpPr>
          <p:spPr>
            <a:xfrm>
              <a:off x="2257625" y="2361300"/>
              <a:ext cx="18375" cy="24200"/>
            </a:xfrm>
            <a:custGeom>
              <a:avLst/>
              <a:gdLst/>
              <a:ahLst/>
              <a:cxnLst/>
              <a:rect l="l" t="t" r="r" b="b"/>
              <a:pathLst>
                <a:path w="735" h="968" extrusionOk="0">
                  <a:moveTo>
                    <a:pt x="367" y="0"/>
                  </a:moveTo>
                  <a:cubicBezTo>
                    <a:pt x="167" y="0"/>
                    <a:pt x="0" y="234"/>
                    <a:pt x="0" y="501"/>
                  </a:cubicBezTo>
                  <a:cubicBezTo>
                    <a:pt x="0" y="768"/>
                    <a:pt x="167" y="968"/>
                    <a:pt x="367" y="968"/>
                  </a:cubicBezTo>
                  <a:cubicBezTo>
                    <a:pt x="567" y="968"/>
                    <a:pt x="734" y="768"/>
                    <a:pt x="734" y="501"/>
                  </a:cubicBezTo>
                  <a:cubicBezTo>
                    <a:pt x="734" y="234"/>
                    <a:pt x="567" y="0"/>
                    <a:pt x="367"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2"/>
            <p:cNvSpPr/>
            <p:nvPr/>
          </p:nvSpPr>
          <p:spPr>
            <a:xfrm>
              <a:off x="2059975" y="2097775"/>
              <a:ext cx="17550" cy="24200"/>
            </a:xfrm>
            <a:custGeom>
              <a:avLst/>
              <a:gdLst/>
              <a:ahLst/>
              <a:cxnLst/>
              <a:rect l="l" t="t" r="r" b="b"/>
              <a:pathLst>
                <a:path w="702" h="968" extrusionOk="0">
                  <a:moveTo>
                    <a:pt x="334" y="1"/>
                  </a:moveTo>
                  <a:cubicBezTo>
                    <a:pt x="134" y="1"/>
                    <a:pt x="1" y="234"/>
                    <a:pt x="1" y="501"/>
                  </a:cubicBezTo>
                  <a:cubicBezTo>
                    <a:pt x="1" y="734"/>
                    <a:pt x="167" y="968"/>
                    <a:pt x="334" y="968"/>
                  </a:cubicBezTo>
                  <a:cubicBezTo>
                    <a:pt x="534" y="968"/>
                    <a:pt x="701" y="734"/>
                    <a:pt x="701" y="501"/>
                  </a:cubicBezTo>
                  <a:cubicBezTo>
                    <a:pt x="701" y="234"/>
                    <a:pt x="534" y="1"/>
                    <a:pt x="33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2"/>
            <p:cNvSpPr/>
            <p:nvPr/>
          </p:nvSpPr>
          <p:spPr>
            <a:xfrm>
              <a:off x="4630150" y="1850100"/>
              <a:ext cx="792250" cy="1172525"/>
            </a:xfrm>
            <a:custGeom>
              <a:avLst/>
              <a:gdLst/>
              <a:ahLst/>
              <a:cxnLst/>
              <a:rect l="l" t="t" r="r" b="b"/>
              <a:pathLst>
                <a:path w="31690" h="46901" extrusionOk="0">
                  <a:moveTo>
                    <a:pt x="31690" y="0"/>
                  </a:moveTo>
                  <a:cubicBezTo>
                    <a:pt x="21215" y="13443"/>
                    <a:pt x="2635" y="14211"/>
                    <a:pt x="2635" y="14211"/>
                  </a:cubicBezTo>
                  <a:lnTo>
                    <a:pt x="0" y="46901"/>
                  </a:lnTo>
                  <a:cubicBezTo>
                    <a:pt x="21315" y="46367"/>
                    <a:pt x="29054" y="32490"/>
                    <a:pt x="29054" y="32490"/>
                  </a:cubicBezTo>
                  <a:lnTo>
                    <a:pt x="31690"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2"/>
            <p:cNvSpPr/>
            <p:nvPr/>
          </p:nvSpPr>
          <p:spPr>
            <a:xfrm>
              <a:off x="5134675" y="1654950"/>
              <a:ext cx="287725" cy="1092475"/>
            </a:xfrm>
            <a:custGeom>
              <a:avLst/>
              <a:gdLst/>
              <a:ahLst/>
              <a:cxnLst/>
              <a:rect l="l" t="t" r="r" b="b"/>
              <a:pathLst>
                <a:path w="11509" h="43699" extrusionOk="0">
                  <a:moveTo>
                    <a:pt x="4704" y="1"/>
                  </a:moveTo>
                  <a:lnTo>
                    <a:pt x="0" y="43699"/>
                  </a:lnTo>
                  <a:cubicBezTo>
                    <a:pt x="0" y="43699"/>
                    <a:pt x="8873" y="41898"/>
                    <a:pt x="9107" y="37027"/>
                  </a:cubicBezTo>
                  <a:cubicBezTo>
                    <a:pt x="9140" y="36627"/>
                    <a:pt x="10908" y="14912"/>
                    <a:pt x="11375" y="9508"/>
                  </a:cubicBezTo>
                  <a:cubicBezTo>
                    <a:pt x="11509" y="8374"/>
                    <a:pt x="11408" y="7206"/>
                    <a:pt x="11108" y="6105"/>
                  </a:cubicBezTo>
                  <a:cubicBezTo>
                    <a:pt x="10408" y="3870"/>
                    <a:pt x="8707" y="668"/>
                    <a:pt x="4704"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2"/>
            <p:cNvSpPr/>
            <p:nvPr/>
          </p:nvSpPr>
          <p:spPr>
            <a:xfrm>
              <a:off x="4630150" y="1850100"/>
              <a:ext cx="792250" cy="1172525"/>
            </a:xfrm>
            <a:custGeom>
              <a:avLst/>
              <a:gdLst/>
              <a:ahLst/>
              <a:cxnLst/>
              <a:rect l="l" t="t" r="r" b="b"/>
              <a:pathLst>
                <a:path w="31690" h="46901" extrusionOk="0">
                  <a:moveTo>
                    <a:pt x="31690" y="0"/>
                  </a:moveTo>
                  <a:cubicBezTo>
                    <a:pt x="21215" y="13443"/>
                    <a:pt x="2635" y="14211"/>
                    <a:pt x="2635" y="14211"/>
                  </a:cubicBezTo>
                  <a:lnTo>
                    <a:pt x="0" y="46901"/>
                  </a:lnTo>
                  <a:cubicBezTo>
                    <a:pt x="21315" y="46367"/>
                    <a:pt x="29054" y="32490"/>
                    <a:pt x="29054" y="32490"/>
                  </a:cubicBezTo>
                  <a:lnTo>
                    <a:pt x="3169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2"/>
            <p:cNvSpPr/>
            <p:nvPr/>
          </p:nvSpPr>
          <p:spPr>
            <a:xfrm>
              <a:off x="4767750" y="2056925"/>
              <a:ext cx="638800" cy="788525"/>
            </a:xfrm>
            <a:custGeom>
              <a:avLst/>
              <a:gdLst/>
              <a:ahLst/>
              <a:cxnLst/>
              <a:rect l="l" t="t" r="r" b="b"/>
              <a:pathLst>
                <a:path w="25552" h="31541" extrusionOk="0">
                  <a:moveTo>
                    <a:pt x="25552" y="0"/>
                  </a:moveTo>
                  <a:lnTo>
                    <a:pt x="25552" y="0"/>
                  </a:lnTo>
                  <a:cubicBezTo>
                    <a:pt x="23417" y="3102"/>
                    <a:pt x="22216" y="6738"/>
                    <a:pt x="22149" y="10508"/>
                  </a:cubicBezTo>
                  <a:cubicBezTo>
                    <a:pt x="22116" y="11608"/>
                    <a:pt x="22183" y="12709"/>
                    <a:pt x="21782" y="13710"/>
                  </a:cubicBezTo>
                  <a:cubicBezTo>
                    <a:pt x="21438" y="14570"/>
                    <a:pt x="20602" y="15306"/>
                    <a:pt x="19717" y="15306"/>
                  </a:cubicBezTo>
                  <a:cubicBezTo>
                    <a:pt x="19573" y="15306"/>
                    <a:pt x="19426" y="15287"/>
                    <a:pt x="19281" y="15244"/>
                  </a:cubicBezTo>
                  <a:cubicBezTo>
                    <a:pt x="18247" y="14977"/>
                    <a:pt x="17713" y="13677"/>
                    <a:pt x="16745" y="13076"/>
                  </a:cubicBezTo>
                  <a:cubicBezTo>
                    <a:pt x="16309" y="12834"/>
                    <a:pt x="15834" y="12709"/>
                    <a:pt x="15361" y="12709"/>
                  </a:cubicBezTo>
                  <a:cubicBezTo>
                    <a:pt x="14858" y="12709"/>
                    <a:pt x="14357" y="12850"/>
                    <a:pt x="13910" y="13143"/>
                  </a:cubicBezTo>
                  <a:cubicBezTo>
                    <a:pt x="13043" y="13677"/>
                    <a:pt x="12376" y="14477"/>
                    <a:pt x="12009" y="15411"/>
                  </a:cubicBezTo>
                  <a:cubicBezTo>
                    <a:pt x="11242" y="17179"/>
                    <a:pt x="11175" y="19214"/>
                    <a:pt x="10641" y="21048"/>
                  </a:cubicBezTo>
                  <a:cubicBezTo>
                    <a:pt x="10074" y="22916"/>
                    <a:pt x="8673" y="24784"/>
                    <a:pt x="6705" y="24851"/>
                  </a:cubicBezTo>
                  <a:cubicBezTo>
                    <a:pt x="6651" y="24854"/>
                    <a:pt x="6597" y="24855"/>
                    <a:pt x="6542" y="24855"/>
                  </a:cubicBezTo>
                  <a:cubicBezTo>
                    <a:pt x="5950" y="24855"/>
                    <a:pt x="5358" y="24714"/>
                    <a:pt x="4766" y="24714"/>
                  </a:cubicBezTo>
                  <a:cubicBezTo>
                    <a:pt x="4712" y="24714"/>
                    <a:pt x="4658" y="24715"/>
                    <a:pt x="4603" y="24718"/>
                  </a:cubicBezTo>
                  <a:cubicBezTo>
                    <a:pt x="3102" y="24751"/>
                    <a:pt x="1801" y="25852"/>
                    <a:pt x="1101" y="27220"/>
                  </a:cubicBezTo>
                  <a:cubicBezTo>
                    <a:pt x="400" y="28554"/>
                    <a:pt x="200" y="30055"/>
                    <a:pt x="0" y="31523"/>
                  </a:cubicBezTo>
                  <a:cubicBezTo>
                    <a:pt x="0" y="31523"/>
                    <a:pt x="185" y="31541"/>
                    <a:pt x="534" y="31541"/>
                  </a:cubicBezTo>
                  <a:cubicBezTo>
                    <a:pt x="2919" y="31541"/>
                    <a:pt x="12968" y="30703"/>
                    <a:pt x="24084" y="17579"/>
                  </a:cubicBezTo>
                  <a:lnTo>
                    <a:pt x="25552" y="0"/>
                  </a:ln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2"/>
            <p:cNvSpPr/>
            <p:nvPr/>
          </p:nvSpPr>
          <p:spPr>
            <a:xfrm>
              <a:off x="4932850" y="2531425"/>
              <a:ext cx="22550" cy="36725"/>
            </a:xfrm>
            <a:custGeom>
              <a:avLst/>
              <a:gdLst/>
              <a:ahLst/>
              <a:cxnLst/>
              <a:rect l="l" t="t" r="r" b="b"/>
              <a:pathLst>
                <a:path w="902" h="1469" extrusionOk="0">
                  <a:moveTo>
                    <a:pt x="435" y="0"/>
                  </a:moveTo>
                  <a:cubicBezTo>
                    <a:pt x="201" y="0"/>
                    <a:pt x="1" y="334"/>
                    <a:pt x="1" y="734"/>
                  </a:cubicBezTo>
                  <a:cubicBezTo>
                    <a:pt x="1" y="1134"/>
                    <a:pt x="201" y="1468"/>
                    <a:pt x="435" y="1468"/>
                  </a:cubicBezTo>
                  <a:cubicBezTo>
                    <a:pt x="701" y="1468"/>
                    <a:pt x="902" y="1134"/>
                    <a:pt x="902" y="734"/>
                  </a:cubicBezTo>
                  <a:cubicBezTo>
                    <a:pt x="902" y="334"/>
                    <a:pt x="701" y="0"/>
                    <a:pt x="435" y="0"/>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2"/>
            <p:cNvSpPr/>
            <p:nvPr/>
          </p:nvSpPr>
          <p:spPr>
            <a:xfrm>
              <a:off x="5066300" y="2193675"/>
              <a:ext cx="22525" cy="36725"/>
            </a:xfrm>
            <a:custGeom>
              <a:avLst/>
              <a:gdLst/>
              <a:ahLst/>
              <a:cxnLst/>
              <a:rect l="l" t="t" r="r" b="b"/>
              <a:pathLst>
                <a:path w="901" h="1469" extrusionOk="0">
                  <a:moveTo>
                    <a:pt x="467" y="1"/>
                  </a:moveTo>
                  <a:cubicBezTo>
                    <a:pt x="200" y="1"/>
                    <a:pt x="0" y="334"/>
                    <a:pt x="0" y="735"/>
                  </a:cubicBezTo>
                  <a:cubicBezTo>
                    <a:pt x="0" y="1135"/>
                    <a:pt x="200" y="1468"/>
                    <a:pt x="467" y="1468"/>
                  </a:cubicBezTo>
                  <a:cubicBezTo>
                    <a:pt x="701" y="1468"/>
                    <a:pt x="901" y="1168"/>
                    <a:pt x="901" y="735"/>
                  </a:cubicBezTo>
                  <a:cubicBezTo>
                    <a:pt x="901" y="334"/>
                    <a:pt x="701" y="1"/>
                    <a:pt x="467"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2"/>
            <p:cNvSpPr/>
            <p:nvPr/>
          </p:nvSpPr>
          <p:spPr>
            <a:xfrm>
              <a:off x="4779425" y="2096100"/>
              <a:ext cx="620450" cy="457025"/>
            </a:xfrm>
            <a:custGeom>
              <a:avLst/>
              <a:gdLst/>
              <a:ahLst/>
              <a:cxnLst/>
              <a:rect l="l" t="t" r="r" b="b"/>
              <a:pathLst>
                <a:path w="24818" h="18281" extrusionOk="0">
                  <a:moveTo>
                    <a:pt x="24818" y="1"/>
                  </a:moveTo>
                  <a:lnTo>
                    <a:pt x="24818" y="1"/>
                  </a:lnTo>
                  <a:cubicBezTo>
                    <a:pt x="24785" y="68"/>
                    <a:pt x="24751" y="134"/>
                    <a:pt x="24751" y="168"/>
                  </a:cubicBezTo>
                  <a:lnTo>
                    <a:pt x="24484" y="701"/>
                  </a:lnTo>
                  <a:lnTo>
                    <a:pt x="23484" y="2636"/>
                  </a:lnTo>
                  <a:cubicBezTo>
                    <a:pt x="22625" y="4320"/>
                    <a:pt x="21473" y="6722"/>
                    <a:pt x="20059" y="9551"/>
                  </a:cubicBezTo>
                  <a:lnTo>
                    <a:pt x="20059" y="9551"/>
                  </a:lnTo>
                  <a:lnTo>
                    <a:pt x="12142" y="4504"/>
                  </a:lnTo>
                  <a:lnTo>
                    <a:pt x="12042" y="4437"/>
                  </a:lnTo>
                  <a:lnTo>
                    <a:pt x="11975" y="4571"/>
                  </a:lnTo>
                  <a:cubicBezTo>
                    <a:pt x="11875" y="4838"/>
                    <a:pt x="11775" y="5105"/>
                    <a:pt x="11642" y="5405"/>
                  </a:cubicBezTo>
                  <a:lnTo>
                    <a:pt x="6540" y="18026"/>
                  </a:lnTo>
                  <a:lnTo>
                    <a:pt x="6540" y="18026"/>
                  </a:lnTo>
                  <a:cubicBezTo>
                    <a:pt x="4551" y="16918"/>
                    <a:pt x="2951" y="16069"/>
                    <a:pt x="1835" y="15479"/>
                  </a:cubicBezTo>
                  <a:cubicBezTo>
                    <a:pt x="1234" y="15145"/>
                    <a:pt x="634" y="14878"/>
                    <a:pt x="0" y="14645"/>
                  </a:cubicBezTo>
                  <a:lnTo>
                    <a:pt x="0" y="14645"/>
                  </a:lnTo>
                  <a:lnTo>
                    <a:pt x="100" y="14711"/>
                  </a:lnTo>
                  <a:lnTo>
                    <a:pt x="467" y="14878"/>
                  </a:lnTo>
                  <a:cubicBezTo>
                    <a:pt x="767" y="15012"/>
                    <a:pt x="1201" y="15278"/>
                    <a:pt x="1768" y="15579"/>
                  </a:cubicBezTo>
                  <a:cubicBezTo>
                    <a:pt x="2902" y="16179"/>
                    <a:pt x="4537" y="17080"/>
                    <a:pt x="6538" y="18214"/>
                  </a:cubicBezTo>
                  <a:lnTo>
                    <a:pt x="6638" y="18281"/>
                  </a:lnTo>
                  <a:lnTo>
                    <a:pt x="6672" y="18181"/>
                  </a:lnTo>
                  <a:lnTo>
                    <a:pt x="11842" y="5505"/>
                  </a:lnTo>
                  <a:cubicBezTo>
                    <a:pt x="11928" y="5246"/>
                    <a:pt x="12039" y="5013"/>
                    <a:pt x="12132" y="4782"/>
                  </a:cubicBezTo>
                  <a:lnTo>
                    <a:pt x="12132" y="4782"/>
                  </a:lnTo>
                  <a:lnTo>
                    <a:pt x="20048" y="9808"/>
                  </a:lnTo>
                  <a:lnTo>
                    <a:pt x="20148" y="9841"/>
                  </a:lnTo>
                  <a:lnTo>
                    <a:pt x="20181" y="9741"/>
                  </a:lnTo>
                  <a:lnTo>
                    <a:pt x="23584" y="2703"/>
                  </a:lnTo>
                  <a:cubicBezTo>
                    <a:pt x="23951" y="1869"/>
                    <a:pt x="24284" y="1202"/>
                    <a:pt x="24518" y="735"/>
                  </a:cubicBezTo>
                  <a:lnTo>
                    <a:pt x="24751" y="201"/>
                  </a:lnTo>
                  <a:cubicBezTo>
                    <a:pt x="24785" y="134"/>
                    <a:pt x="24785" y="68"/>
                    <a:pt x="24818" y="1"/>
                  </a:cubicBezTo>
                  <a:close/>
                </a:path>
              </a:pathLst>
            </a:custGeom>
            <a:solidFill>
              <a:srgbClr val="FF72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3"/>
        <p:cNvGrpSpPr/>
        <p:nvPr/>
      </p:nvGrpSpPr>
      <p:grpSpPr>
        <a:xfrm>
          <a:off x="0" y="0"/>
          <a:ext cx="0" cy="0"/>
          <a:chOff x="0" y="0"/>
          <a:chExt cx="0" cy="0"/>
        </a:xfrm>
      </p:grpSpPr>
      <p:sp>
        <p:nvSpPr>
          <p:cNvPr id="2204" name="Google Shape;2204;p44"/>
          <p:cNvSpPr/>
          <p:nvPr/>
        </p:nvSpPr>
        <p:spPr>
          <a:xfrm>
            <a:off x="5104213" y="2306000"/>
            <a:ext cx="2466000" cy="11841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4"/>
          <p:cNvSpPr/>
          <p:nvPr/>
        </p:nvSpPr>
        <p:spPr>
          <a:xfrm>
            <a:off x="1694713" y="1303700"/>
            <a:ext cx="2466000" cy="11841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4"/>
          <p:cNvSpPr txBox="1">
            <a:spLocks noGrp="1"/>
          </p:cNvSpPr>
          <p:nvPr>
            <p:ph type="title"/>
          </p:nvPr>
        </p:nvSpPr>
        <p:spPr>
          <a:xfrm>
            <a:off x="713225" y="539500"/>
            <a:ext cx="7717800" cy="37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Aggregation</a:t>
            </a:r>
          </a:p>
        </p:txBody>
      </p:sp>
      <p:grpSp>
        <p:nvGrpSpPr>
          <p:cNvPr id="2208" name="Google Shape;2208;p44"/>
          <p:cNvGrpSpPr/>
          <p:nvPr/>
        </p:nvGrpSpPr>
        <p:grpSpPr>
          <a:xfrm rot="-743624">
            <a:off x="6094393" y="4311154"/>
            <a:ext cx="1231459" cy="1204980"/>
            <a:chOff x="4351125" y="2102500"/>
            <a:chExt cx="760375" cy="744025"/>
          </a:xfrm>
        </p:grpSpPr>
        <p:sp>
          <p:nvSpPr>
            <p:cNvPr id="2209" name="Google Shape;2209;p44"/>
            <p:cNvSpPr/>
            <p:nvPr/>
          </p:nvSpPr>
          <p:spPr>
            <a:xfrm>
              <a:off x="4630450" y="2354400"/>
              <a:ext cx="179750" cy="226050"/>
            </a:xfrm>
            <a:custGeom>
              <a:avLst/>
              <a:gdLst/>
              <a:ahLst/>
              <a:cxnLst/>
              <a:rect l="l" t="t" r="r" b="b"/>
              <a:pathLst>
                <a:path w="7190" h="9042" extrusionOk="0">
                  <a:moveTo>
                    <a:pt x="3579" y="4358"/>
                  </a:moveTo>
                  <a:cubicBezTo>
                    <a:pt x="3725" y="4358"/>
                    <a:pt x="3872" y="4379"/>
                    <a:pt x="4018" y="4379"/>
                  </a:cubicBezTo>
                  <a:cubicBezTo>
                    <a:pt x="3788" y="5300"/>
                    <a:pt x="3788" y="6325"/>
                    <a:pt x="3997" y="7204"/>
                  </a:cubicBezTo>
                  <a:lnTo>
                    <a:pt x="3830" y="7204"/>
                  </a:lnTo>
                  <a:cubicBezTo>
                    <a:pt x="3641" y="6304"/>
                    <a:pt x="3453" y="5300"/>
                    <a:pt x="3160" y="4400"/>
                  </a:cubicBezTo>
                  <a:cubicBezTo>
                    <a:pt x="3307" y="4379"/>
                    <a:pt x="3453" y="4358"/>
                    <a:pt x="3579" y="4358"/>
                  </a:cubicBezTo>
                  <a:close/>
                  <a:moveTo>
                    <a:pt x="2825" y="4505"/>
                  </a:moveTo>
                  <a:cubicBezTo>
                    <a:pt x="2993" y="5404"/>
                    <a:pt x="3328" y="6346"/>
                    <a:pt x="3620" y="7204"/>
                  </a:cubicBezTo>
                  <a:cubicBezTo>
                    <a:pt x="3411" y="7225"/>
                    <a:pt x="3223" y="7266"/>
                    <a:pt x="3056" y="7392"/>
                  </a:cubicBezTo>
                  <a:cubicBezTo>
                    <a:pt x="3118" y="6848"/>
                    <a:pt x="3286" y="5969"/>
                    <a:pt x="3035" y="5551"/>
                  </a:cubicBezTo>
                  <a:cubicBezTo>
                    <a:pt x="2888" y="5321"/>
                    <a:pt x="2616" y="5195"/>
                    <a:pt x="2344" y="5069"/>
                  </a:cubicBezTo>
                  <a:cubicBezTo>
                    <a:pt x="2344" y="4797"/>
                    <a:pt x="2553" y="4609"/>
                    <a:pt x="2825" y="4505"/>
                  </a:cubicBezTo>
                  <a:close/>
                  <a:moveTo>
                    <a:pt x="3362" y="1"/>
                  </a:moveTo>
                  <a:cubicBezTo>
                    <a:pt x="3295" y="1"/>
                    <a:pt x="3227" y="3"/>
                    <a:pt x="3160" y="6"/>
                  </a:cubicBezTo>
                  <a:cubicBezTo>
                    <a:pt x="1696" y="90"/>
                    <a:pt x="1" y="1094"/>
                    <a:pt x="147" y="2747"/>
                  </a:cubicBezTo>
                  <a:cubicBezTo>
                    <a:pt x="210" y="3563"/>
                    <a:pt x="712" y="4400"/>
                    <a:pt x="1319" y="4965"/>
                  </a:cubicBezTo>
                  <a:cubicBezTo>
                    <a:pt x="1591" y="5216"/>
                    <a:pt x="1884" y="5341"/>
                    <a:pt x="2198" y="5530"/>
                  </a:cubicBezTo>
                  <a:cubicBezTo>
                    <a:pt x="2972" y="6011"/>
                    <a:pt x="2763" y="6743"/>
                    <a:pt x="2804" y="7538"/>
                  </a:cubicBezTo>
                  <a:cubicBezTo>
                    <a:pt x="2815" y="7622"/>
                    <a:pt x="2872" y="7664"/>
                    <a:pt x="2930" y="7664"/>
                  </a:cubicBezTo>
                  <a:cubicBezTo>
                    <a:pt x="2988" y="7664"/>
                    <a:pt x="3045" y="7622"/>
                    <a:pt x="3056" y="7538"/>
                  </a:cubicBezTo>
                  <a:cubicBezTo>
                    <a:pt x="3056" y="7518"/>
                    <a:pt x="3056" y="7518"/>
                    <a:pt x="3056" y="7497"/>
                  </a:cubicBezTo>
                  <a:cubicBezTo>
                    <a:pt x="3181" y="7528"/>
                    <a:pt x="3307" y="7533"/>
                    <a:pt x="3435" y="7533"/>
                  </a:cubicBezTo>
                  <a:cubicBezTo>
                    <a:pt x="3499" y="7533"/>
                    <a:pt x="3564" y="7532"/>
                    <a:pt x="3629" y="7532"/>
                  </a:cubicBezTo>
                  <a:cubicBezTo>
                    <a:pt x="3695" y="7532"/>
                    <a:pt x="3762" y="7533"/>
                    <a:pt x="3830" y="7538"/>
                  </a:cubicBezTo>
                  <a:cubicBezTo>
                    <a:pt x="4060" y="7559"/>
                    <a:pt x="4290" y="7601"/>
                    <a:pt x="4499" y="7685"/>
                  </a:cubicBezTo>
                  <a:cubicBezTo>
                    <a:pt x="4188" y="7849"/>
                    <a:pt x="3839" y="7935"/>
                    <a:pt x="3481" y="7935"/>
                  </a:cubicBezTo>
                  <a:cubicBezTo>
                    <a:pt x="3381" y="7935"/>
                    <a:pt x="3281" y="7929"/>
                    <a:pt x="3181" y="7915"/>
                  </a:cubicBezTo>
                  <a:cubicBezTo>
                    <a:pt x="3173" y="7914"/>
                    <a:pt x="3165" y="7914"/>
                    <a:pt x="3156" y="7914"/>
                  </a:cubicBezTo>
                  <a:cubicBezTo>
                    <a:pt x="2961" y="7914"/>
                    <a:pt x="2834" y="8149"/>
                    <a:pt x="3035" y="8250"/>
                  </a:cubicBezTo>
                  <a:cubicBezTo>
                    <a:pt x="3265" y="8417"/>
                    <a:pt x="3537" y="8522"/>
                    <a:pt x="3788" y="8585"/>
                  </a:cubicBezTo>
                  <a:cubicBezTo>
                    <a:pt x="3620" y="8626"/>
                    <a:pt x="3453" y="8689"/>
                    <a:pt x="3307" y="8752"/>
                  </a:cubicBezTo>
                  <a:cubicBezTo>
                    <a:pt x="3181" y="8794"/>
                    <a:pt x="3139" y="8982"/>
                    <a:pt x="3307" y="9024"/>
                  </a:cubicBezTo>
                  <a:cubicBezTo>
                    <a:pt x="3376" y="9036"/>
                    <a:pt x="3447" y="9042"/>
                    <a:pt x="3517" y="9042"/>
                  </a:cubicBezTo>
                  <a:cubicBezTo>
                    <a:pt x="3937" y="9042"/>
                    <a:pt x="4371" y="8847"/>
                    <a:pt x="4729" y="8668"/>
                  </a:cubicBezTo>
                  <a:cubicBezTo>
                    <a:pt x="4897" y="8585"/>
                    <a:pt x="4813" y="8313"/>
                    <a:pt x="4646" y="8313"/>
                  </a:cubicBezTo>
                  <a:cubicBezTo>
                    <a:pt x="4416" y="8313"/>
                    <a:pt x="4206" y="8292"/>
                    <a:pt x="3997" y="8250"/>
                  </a:cubicBezTo>
                  <a:cubicBezTo>
                    <a:pt x="4353" y="8187"/>
                    <a:pt x="4688" y="8041"/>
                    <a:pt x="5001" y="7810"/>
                  </a:cubicBezTo>
                  <a:cubicBezTo>
                    <a:pt x="5085" y="7748"/>
                    <a:pt x="5127" y="7580"/>
                    <a:pt x="5001" y="7518"/>
                  </a:cubicBezTo>
                  <a:cubicBezTo>
                    <a:pt x="4792" y="7413"/>
                    <a:pt x="4499" y="7308"/>
                    <a:pt x="4206" y="7246"/>
                  </a:cubicBezTo>
                  <a:cubicBezTo>
                    <a:pt x="4060" y="6178"/>
                    <a:pt x="4164" y="5279"/>
                    <a:pt x="4416" y="4358"/>
                  </a:cubicBezTo>
                  <a:lnTo>
                    <a:pt x="4457" y="4358"/>
                  </a:lnTo>
                  <a:cubicBezTo>
                    <a:pt x="4897" y="4295"/>
                    <a:pt x="5315" y="4107"/>
                    <a:pt x="5441" y="3647"/>
                  </a:cubicBezTo>
                  <a:cubicBezTo>
                    <a:pt x="5482" y="3550"/>
                    <a:pt x="5406" y="3490"/>
                    <a:pt x="5325" y="3490"/>
                  </a:cubicBezTo>
                  <a:cubicBezTo>
                    <a:pt x="5283" y="3490"/>
                    <a:pt x="5239" y="3506"/>
                    <a:pt x="5211" y="3542"/>
                  </a:cubicBezTo>
                  <a:cubicBezTo>
                    <a:pt x="5022" y="3814"/>
                    <a:pt x="4792" y="3940"/>
                    <a:pt x="4541" y="4002"/>
                  </a:cubicBezTo>
                  <a:cubicBezTo>
                    <a:pt x="4646" y="3647"/>
                    <a:pt x="4792" y="3312"/>
                    <a:pt x="4939" y="2935"/>
                  </a:cubicBezTo>
                  <a:cubicBezTo>
                    <a:pt x="4996" y="2820"/>
                    <a:pt x="4915" y="2724"/>
                    <a:pt x="4817" y="2724"/>
                  </a:cubicBezTo>
                  <a:cubicBezTo>
                    <a:pt x="4773" y="2724"/>
                    <a:pt x="4726" y="2743"/>
                    <a:pt x="4688" y="2789"/>
                  </a:cubicBezTo>
                  <a:cubicBezTo>
                    <a:pt x="4437" y="3165"/>
                    <a:pt x="4248" y="3605"/>
                    <a:pt x="4102" y="4044"/>
                  </a:cubicBezTo>
                  <a:cubicBezTo>
                    <a:pt x="3746" y="4065"/>
                    <a:pt x="3390" y="4044"/>
                    <a:pt x="3035" y="4107"/>
                  </a:cubicBezTo>
                  <a:cubicBezTo>
                    <a:pt x="3014" y="4044"/>
                    <a:pt x="2993" y="3961"/>
                    <a:pt x="2951" y="3898"/>
                  </a:cubicBezTo>
                  <a:cubicBezTo>
                    <a:pt x="2935" y="3850"/>
                    <a:pt x="2895" y="3829"/>
                    <a:pt x="2852" y="3829"/>
                  </a:cubicBezTo>
                  <a:cubicBezTo>
                    <a:pt x="2783" y="3829"/>
                    <a:pt x="2708" y="3883"/>
                    <a:pt x="2721" y="3961"/>
                  </a:cubicBezTo>
                  <a:cubicBezTo>
                    <a:pt x="2742" y="4023"/>
                    <a:pt x="2742" y="4107"/>
                    <a:pt x="2763" y="4191"/>
                  </a:cubicBezTo>
                  <a:cubicBezTo>
                    <a:pt x="2742" y="4212"/>
                    <a:pt x="2700" y="4212"/>
                    <a:pt x="2679" y="4233"/>
                  </a:cubicBezTo>
                  <a:cubicBezTo>
                    <a:pt x="2386" y="4379"/>
                    <a:pt x="2156" y="4672"/>
                    <a:pt x="2135" y="4986"/>
                  </a:cubicBezTo>
                  <a:cubicBezTo>
                    <a:pt x="1926" y="4902"/>
                    <a:pt x="1737" y="4797"/>
                    <a:pt x="1612" y="4672"/>
                  </a:cubicBezTo>
                  <a:cubicBezTo>
                    <a:pt x="879" y="4002"/>
                    <a:pt x="273" y="2831"/>
                    <a:pt x="712" y="1868"/>
                  </a:cubicBezTo>
                  <a:cubicBezTo>
                    <a:pt x="1131" y="948"/>
                    <a:pt x="2198" y="487"/>
                    <a:pt x="3160" y="424"/>
                  </a:cubicBezTo>
                  <a:cubicBezTo>
                    <a:pt x="3216" y="421"/>
                    <a:pt x="3271" y="420"/>
                    <a:pt x="3327" y="420"/>
                  </a:cubicBezTo>
                  <a:cubicBezTo>
                    <a:pt x="5205" y="420"/>
                    <a:pt x="7189" y="2115"/>
                    <a:pt x="6173" y="4086"/>
                  </a:cubicBezTo>
                  <a:cubicBezTo>
                    <a:pt x="5629" y="5153"/>
                    <a:pt x="4520" y="5865"/>
                    <a:pt x="4437" y="7141"/>
                  </a:cubicBezTo>
                  <a:cubicBezTo>
                    <a:pt x="4425" y="7271"/>
                    <a:pt x="4541" y="7348"/>
                    <a:pt x="4651" y="7348"/>
                  </a:cubicBezTo>
                  <a:cubicBezTo>
                    <a:pt x="4735" y="7348"/>
                    <a:pt x="4816" y="7303"/>
                    <a:pt x="4834" y="7204"/>
                  </a:cubicBezTo>
                  <a:cubicBezTo>
                    <a:pt x="5085" y="5446"/>
                    <a:pt x="7136" y="4567"/>
                    <a:pt x="6822" y="2642"/>
                  </a:cubicBezTo>
                  <a:cubicBezTo>
                    <a:pt x="6541" y="955"/>
                    <a:pt x="4968" y="1"/>
                    <a:pt x="33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4"/>
            <p:cNvSpPr/>
            <p:nvPr/>
          </p:nvSpPr>
          <p:spPr>
            <a:xfrm>
              <a:off x="4536825" y="2258300"/>
              <a:ext cx="96025" cy="102600"/>
            </a:xfrm>
            <a:custGeom>
              <a:avLst/>
              <a:gdLst/>
              <a:ahLst/>
              <a:cxnLst/>
              <a:rect l="l" t="t" r="r" b="b"/>
              <a:pathLst>
                <a:path w="3841" h="4104" extrusionOk="0">
                  <a:moveTo>
                    <a:pt x="251" y="0"/>
                  </a:moveTo>
                  <a:cubicBezTo>
                    <a:pt x="63" y="0"/>
                    <a:pt x="0" y="188"/>
                    <a:pt x="63" y="335"/>
                  </a:cubicBezTo>
                  <a:cubicBezTo>
                    <a:pt x="272" y="837"/>
                    <a:pt x="440" y="1339"/>
                    <a:pt x="565" y="1883"/>
                  </a:cubicBezTo>
                  <a:cubicBezTo>
                    <a:pt x="590" y="1989"/>
                    <a:pt x="668" y="2035"/>
                    <a:pt x="752" y="2035"/>
                  </a:cubicBezTo>
                  <a:cubicBezTo>
                    <a:pt x="881" y="2035"/>
                    <a:pt x="1022" y="1923"/>
                    <a:pt x="984" y="1758"/>
                  </a:cubicBezTo>
                  <a:cubicBezTo>
                    <a:pt x="963" y="1590"/>
                    <a:pt x="921" y="1423"/>
                    <a:pt x="900" y="1234"/>
                  </a:cubicBezTo>
                  <a:lnTo>
                    <a:pt x="900" y="1234"/>
                  </a:lnTo>
                  <a:cubicBezTo>
                    <a:pt x="1695" y="2260"/>
                    <a:pt x="2553" y="3222"/>
                    <a:pt x="3536" y="4059"/>
                  </a:cubicBezTo>
                  <a:cubicBezTo>
                    <a:pt x="3573" y="4090"/>
                    <a:pt x="3611" y="4103"/>
                    <a:pt x="3647" y="4103"/>
                  </a:cubicBezTo>
                  <a:cubicBezTo>
                    <a:pt x="3757" y="4103"/>
                    <a:pt x="3840" y="3981"/>
                    <a:pt x="3746" y="3871"/>
                  </a:cubicBezTo>
                  <a:cubicBezTo>
                    <a:pt x="2741" y="2804"/>
                    <a:pt x="1779" y="1737"/>
                    <a:pt x="900" y="544"/>
                  </a:cubicBezTo>
                  <a:lnTo>
                    <a:pt x="900" y="544"/>
                  </a:lnTo>
                  <a:cubicBezTo>
                    <a:pt x="1088" y="628"/>
                    <a:pt x="1298" y="711"/>
                    <a:pt x="1507" y="837"/>
                  </a:cubicBezTo>
                  <a:cubicBezTo>
                    <a:pt x="1536" y="853"/>
                    <a:pt x="1566" y="860"/>
                    <a:pt x="1594" y="860"/>
                  </a:cubicBezTo>
                  <a:cubicBezTo>
                    <a:pt x="1751" y="860"/>
                    <a:pt x="1878" y="647"/>
                    <a:pt x="1737" y="523"/>
                  </a:cubicBezTo>
                  <a:cubicBezTo>
                    <a:pt x="1298" y="167"/>
                    <a:pt x="816" y="21"/>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4"/>
            <p:cNvSpPr/>
            <p:nvPr/>
          </p:nvSpPr>
          <p:spPr>
            <a:xfrm>
              <a:off x="4757225" y="2221000"/>
              <a:ext cx="48575" cy="119075"/>
            </a:xfrm>
            <a:custGeom>
              <a:avLst/>
              <a:gdLst/>
              <a:ahLst/>
              <a:cxnLst/>
              <a:rect l="l" t="t" r="r" b="b"/>
              <a:pathLst>
                <a:path w="1943" h="4763" extrusionOk="0">
                  <a:moveTo>
                    <a:pt x="1670" y="1"/>
                  </a:moveTo>
                  <a:cubicBezTo>
                    <a:pt x="1616" y="1"/>
                    <a:pt x="1562" y="21"/>
                    <a:pt x="1521" y="69"/>
                  </a:cubicBezTo>
                  <a:cubicBezTo>
                    <a:pt x="1437" y="153"/>
                    <a:pt x="1353" y="258"/>
                    <a:pt x="1270" y="341"/>
                  </a:cubicBezTo>
                  <a:cubicBezTo>
                    <a:pt x="998" y="613"/>
                    <a:pt x="705" y="885"/>
                    <a:pt x="412" y="1157"/>
                  </a:cubicBezTo>
                  <a:cubicBezTo>
                    <a:pt x="250" y="1319"/>
                    <a:pt x="401" y="1532"/>
                    <a:pt x="575" y="1532"/>
                  </a:cubicBezTo>
                  <a:cubicBezTo>
                    <a:pt x="626" y="1532"/>
                    <a:pt x="678" y="1514"/>
                    <a:pt x="726" y="1471"/>
                  </a:cubicBezTo>
                  <a:cubicBezTo>
                    <a:pt x="872" y="1366"/>
                    <a:pt x="998" y="1241"/>
                    <a:pt x="1144" y="1115"/>
                  </a:cubicBezTo>
                  <a:lnTo>
                    <a:pt x="1144" y="1115"/>
                  </a:lnTo>
                  <a:cubicBezTo>
                    <a:pt x="726" y="2266"/>
                    <a:pt x="307" y="3459"/>
                    <a:pt x="14" y="4631"/>
                  </a:cubicBezTo>
                  <a:cubicBezTo>
                    <a:pt x="0" y="4701"/>
                    <a:pt x="72" y="4762"/>
                    <a:pt x="133" y="4762"/>
                  </a:cubicBezTo>
                  <a:cubicBezTo>
                    <a:pt x="162" y="4762"/>
                    <a:pt x="189" y="4748"/>
                    <a:pt x="202" y="4714"/>
                  </a:cubicBezTo>
                  <a:cubicBezTo>
                    <a:pt x="663" y="3731"/>
                    <a:pt x="1039" y="2706"/>
                    <a:pt x="1395" y="1680"/>
                  </a:cubicBezTo>
                  <a:cubicBezTo>
                    <a:pt x="1395" y="1743"/>
                    <a:pt x="1395" y="1827"/>
                    <a:pt x="1395" y="1910"/>
                  </a:cubicBezTo>
                  <a:cubicBezTo>
                    <a:pt x="1395" y="2046"/>
                    <a:pt x="1510" y="2114"/>
                    <a:pt x="1623" y="2114"/>
                  </a:cubicBezTo>
                  <a:cubicBezTo>
                    <a:pt x="1735" y="2114"/>
                    <a:pt x="1845" y="2046"/>
                    <a:pt x="1834" y="1910"/>
                  </a:cubicBezTo>
                  <a:cubicBezTo>
                    <a:pt x="1834" y="1429"/>
                    <a:pt x="1834" y="948"/>
                    <a:pt x="1814" y="467"/>
                  </a:cubicBezTo>
                  <a:cubicBezTo>
                    <a:pt x="1855" y="404"/>
                    <a:pt x="1876" y="341"/>
                    <a:pt x="1897" y="278"/>
                  </a:cubicBezTo>
                  <a:cubicBezTo>
                    <a:pt x="1942" y="129"/>
                    <a:pt x="1805" y="1"/>
                    <a:pt x="16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4"/>
            <p:cNvSpPr/>
            <p:nvPr/>
          </p:nvSpPr>
          <p:spPr>
            <a:xfrm>
              <a:off x="4837600" y="2398200"/>
              <a:ext cx="134975" cy="47700"/>
            </a:xfrm>
            <a:custGeom>
              <a:avLst/>
              <a:gdLst/>
              <a:ahLst/>
              <a:cxnLst/>
              <a:rect l="l" t="t" r="r" b="b"/>
              <a:pathLst>
                <a:path w="5399" h="1908" extrusionOk="0">
                  <a:moveTo>
                    <a:pt x="4154" y="0"/>
                  </a:moveTo>
                  <a:cubicBezTo>
                    <a:pt x="4010" y="0"/>
                    <a:pt x="3868" y="135"/>
                    <a:pt x="3934" y="284"/>
                  </a:cubicBezTo>
                  <a:cubicBezTo>
                    <a:pt x="3997" y="430"/>
                    <a:pt x="4039" y="535"/>
                    <a:pt x="4101" y="681"/>
                  </a:cubicBezTo>
                  <a:cubicBezTo>
                    <a:pt x="4122" y="702"/>
                    <a:pt x="4143" y="723"/>
                    <a:pt x="4164" y="744"/>
                  </a:cubicBezTo>
                  <a:cubicBezTo>
                    <a:pt x="3829" y="729"/>
                    <a:pt x="3488" y="718"/>
                    <a:pt x="3146" y="718"/>
                  </a:cubicBezTo>
                  <a:cubicBezTo>
                    <a:pt x="2080" y="718"/>
                    <a:pt x="1008" y="819"/>
                    <a:pt x="105" y="1183"/>
                  </a:cubicBezTo>
                  <a:cubicBezTo>
                    <a:pt x="0" y="1225"/>
                    <a:pt x="0" y="1351"/>
                    <a:pt x="126" y="1372"/>
                  </a:cubicBezTo>
                  <a:cubicBezTo>
                    <a:pt x="241" y="1380"/>
                    <a:pt x="356" y="1384"/>
                    <a:pt x="473" y="1384"/>
                  </a:cubicBezTo>
                  <a:cubicBezTo>
                    <a:pt x="1183" y="1384"/>
                    <a:pt x="1915" y="1240"/>
                    <a:pt x="2616" y="1204"/>
                  </a:cubicBezTo>
                  <a:cubicBezTo>
                    <a:pt x="3139" y="1183"/>
                    <a:pt x="3662" y="1183"/>
                    <a:pt x="4185" y="1183"/>
                  </a:cubicBezTo>
                  <a:cubicBezTo>
                    <a:pt x="4018" y="1288"/>
                    <a:pt x="3850" y="1372"/>
                    <a:pt x="3683" y="1476"/>
                  </a:cubicBezTo>
                  <a:cubicBezTo>
                    <a:pt x="3495" y="1608"/>
                    <a:pt x="3577" y="1907"/>
                    <a:pt x="3777" y="1907"/>
                  </a:cubicBezTo>
                  <a:cubicBezTo>
                    <a:pt x="3800" y="1907"/>
                    <a:pt x="3825" y="1903"/>
                    <a:pt x="3850" y="1895"/>
                  </a:cubicBezTo>
                  <a:cubicBezTo>
                    <a:pt x="4290" y="1748"/>
                    <a:pt x="4729" y="1581"/>
                    <a:pt x="5190" y="1413"/>
                  </a:cubicBezTo>
                  <a:cubicBezTo>
                    <a:pt x="5315" y="1372"/>
                    <a:pt x="5399" y="1225"/>
                    <a:pt x="5315" y="1079"/>
                  </a:cubicBezTo>
                  <a:cubicBezTo>
                    <a:pt x="5378" y="953"/>
                    <a:pt x="5315" y="786"/>
                    <a:pt x="5127" y="786"/>
                  </a:cubicBezTo>
                  <a:lnTo>
                    <a:pt x="5106" y="786"/>
                  </a:lnTo>
                  <a:cubicBezTo>
                    <a:pt x="4876" y="493"/>
                    <a:pt x="4604" y="242"/>
                    <a:pt x="4269" y="32"/>
                  </a:cubicBezTo>
                  <a:cubicBezTo>
                    <a:pt x="4233" y="10"/>
                    <a:pt x="4194" y="0"/>
                    <a:pt x="4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4"/>
            <p:cNvSpPr/>
            <p:nvPr/>
          </p:nvSpPr>
          <p:spPr>
            <a:xfrm>
              <a:off x="4798375" y="2546825"/>
              <a:ext cx="106150" cy="81350"/>
            </a:xfrm>
            <a:custGeom>
              <a:avLst/>
              <a:gdLst/>
              <a:ahLst/>
              <a:cxnLst/>
              <a:rect l="l" t="t" r="r" b="b"/>
              <a:pathLst>
                <a:path w="4246" h="3254" extrusionOk="0">
                  <a:moveTo>
                    <a:pt x="217" y="0"/>
                  </a:moveTo>
                  <a:cubicBezTo>
                    <a:pt x="178" y="0"/>
                    <a:pt x="134" y="17"/>
                    <a:pt x="84" y="51"/>
                  </a:cubicBezTo>
                  <a:cubicBezTo>
                    <a:pt x="21" y="72"/>
                    <a:pt x="0" y="134"/>
                    <a:pt x="21" y="197"/>
                  </a:cubicBezTo>
                  <a:cubicBezTo>
                    <a:pt x="147" y="720"/>
                    <a:pt x="1005" y="1097"/>
                    <a:pt x="1423" y="1411"/>
                  </a:cubicBezTo>
                  <a:cubicBezTo>
                    <a:pt x="2009" y="1829"/>
                    <a:pt x="2616" y="2269"/>
                    <a:pt x="3201" y="2708"/>
                  </a:cubicBezTo>
                  <a:lnTo>
                    <a:pt x="2553" y="2687"/>
                  </a:lnTo>
                  <a:cubicBezTo>
                    <a:pt x="2260" y="2687"/>
                    <a:pt x="2281" y="3126"/>
                    <a:pt x="2553" y="3147"/>
                  </a:cubicBezTo>
                  <a:cubicBezTo>
                    <a:pt x="3034" y="3189"/>
                    <a:pt x="3515" y="3231"/>
                    <a:pt x="3976" y="3252"/>
                  </a:cubicBezTo>
                  <a:cubicBezTo>
                    <a:pt x="3984" y="3253"/>
                    <a:pt x="3992" y="3254"/>
                    <a:pt x="4001" y="3254"/>
                  </a:cubicBezTo>
                  <a:cubicBezTo>
                    <a:pt x="4136" y="3254"/>
                    <a:pt x="4245" y="3098"/>
                    <a:pt x="4206" y="2980"/>
                  </a:cubicBezTo>
                  <a:lnTo>
                    <a:pt x="3892" y="1934"/>
                  </a:lnTo>
                  <a:cubicBezTo>
                    <a:pt x="3859" y="1828"/>
                    <a:pt x="3773" y="1782"/>
                    <a:pt x="3684" y="1782"/>
                  </a:cubicBezTo>
                  <a:cubicBezTo>
                    <a:pt x="3545" y="1782"/>
                    <a:pt x="3402" y="1893"/>
                    <a:pt x="3453" y="2059"/>
                  </a:cubicBezTo>
                  <a:cubicBezTo>
                    <a:pt x="3494" y="2185"/>
                    <a:pt x="3536" y="2310"/>
                    <a:pt x="3578" y="2436"/>
                  </a:cubicBezTo>
                  <a:cubicBezTo>
                    <a:pt x="3118" y="2122"/>
                    <a:pt x="2657" y="1808"/>
                    <a:pt x="2218" y="1494"/>
                  </a:cubicBezTo>
                  <a:cubicBezTo>
                    <a:pt x="1925" y="1306"/>
                    <a:pt x="1653" y="1118"/>
                    <a:pt x="1360" y="909"/>
                  </a:cubicBezTo>
                  <a:cubicBezTo>
                    <a:pt x="1046" y="699"/>
                    <a:pt x="523" y="469"/>
                    <a:pt x="293" y="176"/>
                  </a:cubicBezTo>
                  <a:lnTo>
                    <a:pt x="293" y="176"/>
                  </a:lnTo>
                  <a:cubicBezTo>
                    <a:pt x="305" y="188"/>
                    <a:pt x="318" y="193"/>
                    <a:pt x="331" y="193"/>
                  </a:cubicBezTo>
                  <a:cubicBezTo>
                    <a:pt x="363" y="193"/>
                    <a:pt x="392" y="159"/>
                    <a:pt x="377" y="113"/>
                  </a:cubicBezTo>
                  <a:cubicBezTo>
                    <a:pt x="327" y="38"/>
                    <a:pt x="276"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4"/>
            <p:cNvSpPr/>
            <p:nvPr/>
          </p:nvSpPr>
          <p:spPr>
            <a:xfrm>
              <a:off x="4637600" y="2598550"/>
              <a:ext cx="75400" cy="129000"/>
            </a:xfrm>
            <a:custGeom>
              <a:avLst/>
              <a:gdLst/>
              <a:ahLst/>
              <a:cxnLst/>
              <a:rect l="l" t="t" r="r" b="b"/>
              <a:pathLst>
                <a:path w="3016" h="5160" extrusionOk="0">
                  <a:moveTo>
                    <a:pt x="2828" y="0"/>
                  </a:moveTo>
                  <a:cubicBezTo>
                    <a:pt x="2784" y="0"/>
                    <a:pt x="2739" y="22"/>
                    <a:pt x="2707" y="74"/>
                  </a:cubicBezTo>
                  <a:cubicBezTo>
                    <a:pt x="1974" y="1371"/>
                    <a:pt x="1305" y="2731"/>
                    <a:pt x="635" y="4070"/>
                  </a:cubicBezTo>
                  <a:cubicBezTo>
                    <a:pt x="593" y="3903"/>
                    <a:pt x="531" y="3715"/>
                    <a:pt x="468" y="3547"/>
                  </a:cubicBezTo>
                  <a:cubicBezTo>
                    <a:pt x="468" y="3547"/>
                    <a:pt x="447" y="3547"/>
                    <a:pt x="447" y="3526"/>
                  </a:cubicBezTo>
                  <a:cubicBezTo>
                    <a:pt x="447" y="3526"/>
                    <a:pt x="447" y="3506"/>
                    <a:pt x="426" y="3485"/>
                  </a:cubicBezTo>
                  <a:cubicBezTo>
                    <a:pt x="391" y="3400"/>
                    <a:pt x="329" y="3365"/>
                    <a:pt x="265" y="3365"/>
                  </a:cubicBezTo>
                  <a:cubicBezTo>
                    <a:pt x="139" y="3365"/>
                    <a:pt x="1" y="3499"/>
                    <a:pt x="29" y="3652"/>
                  </a:cubicBezTo>
                  <a:cubicBezTo>
                    <a:pt x="91" y="4112"/>
                    <a:pt x="175" y="4552"/>
                    <a:pt x="259" y="5012"/>
                  </a:cubicBezTo>
                  <a:cubicBezTo>
                    <a:pt x="271" y="5112"/>
                    <a:pt x="366" y="5160"/>
                    <a:pt x="462" y="5160"/>
                  </a:cubicBezTo>
                  <a:cubicBezTo>
                    <a:pt x="527" y="5160"/>
                    <a:pt x="593" y="5138"/>
                    <a:pt x="635" y="5096"/>
                  </a:cubicBezTo>
                  <a:cubicBezTo>
                    <a:pt x="1033" y="4761"/>
                    <a:pt x="1451" y="4426"/>
                    <a:pt x="1807" y="4029"/>
                  </a:cubicBezTo>
                  <a:cubicBezTo>
                    <a:pt x="1929" y="3906"/>
                    <a:pt x="1818" y="3711"/>
                    <a:pt x="1668" y="3711"/>
                  </a:cubicBezTo>
                  <a:cubicBezTo>
                    <a:pt x="1639" y="3711"/>
                    <a:pt x="1608" y="3718"/>
                    <a:pt x="1577" y="3736"/>
                  </a:cubicBezTo>
                  <a:cubicBezTo>
                    <a:pt x="1430" y="3840"/>
                    <a:pt x="1284" y="3966"/>
                    <a:pt x="1138" y="4091"/>
                  </a:cubicBezTo>
                  <a:cubicBezTo>
                    <a:pt x="1765" y="2815"/>
                    <a:pt x="2414" y="1539"/>
                    <a:pt x="2958" y="221"/>
                  </a:cubicBezTo>
                  <a:cubicBezTo>
                    <a:pt x="3015" y="105"/>
                    <a:pt x="2924" y="0"/>
                    <a:pt x="2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4"/>
            <p:cNvSpPr/>
            <p:nvPr/>
          </p:nvSpPr>
          <p:spPr>
            <a:xfrm>
              <a:off x="4493925" y="2486725"/>
              <a:ext cx="160625" cy="40450"/>
            </a:xfrm>
            <a:custGeom>
              <a:avLst/>
              <a:gdLst/>
              <a:ahLst/>
              <a:cxnLst/>
              <a:rect l="l" t="t" r="r" b="b"/>
              <a:pathLst>
                <a:path w="6425" h="1618" extrusionOk="0">
                  <a:moveTo>
                    <a:pt x="2088" y="0"/>
                  </a:moveTo>
                  <a:cubicBezTo>
                    <a:pt x="2070" y="0"/>
                    <a:pt x="2050" y="2"/>
                    <a:pt x="2030" y="7"/>
                  </a:cubicBezTo>
                  <a:cubicBezTo>
                    <a:pt x="1612" y="111"/>
                    <a:pt x="1193" y="216"/>
                    <a:pt x="775" y="320"/>
                  </a:cubicBezTo>
                  <a:lnTo>
                    <a:pt x="419" y="341"/>
                  </a:lnTo>
                  <a:cubicBezTo>
                    <a:pt x="335" y="341"/>
                    <a:pt x="273" y="383"/>
                    <a:pt x="231" y="446"/>
                  </a:cubicBezTo>
                  <a:cubicBezTo>
                    <a:pt x="42" y="509"/>
                    <a:pt x="1" y="781"/>
                    <a:pt x="168" y="864"/>
                  </a:cubicBezTo>
                  <a:lnTo>
                    <a:pt x="1591" y="1597"/>
                  </a:lnTo>
                  <a:cubicBezTo>
                    <a:pt x="1622" y="1611"/>
                    <a:pt x="1656" y="1617"/>
                    <a:pt x="1690" y="1617"/>
                  </a:cubicBezTo>
                  <a:cubicBezTo>
                    <a:pt x="1858" y="1617"/>
                    <a:pt x="2027" y="1457"/>
                    <a:pt x="1905" y="1283"/>
                  </a:cubicBezTo>
                  <a:cubicBezTo>
                    <a:pt x="1737" y="1074"/>
                    <a:pt x="1570" y="885"/>
                    <a:pt x="1361" y="739"/>
                  </a:cubicBezTo>
                  <a:cubicBezTo>
                    <a:pt x="1740" y="729"/>
                    <a:pt x="2119" y="725"/>
                    <a:pt x="2499" y="725"/>
                  </a:cubicBezTo>
                  <a:cubicBezTo>
                    <a:pt x="3751" y="725"/>
                    <a:pt x="5004" y="770"/>
                    <a:pt x="6257" y="802"/>
                  </a:cubicBezTo>
                  <a:cubicBezTo>
                    <a:pt x="6382" y="802"/>
                    <a:pt x="6424" y="592"/>
                    <a:pt x="6299" y="572"/>
                  </a:cubicBezTo>
                  <a:cubicBezTo>
                    <a:pt x="5110" y="364"/>
                    <a:pt x="3904" y="276"/>
                    <a:pt x="2712" y="276"/>
                  </a:cubicBezTo>
                  <a:cubicBezTo>
                    <a:pt x="2582" y="276"/>
                    <a:pt x="2452" y="277"/>
                    <a:pt x="2323" y="279"/>
                  </a:cubicBezTo>
                  <a:cubicBezTo>
                    <a:pt x="2342" y="148"/>
                    <a:pt x="2244" y="0"/>
                    <a:pt x="20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4"/>
            <p:cNvSpPr/>
            <p:nvPr/>
          </p:nvSpPr>
          <p:spPr>
            <a:xfrm>
              <a:off x="4448425" y="2162825"/>
              <a:ext cx="111425" cy="85725"/>
            </a:xfrm>
            <a:custGeom>
              <a:avLst/>
              <a:gdLst/>
              <a:ahLst/>
              <a:cxnLst/>
              <a:rect l="l" t="t" r="r" b="b"/>
              <a:pathLst>
                <a:path w="4457" h="3429" extrusionOk="0">
                  <a:moveTo>
                    <a:pt x="1913" y="446"/>
                  </a:moveTo>
                  <a:cubicBezTo>
                    <a:pt x="2192" y="446"/>
                    <a:pt x="2481" y="495"/>
                    <a:pt x="2553" y="513"/>
                  </a:cubicBezTo>
                  <a:cubicBezTo>
                    <a:pt x="2951" y="597"/>
                    <a:pt x="3306" y="827"/>
                    <a:pt x="3515" y="1204"/>
                  </a:cubicBezTo>
                  <a:cubicBezTo>
                    <a:pt x="3976" y="1999"/>
                    <a:pt x="3390" y="2668"/>
                    <a:pt x="2637" y="2898"/>
                  </a:cubicBezTo>
                  <a:cubicBezTo>
                    <a:pt x="2381" y="2980"/>
                    <a:pt x="2060" y="3037"/>
                    <a:pt x="1743" y="3037"/>
                  </a:cubicBezTo>
                  <a:cubicBezTo>
                    <a:pt x="1411" y="3037"/>
                    <a:pt x="1083" y="2975"/>
                    <a:pt x="837" y="2815"/>
                  </a:cubicBezTo>
                  <a:cubicBezTo>
                    <a:pt x="251" y="2438"/>
                    <a:pt x="523" y="1245"/>
                    <a:pt x="1067" y="743"/>
                  </a:cubicBezTo>
                  <a:cubicBezTo>
                    <a:pt x="1088" y="764"/>
                    <a:pt x="1109" y="785"/>
                    <a:pt x="1130" y="827"/>
                  </a:cubicBezTo>
                  <a:cubicBezTo>
                    <a:pt x="1157" y="854"/>
                    <a:pt x="1190" y="866"/>
                    <a:pt x="1222" y="866"/>
                  </a:cubicBezTo>
                  <a:cubicBezTo>
                    <a:pt x="1316" y="866"/>
                    <a:pt x="1412" y="768"/>
                    <a:pt x="1381" y="660"/>
                  </a:cubicBezTo>
                  <a:cubicBezTo>
                    <a:pt x="1381" y="597"/>
                    <a:pt x="1402" y="555"/>
                    <a:pt x="1465" y="534"/>
                  </a:cubicBezTo>
                  <a:cubicBezTo>
                    <a:pt x="1528" y="513"/>
                    <a:pt x="1611" y="513"/>
                    <a:pt x="1674" y="513"/>
                  </a:cubicBezTo>
                  <a:cubicBezTo>
                    <a:pt x="1737" y="513"/>
                    <a:pt x="1758" y="492"/>
                    <a:pt x="1779" y="450"/>
                  </a:cubicBezTo>
                  <a:cubicBezTo>
                    <a:pt x="1823" y="447"/>
                    <a:pt x="1868" y="446"/>
                    <a:pt x="1913" y="446"/>
                  </a:cubicBezTo>
                  <a:close/>
                  <a:moveTo>
                    <a:pt x="1934" y="1"/>
                  </a:moveTo>
                  <a:cubicBezTo>
                    <a:pt x="1602" y="1"/>
                    <a:pt x="1308" y="99"/>
                    <a:pt x="1130" y="346"/>
                  </a:cubicBezTo>
                  <a:cubicBezTo>
                    <a:pt x="440" y="660"/>
                    <a:pt x="0" y="1810"/>
                    <a:pt x="126" y="2438"/>
                  </a:cubicBezTo>
                  <a:cubicBezTo>
                    <a:pt x="272" y="3183"/>
                    <a:pt x="1026" y="3429"/>
                    <a:pt x="1777" y="3429"/>
                  </a:cubicBezTo>
                  <a:cubicBezTo>
                    <a:pt x="2208" y="3429"/>
                    <a:pt x="2638" y="3348"/>
                    <a:pt x="2951" y="3233"/>
                  </a:cubicBezTo>
                  <a:cubicBezTo>
                    <a:pt x="3955" y="2836"/>
                    <a:pt x="4457" y="1748"/>
                    <a:pt x="3767" y="827"/>
                  </a:cubicBezTo>
                  <a:cubicBezTo>
                    <a:pt x="3457" y="419"/>
                    <a:pt x="2616" y="1"/>
                    <a:pt x="19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4"/>
            <p:cNvSpPr/>
            <p:nvPr/>
          </p:nvSpPr>
          <p:spPr>
            <a:xfrm>
              <a:off x="4771700" y="2102500"/>
              <a:ext cx="128275" cy="101100"/>
            </a:xfrm>
            <a:custGeom>
              <a:avLst/>
              <a:gdLst/>
              <a:ahLst/>
              <a:cxnLst/>
              <a:rect l="l" t="t" r="r" b="b"/>
              <a:pathLst>
                <a:path w="5131" h="4044" extrusionOk="0">
                  <a:moveTo>
                    <a:pt x="2596" y="411"/>
                  </a:moveTo>
                  <a:cubicBezTo>
                    <a:pt x="3965" y="411"/>
                    <a:pt x="5131" y="3543"/>
                    <a:pt x="2720" y="3617"/>
                  </a:cubicBezTo>
                  <a:cubicBezTo>
                    <a:pt x="2701" y="3617"/>
                    <a:pt x="2681" y="3617"/>
                    <a:pt x="2662" y="3617"/>
                  </a:cubicBezTo>
                  <a:cubicBezTo>
                    <a:pt x="1858" y="3617"/>
                    <a:pt x="915" y="3199"/>
                    <a:pt x="670" y="2382"/>
                  </a:cubicBezTo>
                  <a:cubicBezTo>
                    <a:pt x="377" y="1461"/>
                    <a:pt x="983" y="708"/>
                    <a:pt x="1800" y="457"/>
                  </a:cubicBezTo>
                  <a:cubicBezTo>
                    <a:pt x="1800" y="550"/>
                    <a:pt x="1857" y="643"/>
                    <a:pt x="1937" y="643"/>
                  </a:cubicBezTo>
                  <a:cubicBezTo>
                    <a:pt x="1965" y="643"/>
                    <a:pt x="1997" y="631"/>
                    <a:pt x="2030" y="604"/>
                  </a:cubicBezTo>
                  <a:cubicBezTo>
                    <a:pt x="2216" y="470"/>
                    <a:pt x="2408" y="411"/>
                    <a:pt x="2596" y="411"/>
                  </a:cubicBezTo>
                  <a:close/>
                  <a:moveTo>
                    <a:pt x="2549" y="1"/>
                  </a:moveTo>
                  <a:cubicBezTo>
                    <a:pt x="2340" y="1"/>
                    <a:pt x="2141" y="67"/>
                    <a:pt x="1967" y="227"/>
                  </a:cubicBezTo>
                  <a:cubicBezTo>
                    <a:pt x="816" y="290"/>
                    <a:pt x="0" y="1357"/>
                    <a:pt x="314" y="2487"/>
                  </a:cubicBezTo>
                  <a:cubicBezTo>
                    <a:pt x="576" y="3448"/>
                    <a:pt x="1684" y="4044"/>
                    <a:pt x="2688" y="4044"/>
                  </a:cubicBezTo>
                  <a:cubicBezTo>
                    <a:pt x="2887" y="4044"/>
                    <a:pt x="3081" y="4021"/>
                    <a:pt x="3264" y="3972"/>
                  </a:cubicBezTo>
                  <a:cubicBezTo>
                    <a:pt x="4436" y="3658"/>
                    <a:pt x="4833" y="2298"/>
                    <a:pt x="4310" y="1273"/>
                  </a:cubicBezTo>
                  <a:cubicBezTo>
                    <a:pt x="4037" y="742"/>
                    <a:pt x="3243" y="1"/>
                    <a:pt x="2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4"/>
            <p:cNvSpPr/>
            <p:nvPr/>
          </p:nvSpPr>
          <p:spPr>
            <a:xfrm>
              <a:off x="4994525" y="2353825"/>
              <a:ext cx="116975" cy="110800"/>
            </a:xfrm>
            <a:custGeom>
              <a:avLst/>
              <a:gdLst/>
              <a:ahLst/>
              <a:cxnLst/>
              <a:rect l="l" t="t" r="r" b="b"/>
              <a:pathLst>
                <a:path w="4679" h="4432" extrusionOk="0">
                  <a:moveTo>
                    <a:pt x="2146" y="270"/>
                  </a:moveTo>
                  <a:cubicBezTo>
                    <a:pt x="2184" y="270"/>
                    <a:pt x="2222" y="273"/>
                    <a:pt x="2260" y="280"/>
                  </a:cubicBezTo>
                  <a:cubicBezTo>
                    <a:pt x="2198" y="385"/>
                    <a:pt x="2260" y="531"/>
                    <a:pt x="2407" y="531"/>
                  </a:cubicBezTo>
                  <a:cubicBezTo>
                    <a:pt x="2459" y="521"/>
                    <a:pt x="2511" y="515"/>
                    <a:pt x="2566" y="515"/>
                  </a:cubicBezTo>
                  <a:cubicBezTo>
                    <a:pt x="2621" y="515"/>
                    <a:pt x="2679" y="521"/>
                    <a:pt x="2742" y="531"/>
                  </a:cubicBezTo>
                  <a:cubicBezTo>
                    <a:pt x="2742" y="531"/>
                    <a:pt x="2742" y="531"/>
                    <a:pt x="2742" y="552"/>
                  </a:cubicBezTo>
                  <a:cubicBezTo>
                    <a:pt x="2759" y="570"/>
                    <a:pt x="2781" y="576"/>
                    <a:pt x="2801" y="576"/>
                  </a:cubicBezTo>
                  <a:cubicBezTo>
                    <a:pt x="2829" y="576"/>
                    <a:pt x="2855" y="564"/>
                    <a:pt x="2867" y="552"/>
                  </a:cubicBezTo>
                  <a:cubicBezTo>
                    <a:pt x="3746" y="719"/>
                    <a:pt x="4290" y="1598"/>
                    <a:pt x="4018" y="2519"/>
                  </a:cubicBezTo>
                  <a:cubicBezTo>
                    <a:pt x="3788" y="3377"/>
                    <a:pt x="3034" y="3984"/>
                    <a:pt x="2156" y="4004"/>
                  </a:cubicBezTo>
                  <a:cubicBezTo>
                    <a:pt x="2129" y="4006"/>
                    <a:pt x="2103" y="4006"/>
                    <a:pt x="2077" y="4006"/>
                  </a:cubicBezTo>
                  <a:cubicBezTo>
                    <a:pt x="1098" y="4006"/>
                    <a:pt x="506" y="3246"/>
                    <a:pt x="649" y="2268"/>
                  </a:cubicBezTo>
                  <a:cubicBezTo>
                    <a:pt x="749" y="1630"/>
                    <a:pt x="1381" y="270"/>
                    <a:pt x="2146" y="270"/>
                  </a:cubicBezTo>
                  <a:close/>
                  <a:moveTo>
                    <a:pt x="2099" y="0"/>
                  </a:moveTo>
                  <a:cubicBezTo>
                    <a:pt x="1365" y="0"/>
                    <a:pt x="675" y="935"/>
                    <a:pt x="419" y="1619"/>
                  </a:cubicBezTo>
                  <a:cubicBezTo>
                    <a:pt x="1" y="2791"/>
                    <a:pt x="335" y="4172"/>
                    <a:pt x="1716" y="4402"/>
                  </a:cubicBezTo>
                  <a:cubicBezTo>
                    <a:pt x="1839" y="4422"/>
                    <a:pt x="1961" y="4432"/>
                    <a:pt x="2082" y="4432"/>
                  </a:cubicBezTo>
                  <a:cubicBezTo>
                    <a:pt x="3224" y="4432"/>
                    <a:pt x="4270" y="3570"/>
                    <a:pt x="4478" y="2435"/>
                  </a:cubicBezTo>
                  <a:cubicBezTo>
                    <a:pt x="4679" y="1292"/>
                    <a:pt x="3860" y="148"/>
                    <a:pt x="2741" y="148"/>
                  </a:cubicBezTo>
                  <a:cubicBezTo>
                    <a:pt x="2693" y="148"/>
                    <a:pt x="2644" y="150"/>
                    <a:pt x="2595" y="154"/>
                  </a:cubicBezTo>
                  <a:cubicBezTo>
                    <a:pt x="2430" y="47"/>
                    <a:pt x="2264" y="0"/>
                    <a:pt x="20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4"/>
            <p:cNvSpPr/>
            <p:nvPr/>
          </p:nvSpPr>
          <p:spPr>
            <a:xfrm>
              <a:off x="4890075" y="2627125"/>
              <a:ext cx="124875" cy="118800"/>
            </a:xfrm>
            <a:custGeom>
              <a:avLst/>
              <a:gdLst/>
              <a:ahLst/>
              <a:cxnLst/>
              <a:rect l="l" t="t" r="r" b="b"/>
              <a:pathLst>
                <a:path w="4995" h="4752" extrusionOk="0">
                  <a:moveTo>
                    <a:pt x="2894" y="403"/>
                  </a:moveTo>
                  <a:cubicBezTo>
                    <a:pt x="3750" y="403"/>
                    <a:pt x="4409" y="1360"/>
                    <a:pt x="4409" y="2300"/>
                  </a:cubicBezTo>
                  <a:cubicBezTo>
                    <a:pt x="4409" y="3409"/>
                    <a:pt x="3593" y="4350"/>
                    <a:pt x="2463" y="4350"/>
                  </a:cubicBezTo>
                  <a:cubicBezTo>
                    <a:pt x="1479" y="4350"/>
                    <a:pt x="663" y="3534"/>
                    <a:pt x="580" y="2572"/>
                  </a:cubicBezTo>
                  <a:cubicBezTo>
                    <a:pt x="538" y="2028"/>
                    <a:pt x="726" y="1505"/>
                    <a:pt x="1103" y="1086"/>
                  </a:cubicBezTo>
                  <a:cubicBezTo>
                    <a:pt x="1270" y="919"/>
                    <a:pt x="1458" y="751"/>
                    <a:pt x="1689" y="647"/>
                  </a:cubicBezTo>
                  <a:cubicBezTo>
                    <a:pt x="1689" y="647"/>
                    <a:pt x="1730" y="626"/>
                    <a:pt x="1793" y="605"/>
                  </a:cubicBezTo>
                  <a:cubicBezTo>
                    <a:pt x="1823" y="679"/>
                    <a:pt x="1894" y="753"/>
                    <a:pt x="1971" y="753"/>
                  </a:cubicBezTo>
                  <a:cubicBezTo>
                    <a:pt x="2002" y="753"/>
                    <a:pt x="2035" y="740"/>
                    <a:pt x="2065" y="710"/>
                  </a:cubicBezTo>
                  <a:cubicBezTo>
                    <a:pt x="2212" y="605"/>
                    <a:pt x="2337" y="542"/>
                    <a:pt x="2484" y="479"/>
                  </a:cubicBezTo>
                  <a:lnTo>
                    <a:pt x="2484" y="479"/>
                  </a:lnTo>
                  <a:cubicBezTo>
                    <a:pt x="2455" y="550"/>
                    <a:pt x="2523" y="602"/>
                    <a:pt x="2583" y="602"/>
                  </a:cubicBezTo>
                  <a:cubicBezTo>
                    <a:pt x="2611" y="602"/>
                    <a:pt x="2638" y="590"/>
                    <a:pt x="2651" y="563"/>
                  </a:cubicBezTo>
                  <a:lnTo>
                    <a:pt x="2693" y="479"/>
                  </a:lnTo>
                  <a:cubicBezTo>
                    <a:pt x="2714" y="458"/>
                    <a:pt x="2714" y="438"/>
                    <a:pt x="2714" y="417"/>
                  </a:cubicBezTo>
                  <a:cubicBezTo>
                    <a:pt x="2775" y="407"/>
                    <a:pt x="2835" y="403"/>
                    <a:pt x="2894" y="403"/>
                  </a:cubicBezTo>
                  <a:close/>
                  <a:moveTo>
                    <a:pt x="2895" y="0"/>
                  </a:moveTo>
                  <a:cubicBezTo>
                    <a:pt x="2676" y="0"/>
                    <a:pt x="2452" y="52"/>
                    <a:pt x="2233" y="166"/>
                  </a:cubicBezTo>
                  <a:cubicBezTo>
                    <a:pt x="2216" y="165"/>
                    <a:pt x="2199" y="164"/>
                    <a:pt x="2182" y="164"/>
                  </a:cubicBezTo>
                  <a:cubicBezTo>
                    <a:pt x="1840" y="164"/>
                    <a:pt x="1468" y="362"/>
                    <a:pt x="1228" y="521"/>
                  </a:cubicBezTo>
                  <a:cubicBezTo>
                    <a:pt x="684" y="877"/>
                    <a:pt x="287" y="1463"/>
                    <a:pt x="203" y="2091"/>
                  </a:cubicBezTo>
                  <a:cubicBezTo>
                    <a:pt x="0" y="3451"/>
                    <a:pt x="1097" y="4752"/>
                    <a:pt x="2443" y="4752"/>
                  </a:cubicBezTo>
                  <a:cubicBezTo>
                    <a:pt x="2484" y="4752"/>
                    <a:pt x="2526" y="4750"/>
                    <a:pt x="2567" y="4748"/>
                  </a:cubicBezTo>
                  <a:cubicBezTo>
                    <a:pt x="4074" y="4685"/>
                    <a:pt x="4995" y="3283"/>
                    <a:pt x="4785" y="1860"/>
                  </a:cubicBezTo>
                  <a:cubicBezTo>
                    <a:pt x="4634" y="883"/>
                    <a:pt x="3803" y="0"/>
                    <a:pt x="28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4"/>
            <p:cNvSpPr/>
            <p:nvPr/>
          </p:nvSpPr>
          <p:spPr>
            <a:xfrm>
              <a:off x="4542050" y="2722575"/>
              <a:ext cx="139175" cy="123950"/>
            </a:xfrm>
            <a:custGeom>
              <a:avLst/>
              <a:gdLst/>
              <a:ahLst/>
              <a:cxnLst/>
              <a:rect l="l" t="t" r="r" b="b"/>
              <a:pathLst>
                <a:path w="5567" h="4958" extrusionOk="0">
                  <a:moveTo>
                    <a:pt x="2705" y="396"/>
                  </a:moveTo>
                  <a:cubicBezTo>
                    <a:pt x="3265" y="396"/>
                    <a:pt x="3820" y="630"/>
                    <a:pt x="4332" y="972"/>
                  </a:cubicBezTo>
                  <a:cubicBezTo>
                    <a:pt x="4332" y="993"/>
                    <a:pt x="4332" y="1014"/>
                    <a:pt x="4353" y="1034"/>
                  </a:cubicBezTo>
                  <a:cubicBezTo>
                    <a:pt x="4855" y="2018"/>
                    <a:pt x="5064" y="3190"/>
                    <a:pt x="4143" y="4027"/>
                  </a:cubicBezTo>
                  <a:cubicBezTo>
                    <a:pt x="3754" y="4373"/>
                    <a:pt x="3257" y="4540"/>
                    <a:pt x="2762" y="4540"/>
                  </a:cubicBezTo>
                  <a:cubicBezTo>
                    <a:pt x="2061" y="4540"/>
                    <a:pt x="1364" y="4204"/>
                    <a:pt x="984" y="3566"/>
                  </a:cubicBezTo>
                  <a:cubicBezTo>
                    <a:pt x="419" y="2646"/>
                    <a:pt x="607" y="1432"/>
                    <a:pt x="1507" y="804"/>
                  </a:cubicBezTo>
                  <a:cubicBezTo>
                    <a:pt x="1900" y="516"/>
                    <a:pt x="2304" y="396"/>
                    <a:pt x="2705" y="396"/>
                  </a:cubicBezTo>
                  <a:close/>
                  <a:moveTo>
                    <a:pt x="2653" y="1"/>
                  </a:moveTo>
                  <a:cubicBezTo>
                    <a:pt x="2111" y="1"/>
                    <a:pt x="1566" y="188"/>
                    <a:pt x="1068" y="616"/>
                  </a:cubicBezTo>
                  <a:cubicBezTo>
                    <a:pt x="63" y="1474"/>
                    <a:pt x="1" y="3043"/>
                    <a:pt x="796" y="4068"/>
                  </a:cubicBezTo>
                  <a:cubicBezTo>
                    <a:pt x="1277" y="4658"/>
                    <a:pt x="2008" y="4957"/>
                    <a:pt x="2742" y="4957"/>
                  </a:cubicBezTo>
                  <a:cubicBezTo>
                    <a:pt x="3283" y="4957"/>
                    <a:pt x="3825" y="4795"/>
                    <a:pt x="4269" y="4466"/>
                  </a:cubicBezTo>
                  <a:cubicBezTo>
                    <a:pt x="5252" y="3713"/>
                    <a:pt x="5566" y="2060"/>
                    <a:pt x="4792" y="1076"/>
                  </a:cubicBezTo>
                  <a:cubicBezTo>
                    <a:pt x="4813" y="1034"/>
                    <a:pt x="4792" y="993"/>
                    <a:pt x="4771" y="951"/>
                  </a:cubicBezTo>
                  <a:cubicBezTo>
                    <a:pt x="4162" y="366"/>
                    <a:pt x="3410" y="1"/>
                    <a:pt x="2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4"/>
            <p:cNvSpPr/>
            <p:nvPr/>
          </p:nvSpPr>
          <p:spPr>
            <a:xfrm>
              <a:off x="4351125" y="2454225"/>
              <a:ext cx="128700" cy="117325"/>
            </a:xfrm>
            <a:custGeom>
              <a:avLst/>
              <a:gdLst/>
              <a:ahLst/>
              <a:cxnLst/>
              <a:rect l="l" t="t" r="r" b="b"/>
              <a:pathLst>
                <a:path w="5148" h="4693" extrusionOk="0">
                  <a:moveTo>
                    <a:pt x="2652" y="410"/>
                  </a:moveTo>
                  <a:cubicBezTo>
                    <a:pt x="2815" y="410"/>
                    <a:pt x="2979" y="430"/>
                    <a:pt x="3139" y="470"/>
                  </a:cubicBezTo>
                  <a:cubicBezTo>
                    <a:pt x="4206" y="721"/>
                    <a:pt x="4729" y="1662"/>
                    <a:pt x="4750" y="2667"/>
                  </a:cubicBezTo>
                  <a:cubicBezTo>
                    <a:pt x="4271" y="3535"/>
                    <a:pt x="3462" y="4269"/>
                    <a:pt x="2475" y="4269"/>
                  </a:cubicBezTo>
                  <a:cubicBezTo>
                    <a:pt x="2297" y="4269"/>
                    <a:pt x="2114" y="4245"/>
                    <a:pt x="1925" y="4194"/>
                  </a:cubicBezTo>
                  <a:cubicBezTo>
                    <a:pt x="879" y="3922"/>
                    <a:pt x="440" y="2813"/>
                    <a:pt x="712" y="1809"/>
                  </a:cubicBezTo>
                  <a:cubicBezTo>
                    <a:pt x="941" y="947"/>
                    <a:pt x="1790" y="410"/>
                    <a:pt x="2652" y="410"/>
                  </a:cubicBezTo>
                  <a:close/>
                  <a:moveTo>
                    <a:pt x="2650" y="1"/>
                  </a:moveTo>
                  <a:cubicBezTo>
                    <a:pt x="1638" y="1"/>
                    <a:pt x="650" y="606"/>
                    <a:pt x="335" y="1620"/>
                  </a:cubicBezTo>
                  <a:cubicBezTo>
                    <a:pt x="0" y="2709"/>
                    <a:pt x="398" y="4006"/>
                    <a:pt x="1486" y="4487"/>
                  </a:cubicBezTo>
                  <a:cubicBezTo>
                    <a:pt x="1801" y="4629"/>
                    <a:pt x="2118" y="4692"/>
                    <a:pt x="2428" y="4692"/>
                  </a:cubicBezTo>
                  <a:cubicBezTo>
                    <a:pt x="3539" y="4692"/>
                    <a:pt x="4562" y="3874"/>
                    <a:pt x="5085" y="2876"/>
                  </a:cubicBezTo>
                  <a:cubicBezTo>
                    <a:pt x="5148" y="2792"/>
                    <a:pt x="5106" y="2709"/>
                    <a:pt x="5064" y="2646"/>
                  </a:cubicBezTo>
                  <a:cubicBezTo>
                    <a:pt x="5148" y="1495"/>
                    <a:pt x="4394" y="365"/>
                    <a:pt x="3244" y="72"/>
                  </a:cubicBezTo>
                  <a:cubicBezTo>
                    <a:pt x="3048" y="24"/>
                    <a:pt x="2849" y="1"/>
                    <a:pt x="2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4"/>
            <p:cNvSpPr/>
            <p:nvPr/>
          </p:nvSpPr>
          <p:spPr>
            <a:xfrm>
              <a:off x="4485650" y="2189125"/>
              <a:ext cx="37475" cy="45650"/>
            </a:xfrm>
            <a:custGeom>
              <a:avLst/>
              <a:gdLst/>
              <a:ahLst/>
              <a:cxnLst/>
              <a:rect l="l" t="t" r="r" b="b"/>
              <a:pathLst>
                <a:path w="1499" h="1826" extrusionOk="0">
                  <a:moveTo>
                    <a:pt x="625" y="591"/>
                  </a:moveTo>
                  <a:cubicBezTo>
                    <a:pt x="708" y="758"/>
                    <a:pt x="792" y="926"/>
                    <a:pt x="897" y="1093"/>
                  </a:cubicBezTo>
                  <a:cubicBezTo>
                    <a:pt x="750" y="1114"/>
                    <a:pt x="604" y="1156"/>
                    <a:pt x="457" y="1177"/>
                  </a:cubicBezTo>
                  <a:cubicBezTo>
                    <a:pt x="520" y="988"/>
                    <a:pt x="583" y="779"/>
                    <a:pt x="625" y="591"/>
                  </a:cubicBezTo>
                  <a:close/>
                  <a:moveTo>
                    <a:pt x="559" y="1"/>
                  </a:moveTo>
                  <a:cubicBezTo>
                    <a:pt x="493" y="1"/>
                    <a:pt x="427" y="38"/>
                    <a:pt x="415" y="110"/>
                  </a:cubicBezTo>
                  <a:cubicBezTo>
                    <a:pt x="332" y="633"/>
                    <a:pt x="206" y="1156"/>
                    <a:pt x="39" y="1679"/>
                  </a:cubicBezTo>
                  <a:cubicBezTo>
                    <a:pt x="1" y="1767"/>
                    <a:pt x="69" y="1825"/>
                    <a:pt x="144" y="1825"/>
                  </a:cubicBezTo>
                  <a:cubicBezTo>
                    <a:pt x="193" y="1825"/>
                    <a:pt x="244" y="1800"/>
                    <a:pt x="269" y="1742"/>
                  </a:cubicBezTo>
                  <a:cubicBezTo>
                    <a:pt x="311" y="1616"/>
                    <a:pt x="353" y="1512"/>
                    <a:pt x="394" y="1386"/>
                  </a:cubicBezTo>
                  <a:cubicBezTo>
                    <a:pt x="415" y="1407"/>
                    <a:pt x="436" y="1407"/>
                    <a:pt x="457" y="1407"/>
                  </a:cubicBezTo>
                  <a:cubicBezTo>
                    <a:pt x="645" y="1365"/>
                    <a:pt x="834" y="1344"/>
                    <a:pt x="1022" y="1302"/>
                  </a:cubicBezTo>
                  <a:cubicBezTo>
                    <a:pt x="1085" y="1386"/>
                    <a:pt x="1127" y="1470"/>
                    <a:pt x="1190" y="1533"/>
                  </a:cubicBezTo>
                  <a:cubicBezTo>
                    <a:pt x="1222" y="1578"/>
                    <a:pt x="1266" y="1597"/>
                    <a:pt x="1310" y="1597"/>
                  </a:cubicBezTo>
                  <a:cubicBezTo>
                    <a:pt x="1407" y="1597"/>
                    <a:pt x="1498" y="1502"/>
                    <a:pt x="1441" y="1386"/>
                  </a:cubicBezTo>
                  <a:cubicBezTo>
                    <a:pt x="1399" y="1323"/>
                    <a:pt x="1357" y="1261"/>
                    <a:pt x="1315" y="1177"/>
                  </a:cubicBezTo>
                  <a:cubicBezTo>
                    <a:pt x="1336" y="1114"/>
                    <a:pt x="1315" y="1030"/>
                    <a:pt x="1231" y="1030"/>
                  </a:cubicBezTo>
                  <a:cubicBezTo>
                    <a:pt x="1043" y="716"/>
                    <a:pt x="855" y="403"/>
                    <a:pt x="687" y="68"/>
                  </a:cubicBezTo>
                  <a:cubicBezTo>
                    <a:pt x="660" y="23"/>
                    <a:pt x="610"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4"/>
            <p:cNvSpPr/>
            <p:nvPr/>
          </p:nvSpPr>
          <p:spPr>
            <a:xfrm>
              <a:off x="4814050" y="2130725"/>
              <a:ext cx="39800" cy="55550"/>
            </a:xfrm>
            <a:custGeom>
              <a:avLst/>
              <a:gdLst/>
              <a:ahLst/>
              <a:cxnLst/>
              <a:rect l="l" t="t" r="r" b="b"/>
              <a:pathLst>
                <a:path w="1592" h="2222" extrusionOk="0">
                  <a:moveTo>
                    <a:pt x="440" y="249"/>
                  </a:moveTo>
                  <a:cubicBezTo>
                    <a:pt x="545" y="249"/>
                    <a:pt x="691" y="291"/>
                    <a:pt x="775" y="374"/>
                  </a:cubicBezTo>
                  <a:cubicBezTo>
                    <a:pt x="1005" y="584"/>
                    <a:pt x="984" y="897"/>
                    <a:pt x="775" y="1128"/>
                  </a:cubicBezTo>
                  <a:cubicBezTo>
                    <a:pt x="691" y="1211"/>
                    <a:pt x="754" y="1379"/>
                    <a:pt x="880" y="1379"/>
                  </a:cubicBezTo>
                  <a:cubicBezTo>
                    <a:pt x="1047" y="1379"/>
                    <a:pt x="1319" y="1546"/>
                    <a:pt x="1152" y="1776"/>
                  </a:cubicBezTo>
                  <a:cubicBezTo>
                    <a:pt x="1110" y="1839"/>
                    <a:pt x="859" y="1881"/>
                    <a:pt x="775" y="1902"/>
                  </a:cubicBezTo>
                  <a:cubicBezTo>
                    <a:pt x="775" y="1902"/>
                    <a:pt x="775" y="1902"/>
                    <a:pt x="754" y="1923"/>
                  </a:cubicBezTo>
                  <a:cubicBezTo>
                    <a:pt x="691" y="1692"/>
                    <a:pt x="566" y="1483"/>
                    <a:pt x="503" y="1274"/>
                  </a:cubicBezTo>
                  <a:cubicBezTo>
                    <a:pt x="419" y="1002"/>
                    <a:pt x="398" y="709"/>
                    <a:pt x="398" y="416"/>
                  </a:cubicBezTo>
                  <a:cubicBezTo>
                    <a:pt x="398" y="353"/>
                    <a:pt x="336" y="311"/>
                    <a:pt x="294" y="311"/>
                  </a:cubicBezTo>
                  <a:cubicBezTo>
                    <a:pt x="294" y="291"/>
                    <a:pt x="294" y="270"/>
                    <a:pt x="273" y="270"/>
                  </a:cubicBezTo>
                  <a:cubicBezTo>
                    <a:pt x="336" y="249"/>
                    <a:pt x="378" y="249"/>
                    <a:pt x="440" y="249"/>
                  </a:cubicBezTo>
                  <a:close/>
                  <a:moveTo>
                    <a:pt x="449" y="1"/>
                  </a:moveTo>
                  <a:cubicBezTo>
                    <a:pt x="300" y="1"/>
                    <a:pt x="142" y="40"/>
                    <a:pt x="64" y="144"/>
                  </a:cubicBezTo>
                  <a:cubicBezTo>
                    <a:pt x="1" y="270"/>
                    <a:pt x="64" y="416"/>
                    <a:pt x="168" y="521"/>
                  </a:cubicBezTo>
                  <a:cubicBezTo>
                    <a:pt x="126" y="1023"/>
                    <a:pt x="231" y="1755"/>
                    <a:pt x="587" y="2111"/>
                  </a:cubicBezTo>
                  <a:cubicBezTo>
                    <a:pt x="629" y="2153"/>
                    <a:pt x="670" y="2153"/>
                    <a:pt x="691" y="2153"/>
                  </a:cubicBezTo>
                  <a:cubicBezTo>
                    <a:pt x="726" y="2187"/>
                    <a:pt x="760" y="2221"/>
                    <a:pt x="817" y="2221"/>
                  </a:cubicBezTo>
                  <a:cubicBezTo>
                    <a:pt x="829" y="2221"/>
                    <a:pt x="843" y="2219"/>
                    <a:pt x="859" y="2216"/>
                  </a:cubicBezTo>
                  <a:cubicBezTo>
                    <a:pt x="1214" y="2090"/>
                    <a:pt x="1591" y="2048"/>
                    <a:pt x="1507" y="1588"/>
                  </a:cubicBezTo>
                  <a:cubicBezTo>
                    <a:pt x="1466" y="1358"/>
                    <a:pt x="1319" y="1190"/>
                    <a:pt x="1131" y="1107"/>
                  </a:cubicBezTo>
                  <a:cubicBezTo>
                    <a:pt x="1319" y="709"/>
                    <a:pt x="1194" y="165"/>
                    <a:pt x="691" y="39"/>
                  </a:cubicBezTo>
                  <a:cubicBezTo>
                    <a:pt x="628" y="16"/>
                    <a:pt x="540" y="1"/>
                    <a:pt x="4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4"/>
            <p:cNvSpPr/>
            <p:nvPr/>
          </p:nvSpPr>
          <p:spPr>
            <a:xfrm>
              <a:off x="5027625" y="2381075"/>
              <a:ext cx="38425" cy="51300"/>
            </a:xfrm>
            <a:custGeom>
              <a:avLst/>
              <a:gdLst/>
              <a:ahLst/>
              <a:cxnLst/>
              <a:rect l="l" t="t" r="r" b="b"/>
              <a:pathLst>
                <a:path w="1537" h="2052" extrusionOk="0">
                  <a:moveTo>
                    <a:pt x="1163" y="0"/>
                  </a:moveTo>
                  <a:cubicBezTo>
                    <a:pt x="551" y="0"/>
                    <a:pt x="0" y="679"/>
                    <a:pt x="37" y="1261"/>
                  </a:cubicBezTo>
                  <a:cubicBezTo>
                    <a:pt x="51" y="1662"/>
                    <a:pt x="455" y="2051"/>
                    <a:pt x="837" y="2051"/>
                  </a:cubicBezTo>
                  <a:cubicBezTo>
                    <a:pt x="995" y="2051"/>
                    <a:pt x="1149" y="1985"/>
                    <a:pt x="1271" y="1826"/>
                  </a:cubicBezTo>
                  <a:cubicBezTo>
                    <a:pt x="1356" y="1725"/>
                    <a:pt x="1289" y="1568"/>
                    <a:pt x="1172" y="1568"/>
                  </a:cubicBezTo>
                  <a:cubicBezTo>
                    <a:pt x="1145" y="1568"/>
                    <a:pt x="1114" y="1576"/>
                    <a:pt x="1083" y="1596"/>
                  </a:cubicBezTo>
                  <a:cubicBezTo>
                    <a:pt x="999" y="1650"/>
                    <a:pt x="913" y="1674"/>
                    <a:pt x="831" y="1674"/>
                  </a:cubicBezTo>
                  <a:cubicBezTo>
                    <a:pt x="565" y="1674"/>
                    <a:pt x="339" y="1419"/>
                    <a:pt x="371" y="1115"/>
                  </a:cubicBezTo>
                  <a:cubicBezTo>
                    <a:pt x="410" y="695"/>
                    <a:pt x="814" y="223"/>
                    <a:pt x="1250" y="223"/>
                  </a:cubicBezTo>
                  <a:cubicBezTo>
                    <a:pt x="1291" y="223"/>
                    <a:pt x="1334" y="227"/>
                    <a:pt x="1376" y="236"/>
                  </a:cubicBezTo>
                  <a:cubicBezTo>
                    <a:pt x="1383" y="237"/>
                    <a:pt x="1390" y="238"/>
                    <a:pt x="1397" y="238"/>
                  </a:cubicBezTo>
                  <a:cubicBezTo>
                    <a:pt x="1506" y="238"/>
                    <a:pt x="1537" y="87"/>
                    <a:pt x="1438" y="48"/>
                  </a:cubicBezTo>
                  <a:cubicBezTo>
                    <a:pt x="1346" y="15"/>
                    <a:pt x="1254" y="0"/>
                    <a:pt x="1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4"/>
            <p:cNvSpPr/>
            <p:nvPr/>
          </p:nvSpPr>
          <p:spPr>
            <a:xfrm>
              <a:off x="4936975" y="2655925"/>
              <a:ext cx="44350" cy="59150"/>
            </a:xfrm>
            <a:custGeom>
              <a:avLst/>
              <a:gdLst/>
              <a:ahLst/>
              <a:cxnLst/>
              <a:rect l="l" t="t" r="r" b="b"/>
              <a:pathLst>
                <a:path w="1774" h="2366" extrusionOk="0">
                  <a:moveTo>
                    <a:pt x="294" y="394"/>
                  </a:moveTo>
                  <a:cubicBezTo>
                    <a:pt x="712" y="415"/>
                    <a:pt x="1131" y="499"/>
                    <a:pt x="1277" y="1001"/>
                  </a:cubicBezTo>
                  <a:cubicBezTo>
                    <a:pt x="1424" y="1503"/>
                    <a:pt x="963" y="1943"/>
                    <a:pt x="503" y="2006"/>
                  </a:cubicBezTo>
                  <a:cubicBezTo>
                    <a:pt x="398" y="1462"/>
                    <a:pt x="357" y="918"/>
                    <a:pt x="294" y="394"/>
                  </a:cubicBezTo>
                  <a:close/>
                  <a:moveTo>
                    <a:pt x="495" y="1"/>
                  </a:moveTo>
                  <a:cubicBezTo>
                    <a:pt x="354" y="1"/>
                    <a:pt x="214" y="38"/>
                    <a:pt x="85" y="122"/>
                  </a:cubicBezTo>
                  <a:cubicBezTo>
                    <a:pt x="1" y="185"/>
                    <a:pt x="1" y="311"/>
                    <a:pt x="85" y="374"/>
                  </a:cubicBezTo>
                  <a:cubicBezTo>
                    <a:pt x="126" y="959"/>
                    <a:pt x="189" y="1587"/>
                    <a:pt x="168" y="2173"/>
                  </a:cubicBezTo>
                  <a:cubicBezTo>
                    <a:pt x="168" y="2278"/>
                    <a:pt x="252" y="2361"/>
                    <a:pt x="357" y="2361"/>
                  </a:cubicBezTo>
                  <a:cubicBezTo>
                    <a:pt x="388" y="2364"/>
                    <a:pt x="419" y="2365"/>
                    <a:pt x="450" y="2365"/>
                  </a:cubicBezTo>
                  <a:cubicBezTo>
                    <a:pt x="1129" y="2365"/>
                    <a:pt x="1774" y="1722"/>
                    <a:pt x="1654" y="1001"/>
                  </a:cubicBezTo>
                  <a:cubicBezTo>
                    <a:pt x="1555" y="507"/>
                    <a:pt x="1016" y="1"/>
                    <a:pt x="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4"/>
            <p:cNvSpPr/>
            <p:nvPr/>
          </p:nvSpPr>
          <p:spPr>
            <a:xfrm>
              <a:off x="4589350" y="2755125"/>
              <a:ext cx="48975" cy="56625"/>
            </a:xfrm>
            <a:custGeom>
              <a:avLst/>
              <a:gdLst/>
              <a:ahLst/>
              <a:cxnLst/>
              <a:rect l="l" t="t" r="r" b="b"/>
              <a:pathLst>
                <a:path w="1959" h="2265" extrusionOk="0">
                  <a:moveTo>
                    <a:pt x="114" y="0"/>
                  </a:moveTo>
                  <a:cubicBezTo>
                    <a:pt x="56" y="0"/>
                    <a:pt x="1" y="38"/>
                    <a:pt x="13" y="109"/>
                  </a:cubicBezTo>
                  <a:cubicBezTo>
                    <a:pt x="55" y="465"/>
                    <a:pt x="117" y="841"/>
                    <a:pt x="180" y="1197"/>
                  </a:cubicBezTo>
                  <a:cubicBezTo>
                    <a:pt x="243" y="1469"/>
                    <a:pt x="243" y="1804"/>
                    <a:pt x="368" y="2055"/>
                  </a:cubicBezTo>
                  <a:cubicBezTo>
                    <a:pt x="473" y="2222"/>
                    <a:pt x="599" y="2264"/>
                    <a:pt x="787" y="2264"/>
                  </a:cubicBezTo>
                  <a:cubicBezTo>
                    <a:pt x="1101" y="2243"/>
                    <a:pt x="1519" y="2097"/>
                    <a:pt x="1812" y="1992"/>
                  </a:cubicBezTo>
                  <a:cubicBezTo>
                    <a:pt x="1953" y="1912"/>
                    <a:pt x="1958" y="1656"/>
                    <a:pt x="1790" y="1656"/>
                  </a:cubicBezTo>
                  <a:cubicBezTo>
                    <a:pt x="1784" y="1656"/>
                    <a:pt x="1777" y="1657"/>
                    <a:pt x="1770" y="1657"/>
                  </a:cubicBezTo>
                  <a:cubicBezTo>
                    <a:pt x="1540" y="1678"/>
                    <a:pt x="1331" y="1741"/>
                    <a:pt x="1122" y="1804"/>
                  </a:cubicBezTo>
                  <a:cubicBezTo>
                    <a:pt x="1034" y="1833"/>
                    <a:pt x="947" y="1872"/>
                    <a:pt x="852" y="1872"/>
                  </a:cubicBezTo>
                  <a:cubicBezTo>
                    <a:pt x="811" y="1872"/>
                    <a:pt x="769" y="1865"/>
                    <a:pt x="724" y="1846"/>
                  </a:cubicBezTo>
                  <a:cubicBezTo>
                    <a:pt x="557" y="1783"/>
                    <a:pt x="599" y="1741"/>
                    <a:pt x="557" y="1574"/>
                  </a:cubicBezTo>
                  <a:cubicBezTo>
                    <a:pt x="515" y="1427"/>
                    <a:pt x="494" y="1302"/>
                    <a:pt x="473" y="1155"/>
                  </a:cubicBezTo>
                  <a:lnTo>
                    <a:pt x="473" y="1155"/>
                  </a:lnTo>
                  <a:cubicBezTo>
                    <a:pt x="637" y="1237"/>
                    <a:pt x="827" y="1301"/>
                    <a:pt x="1009" y="1301"/>
                  </a:cubicBezTo>
                  <a:cubicBezTo>
                    <a:pt x="1106" y="1301"/>
                    <a:pt x="1201" y="1283"/>
                    <a:pt x="1289" y="1239"/>
                  </a:cubicBezTo>
                  <a:cubicBezTo>
                    <a:pt x="1373" y="1197"/>
                    <a:pt x="1352" y="1072"/>
                    <a:pt x="1247" y="1051"/>
                  </a:cubicBezTo>
                  <a:cubicBezTo>
                    <a:pt x="1195" y="1040"/>
                    <a:pt x="1137" y="1040"/>
                    <a:pt x="1077" y="1040"/>
                  </a:cubicBezTo>
                  <a:cubicBezTo>
                    <a:pt x="1017" y="1040"/>
                    <a:pt x="954" y="1040"/>
                    <a:pt x="891" y="1030"/>
                  </a:cubicBezTo>
                  <a:cubicBezTo>
                    <a:pt x="766" y="1030"/>
                    <a:pt x="619" y="988"/>
                    <a:pt x="494" y="925"/>
                  </a:cubicBezTo>
                  <a:lnTo>
                    <a:pt x="410" y="925"/>
                  </a:lnTo>
                  <a:cubicBezTo>
                    <a:pt x="368" y="716"/>
                    <a:pt x="327" y="528"/>
                    <a:pt x="285" y="318"/>
                  </a:cubicBezTo>
                  <a:lnTo>
                    <a:pt x="285" y="318"/>
                  </a:lnTo>
                  <a:cubicBezTo>
                    <a:pt x="431" y="339"/>
                    <a:pt x="578" y="339"/>
                    <a:pt x="745" y="339"/>
                  </a:cubicBezTo>
                  <a:cubicBezTo>
                    <a:pt x="857" y="339"/>
                    <a:pt x="968" y="349"/>
                    <a:pt x="1086" y="349"/>
                  </a:cubicBezTo>
                  <a:cubicBezTo>
                    <a:pt x="1145" y="349"/>
                    <a:pt x="1205" y="346"/>
                    <a:pt x="1268" y="339"/>
                  </a:cubicBezTo>
                  <a:cubicBezTo>
                    <a:pt x="1373" y="297"/>
                    <a:pt x="1373" y="151"/>
                    <a:pt x="1268" y="109"/>
                  </a:cubicBezTo>
                  <a:cubicBezTo>
                    <a:pt x="1205" y="102"/>
                    <a:pt x="1145" y="100"/>
                    <a:pt x="1086" y="100"/>
                  </a:cubicBezTo>
                  <a:cubicBezTo>
                    <a:pt x="968" y="100"/>
                    <a:pt x="857" y="109"/>
                    <a:pt x="745" y="109"/>
                  </a:cubicBezTo>
                  <a:cubicBezTo>
                    <a:pt x="578" y="109"/>
                    <a:pt x="389" y="109"/>
                    <a:pt x="222" y="130"/>
                  </a:cubicBezTo>
                  <a:cubicBezTo>
                    <a:pt x="222" y="109"/>
                    <a:pt x="222" y="88"/>
                    <a:pt x="222" y="67"/>
                  </a:cubicBezTo>
                  <a:cubicBezTo>
                    <a:pt x="204" y="22"/>
                    <a:pt x="158"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4"/>
            <p:cNvSpPr/>
            <p:nvPr/>
          </p:nvSpPr>
          <p:spPr>
            <a:xfrm>
              <a:off x="4389825" y="2478350"/>
              <a:ext cx="43975" cy="64875"/>
            </a:xfrm>
            <a:custGeom>
              <a:avLst/>
              <a:gdLst/>
              <a:ahLst/>
              <a:cxnLst/>
              <a:rect l="l" t="t" r="r" b="b"/>
              <a:pathLst>
                <a:path w="1759" h="2595" extrusionOk="0">
                  <a:moveTo>
                    <a:pt x="945" y="1"/>
                  </a:moveTo>
                  <a:cubicBezTo>
                    <a:pt x="840" y="1"/>
                    <a:pt x="735" y="34"/>
                    <a:pt x="649" y="49"/>
                  </a:cubicBezTo>
                  <a:cubicBezTo>
                    <a:pt x="566" y="49"/>
                    <a:pt x="503" y="70"/>
                    <a:pt x="440" y="70"/>
                  </a:cubicBezTo>
                  <a:cubicBezTo>
                    <a:pt x="357" y="91"/>
                    <a:pt x="294" y="132"/>
                    <a:pt x="210" y="132"/>
                  </a:cubicBezTo>
                  <a:cubicBezTo>
                    <a:pt x="105" y="153"/>
                    <a:pt x="126" y="279"/>
                    <a:pt x="189" y="321"/>
                  </a:cubicBezTo>
                  <a:cubicBezTo>
                    <a:pt x="1" y="948"/>
                    <a:pt x="22" y="1890"/>
                    <a:pt x="273" y="2497"/>
                  </a:cubicBezTo>
                  <a:cubicBezTo>
                    <a:pt x="292" y="2563"/>
                    <a:pt x="353" y="2595"/>
                    <a:pt x="415" y="2595"/>
                  </a:cubicBezTo>
                  <a:cubicBezTo>
                    <a:pt x="490" y="2595"/>
                    <a:pt x="566" y="2547"/>
                    <a:pt x="566" y="2455"/>
                  </a:cubicBezTo>
                  <a:cubicBezTo>
                    <a:pt x="545" y="2099"/>
                    <a:pt x="440" y="1744"/>
                    <a:pt x="419" y="1388"/>
                  </a:cubicBezTo>
                  <a:lnTo>
                    <a:pt x="419" y="1367"/>
                  </a:lnTo>
                  <a:cubicBezTo>
                    <a:pt x="608" y="1388"/>
                    <a:pt x="796" y="1388"/>
                    <a:pt x="984" y="1409"/>
                  </a:cubicBezTo>
                  <a:cubicBezTo>
                    <a:pt x="1089" y="1409"/>
                    <a:pt x="1193" y="1414"/>
                    <a:pt x="1298" y="1414"/>
                  </a:cubicBezTo>
                  <a:cubicBezTo>
                    <a:pt x="1403" y="1414"/>
                    <a:pt x="1507" y="1409"/>
                    <a:pt x="1612" y="1388"/>
                  </a:cubicBezTo>
                  <a:cubicBezTo>
                    <a:pt x="1758" y="1367"/>
                    <a:pt x="1758" y="1137"/>
                    <a:pt x="1612" y="1116"/>
                  </a:cubicBezTo>
                  <a:cubicBezTo>
                    <a:pt x="1507" y="1095"/>
                    <a:pt x="1403" y="1090"/>
                    <a:pt x="1298" y="1090"/>
                  </a:cubicBezTo>
                  <a:cubicBezTo>
                    <a:pt x="1193" y="1090"/>
                    <a:pt x="1089" y="1095"/>
                    <a:pt x="984" y="1095"/>
                  </a:cubicBezTo>
                  <a:cubicBezTo>
                    <a:pt x="796" y="1095"/>
                    <a:pt x="587" y="1116"/>
                    <a:pt x="398" y="1137"/>
                  </a:cubicBezTo>
                  <a:cubicBezTo>
                    <a:pt x="398" y="865"/>
                    <a:pt x="419" y="593"/>
                    <a:pt x="398" y="342"/>
                  </a:cubicBezTo>
                  <a:lnTo>
                    <a:pt x="691" y="342"/>
                  </a:lnTo>
                  <a:cubicBezTo>
                    <a:pt x="740" y="342"/>
                    <a:pt x="789" y="344"/>
                    <a:pt x="837" y="344"/>
                  </a:cubicBezTo>
                  <a:cubicBezTo>
                    <a:pt x="933" y="344"/>
                    <a:pt x="1026" y="335"/>
                    <a:pt x="1110" y="279"/>
                  </a:cubicBezTo>
                  <a:cubicBezTo>
                    <a:pt x="1214" y="216"/>
                    <a:pt x="1173" y="70"/>
                    <a:pt x="1089" y="28"/>
                  </a:cubicBezTo>
                  <a:cubicBezTo>
                    <a:pt x="1042" y="8"/>
                    <a:pt x="994" y="1"/>
                    <a:pt x="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44"/>
          <p:cNvGrpSpPr/>
          <p:nvPr/>
        </p:nvGrpSpPr>
        <p:grpSpPr>
          <a:xfrm rot="899960">
            <a:off x="-521408" y="2355621"/>
            <a:ext cx="1698343" cy="1046604"/>
            <a:chOff x="1511800" y="2199700"/>
            <a:chExt cx="1240250" cy="764250"/>
          </a:xfrm>
        </p:grpSpPr>
        <p:sp>
          <p:nvSpPr>
            <p:cNvPr id="2229" name="Google Shape;2229;p44"/>
            <p:cNvSpPr/>
            <p:nvPr/>
          </p:nvSpPr>
          <p:spPr>
            <a:xfrm>
              <a:off x="1511800" y="2199700"/>
              <a:ext cx="1240250" cy="764250"/>
            </a:xfrm>
            <a:custGeom>
              <a:avLst/>
              <a:gdLst/>
              <a:ahLst/>
              <a:cxnLst/>
              <a:rect l="l" t="t" r="r" b="b"/>
              <a:pathLst>
                <a:path w="49610" h="30570" extrusionOk="0">
                  <a:moveTo>
                    <a:pt x="20698" y="294"/>
                  </a:moveTo>
                  <a:cubicBezTo>
                    <a:pt x="22852" y="461"/>
                    <a:pt x="25026" y="586"/>
                    <a:pt x="27180" y="691"/>
                  </a:cubicBezTo>
                  <a:cubicBezTo>
                    <a:pt x="27724" y="733"/>
                    <a:pt x="28310" y="691"/>
                    <a:pt x="28854" y="775"/>
                  </a:cubicBezTo>
                  <a:cubicBezTo>
                    <a:pt x="28979" y="775"/>
                    <a:pt x="29105" y="796"/>
                    <a:pt x="29209" y="858"/>
                  </a:cubicBezTo>
                  <a:cubicBezTo>
                    <a:pt x="29440" y="879"/>
                    <a:pt x="29502" y="1026"/>
                    <a:pt x="29356" y="1256"/>
                  </a:cubicBezTo>
                  <a:cubicBezTo>
                    <a:pt x="29398" y="1507"/>
                    <a:pt x="29314" y="1821"/>
                    <a:pt x="29272" y="2051"/>
                  </a:cubicBezTo>
                  <a:lnTo>
                    <a:pt x="28937" y="5211"/>
                  </a:lnTo>
                  <a:cubicBezTo>
                    <a:pt x="26845" y="5211"/>
                    <a:pt x="24753" y="5190"/>
                    <a:pt x="22660" y="5190"/>
                  </a:cubicBezTo>
                  <a:cubicBezTo>
                    <a:pt x="22437" y="5190"/>
                    <a:pt x="21954" y="5273"/>
                    <a:pt x="21582" y="5273"/>
                  </a:cubicBezTo>
                  <a:cubicBezTo>
                    <a:pt x="21396" y="5273"/>
                    <a:pt x="21238" y="5252"/>
                    <a:pt x="21154" y="5190"/>
                  </a:cubicBezTo>
                  <a:cubicBezTo>
                    <a:pt x="20840" y="4959"/>
                    <a:pt x="20924" y="3830"/>
                    <a:pt x="20903" y="3495"/>
                  </a:cubicBezTo>
                  <a:cubicBezTo>
                    <a:pt x="20840" y="2449"/>
                    <a:pt x="20777" y="1382"/>
                    <a:pt x="20714" y="314"/>
                  </a:cubicBezTo>
                  <a:cubicBezTo>
                    <a:pt x="20714" y="314"/>
                    <a:pt x="20714" y="297"/>
                    <a:pt x="20698" y="294"/>
                  </a:cubicBezTo>
                  <a:close/>
                  <a:moveTo>
                    <a:pt x="41708" y="12952"/>
                  </a:moveTo>
                  <a:cubicBezTo>
                    <a:pt x="42295" y="12952"/>
                    <a:pt x="42881" y="13065"/>
                    <a:pt x="42998" y="13664"/>
                  </a:cubicBezTo>
                  <a:cubicBezTo>
                    <a:pt x="43124" y="14208"/>
                    <a:pt x="42914" y="15003"/>
                    <a:pt x="42873" y="15568"/>
                  </a:cubicBezTo>
                  <a:cubicBezTo>
                    <a:pt x="42831" y="16175"/>
                    <a:pt x="42768" y="16781"/>
                    <a:pt x="42726" y="17367"/>
                  </a:cubicBezTo>
                  <a:lnTo>
                    <a:pt x="33855" y="17367"/>
                  </a:lnTo>
                  <a:cubicBezTo>
                    <a:pt x="33571" y="17367"/>
                    <a:pt x="33222" y="17405"/>
                    <a:pt x="32876" y="17405"/>
                  </a:cubicBezTo>
                  <a:cubicBezTo>
                    <a:pt x="32328" y="17405"/>
                    <a:pt x="31788" y="17310"/>
                    <a:pt x="31532" y="16823"/>
                  </a:cubicBezTo>
                  <a:cubicBezTo>
                    <a:pt x="31302" y="16426"/>
                    <a:pt x="31365" y="15651"/>
                    <a:pt x="31365" y="15191"/>
                  </a:cubicBezTo>
                  <a:cubicBezTo>
                    <a:pt x="31365" y="14480"/>
                    <a:pt x="31448" y="13789"/>
                    <a:pt x="31595" y="13099"/>
                  </a:cubicBezTo>
                  <a:cubicBezTo>
                    <a:pt x="31595" y="13057"/>
                    <a:pt x="31595" y="13015"/>
                    <a:pt x="31595" y="12994"/>
                  </a:cubicBezTo>
                  <a:cubicBezTo>
                    <a:pt x="32819" y="13015"/>
                    <a:pt x="34043" y="13020"/>
                    <a:pt x="35264" y="13020"/>
                  </a:cubicBezTo>
                  <a:cubicBezTo>
                    <a:pt x="36486" y="13020"/>
                    <a:pt x="37704" y="13015"/>
                    <a:pt x="38918" y="13015"/>
                  </a:cubicBezTo>
                  <a:lnTo>
                    <a:pt x="40738" y="12994"/>
                  </a:lnTo>
                  <a:cubicBezTo>
                    <a:pt x="40992" y="12994"/>
                    <a:pt x="41350" y="12952"/>
                    <a:pt x="41708" y="12952"/>
                  </a:cubicBezTo>
                  <a:close/>
                  <a:moveTo>
                    <a:pt x="8683" y="13329"/>
                  </a:moveTo>
                  <a:cubicBezTo>
                    <a:pt x="9677" y="13371"/>
                    <a:pt x="10676" y="13381"/>
                    <a:pt x="11678" y="13381"/>
                  </a:cubicBezTo>
                  <a:cubicBezTo>
                    <a:pt x="12680" y="13381"/>
                    <a:pt x="13684" y="13371"/>
                    <a:pt x="14688" y="13371"/>
                  </a:cubicBezTo>
                  <a:lnTo>
                    <a:pt x="16195" y="13371"/>
                  </a:lnTo>
                  <a:cubicBezTo>
                    <a:pt x="16257" y="13371"/>
                    <a:pt x="16317" y="13370"/>
                    <a:pt x="16375" y="13370"/>
                  </a:cubicBezTo>
                  <a:cubicBezTo>
                    <a:pt x="16939" y="13370"/>
                    <a:pt x="17287" y="13405"/>
                    <a:pt x="17325" y="14145"/>
                  </a:cubicBezTo>
                  <a:cubicBezTo>
                    <a:pt x="17367" y="14626"/>
                    <a:pt x="17262" y="15149"/>
                    <a:pt x="17220" y="15630"/>
                  </a:cubicBezTo>
                  <a:cubicBezTo>
                    <a:pt x="17178" y="16028"/>
                    <a:pt x="17241" y="17179"/>
                    <a:pt x="16865" y="17388"/>
                  </a:cubicBezTo>
                  <a:cubicBezTo>
                    <a:pt x="16774" y="17437"/>
                    <a:pt x="16630" y="17453"/>
                    <a:pt x="16467" y="17453"/>
                  </a:cubicBezTo>
                  <a:cubicBezTo>
                    <a:pt x="16142" y="17453"/>
                    <a:pt x="15742" y="17388"/>
                    <a:pt x="15546" y="17388"/>
                  </a:cubicBezTo>
                  <a:lnTo>
                    <a:pt x="9667" y="17388"/>
                  </a:lnTo>
                  <a:cubicBezTo>
                    <a:pt x="8893" y="17388"/>
                    <a:pt x="8788" y="17304"/>
                    <a:pt x="8683" y="16551"/>
                  </a:cubicBezTo>
                  <a:cubicBezTo>
                    <a:pt x="8558" y="15463"/>
                    <a:pt x="8621" y="14417"/>
                    <a:pt x="8683" y="13329"/>
                  </a:cubicBezTo>
                  <a:close/>
                  <a:moveTo>
                    <a:pt x="23609" y="25809"/>
                  </a:moveTo>
                  <a:cubicBezTo>
                    <a:pt x="23692" y="25809"/>
                    <a:pt x="23763" y="25817"/>
                    <a:pt x="23811" y="25841"/>
                  </a:cubicBezTo>
                  <a:cubicBezTo>
                    <a:pt x="24188" y="26030"/>
                    <a:pt x="24083" y="26343"/>
                    <a:pt x="24104" y="26699"/>
                  </a:cubicBezTo>
                  <a:cubicBezTo>
                    <a:pt x="24146" y="27850"/>
                    <a:pt x="24188" y="28980"/>
                    <a:pt x="24230" y="30131"/>
                  </a:cubicBezTo>
                  <a:cubicBezTo>
                    <a:pt x="22033" y="30005"/>
                    <a:pt x="19836" y="29900"/>
                    <a:pt x="17639" y="29796"/>
                  </a:cubicBezTo>
                  <a:cubicBezTo>
                    <a:pt x="17095" y="29754"/>
                    <a:pt x="16530" y="29733"/>
                    <a:pt x="15986" y="29712"/>
                  </a:cubicBezTo>
                  <a:cubicBezTo>
                    <a:pt x="15947" y="29710"/>
                    <a:pt x="15906" y="29710"/>
                    <a:pt x="15865" y="29710"/>
                  </a:cubicBezTo>
                  <a:cubicBezTo>
                    <a:pt x="15741" y="29710"/>
                    <a:pt x="15608" y="29715"/>
                    <a:pt x="15478" y="29715"/>
                  </a:cubicBezTo>
                  <a:cubicBezTo>
                    <a:pt x="15095" y="29715"/>
                    <a:pt x="14726" y="29668"/>
                    <a:pt x="14626" y="29294"/>
                  </a:cubicBezTo>
                  <a:cubicBezTo>
                    <a:pt x="14500" y="28833"/>
                    <a:pt x="14626" y="28164"/>
                    <a:pt x="14626" y="27683"/>
                  </a:cubicBezTo>
                  <a:cubicBezTo>
                    <a:pt x="14626" y="27118"/>
                    <a:pt x="14647" y="26553"/>
                    <a:pt x="14647" y="25988"/>
                  </a:cubicBezTo>
                  <a:cubicBezTo>
                    <a:pt x="16885" y="25967"/>
                    <a:pt x="19124" y="25946"/>
                    <a:pt x="21363" y="25904"/>
                  </a:cubicBezTo>
                  <a:cubicBezTo>
                    <a:pt x="21907" y="25883"/>
                    <a:pt x="22451" y="25862"/>
                    <a:pt x="22995" y="25862"/>
                  </a:cubicBezTo>
                  <a:cubicBezTo>
                    <a:pt x="23130" y="25862"/>
                    <a:pt x="23403" y="25809"/>
                    <a:pt x="23609" y="25809"/>
                  </a:cubicBezTo>
                  <a:close/>
                  <a:moveTo>
                    <a:pt x="20317" y="1"/>
                  </a:moveTo>
                  <a:cubicBezTo>
                    <a:pt x="20150" y="1"/>
                    <a:pt x="20150" y="231"/>
                    <a:pt x="20296" y="252"/>
                  </a:cubicBezTo>
                  <a:cubicBezTo>
                    <a:pt x="20296" y="273"/>
                    <a:pt x="20296" y="293"/>
                    <a:pt x="20296" y="314"/>
                  </a:cubicBezTo>
                  <a:cubicBezTo>
                    <a:pt x="20359" y="1591"/>
                    <a:pt x="20442" y="2867"/>
                    <a:pt x="20505" y="4123"/>
                  </a:cubicBezTo>
                  <a:cubicBezTo>
                    <a:pt x="20547" y="4813"/>
                    <a:pt x="20380" y="5483"/>
                    <a:pt x="21154" y="5629"/>
                  </a:cubicBezTo>
                  <a:cubicBezTo>
                    <a:pt x="21363" y="5664"/>
                    <a:pt x="21584" y="5676"/>
                    <a:pt x="21809" y="5676"/>
                  </a:cubicBezTo>
                  <a:cubicBezTo>
                    <a:pt x="22258" y="5676"/>
                    <a:pt x="22723" y="5629"/>
                    <a:pt x="23142" y="5629"/>
                  </a:cubicBezTo>
                  <a:lnTo>
                    <a:pt x="24669" y="5629"/>
                  </a:lnTo>
                  <a:cubicBezTo>
                    <a:pt x="24669" y="7010"/>
                    <a:pt x="24585" y="8391"/>
                    <a:pt x="24564" y="9772"/>
                  </a:cubicBezTo>
                  <a:lnTo>
                    <a:pt x="21970" y="9793"/>
                  </a:lnTo>
                  <a:cubicBezTo>
                    <a:pt x="19166" y="9793"/>
                    <a:pt x="16362" y="9793"/>
                    <a:pt x="13559" y="9814"/>
                  </a:cubicBezTo>
                  <a:cubicBezTo>
                    <a:pt x="12805" y="9814"/>
                    <a:pt x="11968" y="9814"/>
                    <a:pt x="11613" y="10609"/>
                  </a:cubicBezTo>
                  <a:cubicBezTo>
                    <a:pt x="11362" y="11174"/>
                    <a:pt x="11466" y="11843"/>
                    <a:pt x="11613" y="12429"/>
                  </a:cubicBezTo>
                  <a:cubicBezTo>
                    <a:pt x="11613" y="12450"/>
                    <a:pt x="11613" y="12471"/>
                    <a:pt x="11613" y="12492"/>
                  </a:cubicBezTo>
                  <a:cubicBezTo>
                    <a:pt x="11613" y="12638"/>
                    <a:pt x="11613" y="12764"/>
                    <a:pt x="11613" y="12910"/>
                  </a:cubicBezTo>
                  <a:cubicBezTo>
                    <a:pt x="11613" y="12931"/>
                    <a:pt x="11634" y="12952"/>
                    <a:pt x="11634" y="12973"/>
                  </a:cubicBezTo>
                  <a:cubicBezTo>
                    <a:pt x="10650" y="12973"/>
                    <a:pt x="9646" y="12994"/>
                    <a:pt x="8662" y="13036"/>
                  </a:cubicBezTo>
                  <a:cubicBezTo>
                    <a:pt x="8600" y="13036"/>
                    <a:pt x="8558" y="13078"/>
                    <a:pt x="8537" y="13120"/>
                  </a:cubicBezTo>
                  <a:cubicBezTo>
                    <a:pt x="8519" y="13115"/>
                    <a:pt x="8500" y="13113"/>
                    <a:pt x="8481" y="13113"/>
                  </a:cubicBezTo>
                  <a:cubicBezTo>
                    <a:pt x="8411" y="13113"/>
                    <a:pt x="8340" y="13147"/>
                    <a:pt x="8307" y="13245"/>
                  </a:cubicBezTo>
                  <a:cubicBezTo>
                    <a:pt x="8077" y="14459"/>
                    <a:pt x="8118" y="15756"/>
                    <a:pt x="8307" y="16970"/>
                  </a:cubicBezTo>
                  <a:cubicBezTo>
                    <a:pt x="8429" y="17719"/>
                    <a:pt x="8775" y="17820"/>
                    <a:pt x="9313" y="17820"/>
                  </a:cubicBezTo>
                  <a:cubicBezTo>
                    <a:pt x="9510" y="17820"/>
                    <a:pt x="9733" y="17807"/>
                    <a:pt x="9981" y="17807"/>
                  </a:cubicBezTo>
                  <a:lnTo>
                    <a:pt x="12345" y="17807"/>
                  </a:lnTo>
                  <a:cubicBezTo>
                    <a:pt x="12261" y="18497"/>
                    <a:pt x="12199" y="19188"/>
                    <a:pt x="12115" y="19878"/>
                  </a:cubicBezTo>
                  <a:cubicBezTo>
                    <a:pt x="12094" y="20066"/>
                    <a:pt x="12031" y="20317"/>
                    <a:pt x="12031" y="20568"/>
                  </a:cubicBezTo>
                  <a:cubicBezTo>
                    <a:pt x="11236" y="20380"/>
                    <a:pt x="10357" y="20338"/>
                    <a:pt x="9583" y="20317"/>
                  </a:cubicBezTo>
                  <a:cubicBezTo>
                    <a:pt x="9145" y="20296"/>
                    <a:pt x="8700" y="20282"/>
                    <a:pt x="8253" y="20282"/>
                  </a:cubicBezTo>
                  <a:cubicBezTo>
                    <a:pt x="7398" y="20282"/>
                    <a:pt x="6537" y="20334"/>
                    <a:pt x="5712" y="20485"/>
                  </a:cubicBezTo>
                  <a:cubicBezTo>
                    <a:pt x="4875" y="20631"/>
                    <a:pt x="4833" y="21154"/>
                    <a:pt x="4833" y="21908"/>
                  </a:cubicBezTo>
                  <a:cubicBezTo>
                    <a:pt x="4833" y="22514"/>
                    <a:pt x="4833" y="23142"/>
                    <a:pt x="4833" y="23770"/>
                  </a:cubicBezTo>
                  <a:cubicBezTo>
                    <a:pt x="4833" y="24125"/>
                    <a:pt x="4771" y="24544"/>
                    <a:pt x="4875" y="24900"/>
                  </a:cubicBezTo>
                  <a:cubicBezTo>
                    <a:pt x="3641" y="24921"/>
                    <a:pt x="2406" y="24921"/>
                    <a:pt x="1172" y="24942"/>
                  </a:cubicBezTo>
                  <a:cubicBezTo>
                    <a:pt x="984" y="24962"/>
                    <a:pt x="984" y="25234"/>
                    <a:pt x="1172" y="25234"/>
                  </a:cubicBezTo>
                  <a:cubicBezTo>
                    <a:pt x="3871" y="25297"/>
                    <a:pt x="6570" y="25297"/>
                    <a:pt x="9290" y="25297"/>
                  </a:cubicBezTo>
                  <a:cubicBezTo>
                    <a:pt x="9332" y="25883"/>
                    <a:pt x="9374" y="26448"/>
                    <a:pt x="9353" y="27034"/>
                  </a:cubicBezTo>
                  <a:cubicBezTo>
                    <a:pt x="9353" y="27620"/>
                    <a:pt x="9479" y="28729"/>
                    <a:pt x="8830" y="28980"/>
                  </a:cubicBezTo>
                  <a:cubicBezTo>
                    <a:pt x="8644" y="29056"/>
                    <a:pt x="8391" y="29077"/>
                    <a:pt x="8121" y="29077"/>
                  </a:cubicBezTo>
                  <a:cubicBezTo>
                    <a:pt x="7769" y="29077"/>
                    <a:pt x="7389" y="29040"/>
                    <a:pt x="7099" y="29040"/>
                  </a:cubicBezTo>
                  <a:cubicBezTo>
                    <a:pt x="7061" y="29040"/>
                    <a:pt x="7024" y="29041"/>
                    <a:pt x="6989" y="29043"/>
                  </a:cubicBezTo>
                  <a:cubicBezTo>
                    <a:pt x="6319" y="29063"/>
                    <a:pt x="5649" y="29084"/>
                    <a:pt x="4980" y="29105"/>
                  </a:cubicBezTo>
                  <a:lnTo>
                    <a:pt x="3139" y="29168"/>
                  </a:lnTo>
                  <a:cubicBezTo>
                    <a:pt x="2703" y="29184"/>
                    <a:pt x="2128" y="29303"/>
                    <a:pt x="1629" y="29303"/>
                  </a:cubicBezTo>
                  <a:cubicBezTo>
                    <a:pt x="1458" y="29303"/>
                    <a:pt x="1296" y="29289"/>
                    <a:pt x="1151" y="29252"/>
                  </a:cubicBezTo>
                  <a:cubicBezTo>
                    <a:pt x="251" y="29001"/>
                    <a:pt x="649" y="27850"/>
                    <a:pt x="712" y="27201"/>
                  </a:cubicBezTo>
                  <a:cubicBezTo>
                    <a:pt x="774" y="26553"/>
                    <a:pt x="858" y="25904"/>
                    <a:pt x="879" y="25234"/>
                  </a:cubicBezTo>
                  <a:cubicBezTo>
                    <a:pt x="879" y="25119"/>
                    <a:pt x="778" y="25055"/>
                    <a:pt x="683" y="25055"/>
                  </a:cubicBezTo>
                  <a:cubicBezTo>
                    <a:pt x="606" y="25055"/>
                    <a:pt x="533" y="25098"/>
                    <a:pt x="523" y="25193"/>
                  </a:cubicBezTo>
                  <a:cubicBezTo>
                    <a:pt x="398" y="26009"/>
                    <a:pt x="335" y="26866"/>
                    <a:pt x="251" y="27703"/>
                  </a:cubicBezTo>
                  <a:cubicBezTo>
                    <a:pt x="209" y="28185"/>
                    <a:pt x="0" y="28896"/>
                    <a:pt x="293" y="29335"/>
                  </a:cubicBezTo>
                  <a:cubicBezTo>
                    <a:pt x="481" y="29617"/>
                    <a:pt x="797" y="29675"/>
                    <a:pt x="1121" y="29675"/>
                  </a:cubicBezTo>
                  <a:cubicBezTo>
                    <a:pt x="1303" y="29675"/>
                    <a:pt x="1488" y="29657"/>
                    <a:pt x="1653" y="29649"/>
                  </a:cubicBezTo>
                  <a:cubicBezTo>
                    <a:pt x="2595" y="29607"/>
                    <a:pt x="3536" y="29587"/>
                    <a:pt x="4478" y="29545"/>
                  </a:cubicBezTo>
                  <a:lnTo>
                    <a:pt x="7156" y="29461"/>
                  </a:lnTo>
                  <a:lnTo>
                    <a:pt x="8662" y="29398"/>
                  </a:lnTo>
                  <a:cubicBezTo>
                    <a:pt x="8738" y="29398"/>
                    <a:pt x="8847" y="29405"/>
                    <a:pt x="8962" y="29405"/>
                  </a:cubicBezTo>
                  <a:cubicBezTo>
                    <a:pt x="9135" y="29405"/>
                    <a:pt x="9324" y="29390"/>
                    <a:pt x="9437" y="29315"/>
                  </a:cubicBezTo>
                  <a:cubicBezTo>
                    <a:pt x="9771" y="29063"/>
                    <a:pt x="9709" y="28352"/>
                    <a:pt x="9730" y="27996"/>
                  </a:cubicBezTo>
                  <a:cubicBezTo>
                    <a:pt x="9813" y="27013"/>
                    <a:pt x="9771" y="26050"/>
                    <a:pt x="9688" y="25088"/>
                  </a:cubicBezTo>
                  <a:cubicBezTo>
                    <a:pt x="9667" y="24983"/>
                    <a:pt x="9604" y="24879"/>
                    <a:pt x="9479" y="24879"/>
                  </a:cubicBezTo>
                  <a:cubicBezTo>
                    <a:pt x="8098" y="24879"/>
                    <a:pt x="6717" y="24879"/>
                    <a:pt x="5315" y="24900"/>
                  </a:cubicBezTo>
                  <a:cubicBezTo>
                    <a:pt x="5064" y="24502"/>
                    <a:pt x="5273" y="22368"/>
                    <a:pt x="5273" y="22054"/>
                  </a:cubicBezTo>
                  <a:cubicBezTo>
                    <a:pt x="5273" y="21866"/>
                    <a:pt x="5210" y="21573"/>
                    <a:pt x="5273" y="21405"/>
                  </a:cubicBezTo>
                  <a:cubicBezTo>
                    <a:pt x="5398" y="21092"/>
                    <a:pt x="5859" y="20945"/>
                    <a:pt x="6214" y="20861"/>
                  </a:cubicBezTo>
                  <a:cubicBezTo>
                    <a:pt x="6675" y="20757"/>
                    <a:pt x="7198" y="20778"/>
                    <a:pt x="7658" y="20757"/>
                  </a:cubicBezTo>
                  <a:cubicBezTo>
                    <a:pt x="8044" y="20738"/>
                    <a:pt x="8425" y="20728"/>
                    <a:pt x="8806" y="20728"/>
                  </a:cubicBezTo>
                  <a:cubicBezTo>
                    <a:pt x="9273" y="20728"/>
                    <a:pt x="9739" y="20743"/>
                    <a:pt x="10211" y="20778"/>
                  </a:cubicBezTo>
                  <a:cubicBezTo>
                    <a:pt x="10859" y="20820"/>
                    <a:pt x="11529" y="20945"/>
                    <a:pt x="12199" y="20966"/>
                  </a:cubicBezTo>
                  <a:cubicBezTo>
                    <a:pt x="12363" y="21115"/>
                    <a:pt x="12591" y="21137"/>
                    <a:pt x="12808" y="21137"/>
                  </a:cubicBezTo>
                  <a:cubicBezTo>
                    <a:pt x="12894" y="21137"/>
                    <a:pt x="12979" y="21133"/>
                    <a:pt x="13056" y="21133"/>
                  </a:cubicBezTo>
                  <a:cubicBezTo>
                    <a:pt x="13301" y="21140"/>
                    <a:pt x="13542" y="21143"/>
                    <a:pt x="13783" y="21143"/>
                  </a:cubicBezTo>
                  <a:cubicBezTo>
                    <a:pt x="14265" y="21143"/>
                    <a:pt x="14744" y="21133"/>
                    <a:pt x="15232" y="21133"/>
                  </a:cubicBezTo>
                  <a:lnTo>
                    <a:pt x="17388" y="21133"/>
                  </a:lnTo>
                  <a:cubicBezTo>
                    <a:pt x="17876" y="21133"/>
                    <a:pt x="18420" y="21087"/>
                    <a:pt x="18945" y="21087"/>
                  </a:cubicBezTo>
                  <a:cubicBezTo>
                    <a:pt x="19208" y="21087"/>
                    <a:pt x="19466" y="21099"/>
                    <a:pt x="19710" y="21133"/>
                  </a:cubicBezTo>
                  <a:cubicBezTo>
                    <a:pt x="20233" y="21217"/>
                    <a:pt x="20150" y="21175"/>
                    <a:pt x="20233" y="21615"/>
                  </a:cubicBezTo>
                  <a:cubicBezTo>
                    <a:pt x="20317" y="22012"/>
                    <a:pt x="20254" y="22535"/>
                    <a:pt x="20233" y="22933"/>
                  </a:cubicBezTo>
                  <a:cubicBezTo>
                    <a:pt x="20212" y="23707"/>
                    <a:pt x="20129" y="24460"/>
                    <a:pt x="20087" y="25214"/>
                  </a:cubicBezTo>
                  <a:cubicBezTo>
                    <a:pt x="20087" y="25255"/>
                    <a:pt x="20087" y="25276"/>
                    <a:pt x="20108" y="25318"/>
                  </a:cubicBezTo>
                  <a:cubicBezTo>
                    <a:pt x="20087" y="25381"/>
                    <a:pt x="20087" y="25423"/>
                    <a:pt x="20087" y="25486"/>
                  </a:cubicBezTo>
                  <a:cubicBezTo>
                    <a:pt x="18204" y="25548"/>
                    <a:pt x="16341" y="25611"/>
                    <a:pt x="14479" y="25695"/>
                  </a:cubicBezTo>
                  <a:cubicBezTo>
                    <a:pt x="14458" y="25684"/>
                    <a:pt x="14437" y="25679"/>
                    <a:pt x="14416" y="25679"/>
                  </a:cubicBezTo>
                  <a:cubicBezTo>
                    <a:pt x="14396" y="25679"/>
                    <a:pt x="14375" y="25684"/>
                    <a:pt x="14354" y="25695"/>
                  </a:cubicBezTo>
                  <a:lnTo>
                    <a:pt x="14291" y="25695"/>
                  </a:lnTo>
                  <a:cubicBezTo>
                    <a:pt x="14144" y="25695"/>
                    <a:pt x="14124" y="25883"/>
                    <a:pt x="14207" y="25946"/>
                  </a:cubicBezTo>
                  <a:lnTo>
                    <a:pt x="14207" y="27996"/>
                  </a:lnTo>
                  <a:cubicBezTo>
                    <a:pt x="14207" y="28457"/>
                    <a:pt x="14061" y="29189"/>
                    <a:pt x="14207" y="29628"/>
                  </a:cubicBezTo>
                  <a:cubicBezTo>
                    <a:pt x="14357" y="30091"/>
                    <a:pt x="14896" y="30155"/>
                    <a:pt x="15410" y="30155"/>
                  </a:cubicBezTo>
                  <a:cubicBezTo>
                    <a:pt x="15608" y="30155"/>
                    <a:pt x="15803" y="30146"/>
                    <a:pt x="15970" y="30146"/>
                  </a:cubicBezTo>
                  <a:cubicBezTo>
                    <a:pt x="16036" y="30146"/>
                    <a:pt x="16097" y="30147"/>
                    <a:pt x="16153" y="30151"/>
                  </a:cubicBezTo>
                  <a:lnTo>
                    <a:pt x="24460" y="30570"/>
                  </a:lnTo>
                  <a:cubicBezTo>
                    <a:pt x="24585" y="30570"/>
                    <a:pt x="24690" y="30465"/>
                    <a:pt x="24690" y="30340"/>
                  </a:cubicBezTo>
                  <a:cubicBezTo>
                    <a:pt x="24627" y="28938"/>
                    <a:pt x="24753" y="27410"/>
                    <a:pt x="24523" y="26030"/>
                  </a:cubicBezTo>
                  <a:cubicBezTo>
                    <a:pt x="24430" y="25486"/>
                    <a:pt x="24068" y="25379"/>
                    <a:pt x="23635" y="25379"/>
                  </a:cubicBezTo>
                  <a:cubicBezTo>
                    <a:pt x="23384" y="25379"/>
                    <a:pt x="23109" y="25415"/>
                    <a:pt x="22849" y="25423"/>
                  </a:cubicBezTo>
                  <a:cubicBezTo>
                    <a:pt x="22012" y="25444"/>
                    <a:pt x="21155" y="25465"/>
                    <a:pt x="20318" y="25485"/>
                  </a:cubicBezTo>
                  <a:lnTo>
                    <a:pt x="20318" y="25485"/>
                  </a:lnTo>
                  <a:cubicBezTo>
                    <a:pt x="20338" y="25484"/>
                    <a:pt x="20338" y="25465"/>
                    <a:pt x="20338" y="25465"/>
                  </a:cubicBezTo>
                  <a:cubicBezTo>
                    <a:pt x="20359" y="25444"/>
                    <a:pt x="20380" y="25402"/>
                    <a:pt x="20401" y="25381"/>
                  </a:cubicBezTo>
                  <a:cubicBezTo>
                    <a:pt x="20422" y="25360"/>
                    <a:pt x="20463" y="25318"/>
                    <a:pt x="20463" y="25276"/>
                  </a:cubicBezTo>
                  <a:cubicBezTo>
                    <a:pt x="20589" y="24607"/>
                    <a:pt x="20631" y="23937"/>
                    <a:pt x="20673" y="23268"/>
                  </a:cubicBezTo>
                  <a:cubicBezTo>
                    <a:pt x="20694" y="22661"/>
                    <a:pt x="20819" y="21719"/>
                    <a:pt x="20631" y="21133"/>
                  </a:cubicBezTo>
                  <a:cubicBezTo>
                    <a:pt x="20498" y="20735"/>
                    <a:pt x="20089" y="20641"/>
                    <a:pt x="19647" y="20641"/>
                  </a:cubicBezTo>
                  <a:cubicBezTo>
                    <a:pt x="19254" y="20641"/>
                    <a:pt x="18835" y="20715"/>
                    <a:pt x="18559" y="20715"/>
                  </a:cubicBezTo>
                  <a:cubicBezTo>
                    <a:pt x="17053" y="20715"/>
                    <a:pt x="15567" y="20715"/>
                    <a:pt x="14061" y="20736"/>
                  </a:cubicBezTo>
                  <a:cubicBezTo>
                    <a:pt x="13852" y="20736"/>
                    <a:pt x="13614" y="20754"/>
                    <a:pt x="13387" y="20754"/>
                  </a:cubicBezTo>
                  <a:cubicBezTo>
                    <a:pt x="13273" y="20754"/>
                    <a:pt x="13161" y="20750"/>
                    <a:pt x="13056" y="20736"/>
                  </a:cubicBezTo>
                  <a:cubicBezTo>
                    <a:pt x="12429" y="20610"/>
                    <a:pt x="12450" y="20485"/>
                    <a:pt x="12492" y="19857"/>
                  </a:cubicBezTo>
                  <a:cubicBezTo>
                    <a:pt x="12533" y="19167"/>
                    <a:pt x="12575" y="18476"/>
                    <a:pt x="12617" y="17807"/>
                  </a:cubicBezTo>
                  <a:lnTo>
                    <a:pt x="16216" y="17807"/>
                  </a:lnTo>
                  <a:cubicBezTo>
                    <a:pt x="16354" y="17807"/>
                    <a:pt x="16538" y="17825"/>
                    <a:pt x="16723" y="17825"/>
                  </a:cubicBezTo>
                  <a:cubicBezTo>
                    <a:pt x="16930" y="17825"/>
                    <a:pt x="17139" y="17802"/>
                    <a:pt x="17283" y="17702"/>
                  </a:cubicBezTo>
                  <a:cubicBezTo>
                    <a:pt x="17555" y="17493"/>
                    <a:pt x="17534" y="17074"/>
                    <a:pt x="17555" y="16781"/>
                  </a:cubicBezTo>
                  <a:cubicBezTo>
                    <a:pt x="17618" y="16112"/>
                    <a:pt x="17660" y="15463"/>
                    <a:pt x="17701" y="14794"/>
                  </a:cubicBezTo>
                  <a:cubicBezTo>
                    <a:pt x="17743" y="14208"/>
                    <a:pt x="18057" y="13162"/>
                    <a:pt x="17262" y="12973"/>
                  </a:cubicBezTo>
                  <a:cubicBezTo>
                    <a:pt x="17042" y="12926"/>
                    <a:pt x="16805" y="12911"/>
                    <a:pt x="16562" y="12911"/>
                  </a:cubicBezTo>
                  <a:cubicBezTo>
                    <a:pt x="16157" y="12911"/>
                    <a:pt x="15737" y="12952"/>
                    <a:pt x="15358" y="12952"/>
                  </a:cubicBezTo>
                  <a:cubicBezTo>
                    <a:pt x="14584" y="12952"/>
                    <a:pt x="13789" y="12952"/>
                    <a:pt x="13015" y="12973"/>
                  </a:cubicBezTo>
                  <a:lnTo>
                    <a:pt x="11843" y="12973"/>
                  </a:lnTo>
                  <a:cubicBezTo>
                    <a:pt x="11864" y="12952"/>
                    <a:pt x="11864" y="12952"/>
                    <a:pt x="11864" y="12952"/>
                  </a:cubicBezTo>
                  <a:cubicBezTo>
                    <a:pt x="11947" y="12952"/>
                    <a:pt x="12052" y="12890"/>
                    <a:pt x="12010" y="12785"/>
                  </a:cubicBezTo>
                  <a:cubicBezTo>
                    <a:pt x="11885" y="12304"/>
                    <a:pt x="11759" y="11801"/>
                    <a:pt x="11822" y="11299"/>
                  </a:cubicBezTo>
                  <a:cubicBezTo>
                    <a:pt x="11927" y="10379"/>
                    <a:pt x="12596" y="10211"/>
                    <a:pt x="13391" y="10211"/>
                  </a:cubicBezTo>
                  <a:lnTo>
                    <a:pt x="24669" y="10211"/>
                  </a:lnTo>
                  <a:cubicBezTo>
                    <a:pt x="25883" y="10211"/>
                    <a:pt x="27096" y="10206"/>
                    <a:pt x="28310" y="10206"/>
                  </a:cubicBezTo>
                  <a:cubicBezTo>
                    <a:pt x="29523" y="10206"/>
                    <a:pt x="30737" y="10211"/>
                    <a:pt x="31950" y="10232"/>
                  </a:cubicBezTo>
                  <a:cubicBezTo>
                    <a:pt x="33143" y="10253"/>
                    <a:pt x="34336" y="10316"/>
                    <a:pt x="35507" y="10421"/>
                  </a:cubicBezTo>
                  <a:cubicBezTo>
                    <a:pt x="36219" y="10483"/>
                    <a:pt x="36993" y="10525"/>
                    <a:pt x="37684" y="10713"/>
                  </a:cubicBezTo>
                  <a:cubicBezTo>
                    <a:pt x="38081" y="10818"/>
                    <a:pt x="38123" y="10776"/>
                    <a:pt x="38186" y="11216"/>
                  </a:cubicBezTo>
                  <a:cubicBezTo>
                    <a:pt x="38228" y="11571"/>
                    <a:pt x="38039" y="11990"/>
                    <a:pt x="37914" y="12304"/>
                  </a:cubicBezTo>
                  <a:cubicBezTo>
                    <a:pt x="37893" y="12387"/>
                    <a:pt x="37893" y="12450"/>
                    <a:pt x="37935" y="12492"/>
                  </a:cubicBezTo>
                  <a:cubicBezTo>
                    <a:pt x="37914" y="12534"/>
                    <a:pt x="37914" y="12576"/>
                    <a:pt x="37893" y="12617"/>
                  </a:cubicBezTo>
                  <a:cubicBezTo>
                    <a:pt x="35654" y="12638"/>
                    <a:pt x="33415" y="12659"/>
                    <a:pt x="31176" y="12743"/>
                  </a:cubicBezTo>
                  <a:cubicBezTo>
                    <a:pt x="31009" y="12743"/>
                    <a:pt x="31009" y="12973"/>
                    <a:pt x="31176" y="12994"/>
                  </a:cubicBezTo>
                  <a:cubicBezTo>
                    <a:pt x="30925" y="14187"/>
                    <a:pt x="30716" y="15735"/>
                    <a:pt x="31093" y="16928"/>
                  </a:cubicBezTo>
                  <a:cubicBezTo>
                    <a:pt x="31361" y="17768"/>
                    <a:pt x="32057" y="17829"/>
                    <a:pt x="32802" y="17829"/>
                  </a:cubicBezTo>
                  <a:cubicBezTo>
                    <a:pt x="32929" y="17829"/>
                    <a:pt x="33057" y="17827"/>
                    <a:pt x="33185" y="17827"/>
                  </a:cubicBezTo>
                  <a:cubicBezTo>
                    <a:pt x="34629" y="17827"/>
                    <a:pt x="36072" y="17807"/>
                    <a:pt x="37516" y="17807"/>
                  </a:cubicBezTo>
                  <a:cubicBezTo>
                    <a:pt x="37328" y="18916"/>
                    <a:pt x="37328" y="20108"/>
                    <a:pt x="37244" y="21238"/>
                  </a:cubicBezTo>
                  <a:lnTo>
                    <a:pt x="37160" y="21238"/>
                  </a:lnTo>
                  <a:cubicBezTo>
                    <a:pt x="35915" y="21238"/>
                    <a:pt x="34642" y="21188"/>
                    <a:pt x="33378" y="21188"/>
                  </a:cubicBezTo>
                  <a:cubicBezTo>
                    <a:pt x="32474" y="21188"/>
                    <a:pt x="31576" y="21214"/>
                    <a:pt x="30695" y="21301"/>
                  </a:cubicBezTo>
                  <a:cubicBezTo>
                    <a:pt x="29314" y="21447"/>
                    <a:pt x="29419" y="23393"/>
                    <a:pt x="29544" y="24460"/>
                  </a:cubicBezTo>
                  <a:cubicBezTo>
                    <a:pt x="29544" y="24649"/>
                    <a:pt x="29565" y="24816"/>
                    <a:pt x="29565" y="25004"/>
                  </a:cubicBezTo>
                  <a:cubicBezTo>
                    <a:pt x="28707" y="25004"/>
                    <a:pt x="27849" y="25046"/>
                    <a:pt x="27012" y="25130"/>
                  </a:cubicBezTo>
                  <a:cubicBezTo>
                    <a:pt x="26845" y="25130"/>
                    <a:pt x="26845" y="25360"/>
                    <a:pt x="27012" y="25360"/>
                  </a:cubicBezTo>
                  <a:cubicBezTo>
                    <a:pt x="29858" y="25381"/>
                    <a:pt x="32662" y="25465"/>
                    <a:pt x="35487" y="25799"/>
                  </a:cubicBezTo>
                  <a:cubicBezTo>
                    <a:pt x="35487" y="26364"/>
                    <a:pt x="35487" y="26929"/>
                    <a:pt x="35507" y="27494"/>
                  </a:cubicBezTo>
                  <a:cubicBezTo>
                    <a:pt x="35507" y="27787"/>
                    <a:pt x="35675" y="29189"/>
                    <a:pt x="35507" y="29377"/>
                  </a:cubicBezTo>
                  <a:cubicBezTo>
                    <a:pt x="35377" y="29508"/>
                    <a:pt x="34993" y="29542"/>
                    <a:pt x="34589" y="29542"/>
                  </a:cubicBezTo>
                  <a:cubicBezTo>
                    <a:pt x="34154" y="29542"/>
                    <a:pt x="33694" y="29503"/>
                    <a:pt x="33499" y="29503"/>
                  </a:cubicBezTo>
                  <a:cubicBezTo>
                    <a:pt x="32787" y="29524"/>
                    <a:pt x="32055" y="29566"/>
                    <a:pt x="31344" y="29587"/>
                  </a:cubicBezTo>
                  <a:cubicBezTo>
                    <a:pt x="30674" y="29607"/>
                    <a:pt x="30005" y="29628"/>
                    <a:pt x="29335" y="29649"/>
                  </a:cubicBezTo>
                  <a:cubicBezTo>
                    <a:pt x="28871" y="29665"/>
                    <a:pt x="28308" y="29767"/>
                    <a:pt x="27798" y="29767"/>
                  </a:cubicBezTo>
                  <a:cubicBezTo>
                    <a:pt x="27641" y="29767"/>
                    <a:pt x="27490" y="29758"/>
                    <a:pt x="27347" y="29733"/>
                  </a:cubicBezTo>
                  <a:cubicBezTo>
                    <a:pt x="25987" y="29503"/>
                    <a:pt x="26573" y="26343"/>
                    <a:pt x="26803" y="25402"/>
                  </a:cubicBezTo>
                  <a:cubicBezTo>
                    <a:pt x="26840" y="25241"/>
                    <a:pt x="26709" y="25138"/>
                    <a:pt x="26582" y="25138"/>
                  </a:cubicBezTo>
                  <a:cubicBezTo>
                    <a:pt x="26495" y="25138"/>
                    <a:pt x="26410" y="25186"/>
                    <a:pt x="26385" y="25297"/>
                  </a:cubicBezTo>
                  <a:cubicBezTo>
                    <a:pt x="26196" y="26092"/>
                    <a:pt x="26092" y="26887"/>
                    <a:pt x="26092" y="27703"/>
                  </a:cubicBezTo>
                  <a:cubicBezTo>
                    <a:pt x="26113" y="28289"/>
                    <a:pt x="26092" y="29398"/>
                    <a:pt x="26448" y="29879"/>
                  </a:cubicBezTo>
                  <a:cubicBezTo>
                    <a:pt x="26641" y="30133"/>
                    <a:pt x="26918" y="30192"/>
                    <a:pt x="27210" y="30192"/>
                  </a:cubicBezTo>
                  <a:cubicBezTo>
                    <a:pt x="27424" y="30192"/>
                    <a:pt x="27646" y="30160"/>
                    <a:pt x="27849" y="30151"/>
                  </a:cubicBezTo>
                  <a:cubicBezTo>
                    <a:pt x="28833" y="30110"/>
                    <a:pt x="29837" y="30089"/>
                    <a:pt x="30842" y="30047"/>
                  </a:cubicBezTo>
                  <a:cubicBezTo>
                    <a:pt x="31783" y="30005"/>
                    <a:pt x="32725" y="29963"/>
                    <a:pt x="33666" y="29942"/>
                  </a:cubicBezTo>
                  <a:cubicBezTo>
                    <a:pt x="34168" y="29921"/>
                    <a:pt x="34671" y="29900"/>
                    <a:pt x="35152" y="29879"/>
                  </a:cubicBezTo>
                  <a:cubicBezTo>
                    <a:pt x="35194" y="29879"/>
                    <a:pt x="35249" y="29881"/>
                    <a:pt x="35311" y="29881"/>
                  </a:cubicBezTo>
                  <a:cubicBezTo>
                    <a:pt x="35464" y="29881"/>
                    <a:pt x="35654" y="29871"/>
                    <a:pt x="35759" y="29796"/>
                  </a:cubicBezTo>
                  <a:cubicBezTo>
                    <a:pt x="36114" y="29524"/>
                    <a:pt x="35947" y="28791"/>
                    <a:pt x="35926" y="28436"/>
                  </a:cubicBezTo>
                  <a:cubicBezTo>
                    <a:pt x="35926" y="27494"/>
                    <a:pt x="35926" y="26553"/>
                    <a:pt x="35905" y="25611"/>
                  </a:cubicBezTo>
                  <a:cubicBezTo>
                    <a:pt x="35905" y="25486"/>
                    <a:pt x="35821" y="25423"/>
                    <a:pt x="35696" y="25402"/>
                  </a:cubicBezTo>
                  <a:cubicBezTo>
                    <a:pt x="33860" y="25165"/>
                    <a:pt x="32005" y="25003"/>
                    <a:pt x="30132" y="25003"/>
                  </a:cubicBezTo>
                  <a:cubicBezTo>
                    <a:pt x="30020" y="25003"/>
                    <a:pt x="29908" y="25003"/>
                    <a:pt x="29795" y="25004"/>
                  </a:cubicBezTo>
                  <a:cubicBezTo>
                    <a:pt x="29816" y="24858"/>
                    <a:pt x="29816" y="24732"/>
                    <a:pt x="29816" y="24586"/>
                  </a:cubicBezTo>
                  <a:cubicBezTo>
                    <a:pt x="29837" y="24586"/>
                    <a:pt x="29837" y="24565"/>
                    <a:pt x="29837" y="24544"/>
                  </a:cubicBezTo>
                  <a:cubicBezTo>
                    <a:pt x="29837" y="24523"/>
                    <a:pt x="29837" y="24481"/>
                    <a:pt x="29837" y="24439"/>
                  </a:cubicBezTo>
                  <a:cubicBezTo>
                    <a:pt x="29837" y="24397"/>
                    <a:pt x="29837" y="24335"/>
                    <a:pt x="29837" y="24272"/>
                  </a:cubicBezTo>
                  <a:cubicBezTo>
                    <a:pt x="29837" y="24251"/>
                    <a:pt x="29837" y="24230"/>
                    <a:pt x="29816" y="24209"/>
                  </a:cubicBezTo>
                  <a:cubicBezTo>
                    <a:pt x="29795" y="23581"/>
                    <a:pt x="29774" y="22849"/>
                    <a:pt x="30025" y="22305"/>
                  </a:cubicBezTo>
                  <a:cubicBezTo>
                    <a:pt x="30307" y="21743"/>
                    <a:pt x="30901" y="21633"/>
                    <a:pt x="31506" y="21633"/>
                  </a:cubicBezTo>
                  <a:cubicBezTo>
                    <a:pt x="31892" y="21633"/>
                    <a:pt x="32282" y="21677"/>
                    <a:pt x="32599" y="21677"/>
                  </a:cubicBezTo>
                  <a:cubicBezTo>
                    <a:pt x="34231" y="21656"/>
                    <a:pt x="35863" y="21656"/>
                    <a:pt x="37495" y="21656"/>
                  </a:cubicBezTo>
                  <a:cubicBezTo>
                    <a:pt x="37955" y="21650"/>
                    <a:pt x="38414" y="21648"/>
                    <a:pt x="38875" y="21648"/>
                  </a:cubicBezTo>
                  <a:cubicBezTo>
                    <a:pt x="39986" y="21648"/>
                    <a:pt x="41100" y="21663"/>
                    <a:pt x="42224" y="21677"/>
                  </a:cubicBezTo>
                  <a:cubicBezTo>
                    <a:pt x="42657" y="21677"/>
                    <a:pt x="43175" y="21623"/>
                    <a:pt x="43670" y="21623"/>
                  </a:cubicBezTo>
                  <a:cubicBezTo>
                    <a:pt x="43989" y="21623"/>
                    <a:pt x="44297" y="21646"/>
                    <a:pt x="44567" y="21719"/>
                  </a:cubicBezTo>
                  <a:cubicBezTo>
                    <a:pt x="45446" y="21929"/>
                    <a:pt x="45111" y="23205"/>
                    <a:pt x="45153" y="23958"/>
                  </a:cubicBezTo>
                  <a:cubicBezTo>
                    <a:pt x="45007" y="24084"/>
                    <a:pt x="44986" y="24272"/>
                    <a:pt x="45049" y="24439"/>
                  </a:cubicBezTo>
                  <a:cubicBezTo>
                    <a:pt x="43542" y="24460"/>
                    <a:pt x="42036" y="24544"/>
                    <a:pt x="40571" y="24774"/>
                  </a:cubicBezTo>
                  <a:cubicBezTo>
                    <a:pt x="40404" y="24795"/>
                    <a:pt x="40445" y="25067"/>
                    <a:pt x="40613" y="25067"/>
                  </a:cubicBezTo>
                  <a:cubicBezTo>
                    <a:pt x="42623" y="25008"/>
                    <a:pt x="44596" y="24856"/>
                    <a:pt x="46601" y="24856"/>
                  </a:cubicBezTo>
                  <a:cubicBezTo>
                    <a:pt x="46725" y="24856"/>
                    <a:pt x="46849" y="24857"/>
                    <a:pt x="46974" y="24858"/>
                  </a:cubicBezTo>
                  <a:cubicBezTo>
                    <a:pt x="47099" y="24863"/>
                    <a:pt x="47226" y="24864"/>
                    <a:pt x="47353" y="24864"/>
                  </a:cubicBezTo>
                  <a:cubicBezTo>
                    <a:pt x="47480" y="24864"/>
                    <a:pt x="47608" y="24863"/>
                    <a:pt x="47735" y="24863"/>
                  </a:cubicBezTo>
                  <a:cubicBezTo>
                    <a:pt x="47988" y="24863"/>
                    <a:pt x="48239" y="24868"/>
                    <a:pt x="48480" y="24900"/>
                  </a:cubicBezTo>
                  <a:cubicBezTo>
                    <a:pt x="48627" y="24900"/>
                    <a:pt x="48731" y="24921"/>
                    <a:pt x="48857" y="24983"/>
                  </a:cubicBezTo>
                  <a:cubicBezTo>
                    <a:pt x="49087" y="24983"/>
                    <a:pt x="49171" y="25130"/>
                    <a:pt x="49066" y="25381"/>
                  </a:cubicBezTo>
                  <a:cubicBezTo>
                    <a:pt x="49108" y="25590"/>
                    <a:pt x="49066" y="25841"/>
                    <a:pt x="49087" y="26050"/>
                  </a:cubicBezTo>
                  <a:cubicBezTo>
                    <a:pt x="49108" y="27118"/>
                    <a:pt x="49129" y="28164"/>
                    <a:pt x="49150" y="29210"/>
                  </a:cubicBezTo>
                  <a:cubicBezTo>
                    <a:pt x="47501" y="29059"/>
                    <a:pt x="45840" y="28988"/>
                    <a:pt x="44186" y="28988"/>
                  </a:cubicBezTo>
                  <a:cubicBezTo>
                    <a:pt x="43782" y="28988"/>
                    <a:pt x="43379" y="28992"/>
                    <a:pt x="42977" y="29001"/>
                  </a:cubicBezTo>
                  <a:cubicBezTo>
                    <a:pt x="42475" y="29001"/>
                    <a:pt x="41973" y="29022"/>
                    <a:pt x="41492" y="29043"/>
                  </a:cubicBezTo>
                  <a:cubicBezTo>
                    <a:pt x="41368" y="29046"/>
                    <a:pt x="41253" y="29050"/>
                    <a:pt x="41146" y="29050"/>
                  </a:cubicBezTo>
                  <a:cubicBezTo>
                    <a:pt x="40620" y="29050"/>
                    <a:pt x="40299" y="28950"/>
                    <a:pt x="40194" y="28185"/>
                  </a:cubicBezTo>
                  <a:cubicBezTo>
                    <a:pt x="40027" y="27180"/>
                    <a:pt x="40320" y="25946"/>
                    <a:pt x="40425" y="24942"/>
                  </a:cubicBezTo>
                  <a:cubicBezTo>
                    <a:pt x="40448" y="24811"/>
                    <a:pt x="40324" y="24734"/>
                    <a:pt x="40204" y="24734"/>
                  </a:cubicBezTo>
                  <a:cubicBezTo>
                    <a:pt x="40113" y="24734"/>
                    <a:pt x="40024" y="24779"/>
                    <a:pt x="40006" y="24879"/>
                  </a:cubicBezTo>
                  <a:cubicBezTo>
                    <a:pt x="39922" y="25506"/>
                    <a:pt x="39860" y="26113"/>
                    <a:pt x="39818" y="26720"/>
                  </a:cubicBezTo>
                  <a:cubicBezTo>
                    <a:pt x="39776" y="27327"/>
                    <a:pt x="39650" y="28038"/>
                    <a:pt x="39776" y="28645"/>
                  </a:cubicBezTo>
                  <a:cubicBezTo>
                    <a:pt x="39901" y="29335"/>
                    <a:pt x="40404" y="29503"/>
                    <a:pt x="41052" y="29503"/>
                  </a:cubicBezTo>
                  <a:cubicBezTo>
                    <a:pt x="42165" y="29503"/>
                    <a:pt x="43275" y="29489"/>
                    <a:pt x="44384" y="29489"/>
                  </a:cubicBezTo>
                  <a:cubicBezTo>
                    <a:pt x="46048" y="29489"/>
                    <a:pt x="47710" y="29520"/>
                    <a:pt x="49380" y="29670"/>
                  </a:cubicBezTo>
                  <a:cubicBezTo>
                    <a:pt x="49505" y="29670"/>
                    <a:pt x="49610" y="29566"/>
                    <a:pt x="49610" y="29440"/>
                  </a:cubicBezTo>
                  <a:cubicBezTo>
                    <a:pt x="49568" y="28101"/>
                    <a:pt x="49547" y="26762"/>
                    <a:pt x="49505" y="25402"/>
                  </a:cubicBezTo>
                  <a:cubicBezTo>
                    <a:pt x="49464" y="24502"/>
                    <a:pt x="49192" y="24523"/>
                    <a:pt x="48334" y="24502"/>
                  </a:cubicBezTo>
                  <a:cubicBezTo>
                    <a:pt x="47329" y="24460"/>
                    <a:pt x="46346" y="24439"/>
                    <a:pt x="45342" y="24439"/>
                  </a:cubicBezTo>
                  <a:cubicBezTo>
                    <a:pt x="45321" y="24418"/>
                    <a:pt x="45321" y="24397"/>
                    <a:pt x="45321" y="24377"/>
                  </a:cubicBezTo>
                  <a:cubicBezTo>
                    <a:pt x="45300" y="24335"/>
                    <a:pt x="45321" y="24293"/>
                    <a:pt x="45321" y="24251"/>
                  </a:cubicBezTo>
                  <a:cubicBezTo>
                    <a:pt x="45425" y="24251"/>
                    <a:pt x="45509" y="24188"/>
                    <a:pt x="45530" y="24063"/>
                  </a:cubicBezTo>
                  <a:cubicBezTo>
                    <a:pt x="45572" y="23540"/>
                    <a:pt x="45572" y="22996"/>
                    <a:pt x="45572" y="22452"/>
                  </a:cubicBezTo>
                  <a:cubicBezTo>
                    <a:pt x="45572" y="22159"/>
                    <a:pt x="45635" y="21803"/>
                    <a:pt x="45425" y="21552"/>
                  </a:cubicBezTo>
                  <a:cubicBezTo>
                    <a:pt x="45235" y="21302"/>
                    <a:pt x="44863" y="21249"/>
                    <a:pt x="44493" y="21249"/>
                  </a:cubicBezTo>
                  <a:cubicBezTo>
                    <a:pt x="44211" y="21249"/>
                    <a:pt x="43930" y="21280"/>
                    <a:pt x="43730" y="21280"/>
                  </a:cubicBezTo>
                  <a:cubicBezTo>
                    <a:pt x="41680" y="21238"/>
                    <a:pt x="39629" y="21238"/>
                    <a:pt x="37579" y="21238"/>
                  </a:cubicBezTo>
                  <a:cubicBezTo>
                    <a:pt x="37767" y="20150"/>
                    <a:pt x="37976" y="18916"/>
                    <a:pt x="37872" y="17827"/>
                  </a:cubicBezTo>
                  <a:cubicBezTo>
                    <a:pt x="39546" y="17807"/>
                    <a:pt x="41241" y="17807"/>
                    <a:pt x="42935" y="17807"/>
                  </a:cubicBezTo>
                  <a:cubicBezTo>
                    <a:pt x="43061" y="17807"/>
                    <a:pt x="43145" y="17702"/>
                    <a:pt x="43145" y="17597"/>
                  </a:cubicBezTo>
                  <a:lnTo>
                    <a:pt x="43333" y="15066"/>
                  </a:lnTo>
                  <a:cubicBezTo>
                    <a:pt x="43375" y="14480"/>
                    <a:pt x="43584" y="13706"/>
                    <a:pt x="43375" y="13141"/>
                  </a:cubicBezTo>
                  <a:cubicBezTo>
                    <a:pt x="43162" y="12621"/>
                    <a:pt x="42597" y="12508"/>
                    <a:pt x="42006" y="12508"/>
                  </a:cubicBezTo>
                  <a:cubicBezTo>
                    <a:pt x="41548" y="12508"/>
                    <a:pt x="41076" y="12576"/>
                    <a:pt x="40738" y="12576"/>
                  </a:cubicBezTo>
                  <a:cubicBezTo>
                    <a:pt x="39881" y="12597"/>
                    <a:pt x="39023" y="12597"/>
                    <a:pt x="38144" y="12597"/>
                  </a:cubicBezTo>
                  <a:cubicBezTo>
                    <a:pt x="38144" y="12597"/>
                    <a:pt x="38165" y="12576"/>
                    <a:pt x="38165" y="12576"/>
                  </a:cubicBezTo>
                  <a:cubicBezTo>
                    <a:pt x="38228" y="12555"/>
                    <a:pt x="38311" y="12513"/>
                    <a:pt x="38332" y="12429"/>
                  </a:cubicBezTo>
                  <a:cubicBezTo>
                    <a:pt x="38583" y="11822"/>
                    <a:pt x="38667" y="11278"/>
                    <a:pt x="38604" y="10630"/>
                  </a:cubicBezTo>
                  <a:cubicBezTo>
                    <a:pt x="38583" y="10525"/>
                    <a:pt x="38541" y="10421"/>
                    <a:pt x="38437" y="10400"/>
                  </a:cubicBezTo>
                  <a:cubicBezTo>
                    <a:pt x="35821" y="9877"/>
                    <a:pt x="33164" y="9793"/>
                    <a:pt x="30507" y="9772"/>
                  </a:cubicBezTo>
                  <a:lnTo>
                    <a:pt x="24816" y="9772"/>
                  </a:lnTo>
                  <a:cubicBezTo>
                    <a:pt x="25004" y="8412"/>
                    <a:pt x="25046" y="7010"/>
                    <a:pt x="25088" y="5629"/>
                  </a:cubicBezTo>
                  <a:lnTo>
                    <a:pt x="29126" y="5629"/>
                  </a:lnTo>
                  <a:cubicBezTo>
                    <a:pt x="29251" y="5629"/>
                    <a:pt x="29335" y="5524"/>
                    <a:pt x="29356" y="5420"/>
                  </a:cubicBezTo>
                  <a:lnTo>
                    <a:pt x="29774" y="1402"/>
                  </a:lnTo>
                  <a:cubicBezTo>
                    <a:pt x="29879" y="398"/>
                    <a:pt x="29649" y="398"/>
                    <a:pt x="28686" y="356"/>
                  </a:cubicBezTo>
                  <a:cubicBezTo>
                    <a:pt x="25904" y="210"/>
                    <a:pt x="23121" y="63"/>
                    <a:pt x="203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4"/>
            <p:cNvSpPr/>
            <p:nvPr/>
          </p:nvSpPr>
          <p:spPr>
            <a:xfrm>
              <a:off x="2068350" y="2266125"/>
              <a:ext cx="131850" cy="10500"/>
            </a:xfrm>
            <a:custGeom>
              <a:avLst/>
              <a:gdLst/>
              <a:ahLst/>
              <a:cxnLst/>
              <a:rect l="l" t="t" r="r" b="b"/>
              <a:pathLst>
                <a:path w="5274" h="420" extrusionOk="0">
                  <a:moveTo>
                    <a:pt x="5022" y="1"/>
                  </a:moveTo>
                  <a:cubicBezTo>
                    <a:pt x="3411" y="1"/>
                    <a:pt x="1800" y="1"/>
                    <a:pt x="189" y="64"/>
                  </a:cubicBezTo>
                  <a:cubicBezTo>
                    <a:pt x="1" y="64"/>
                    <a:pt x="1" y="357"/>
                    <a:pt x="189" y="357"/>
                  </a:cubicBezTo>
                  <a:cubicBezTo>
                    <a:pt x="1800" y="419"/>
                    <a:pt x="3411" y="419"/>
                    <a:pt x="5022" y="419"/>
                  </a:cubicBezTo>
                  <a:cubicBezTo>
                    <a:pt x="5274" y="419"/>
                    <a:pt x="5274" y="1"/>
                    <a:pt x="5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4"/>
            <p:cNvSpPr/>
            <p:nvPr/>
          </p:nvSpPr>
          <p:spPr>
            <a:xfrm>
              <a:off x="1763025" y="2561050"/>
              <a:ext cx="126450" cy="12700"/>
            </a:xfrm>
            <a:custGeom>
              <a:avLst/>
              <a:gdLst/>
              <a:ahLst/>
              <a:cxnLst/>
              <a:rect l="l" t="t" r="r" b="b"/>
              <a:pathLst>
                <a:path w="5058" h="508" extrusionOk="0">
                  <a:moveTo>
                    <a:pt x="3163" y="1"/>
                  </a:moveTo>
                  <a:cubicBezTo>
                    <a:pt x="2166" y="1"/>
                    <a:pt x="1174" y="57"/>
                    <a:pt x="183" y="193"/>
                  </a:cubicBezTo>
                  <a:cubicBezTo>
                    <a:pt x="1" y="213"/>
                    <a:pt x="34" y="508"/>
                    <a:pt x="207" y="508"/>
                  </a:cubicBezTo>
                  <a:cubicBezTo>
                    <a:pt x="213" y="508"/>
                    <a:pt x="219" y="508"/>
                    <a:pt x="225" y="507"/>
                  </a:cubicBezTo>
                  <a:cubicBezTo>
                    <a:pt x="1069" y="425"/>
                    <a:pt x="1920" y="369"/>
                    <a:pt x="2775" y="369"/>
                  </a:cubicBezTo>
                  <a:cubicBezTo>
                    <a:pt x="3444" y="369"/>
                    <a:pt x="4115" y="403"/>
                    <a:pt x="4786" y="486"/>
                  </a:cubicBezTo>
                  <a:cubicBezTo>
                    <a:pt x="4792" y="487"/>
                    <a:pt x="4798" y="487"/>
                    <a:pt x="4804" y="487"/>
                  </a:cubicBezTo>
                  <a:cubicBezTo>
                    <a:pt x="5058" y="487"/>
                    <a:pt x="5052" y="67"/>
                    <a:pt x="4786" y="47"/>
                  </a:cubicBezTo>
                  <a:cubicBezTo>
                    <a:pt x="4243" y="17"/>
                    <a:pt x="3702" y="1"/>
                    <a:pt x="31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4"/>
            <p:cNvSpPr/>
            <p:nvPr/>
          </p:nvSpPr>
          <p:spPr>
            <a:xfrm>
              <a:off x="1563050" y="2872375"/>
              <a:ext cx="141775" cy="12100"/>
            </a:xfrm>
            <a:custGeom>
              <a:avLst/>
              <a:gdLst/>
              <a:ahLst/>
              <a:cxnLst/>
              <a:rect l="l" t="t" r="r" b="b"/>
              <a:pathLst>
                <a:path w="5671" h="484" extrusionOk="0">
                  <a:moveTo>
                    <a:pt x="2484" y="0"/>
                  </a:moveTo>
                  <a:cubicBezTo>
                    <a:pt x="1718" y="0"/>
                    <a:pt x="953" y="18"/>
                    <a:pt x="189" y="64"/>
                  </a:cubicBezTo>
                  <a:cubicBezTo>
                    <a:pt x="1" y="85"/>
                    <a:pt x="1" y="357"/>
                    <a:pt x="189" y="357"/>
                  </a:cubicBezTo>
                  <a:cubicBezTo>
                    <a:pt x="665" y="351"/>
                    <a:pt x="1142" y="347"/>
                    <a:pt x="1618" y="347"/>
                  </a:cubicBezTo>
                  <a:cubicBezTo>
                    <a:pt x="2880" y="347"/>
                    <a:pt x="4144" y="376"/>
                    <a:pt x="5420" y="483"/>
                  </a:cubicBezTo>
                  <a:cubicBezTo>
                    <a:pt x="5426" y="483"/>
                    <a:pt x="5431" y="483"/>
                    <a:pt x="5437" y="483"/>
                  </a:cubicBezTo>
                  <a:cubicBezTo>
                    <a:pt x="5671" y="483"/>
                    <a:pt x="5665" y="64"/>
                    <a:pt x="5420" y="64"/>
                  </a:cubicBezTo>
                  <a:cubicBezTo>
                    <a:pt x="4436" y="29"/>
                    <a:pt x="3459" y="0"/>
                    <a:pt x="24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4"/>
            <p:cNvSpPr/>
            <p:nvPr/>
          </p:nvSpPr>
          <p:spPr>
            <a:xfrm>
              <a:off x="1909350" y="2891350"/>
              <a:ext cx="173150" cy="14800"/>
            </a:xfrm>
            <a:custGeom>
              <a:avLst/>
              <a:gdLst/>
              <a:ahLst/>
              <a:cxnLst/>
              <a:rect l="l" t="t" r="r" b="b"/>
              <a:pathLst>
                <a:path w="6926" h="592" extrusionOk="0">
                  <a:moveTo>
                    <a:pt x="1628" y="0"/>
                  </a:moveTo>
                  <a:cubicBezTo>
                    <a:pt x="1102" y="0"/>
                    <a:pt x="583" y="36"/>
                    <a:pt x="105" y="163"/>
                  </a:cubicBezTo>
                  <a:cubicBezTo>
                    <a:pt x="21" y="184"/>
                    <a:pt x="0" y="309"/>
                    <a:pt x="105" y="330"/>
                  </a:cubicBezTo>
                  <a:cubicBezTo>
                    <a:pt x="571" y="440"/>
                    <a:pt x="1070" y="464"/>
                    <a:pt x="1576" y="464"/>
                  </a:cubicBezTo>
                  <a:cubicBezTo>
                    <a:pt x="1986" y="464"/>
                    <a:pt x="2400" y="448"/>
                    <a:pt x="2804" y="448"/>
                  </a:cubicBezTo>
                  <a:cubicBezTo>
                    <a:pt x="2952" y="448"/>
                    <a:pt x="3099" y="450"/>
                    <a:pt x="3243" y="456"/>
                  </a:cubicBezTo>
                  <a:cubicBezTo>
                    <a:pt x="4130" y="472"/>
                    <a:pt x="5056" y="592"/>
                    <a:pt x="5950" y="592"/>
                  </a:cubicBezTo>
                  <a:cubicBezTo>
                    <a:pt x="6194" y="592"/>
                    <a:pt x="6436" y="583"/>
                    <a:pt x="6675" y="561"/>
                  </a:cubicBezTo>
                  <a:cubicBezTo>
                    <a:pt x="6863" y="540"/>
                    <a:pt x="6926" y="268"/>
                    <a:pt x="6717" y="226"/>
                  </a:cubicBezTo>
                  <a:cubicBezTo>
                    <a:pt x="6040" y="77"/>
                    <a:pt x="5310" y="51"/>
                    <a:pt x="4585" y="51"/>
                  </a:cubicBezTo>
                  <a:cubicBezTo>
                    <a:pt x="4189" y="51"/>
                    <a:pt x="3795" y="58"/>
                    <a:pt x="3411" y="58"/>
                  </a:cubicBezTo>
                  <a:cubicBezTo>
                    <a:pt x="2841" y="47"/>
                    <a:pt x="2230" y="0"/>
                    <a:pt x="16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4"/>
            <p:cNvSpPr/>
            <p:nvPr/>
          </p:nvSpPr>
          <p:spPr>
            <a:xfrm>
              <a:off x="2347700" y="2574625"/>
              <a:ext cx="176300" cy="15850"/>
            </a:xfrm>
            <a:custGeom>
              <a:avLst/>
              <a:gdLst/>
              <a:ahLst/>
              <a:cxnLst/>
              <a:rect l="l" t="t" r="r" b="b"/>
              <a:pathLst>
                <a:path w="7052" h="634" extrusionOk="0">
                  <a:moveTo>
                    <a:pt x="1789" y="1"/>
                  </a:moveTo>
                  <a:cubicBezTo>
                    <a:pt x="1224" y="1"/>
                    <a:pt x="659" y="27"/>
                    <a:pt x="105" y="110"/>
                  </a:cubicBezTo>
                  <a:cubicBezTo>
                    <a:pt x="0" y="131"/>
                    <a:pt x="42" y="278"/>
                    <a:pt x="126" y="278"/>
                  </a:cubicBezTo>
                  <a:cubicBezTo>
                    <a:pt x="1235" y="403"/>
                    <a:pt x="2364" y="341"/>
                    <a:pt x="3473" y="382"/>
                  </a:cubicBezTo>
                  <a:cubicBezTo>
                    <a:pt x="4582" y="445"/>
                    <a:pt x="5712" y="633"/>
                    <a:pt x="6821" y="633"/>
                  </a:cubicBezTo>
                  <a:cubicBezTo>
                    <a:pt x="7009" y="633"/>
                    <a:pt x="7051" y="361"/>
                    <a:pt x="6863" y="320"/>
                  </a:cubicBezTo>
                  <a:cubicBezTo>
                    <a:pt x="5775" y="69"/>
                    <a:pt x="4603" y="69"/>
                    <a:pt x="3473" y="48"/>
                  </a:cubicBezTo>
                  <a:cubicBezTo>
                    <a:pt x="2919" y="27"/>
                    <a:pt x="2354" y="1"/>
                    <a:pt x="17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4"/>
            <p:cNvSpPr/>
            <p:nvPr/>
          </p:nvSpPr>
          <p:spPr>
            <a:xfrm>
              <a:off x="2231050" y="2867875"/>
              <a:ext cx="136025" cy="12425"/>
            </a:xfrm>
            <a:custGeom>
              <a:avLst/>
              <a:gdLst/>
              <a:ahLst/>
              <a:cxnLst/>
              <a:rect l="l" t="t" r="r" b="b"/>
              <a:pathLst>
                <a:path w="5441" h="497" extrusionOk="0">
                  <a:moveTo>
                    <a:pt x="2680" y="1"/>
                  </a:moveTo>
                  <a:cubicBezTo>
                    <a:pt x="1785" y="1"/>
                    <a:pt x="894" y="73"/>
                    <a:pt x="84" y="286"/>
                  </a:cubicBezTo>
                  <a:cubicBezTo>
                    <a:pt x="0" y="307"/>
                    <a:pt x="21" y="453"/>
                    <a:pt x="105" y="453"/>
                  </a:cubicBezTo>
                  <a:cubicBezTo>
                    <a:pt x="244" y="460"/>
                    <a:pt x="384" y="463"/>
                    <a:pt x="525" y="463"/>
                  </a:cubicBezTo>
                  <a:cubicBezTo>
                    <a:pt x="1228" y="463"/>
                    <a:pt x="1942" y="391"/>
                    <a:pt x="2657" y="391"/>
                  </a:cubicBezTo>
                  <a:cubicBezTo>
                    <a:pt x="2772" y="388"/>
                    <a:pt x="2887" y="386"/>
                    <a:pt x="3001" y="386"/>
                  </a:cubicBezTo>
                  <a:cubicBezTo>
                    <a:pt x="3740" y="386"/>
                    <a:pt x="4467" y="441"/>
                    <a:pt x="5210" y="495"/>
                  </a:cubicBezTo>
                  <a:cubicBezTo>
                    <a:pt x="5217" y="496"/>
                    <a:pt x="5223" y="496"/>
                    <a:pt x="5229" y="496"/>
                  </a:cubicBezTo>
                  <a:cubicBezTo>
                    <a:pt x="5440" y="496"/>
                    <a:pt x="5434" y="160"/>
                    <a:pt x="5210" y="139"/>
                  </a:cubicBezTo>
                  <a:cubicBezTo>
                    <a:pt x="4409" y="68"/>
                    <a:pt x="3543" y="1"/>
                    <a:pt x="2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4"/>
            <p:cNvSpPr/>
            <p:nvPr/>
          </p:nvSpPr>
          <p:spPr>
            <a:xfrm>
              <a:off x="2551175" y="2863500"/>
              <a:ext cx="167925" cy="10500"/>
            </a:xfrm>
            <a:custGeom>
              <a:avLst/>
              <a:gdLst/>
              <a:ahLst/>
              <a:cxnLst/>
              <a:rect l="l" t="t" r="r" b="b"/>
              <a:pathLst>
                <a:path w="6717" h="420" extrusionOk="0">
                  <a:moveTo>
                    <a:pt x="6445" y="1"/>
                  </a:moveTo>
                  <a:cubicBezTo>
                    <a:pt x="4352" y="84"/>
                    <a:pt x="2260" y="63"/>
                    <a:pt x="168" y="105"/>
                  </a:cubicBezTo>
                  <a:cubicBezTo>
                    <a:pt x="0" y="126"/>
                    <a:pt x="0" y="356"/>
                    <a:pt x="168" y="356"/>
                  </a:cubicBezTo>
                  <a:cubicBezTo>
                    <a:pt x="2260" y="398"/>
                    <a:pt x="4352" y="356"/>
                    <a:pt x="6445" y="419"/>
                  </a:cubicBezTo>
                  <a:cubicBezTo>
                    <a:pt x="6451" y="420"/>
                    <a:pt x="6457" y="420"/>
                    <a:pt x="6463" y="420"/>
                  </a:cubicBezTo>
                  <a:cubicBezTo>
                    <a:pt x="6717" y="420"/>
                    <a:pt x="6710" y="1"/>
                    <a:pt x="6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7" name="Google Shape;2237;p44"/>
          <p:cNvSpPr txBox="1"/>
          <p:nvPr/>
        </p:nvSpPr>
        <p:spPr>
          <a:xfrm>
            <a:off x="1686205" y="1604070"/>
            <a:ext cx="2466000" cy="948320"/>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1400" b="1" dirty="0">
                <a:solidFill>
                  <a:srgbClr val="455964"/>
                </a:solidFill>
                <a:latin typeface="DM Sans"/>
                <a:ea typeface="DM Sans"/>
                <a:cs typeface="DM Sans"/>
                <a:sym typeface="DM Sans"/>
              </a:rPr>
              <a:t>Aggregated the MTA data by stations to calculate the busiest stations</a:t>
            </a:r>
          </a:p>
          <a:p>
            <a:pPr marL="0" lvl="0" indent="0" algn="ctr" rtl="0">
              <a:lnSpc>
                <a:spcPct val="115000"/>
              </a:lnSpc>
              <a:spcBef>
                <a:spcPts val="0"/>
              </a:spcBef>
              <a:spcAft>
                <a:spcPts val="0"/>
              </a:spcAft>
              <a:buNone/>
            </a:pPr>
            <a:r>
              <a:rPr lang="en" dirty="0">
                <a:solidFill>
                  <a:srgbClr val="455964"/>
                </a:solidFill>
                <a:latin typeface="DM Sans"/>
                <a:ea typeface="DM Sans"/>
                <a:cs typeface="DM Sans"/>
                <a:sym typeface="DM Sans"/>
              </a:rPr>
              <a:t> </a:t>
            </a:r>
            <a:endParaRPr dirty="0">
              <a:solidFill>
                <a:srgbClr val="455964"/>
              </a:solidFill>
              <a:latin typeface="DM Sans"/>
              <a:ea typeface="DM Sans"/>
              <a:cs typeface="DM Sans"/>
              <a:sym typeface="DM Sans"/>
            </a:endParaRPr>
          </a:p>
        </p:txBody>
      </p:sp>
      <p:sp>
        <p:nvSpPr>
          <p:cNvPr id="2239" name="Google Shape;2239;p44"/>
          <p:cNvSpPr txBox="1"/>
          <p:nvPr/>
        </p:nvSpPr>
        <p:spPr>
          <a:xfrm>
            <a:off x="1691975" y="3903099"/>
            <a:ext cx="2466000" cy="4560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endParaRPr dirty="0">
              <a:solidFill>
                <a:srgbClr val="455964"/>
              </a:solidFill>
              <a:latin typeface="DM Sans"/>
              <a:ea typeface="DM Sans"/>
              <a:cs typeface="DM Sans"/>
              <a:sym typeface="DM Sans"/>
            </a:endParaRPr>
          </a:p>
        </p:txBody>
      </p:sp>
      <p:sp>
        <p:nvSpPr>
          <p:cNvPr id="2240" name="Google Shape;2240;p44"/>
          <p:cNvSpPr txBox="1"/>
          <p:nvPr/>
        </p:nvSpPr>
        <p:spPr>
          <a:xfrm>
            <a:off x="1691975" y="3441600"/>
            <a:ext cx="2466000" cy="37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dirty="0">
              <a:solidFill>
                <a:srgbClr val="455964"/>
              </a:solidFill>
              <a:latin typeface="DM Sans"/>
              <a:ea typeface="DM Sans"/>
              <a:cs typeface="DM Sans"/>
              <a:sym typeface="DM Sans"/>
            </a:endParaRPr>
          </a:p>
        </p:txBody>
      </p:sp>
      <p:sp>
        <p:nvSpPr>
          <p:cNvPr id="2241" name="Google Shape;2241;p44"/>
          <p:cNvSpPr txBox="1"/>
          <p:nvPr/>
        </p:nvSpPr>
        <p:spPr>
          <a:xfrm>
            <a:off x="5104225" y="2465576"/>
            <a:ext cx="2466000" cy="872098"/>
          </a:xfrm>
          <a:prstGeom prst="rect">
            <a:avLst/>
          </a:prstGeom>
          <a:noFill/>
          <a:ln>
            <a:noFill/>
          </a:ln>
        </p:spPr>
        <p:txBody>
          <a:bodyPr spcFirstLastPara="1" wrap="square" lIns="91425" tIns="91425" rIns="91425" bIns="91425" anchor="ctr" anchorCtr="0">
            <a:noAutofit/>
          </a:bodyPr>
          <a:lstStyle/>
          <a:p>
            <a:pPr algn="ctr">
              <a:lnSpc>
                <a:spcPct val="115000"/>
              </a:lnSpc>
            </a:pPr>
            <a:r>
              <a:rPr lang="en-US" sz="1400" b="1" dirty="0">
                <a:solidFill>
                  <a:srgbClr val="455964"/>
                </a:solidFill>
                <a:latin typeface="DM Sans"/>
                <a:ea typeface="DM Sans"/>
                <a:cs typeface="DM Sans"/>
                <a:sym typeface="DM Sans"/>
              </a:rPr>
              <a:t>Aggregated the MTA data by ENTRIES to calculate the busiest days of the week</a:t>
            </a:r>
          </a:p>
        </p:txBody>
      </p:sp>
      <p:sp>
        <p:nvSpPr>
          <p:cNvPr id="2243" name="Google Shape;2243;p44"/>
          <p:cNvSpPr/>
          <p:nvPr/>
        </p:nvSpPr>
        <p:spPr>
          <a:xfrm>
            <a:off x="4479005" y="1802750"/>
            <a:ext cx="186000" cy="1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4"/>
          <p:cNvSpPr/>
          <p:nvPr/>
        </p:nvSpPr>
        <p:spPr>
          <a:xfrm>
            <a:off x="4479005" y="2805050"/>
            <a:ext cx="186000" cy="1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6" name="Google Shape;2246;p44"/>
          <p:cNvCxnSpPr>
            <a:cxnSpLocks/>
            <a:endCxn id="2244" idx="4"/>
          </p:cNvCxnSpPr>
          <p:nvPr/>
        </p:nvCxnSpPr>
        <p:spPr>
          <a:xfrm>
            <a:off x="4572000" y="1988750"/>
            <a:ext cx="5" cy="1002300"/>
          </a:xfrm>
          <a:prstGeom prst="straightConnector1">
            <a:avLst/>
          </a:prstGeom>
          <a:noFill/>
          <a:ln w="19050" cap="flat" cmpd="sng">
            <a:solidFill>
              <a:schemeClr val="dk2"/>
            </a:solidFill>
            <a:prstDash val="dash"/>
            <a:round/>
            <a:headEnd type="none" w="med" len="med"/>
            <a:tailEnd type="none" w="med" len="med"/>
          </a:ln>
        </p:spPr>
      </p:cxnSp>
      <p:cxnSp>
        <p:nvCxnSpPr>
          <p:cNvPr id="2247" name="Google Shape;2247;p44"/>
          <p:cNvCxnSpPr>
            <a:stCxn id="2204" idx="1"/>
            <a:endCxn id="2244" idx="6"/>
          </p:cNvCxnSpPr>
          <p:nvPr/>
        </p:nvCxnSpPr>
        <p:spPr>
          <a:xfrm rot="10800000">
            <a:off x="4665013" y="2898050"/>
            <a:ext cx="439200" cy="0"/>
          </a:xfrm>
          <a:prstGeom prst="straightConnector1">
            <a:avLst/>
          </a:prstGeom>
          <a:noFill/>
          <a:ln w="19050" cap="flat" cmpd="sng">
            <a:solidFill>
              <a:schemeClr val="dk2"/>
            </a:solidFill>
            <a:prstDash val="dash"/>
            <a:round/>
            <a:headEnd type="none" w="med" len="med"/>
            <a:tailEnd type="none" w="med" len="med"/>
          </a:ln>
        </p:spPr>
      </p:cxnSp>
      <p:cxnSp>
        <p:nvCxnSpPr>
          <p:cNvPr id="2248" name="Google Shape;2248;p44"/>
          <p:cNvCxnSpPr>
            <a:stCxn id="2243" idx="2"/>
            <a:endCxn id="2205" idx="3"/>
          </p:cNvCxnSpPr>
          <p:nvPr/>
        </p:nvCxnSpPr>
        <p:spPr>
          <a:xfrm rot="10800000">
            <a:off x="4160705" y="1895750"/>
            <a:ext cx="318300" cy="0"/>
          </a:xfrm>
          <a:prstGeom prst="straightConnector1">
            <a:avLst/>
          </a:prstGeom>
          <a:noFill/>
          <a:ln w="19050" cap="flat" cmpd="sng">
            <a:solidFill>
              <a:schemeClr val="dk2"/>
            </a:solidFill>
            <a:prstDash val="dash"/>
            <a:round/>
            <a:headEnd type="none" w="med" len="med"/>
            <a:tailEnd type="none" w="med" len="med"/>
          </a:ln>
        </p:spPr>
      </p:cxnSp>
      <p:grpSp>
        <p:nvGrpSpPr>
          <p:cNvPr id="2250" name="Google Shape;2250;p44"/>
          <p:cNvGrpSpPr/>
          <p:nvPr/>
        </p:nvGrpSpPr>
        <p:grpSpPr>
          <a:xfrm rot="9250990">
            <a:off x="6611120" y="993861"/>
            <a:ext cx="835823" cy="757707"/>
            <a:chOff x="4426975" y="3241600"/>
            <a:chExt cx="564950" cy="512150"/>
          </a:xfrm>
        </p:grpSpPr>
        <p:sp>
          <p:nvSpPr>
            <p:cNvPr id="2251" name="Google Shape;2251;p44"/>
            <p:cNvSpPr/>
            <p:nvPr/>
          </p:nvSpPr>
          <p:spPr>
            <a:xfrm>
              <a:off x="4426975" y="3241600"/>
              <a:ext cx="494350" cy="512150"/>
            </a:xfrm>
            <a:custGeom>
              <a:avLst/>
              <a:gdLst/>
              <a:ahLst/>
              <a:cxnLst/>
              <a:rect l="l" t="t" r="r" b="b"/>
              <a:pathLst>
                <a:path w="19774" h="20486" extrusionOk="0">
                  <a:moveTo>
                    <a:pt x="11492" y="409"/>
                  </a:moveTo>
                  <a:cubicBezTo>
                    <a:pt x="14567" y="409"/>
                    <a:pt x="17508" y="2034"/>
                    <a:pt x="19229" y="4608"/>
                  </a:cubicBezTo>
                  <a:cubicBezTo>
                    <a:pt x="19229" y="4629"/>
                    <a:pt x="19208" y="4629"/>
                    <a:pt x="19208" y="4629"/>
                  </a:cubicBezTo>
                  <a:cubicBezTo>
                    <a:pt x="16321" y="6930"/>
                    <a:pt x="13329" y="9043"/>
                    <a:pt x="10169" y="10927"/>
                  </a:cubicBezTo>
                  <a:cubicBezTo>
                    <a:pt x="10023" y="11010"/>
                    <a:pt x="10023" y="11219"/>
                    <a:pt x="10169" y="11303"/>
                  </a:cubicBezTo>
                  <a:cubicBezTo>
                    <a:pt x="13036" y="13124"/>
                    <a:pt x="15735" y="15174"/>
                    <a:pt x="18476" y="17225"/>
                  </a:cubicBezTo>
                  <a:cubicBezTo>
                    <a:pt x="18455" y="17225"/>
                    <a:pt x="18455" y="17225"/>
                    <a:pt x="18434" y="17245"/>
                  </a:cubicBezTo>
                  <a:cubicBezTo>
                    <a:pt x="16525" y="19022"/>
                    <a:pt x="14207" y="20065"/>
                    <a:pt x="11617" y="20065"/>
                  </a:cubicBezTo>
                  <a:cubicBezTo>
                    <a:pt x="11340" y="20065"/>
                    <a:pt x="11059" y="20053"/>
                    <a:pt x="10776" y="20028"/>
                  </a:cubicBezTo>
                  <a:cubicBezTo>
                    <a:pt x="7784" y="19777"/>
                    <a:pt x="5189" y="18082"/>
                    <a:pt x="3683" y="15509"/>
                  </a:cubicBezTo>
                  <a:cubicBezTo>
                    <a:pt x="356" y="9839"/>
                    <a:pt x="3076" y="1888"/>
                    <a:pt x="9835" y="569"/>
                  </a:cubicBezTo>
                  <a:cubicBezTo>
                    <a:pt x="10387" y="461"/>
                    <a:pt x="10942" y="409"/>
                    <a:pt x="11492" y="409"/>
                  </a:cubicBezTo>
                  <a:close/>
                  <a:moveTo>
                    <a:pt x="11596" y="0"/>
                  </a:moveTo>
                  <a:cubicBezTo>
                    <a:pt x="11504" y="0"/>
                    <a:pt x="11412" y="2"/>
                    <a:pt x="11320" y="4"/>
                  </a:cubicBezTo>
                  <a:cubicBezTo>
                    <a:pt x="7868" y="109"/>
                    <a:pt x="4666" y="2097"/>
                    <a:pt x="3034" y="5131"/>
                  </a:cubicBezTo>
                  <a:cubicBezTo>
                    <a:pt x="0" y="10864"/>
                    <a:pt x="2951" y="18919"/>
                    <a:pt x="9583" y="20279"/>
                  </a:cubicBezTo>
                  <a:cubicBezTo>
                    <a:pt x="10248" y="20416"/>
                    <a:pt x="10944" y="20486"/>
                    <a:pt x="11648" y="20486"/>
                  </a:cubicBezTo>
                  <a:cubicBezTo>
                    <a:pt x="14289" y="20486"/>
                    <a:pt x="17036" y="19502"/>
                    <a:pt x="18622" y="17371"/>
                  </a:cubicBezTo>
                  <a:cubicBezTo>
                    <a:pt x="18664" y="17329"/>
                    <a:pt x="18643" y="17287"/>
                    <a:pt x="18602" y="17245"/>
                  </a:cubicBezTo>
                  <a:cubicBezTo>
                    <a:pt x="18685" y="17204"/>
                    <a:pt x="18748" y="17099"/>
                    <a:pt x="18664" y="17015"/>
                  </a:cubicBezTo>
                  <a:cubicBezTo>
                    <a:pt x="16216" y="14818"/>
                    <a:pt x="13475" y="12893"/>
                    <a:pt x="10692" y="11115"/>
                  </a:cubicBezTo>
                  <a:cubicBezTo>
                    <a:pt x="13789" y="9274"/>
                    <a:pt x="16760" y="7223"/>
                    <a:pt x="19522" y="4921"/>
                  </a:cubicBezTo>
                  <a:cubicBezTo>
                    <a:pt x="19564" y="4901"/>
                    <a:pt x="19585" y="4880"/>
                    <a:pt x="19585" y="4838"/>
                  </a:cubicBezTo>
                  <a:cubicBezTo>
                    <a:pt x="19690" y="4796"/>
                    <a:pt x="19773" y="4670"/>
                    <a:pt x="19690" y="4545"/>
                  </a:cubicBezTo>
                  <a:cubicBezTo>
                    <a:pt x="17939" y="1797"/>
                    <a:pt x="14863" y="0"/>
                    <a:pt x="11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4"/>
            <p:cNvSpPr/>
            <p:nvPr/>
          </p:nvSpPr>
          <p:spPr>
            <a:xfrm>
              <a:off x="4745525" y="3395575"/>
              <a:ext cx="246400" cy="265750"/>
            </a:xfrm>
            <a:custGeom>
              <a:avLst/>
              <a:gdLst/>
              <a:ahLst/>
              <a:cxnLst/>
              <a:rect l="l" t="t" r="r" b="b"/>
              <a:pathLst>
                <a:path w="9856" h="10630" extrusionOk="0">
                  <a:moveTo>
                    <a:pt x="8015" y="415"/>
                  </a:moveTo>
                  <a:cubicBezTo>
                    <a:pt x="8726" y="2047"/>
                    <a:pt x="9228" y="3763"/>
                    <a:pt x="9333" y="5542"/>
                  </a:cubicBezTo>
                  <a:lnTo>
                    <a:pt x="9354" y="5856"/>
                  </a:lnTo>
                  <a:cubicBezTo>
                    <a:pt x="8998" y="4161"/>
                    <a:pt x="7973" y="2445"/>
                    <a:pt x="7094" y="959"/>
                  </a:cubicBezTo>
                  <a:cubicBezTo>
                    <a:pt x="7408" y="792"/>
                    <a:pt x="7701" y="604"/>
                    <a:pt x="8015" y="415"/>
                  </a:cubicBezTo>
                  <a:close/>
                  <a:moveTo>
                    <a:pt x="1110" y="4496"/>
                  </a:moveTo>
                  <a:cubicBezTo>
                    <a:pt x="1382" y="4809"/>
                    <a:pt x="1633" y="5123"/>
                    <a:pt x="1863" y="5458"/>
                  </a:cubicBezTo>
                  <a:cubicBezTo>
                    <a:pt x="1989" y="5646"/>
                    <a:pt x="2114" y="5856"/>
                    <a:pt x="2240" y="6065"/>
                  </a:cubicBezTo>
                  <a:cubicBezTo>
                    <a:pt x="2010" y="5897"/>
                    <a:pt x="1779" y="5751"/>
                    <a:pt x="1570" y="5584"/>
                  </a:cubicBezTo>
                  <a:cubicBezTo>
                    <a:pt x="1403" y="5479"/>
                    <a:pt x="754" y="5165"/>
                    <a:pt x="712" y="5019"/>
                  </a:cubicBezTo>
                  <a:cubicBezTo>
                    <a:pt x="691" y="4851"/>
                    <a:pt x="859" y="4663"/>
                    <a:pt x="1110" y="4496"/>
                  </a:cubicBezTo>
                  <a:close/>
                  <a:moveTo>
                    <a:pt x="2072" y="3952"/>
                  </a:moveTo>
                  <a:cubicBezTo>
                    <a:pt x="2637" y="4998"/>
                    <a:pt x="3160" y="6086"/>
                    <a:pt x="3767" y="7111"/>
                  </a:cubicBezTo>
                  <a:cubicBezTo>
                    <a:pt x="3411" y="6860"/>
                    <a:pt x="3056" y="6630"/>
                    <a:pt x="2700" y="6379"/>
                  </a:cubicBezTo>
                  <a:cubicBezTo>
                    <a:pt x="2470" y="5646"/>
                    <a:pt x="1842" y="4935"/>
                    <a:pt x="1298" y="4370"/>
                  </a:cubicBezTo>
                  <a:cubicBezTo>
                    <a:pt x="1570" y="4203"/>
                    <a:pt x="1863" y="4056"/>
                    <a:pt x="2072" y="3952"/>
                  </a:cubicBezTo>
                  <a:close/>
                  <a:moveTo>
                    <a:pt x="3223" y="3282"/>
                  </a:moveTo>
                  <a:cubicBezTo>
                    <a:pt x="3663" y="4244"/>
                    <a:pt x="4144" y="5207"/>
                    <a:pt x="4646" y="6169"/>
                  </a:cubicBezTo>
                  <a:cubicBezTo>
                    <a:pt x="5043" y="6965"/>
                    <a:pt x="5441" y="7801"/>
                    <a:pt x="5922" y="8597"/>
                  </a:cubicBezTo>
                  <a:cubicBezTo>
                    <a:pt x="5399" y="8241"/>
                    <a:pt x="4897" y="7885"/>
                    <a:pt x="4374" y="7529"/>
                  </a:cubicBezTo>
                  <a:cubicBezTo>
                    <a:pt x="3767" y="6274"/>
                    <a:pt x="2972" y="5060"/>
                    <a:pt x="2240" y="3868"/>
                  </a:cubicBezTo>
                  <a:cubicBezTo>
                    <a:pt x="2261" y="3868"/>
                    <a:pt x="2261" y="3868"/>
                    <a:pt x="2261" y="3847"/>
                  </a:cubicBezTo>
                  <a:cubicBezTo>
                    <a:pt x="2574" y="3659"/>
                    <a:pt x="2909" y="3470"/>
                    <a:pt x="3223" y="3282"/>
                  </a:cubicBezTo>
                  <a:close/>
                  <a:moveTo>
                    <a:pt x="6927" y="1064"/>
                  </a:moveTo>
                  <a:cubicBezTo>
                    <a:pt x="7324" y="1817"/>
                    <a:pt x="7701" y="2571"/>
                    <a:pt x="8056" y="3345"/>
                  </a:cubicBezTo>
                  <a:cubicBezTo>
                    <a:pt x="8454" y="4203"/>
                    <a:pt x="8726" y="5123"/>
                    <a:pt x="9165" y="5939"/>
                  </a:cubicBezTo>
                  <a:cubicBezTo>
                    <a:pt x="9188" y="5970"/>
                    <a:pt x="9220" y="5984"/>
                    <a:pt x="9251" y="5984"/>
                  </a:cubicBezTo>
                  <a:cubicBezTo>
                    <a:pt x="9303" y="5984"/>
                    <a:pt x="9354" y="5943"/>
                    <a:pt x="9354" y="5876"/>
                  </a:cubicBezTo>
                  <a:lnTo>
                    <a:pt x="9354" y="5876"/>
                  </a:lnTo>
                  <a:cubicBezTo>
                    <a:pt x="9396" y="6567"/>
                    <a:pt x="9375" y="7278"/>
                    <a:pt x="9270" y="7969"/>
                  </a:cubicBezTo>
                  <a:cubicBezTo>
                    <a:pt x="9228" y="8241"/>
                    <a:pt x="9165" y="8638"/>
                    <a:pt x="9019" y="9036"/>
                  </a:cubicBezTo>
                  <a:cubicBezTo>
                    <a:pt x="8496" y="6504"/>
                    <a:pt x="7157" y="3952"/>
                    <a:pt x="5818" y="1734"/>
                  </a:cubicBezTo>
                  <a:cubicBezTo>
                    <a:pt x="6194" y="1503"/>
                    <a:pt x="6550" y="1294"/>
                    <a:pt x="6927" y="1064"/>
                  </a:cubicBezTo>
                  <a:close/>
                  <a:moveTo>
                    <a:pt x="4458" y="2550"/>
                  </a:moveTo>
                  <a:cubicBezTo>
                    <a:pt x="5064" y="4014"/>
                    <a:pt x="5734" y="5458"/>
                    <a:pt x="6383" y="6923"/>
                  </a:cubicBezTo>
                  <a:cubicBezTo>
                    <a:pt x="6738" y="7739"/>
                    <a:pt x="7115" y="8555"/>
                    <a:pt x="7492" y="9350"/>
                  </a:cubicBezTo>
                  <a:cubicBezTo>
                    <a:pt x="7533" y="9475"/>
                    <a:pt x="7596" y="9643"/>
                    <a:pt x="7659" y="9831"/>
                  </a:cubicBezTo>
                  <a:cubicBezTo>
                    <a:pt x="7240" y="9517"/>
                    <a:pt x="6822" y="9224"/>
                    <a:pt x="6424" y="8931"/>
                  </a:cubicBezTo>
                  <a:cubicBezTo>
                    <a:pt x="6006" y="7990"/>
                    <a:pt x="5441" y="7090"/>
                    <a:pt x="4960" y="6169"/>
                  </a:cubicBezTo>
                  <a:cubicBezTo>
                    <a:pt x="4437" y="5165"/>
                    <a:pt x="3914" y="4161"/>
                    <a:pt x="3411" y="3177"/>
                  </a:cubicBezTo>
                  <a:cubicBezTo>
                    <a:pt x="3621" y="3031"/>
                    <a:pt x="3851" y="2905"/>
                    <a:pt x="4081" y="2759"/>
                  </a:cubicBezTo>
                  <a:lnTo>
                    <a:pt x="4458" y="2550"/>
                  </a:lnTo>
                  <a:close/>
                  <a:moveTo>
                    <a:pt x="5650" y="1817"/>
                  </a:moveTo>
                  <a:cubicBezTo>
                    <a:pt x="6236" y="2884"/>
                    <a:pt x="6780" y="3972"/>
                    <a:pt x="7282" y="5081"/>
                  </a:cubicBezTo>
                  <a:cubicBezTo>
                    <a:pt x="7847" y="6400"/>
                    <a:pt x="8245" y="7781"/>
                    <a:pt x="8789" y="9099"/>
                  </a:cubicBezTo>
                  <a:cubicBezTo>
                    <a:pt x="8814" y="9163"/>
                    <a:pt x="8864" y="9188"/>
                    <a:pt x="8908" y="9188"/>
                  </a:cubicBezTo>
                  <a:cubicBezTo>
                    <a:pt x="8935" y="9188"/>
                    <a:pt x="8961" y="9178"/>
                    <a:pt x="8977" y="9161"/>
                  </a:cubicBezTo>
                  <a:lnTo>
                    <a:pt x="8977" y="9161"/>
                  </a:lnTo>
                  <a:cubicBezTo>
                    <a:pt x="8831" y="9601"/>
                    <a:pt x="8621" y="9998"/>
                    <a:pt x="8308" y="10187"/>
                  </a:cubicBezTo>
                  <a:cubicBezTo>
                    <a:pt x="8287" y="10166"/>
                    <a:pt x="8287" y="10166"/>
                    <a:pt x="8287" y="10166"/>
                  </a:cubicBezTo>
                  <a:lnTo>
                    <a:pt x="8224" y="10124"/>
                  </a:lnTo>
                  <a:cubicBezTo>
                    <a:pt x="8203" y="10103"/>
                    <a:pt x="8182" y="10103"/>
                    <a:pt x="8161" y="10103"/>
                  </a:cubicBezTo>
                  <a:cubicBezTo>
                    <a:pt x="8161" y="10019"/>
                    <a:pt x="8119" y="9915"/>
                    <a:pt x="8015" y="9810"/>
                  </a:cubicBezTo>
                  <a:cubicBezTo>
                    <a:pt x="7931" y="9622"/>
                    <a:pt x="7826" y="9413"/>
                    <a:pt x="7743" y="9203"/>
                  </a:cubicBezTo>
                  <a:cubicBezTo>
                    <a:pt x="7596" y="8910"/>
                    <a:pt x="7471" y="8597"/>
                    <a:pt x="7324" y="8304"/>
                  </a:cubicBezTo>
                  <a:cubicBezTo>
                    <a:pt x="7031" y="7634"/>
                    <a:pt x="6717" y="6985"/>
                    <a:pt x="6424" y="6316"/>
                  </a:cubicBezTo>
                  <a:cubicBezTo>
                    <a:pt x="5818" y="5019"/>
                    <a:pt x="5232" y="3721"/>
                    <a:pt x="4604" y="2445"/>
                  </a:cubicBezTo>
                  <a:cubicBezTo>
                    <a:pt x="4960" y="2236"/>
                    <a:pt x="5315" y="2027"/>
                    <a:pt x="5650" y="1817"/>
                  </a:cubicBezTo>
                  <a:close/>
                  <a:moveTo>
                    <a:pt x="7904" y="0"/>
                  </a:moveTo>
                  <a:cubicBezTo>
                    <a:pt x="7866" y="0"/>
                    <a:pt x="7825" y="12"/>
                    <a:pt x="7784" y="39"/>
                  </a:cubicBezTo>
                  <a:cubicBezTo>
                    <a:pt x="7031" y="478"/>
                    <a:pt x="6278" y="918"/>
                    <a:pt x="5525" y="1378"/>
                  </a:cubicBezTo>
                  <a:cubicBezTo>
                    <a:pt x="5504" y="1378"/>
                    <a:pt x="5504" y="1378"/>
                    <a:pt x="5483" y="1399"/>
                  </a:cubicBezTo>
                  <a:cubicBezTo>
                    <a:pt x="4897" y="1755"/>
                    <a:pt x="4311" y="2089"/>
                    <a:pt x="3725" y="2466"/>
                  </a:cubicBezTo>
                  <a:cubicBezTo>
                    <a:pt x="3056" y="2843"/>
                    <a:pt x="2407" y="3240"/>
                    <a:pt x="1758" y="3638"/>
                  </a:cubicBezTo>
                  <a:cubicBezTo>
                    <a:pt x="1235" y="3952"/>
                    <a:pt x="482" y="4244"/>
                    <a:pt x="85" y="4726"/>
                  </a:cubicBezTo>
                  <a:cubicBezTo>
                    <a:pt x="22" y="4788"/>
                    <a:pt x="1" y="4851"/>
                    <a:pt x="22" y="4935"/>
                  </a:cubicBezTo>
                  <a:cubicBezTo>
                    <a:pt x="168" y="5332"/>
                    <a:pt x="733" y="5542"/>
                    <a:pt x="1068" y="5772"/>
                  </a:cubicBezTo>
                  <a:lnTo>
                    <a:pt x="3432" y="7404"/>
                  </a:lnTo>
                  <a:cubicBezTo>
                    <a:pt x="3746" y="7613"/>
                    <a:pt x="4060" y="7843"/>
                    <a:pt x="4395" y="8053"/>
                  </a:cubicBezTo>
                  <a:cubicBezTo>
                    <a:pt x="4416" y="8094"/>
                    <a:pt x="4437" y="8115"/>
                    <a:pt x="4458" y="8115"/>
                  </a:cubicBezTo>
                  <a:cubicBezTo>
                    <a:pt x="5629" y="8910"/>
                    <a:pt x="6801" y="9726"/>
                    <a:pt x="8015" y="10459"/>
                  </a:cubicBezTo>
                  <a:cubicBezTo>
                    <a:pt x="8036" y="10542"/>
                    <a:pt x="8098" y="10584"/>
                    <a:pt x="8161" y="10605"/>
                  </a:cubicBezTo>
                  <a:cubicBezTo>
                    <a:pt x="8204" y="10622"/>
                    <a:pt x="8247" y="10630"/>
                    <a:pt x="8290" y="10630"/>
                  </a:cubicBezTo>
                  <a:cubicBezTo>
                    <a:pt x="8726" y="10630"/>
                    <a:pt x="9139" y="9822"/>
                    <a:pt x="9291" y="9517"/>
                  </a:cubicBezTo>
                  <a:cubicBezTo>
                    <a:pt x="9689" y="8680"/>
                    <a:pt x="9793" y="7676"/>
                    <a:pt x="9814" y="6734"/>
                  </a:cubicBezTo>
                  <a:cubicBezTo>
                    <a:pt x="9856" y="4475"/>
                    <a:pt x="9354" y="2152"/>
                    <a:pt x="8182" y="185"/>
                  </a:cubicBezTo>
                  <a:cubicBezTo>
                    <a:pt x="8161" y="143"/>
                    <a:pt x="8119" y="122"/>
                    <a:pt x="8098" y="122"/>
                  </a:cubicBezTo>
                  <a:cubicBezTo>
                    <a:pt x="8056" y="52"/>
                    <a:pt x="7985" y="0"/>
                    <a:pt x="7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44"/>
          <p:cNvGrpSpPr/>
          <p:nvPr/>
        </p:nvGrpSpPr>
        <p:grpSpPr>
          <a:xfrm rot="-917655" flipH="1">
            <a:off x="8048150" y="3084280"/>
            <a:ext cx="862755" cy="683875"/>
            <a:chOff x="1734200" y="1497450"/>
            <a:chExt cx="483275" cy="383075"/>
          </a:xfrm>
        </p:grpSpPr>
        <p:sp>
          <p:nvSpPr>
            <p:cNvPr id="2254" name="Google Shape;2254;p44"/>
            <p:cNvSpPr/>
            <p:nvPr/>
          </p:nvSpPr>
          <p:spPr>
            <a:xfrm>
              <a:off x="1870625" y="1574875"/>
              <a:ext cx="105700" cy="302450"/>
            </a:xfrm>
            <a:custGeom>
              <a:avLst/>
              <a:gdLst/>
              <a:ahLst/>
              <a:cxnLst/>
              <a:rect l="l" t="t" r="r" b="b"/>
              <a:pathLst>
                <a:path w="4228" h="12098" extrusionOk="0">
                  <a:moveTo>
                    <a:pt x="1110" y="408"/>
                  </a:moveTo>
                  <a:cubicBezTo>
                    <a:pt x="1005" y="513"/>
                    <a:pt x="921" y="597"/>
                    <a:pt x="838" y="701"/>
                  </a:cubicBezTo>
                  <a:cubicBezTo>
                    <a:pt x="712" y="827"/>
                    <a:pt x="566" y="931"/>
                    <a:pt x="440" y="1057"/>
                  </a:cubicBezTo>
                  <a:cubicBezTo>
                    <a:pt x="440" y="827"/>
                    <a:pt x="482" y="618"/>
                    <a:pt x="587" y="513"/>
                  </a:cubicBezTo>
                  <a:cubicBezTo>
                    <a:pt x="670" y="429"/>
                    <a:pt x="879" y="408"/>
                    <a:pt x="1110" y="408"/>
                  </a:cubicBezTo>
                  <a:close/>
                  <a:moveTo>
                    <a:pt x="1444" y="408"/>
                  </a:moveTo>
                  <a:cubicBezTo>
                    <a:pt x="1696" y="429"/>
                    <a:pt x="1926" y="429"/>
                    <a:pt x="2051" y="429"/>
                  </a:cubicBezTo>
                  <a:lnTo>
                    <a:pt x="2198" y="429"/>
                  </a:lnTo>
                  <a:cubicBezTo>
                    <a:pt x="1612" y="931"/>
                    <a:pt x="1047" y="1454"/>
                    <a:pt x="503" y="1978"/>
                  </a:cubicBezTo>
                  <a:lnTo>
                    <a:pt x="503" y="1936"/>
                  </a:lnTo>
                  <a:cubicBezTo>
                    <a:pt x="482" y="1768"/>
                    <a:pt x="461" y="1538"/>
                    <a:pt x="440" y="1287"/>
                  </a:cubicBezTo>
                  <a:cubicBezTo>
                    <a:pt x="628" y="1162"/>
                    <a:pt x="817" y="1015"/>
                    <a:pt x="984" y="848"/>
                  </a:cubicBezTo>
                  <a:cubicBezTo>
                    <a:pt x="1131" y="722"/>
                    <a:pt x="1319" y="576"/>
                    <a:pt x="1444" y="408"/>
                  </a:cubicBezTo>
                  <a:close/>
                  <a:moveTo>
                    <a:pt x="2961" y="376"/>
                  </a:moveTo>
                  <a:cubicBezTo>
                    <a:pt x="3153" y="376"/>
                    <a:pt x="3321" y="394"/>
                    <a:pt x="3432" y="450"/>
                  </a:cubicBezTo>
                  <a:cubicBezTo>
                    <a:pt x="3516" y="492"/>
                    <a:pt x="3579" y="555"/>
                    <a:pt x="3641" y="638"/>
                  </a:cubicBezTo>
                  <a:cubicBezTo>
                    <a:pt x="3056" y="994"/>
                    <a:pt x="2553" y="1475"/>
                    <a:pt x="2030" y="1873"/>
                  </a:cubicBezTo>
                  <a:cubicBezTo>
                    <a:pt x="1528" y="2250"/>
                    <a:pt x="1026" y="2605"/>
                    <a:pt x="524" y="2940"/>
                  </a:cubicBezTo>
                  <a:cubicBezTo>
                    <a:pt x="503" y="2710"/>
                    <a:pt x="503" y="2459"/>
                    <a:pt x="503" y="2208"/>
                  </a:cubicBezTo>
                  <a:cubicBezTo>
                    <a:pt x="1235" y="1622"/>
                    <a:pt x="1968" y="1036"/>
                    <a:pt x="2658" y="387"/>
                  </a:cubicBezTo>
                  <a:cubicBezTo>
                    <a:pt x="2763" y="380"/>
                    <a:pt x="2865" y="376"/>
                    <a:pt x="2961" y="376"/>
                  </a:cubicBezTo>
                  <a:close/>
                  <a:moveTo>
                    <a:pt x="3725" y="890"/>
                  </a:moveTo>
                  <a:cubicBezTo>
                    <a:pt x="3767" y="1120"/>
                    <a:pt x="3767" y="1392"/>
                    <a:pt x="3767" y="1643"/>
                  </a:cubicBezTo>
                  <a:cubicBezTo>
                    <a:pt x="2616" y="2291"/>
                    <a:pt x="1549" y="3066"/>
                    <a:pt x="545" y="3923"/>
                  </a:cubicBezTo>
                  <a:cubicBezTo>
                    <a:pt x="545" y="3672"/>
                    <a:pt x="524" y="3421"/>
                    <a:pt x="524" y="3149"/>
                  </a:cubicBezTo>
                  <a:cubicBezTo>
                    <a:pt x="1612" y="2522"/>
                    <a:pt x="2846" y="1810"/>
                    <a:pt x="3725" y="890"/>
                  </a:cubicBezTo>
                  <a:close/>
                  <a:moveTo>
                    <a:pt x="3746" y="1978"/>
                  </a:moveTo>
                  <a:lnTo>
                    <a:pt x="3746" y="1978"/>
                  </a:lnTo>
                  <a:cubicBezTo>
                    <a:pt x="3725" y="2019"/>
                    <a:pt x="3725" y="2061"/>
                    <a:pt x="3725" y="2103"/>
                  </a:cubicBezTo>
                  <a:cubicBezTo>
                    <a:pt x="3746" y="2271"/>
                    <a:pt x="3746" y="2438"/>
                    <a:pt x="3746" y="2626"/>
                  </a:cubicBezTo>
                  <a:lnTo>
                    <a:pt x="3704" y="2626"/>
                  </a:lnTo>
                  <a:cubicBezTo>
                    <a:pt x="2553" y="3212"/>
                    <a:pt x="1507" y="3965"/>
                    <a:pt x="566" y="4865"/>
                  </a:cubicBezTo>
                  <a:cubicBezTo>
                    <a:pt x="566" y="4635"/>
                    <a:pt x="545" y="4405"/>
                    <a:pt x="545" y="4195"/>
                  </a:cubicBezTo>
                  <a:cubicBezTo>
                    <a:pt x="1549" y="3359"/>
                    <a:pt x="2616" y="2647"/>
                    <a:pt x="3746" y="1978"/>
                  </a:cubicBezTo>
                  <a:close/>
                  <a:moveTo>
                    <a:pt x="3746" y="2961"/>
                  </a:moveTo>
                  <a:cubicBezTo>
                    <a:pt x="3746" y="3254"/>
                    <a:pt x="3746" y="3568"/>
                    <a:pt x="3746" y="3861"/>
                  </a:cubicBezTo>
                  <a:lnTo>
                    <a:pt x="3725" y="3861"/>
                  </a:lnTo>
                  <a:cubicBezTo>
                    <a:pt x="2679" y="4488"/>
                    <a:pt x="1633" y="5095"/>
                    <a:pt x="607" y="5744"/>
                  </a:cubicBezTo>
                  <a:cubicBezTo>
                    <a:pt x="607" y="5576"/>
                    <a:pt x="587" y="5409"/>
                    <a:pt x="587" y="5242"/>
                  </a:cubicBezTo>
                  <a:cubicBezTo>
                    <a:pt x="587" y="5200"/>
                    <a:pt x="587" y="5137"/>
                    <a:pt x="587" y="5095"/>
                  </a:cubicBezTo>
                  <a:cubicBezTo>
                    <a:pt x="1549" y="4258"/>
                    <a:pt x="2595" y="3547"/>
                    <a:pt x="3746" y="2961"/>
                  </a:cubicBezTo>
                  <a:close/>
                  <a:moveTo>
                    <a:pt x="3767" y="5221"/>
                  </a:moveTo>
                  <a:lnTo>
                    <a:pt x="3767" y="5304"/>
                  </a:lnTo>
                  <a:lnTo>
                    <a:pt x="3767" y="6225"/>
                  </a:lnTo>
                  <a:lnTo>
                    <a:pt x="1696" y="6225"/>
                  </a:lnTo>
                  <a:cubicBezTo>
                    <a:pt x="2428" y="5953"/>
                    <a:pt x="3118" y="5618"/>
                    <a:pt x="3767" y="5221"/>
                  </a:cubicBezTo>
                  <a:close/>
                  <a:moveTo>
                    <a:pt x="3746" y="4216"/>
                  </a:moveTo>
                  <a:cubicBezTo>
                    <a:pt x="3746" y="4426"/>
                    <a:pt x="3746" y="4656"/>
                    <a:pt x="3767" y="4865"/>
                  </a:cubicBezTo>
                  <a:cubicBezTo>
                    <a:pt x="2993" y="5367"/>
                    <a:pt x="2198" y="5807"/>
                    <a:pt x="1361" y="6204"/>
                  </a:cubicBezTo>
                  <a:cubicBezTo>
                    <a:pt x="1340" y="6204"/>
                    <a:pt x="1319" y="6225"/>
                    <a:pt x="1319" y="6246"/>
                  </a:cubicBezTo>
                  <a:cubicBezTo>
                    <a:pt x="1152" y="6267"/>
                    <a:pt x="1005" y="6309"/>
                    <a:pt x="859" y="6372"/>
                  </a:cubicBezTo>
                  <a:cubicBezTo>
                    <a:pt x="838" y="6372"/>
                    <a:pt x="817" y="6392"/>
                    <a:pt x="817" y="6413"/>
                  </a:cubicBezTo>
                  <a:lnTo>
                    <a:pt x="754" y="6413"/>
                  </a:lnTo>
                  <a:cubicBezTo>
                    <a:pt x="733" y="6413"/>
                    <a:pt x="691" y="6413"/>
                    <a:pt x="670" y="6434"/>
                  </a:cubicBezTo>
                  <a:cubicBezTo>
                    <a:pt x="649" y="6288"/>
                    <a:pt x="649" y="6120"/>
                    <a:pt x="628" y="5974"/>
                  </a:cubicBezTo>
                  <a:cubicBezTo>
                    <a:pt x="1675" y="5409"/>
                    <a:pt x="2721" y="4823"/>
                    <a:pt x="3746" y="4216"/>
                  </a:cubicBezTo>
                  <a:close/>
                  <a:moveTo>
                    <a:pt x="3767" y="6623"/>
                  </a:moveTo>
                  <a:lnTo>
                    <a:pt x="3767" y="6769"/>
                  </a:lnTo>
                  <a:cubicBezTo>
                    <a:pt x="3725" y="6706"/>
                    <a:pt x="3662" y="6664"/>
                    <a:pt x="3620" y="6623"/>
                  </a:cubicBezTo>
                  <a:close/>
                  <a:moveTo>
                    <a:pt x="691" y="6769"/>
                  </a:moveTo>
                  <a:cubicBezTo>
                    <a:pt x="712" y="6790"/>
                    <a:pt x="754" y="6811"/>
                    <a:pt x="775" y="6811"/>
                  </a:cubicBezTo>
                  <a:cubicBezTo>
                    <a:pt x="775" y="6895"/>
                    <a:pt x="817" y="6978"/>
                    <a:pt x="921" y="6999"/>
                  </a:cubicBezTo>
                  <a:cubicBezTo>
                    <a:pt x="963" y="6999"/>
                    <a:pt x="1005" y="7020"/>
                    <a:pt x="1026" y="7020"/>
                  </a:cubicBezTo>
                  <a:cubicBezTo>
                    <a:pt x="1026" y="7041"/>
                    <a:pt x="1026" y="7041"/>
                    <a:pt x="1005" y="7062"/>
                  </a:cubicBezTo>
                  <a:cubicBezTo>
                    <a:pt x="921" y="7020"/>
                    <a:pt x="838" y="6999"/>
                    <a:pt x="733" y="6978"/>
                  </a:cubicBezTo>
                  <a:cubicBezTo>
                    <a:pt x="733" y="6957"/>
                    <a:pt x="712" y="6957"/>
                    <a:pt x="712" y="6957"/>
                  </a:cubicBezTo>
                  <a:cubicBezTo>
                    <a:pt x="691" y="6895"/>
                    <a:pt x="691" y="6832"/>
                    <a:pt x="691" y="6769"/>
                  </a:cubicBezTo>
                  <a:close/>
                  <a:moveTo>
                    <a:pt x="1633" y="7899"/>
                  </a:moveTo>
                  <a:lnTo>
                    <a:pt x="1633" y="7899"/>
                  </a:lnTo>
                  <a:cubicBezTo>
                    <a:pt x="1716" y="7941"/>
                    <a:pt x="1779" y="7962"/>
                    <a:pt x="1842" y="8004"/>
                  </a:cubicBezTo>
                  <a:cubicBezTo>
                    <a:pt x="1842" y="8025"/>
                    <a:pt x="1821" y="8066"/>
                    <a:pt x="1821" y="8108"/>
                  </a:cubicBezTo>
                  <a:cubicBezTo>
                    <a:pt x="1800" y="8087"/>
                    <a:pt x="1758" y="8066"/>
                    <a:pt x="1737" y="8045"/>
                  </a:cubicBezTo>
                  <a:cubicBezTo>
                    <a:pt x="1716" y="8025"/>
                    <a:pt x="1696" y="8025"/>
                    <a:pt x="1675" y="8025"/>
                  </a:cubicBezTo>
                  <a:cubicBezTo>
                    <a:pt x="1654" y="7983"/>
                    <a:pt x="1654" y="7941"/>
                    <a:pt x="1633" y="7899"/>
                  </a:cubicBezTo>
                  <a:close/>
                  <a:moveTo>
                    <a:pt x="1026" y="11247"/>
                  </a:moveTo>
                  <a:cubicBezTo>
                    <a:pt x="1047" y="11247"/>
                    <a:pt x="1089" y="11268"/>
                    <a:pt x="1110" y="11268"/>
                  </a:cubicBezTo>
                  <a:cubicBezTo>
                    <a:pt x="1110" y="11268"/>
                    <a:pt x="1110" y="11289"/>
                    <a:pt x="1131" y="11310"/>
                  </a:cubicBezTo>
                  <a:cubicBezTo>
                    <a:pt x="1089" y="11435"/>
                    <a:pt x="1152" y="11582"/>
                    <a:pt x="1319" y="11582"/>
                  </a:cubicBezTo>
                  <a:lnTo>
                    <a:pt x="1361" y="11582"/>
                  </a:lnTo>
                  <a:cubicBezTo>
                    <a:pt x="1235" y="11602"/>
                    <a:pt x="1110" y="11623"/>
                    <a:pt x="984" y="11623"/>
                  </a:cubicBezTo>
                  <a:cubicBezTo>
                    <a:pt x="1026" y="11602"/>
                    <a:pt x="1047" y="11561"/>
                    <a:pt x="1047" y="11519"/>
                  </a:cubicBezTo>
                  <a:cubicBezTo>
                    <a:pt x="1047" y="11435"/>
                    <a:pt x="1026" y="11330"/>
                    <a:pt x="1026" y="11247"/>
                  </a:cubicBezTo>
                  <a:close/>
                  <a:moveTo>
                    <a:pt x="3044" y="0"/>
                  </a:moveTo>
                  <a:cubicBezTo>
                    <a:pt x="2640" y="0"/>
                    <a:pt x="2208" y="74"/>
                    <a:pt x="1905" y="74"/>
                  </a:cubicBezTo>
                  <a:cubicBezTo>
                    <a:pt x="1821" y="74"/>
                    <a:pt x="1716" y="74"/>
                    <a:pt x="1612" y="53"/>
                  </a:cubicBezTo>
                  <a:cubicBezTo>
                    <a:pt x="1588" y="41"/>
                    <a:pt x="1557" y="28"/>
                    <a:pt x="1526" y="28"/>
                  </a:cubicBezTo>
                  <a:cubicBezTo>
                    <a:pt x="1504" y="28"/>
                    <a:pt x="1483" y="35"/>
                    <a:pt x="1465" y="53"/>
                  </a:cubicBezTo>
                  <a:cubicBezTo>
                    <a:pt x="1311" y="40"/>
                    <a:pt x="1150" y="28"/>
                    <a:pt x="994" y="28"/>
                  </a:cubicBezTo>
                  <a:cubicBezTo>
                    <a:pt x="621" y="28"/>
                    <a:pt x="280" y="98"/>
                    <a:pt x="147" y="408"/>
                  </a:cubicBezTo>
                  <a:cubicBezTo>
                    <a:pt x="1" y="764"/>
                    <a:pt x="126" y="1559"/>
                    <a:pt x="126" y="1915"/>
                  </a:cubicBezTo>
                  <a:cubicBezTo>
                    <a:pt x="147" y="2584"/>
                    <a:pt x="147" y="3254"/>
                    <a:pt x="189" y="3903"/>
                  </a:cubicBezTo>
                  <a:cubicBezTo>
                    <a:pt x="210" y="4593"/>
                    <a:pt x="231" y="5284"/>
                    <a:pt x="252" y="5974"/>
                  </a:cubicBezTo>
                  <a:cubicBezTo>
                    <a:pt x="231" y="6016"/>
                    <a:pt x="231" y="6058"/>
                    <a:pt x="252" y="6079"/>
                  </a:cubicBezTo>
                  <a:cubicBezTo>
                    <a:pt x="335" y="7920"/>
                    <a:pt x="461" y="9761"/>
                    <a:pt x="796" y="11540"/>
                  </a:cubicBezTo>
                  <a:cubicBezTo>
                    <a:pt x="796" y="11602"/>
                    <a:pt x="838" y="11623"/>
                    <a:pt x="879" y="11623"/>
                  </a:cubicBezTo>
                  <a:lnTo>
                    <a:pt x="859" y="11623"/>
                  </a:lnTo>
                  <a:cubicBezTo>
                    <a:pt x="670" y="11644"/>
                    <a:pt x="670" y="11937"/>
                    <a:pt x="859" y="11937"/>
                  </a:cubicBezTo>
                  <a:cubicBezTo>
                    <a:pt x="958" y="11933"/>
                    <a:pt x="1057" y="11931"/>
                    <a:pt x="1157" y="11931"/>
                  </a:cubicBezTo>
                  <a:cubicBezTo>
                    <a:pt x="1941" y="11931"/>
                    <a:pt x="2724" y="12048"/>
                    <a:pt x="3495" y="12048"/>
                  </a:cubicBezTo>
                  <a:cubicBezTo>
                    <a:pt x="3593" y="12048"/>
                    <a:pt x="3691" y="12046"/>
                    <a:pt x="3788" y="12042"/>
                  </a:cubicBezTo>
                  <a:cubicBezTo>
                    <a:pt x="3825" y="12079"/>
                    <a:pt x="3879" y="12098"/>
                    <a:pt x="3932" y="12098"/>
                  </a:cubicBezTo>
                  <a:cubicBezTo>
                    <a:pt x="4028" y="12098"/>
                    <a:pt x="4123" y="12037"/>
                    <a:pt x="4123" y="11916"/>
                  </a:cubicBezTo>
                  <a:cubicBezTo>
                    <a:pt x="4165" y="9196"/>
                    <a:pt x="4165" y="6497"/>
                    <a:pt x="4144" y="3798"/>
                  </a:cubicBezTo>
                  <a:cubicBezTo>
                    <a:pt x="4144" y="3107"/>
                    <a:pt x="4123" y="2438"/>
                    <a:pt x="4123" y="1747"/>
                  </a:cubicBezTo>
                  <a:cubicBezTo>
                    <a:pt x="4123" y="1392"/>
                    <a:pt x="4227" y="743"/>
                    <a:pt x="4060" y="429"/>
                  </a:cubicBezTo>
                  <a:cubicBezTo>
                    <a:pt x="3876" y="84"/>
                    <a:pt x="3475" y="0"/>
                    <a:pt x="30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4"/>
            <p:cNvSpPr/>
            <p:nvPr/>
          </p:nvSpPr>
          <p:spPr>
            <a:xfrm>
              <a:off x="2007150" y="1674200"/>
              <a:ext cx="93150" cy="199650"/>
            </a:xfrm>
            <a:custGeom>
              <a:avLst/>
              <a:gdLst/>
              <a:ahLst/>
              <a:cxnLst/>
              <a:rect l="l" t="t" r="r" b="b"/>
              <a:pathLst>
                <a:path w="3726" h="7986" extrusionOk="0">
                  <a:moveTo>
                    <a:pt x="736" y="384"/>
                  </a:moveTo>
                  <a:cubicBezTo>
                    <a:pt x="1061" y="384"/>
                    <a:pt x="1776" y="540"/>
                    <a:pt x="1947" y="557"/>
                  </a:cubicBezTo>
                  <a:lnTo>
                    <a:pt x="1926" y="557"/>
                  </a:lnTo>
                  <a:cubicBezTo>
                    <a:pt x="1361" y="766"/>
                    <a:pt x="880" y="1101"/>
                    <a:pt x="461" y="1520"/>
                  </a:cubicBezTo>
                  <a:cubicBezTo>
                    <a:pt x="440" y="1039"/>
                    <a:pt x="419" y="557"/>
                    <a:pt x="587" y="411"/>
                  </a:cubicBezTo>
                  <a:cubicBezTo>
                    <a:pt x="610" y="392"/>
                    <a:pt x="663" y="384"/>
                    <a:pt x="736" y="384"/>
                  </a:cubicBezTo>
                  <a:close/>
                  <a:moveTo>
                    <a:pt x="1989" y="557"/>
                  </a:moveTo>
                  <a:cubicBezTo>
                    <a:pt x="2365" y="599"/>
                    <a:pt x="2742" y="641"/>
                    <a:pt x="3097" y="662"/>
                  </a:cubicBezTo>
                  <a:cubicBezTo>
                    <a:pt x="3097" y="766"/>
                    <a:pt x="3097" y="871"/>
                    <a:pt x="3097" y="976"/>
                  </a:cubicBezTo>
                  <a:cubicBezTo>
                    <a:pt x="2261" y="1499"/>
                    <a:pt x="1424" y="1959"/>
                    <a:pt x="566" y="2419"/>
                  </a:cubicBezTo>
                  <a:cubicBezTo>
                    <a:pt x="545" y="2252"/>
                    <a:pt x="524" y="2043"/>
                    <a:pt x="482" y="1792"/>
                  </a:cubicBezTo>
                  <a:cubicBezTo>
                    <a:pt x="921" y="1373"/>
                    <a:pt x="1424" y="1059"/>
                    <a:pt x="1989" y="829"/>
                  </a:cubicBezTo>
                  <a:cubicBezTo>
                    <a:pt x="2135" y="766"/>
                    <a:pt x="2093" y="578"/>
                    <a:pt x="1989" y="557"/>
                  </a:cubicBezTo>
                  <a:close/>
                  <a:moveTo>
                    <a:pt x="3118" y="1311"/>
                  </a:moveTo>
                  <a:cubicBezTo>
                    <a:pt x="3118" y="1415"/>
                    <a:pt x="3118" y="1520"/>
                    <a:pt x="3118" y="1624"/>
                  </a:cubicBezTo>
                  <a:lnTo>
                    <a:pt x="3097" y="1624"/>
                  </a:lnTo>
                  <a:cubicBezTo>
                    <a:pt x="2219" y="2106"/>
                    <a:pt x="1382" y="2671"/>
                    <a:pt x="608" y="3277"/>
                  </a:cubicBezTo>
                  <a:cubicBezTo>
                    <a:pt x="587" y="3068"/>
                    <a:pt x="587" y="2859"/>
                    <a:pt x="566" y="2650"/>
                  </a:cubicBezTo>
                  <a:cubicBezTo>
                    <a:pt x="1444" y="2273"/>
                    <a:pt x="2302" y="1834"/>
                    <a:pt x="3118" y="1311"/>
                  </a:cubicBezTo>
                  <a:close/>
                  <a:moveTo>
                    <a:pt x="3160" y="3821"/>
                  </a:moveTo>
                  <a:cubicBezTo>
                    <a:pt x="3160" y="3926"/>
                    <a:pt x="3160" y="4010"/>
                    <a:pt x="3160" y="4093"/>
                  </a:cubicBezTo>
                  <a:cubicBezTo>
                    <a:pt x="3160" y="4093"/>
                    <a:pt x="3139" y="4114"/>
                    <a:pt x="3139" y="4114"/>
                  </a:cubicBezTo>
                  <a:cubicBezTo>
                    <a:pt x="2930" y="4198"/>
                    <a:pt x="2742" y="4386"/>
                    <a:pt x="2553" y="4512"/>
                  </a:cubicBezTo>
                  <a:cubicBezTo>
                    <a:pt x="2386" y="4658"/>
                    <a:pt x="2198" y="4784"/>
                    <a:pt x="2030" y="4909"/>
                  </a:cubicBezTo>
                  <a:cubicBezTo>
                    <a:pt x="2030" y="4909"/>
                    <a:pt x="2009" y="4930"/>
                    <a:pt x="2009" y="4930"/>
                  </a:cubicBezTo>
                  <a:lnTo>
                    <a:pt x="1319" y="4930"/>
                  </a:lnTo>
                  <a:cubicBezTo>
                    <a:pt x="1947" y="4575"/>
                    <a:pt x="2553" y="4198"/>
                    <a:pt x="3160" y="3821"/>
                  </a:cubicBezTo>
                  <a:close/>
                  <a:moveTo>
                    <a:pt x="3160" y="4344"/>
                  </a:moveTo>
                  <a:cubicBezTo>
                    <a:pt x="3181" y="4554"/>
                    <a:pt x="3181" y="4742"/>
                    <a:pt x="3181" y="4930"/>
                  </a:cubicBezTo>
                  <a:lnTo>
                    <a:pt x="2281" y="4930"/>
                  </a:lnTo>
                  <a:cubicBezTo>
                    <a:pt x="2428" y="4847"/>
                    <a:pt x="2574" y="4742"/>
                    <a:pt x="2721" y="4637"/>
                  </a:cubicBezTo>
                  <a:cubicBezTo>
                    <a:pt x="2867" y="4554"/>
                    <a:pt x="3035" y="4470"/>
                    <a:pt x="3160" y="4344"/>
                  </a:cubicBezTo>
                  <a:close/>
                  <a:moveTo>
                    <a:pt x="1779" y="5307"/>
                  </a:moveTo>
                  <a:cubicBezTo>
                    <a:pt x="2198" y="5307"/>
                    <a:pt x="2616" y="5328"/>
                    <a:pt x="3056" y="5328"/>
                  </a:cubicBezTo>
                  <a:cubicBezTo>
                    <a:pt x="3035" y="5328"/>
                    <a:pt x="3014" y="5349"/>
                    <a:pt x="3014" y="5349"/>
                  </a:cubicBezTo>
                  <a:cubicBezTo>
                    <a:pt x="2972" y="5328"/>
                    <a:pt x="2951" y="5328"/>
                    <a:pt x="2909" y="5328"/>
                  </a:cubicBezTo>
                  <a:lnTo>
                    <a:pt x="1821" y="5328"/>
                  </a:lnTo>
                  <a:cubicBezTo>
                    <a:pt x="1800" y="5328"/>
                    <a:pt x="1758" y="5307"/>
                    <a:pt x="1737" y="5307"/>
                  </a:cubicBezTo>
                  <a:close/>
                  <a:moveTo>
                    <a:pt x="3118" y="1959"/>
                  </a:moveTo>
                  <a:cubicBezTo>
                    <a:pt x="3139" y="2482"/>
                    <a:pt x="3139" y="2984"/>
                    <a:pt x="3139" y="3507"/>
                  </a:cubicBezTo>
                  <a:cubicBezTo>
                    <a:pt x="3139" y="3507"/>
                    <a:pt x="3118" y="3528"/>
                    <a:pt x="3097" y="3528"/>
                  </a:cubicBezTo>
                  <a:cubicBezTo>
                    <a:pt x="2449" y="3947"/>
                    <a:pt x="1779" y="4365"/>
                    <a:pt x="1131" y="4784"/>
                  </a:cubicBezTo>
                  <a:cubicBezTo>
                    <a:pt x="1068" y="4826"/>
                    <a:pt x="1068" y="4888"/>
                    <a:pt x="1089" y="4951"/>
                  </a:cubicBezTo>
                  <a:cubicBezTo>
                    <a:pt x="963" y="4951"/>
                    <a:pt x="838" y="4993"/>
                    <a:pt x="712" y="5056"/>
                  </a:cubicBezTo>
                  <a:cubicBezTo>
                    <a:pt x="670" y="5077"/>
                    <a:pt x="670" y="5140"/>
                    <a:pt x="712" y="5181"/>
                  </a:cubicBezTo>
                  <a:cubicBezTo>
                    <a:pt x="691" y="5202"/>
                    <a:pt x="691" y="5223"/>
                    <a:pt x="691" y="5244"/>
                  </a:cubicBezTo>
                  <a:lnTo>
                    <a:pt x="733" y="5788"/>
                  </a:lnTo>
                  <a:cubicBezTo>
                    <a:pt x="712" y="5788"/>
                    <a:pt x="712" y="5809"/>
                    <a:pt x="691" y="5809"/>
                  </a:cubicBezTo>
                  <a:cubicBezTo>
                    <a:pt x="670" y="5349"/>
                    <a:pt x="670" y="4888"/>
                    <a:pt x="649" y="4428"/>
                  </a:cubicBezTo>
                  <a:cubicBezTo>
                    <a:pt x="1507" y="4052"/>
                    <a:pt x="2281" y="3549"/>
                    <a:pt x="3014" y="2963"/>
                  </a:cubicBezTo>
                  <a:cubicBezTo>
                    <a:pt x="3128" y="2865"/>
                    <a:pt x="3025" y="2716"/>
                    <a:pt x="2904" y="2716"/>
                  </a:cubicBezTo>
                  <a:cubicBezTo>
                    <a:pt x="2871" y="2716"/>
                    <a:pt x="2836" y="2727"/>
                    <a:pt x="2805" y="2754"/>
                  </a:cubicBezTo>
                  <a:cubicBezTo>
                    <a:pt x="2114" y="3298"/>
                    <a:pt x="1403" y="3759"/>
                    <a:pt x="628" y="4198"/>
                  </a:cubicBezTo>
                  <a:cubicBezTo>
                    <a:pt x="628" y="3968"/>
                    <a:pt x="608" y="3759"/>
                    <a:pt x="608" y="3549"/>
                  </a:cubicBezTo>
                  <a:cubicBezTo>
                    <a:pt x="1424" y="2963"/>
                    <a:pt x="2261" y="2440"/>
                    <a:pt x="3118" y="1959"/>
                  </a:cubicBezTo>
                  <a:close/>
                  <a:moveTo>
                    <a:pt x="2909" y="5725"/>
                  </a:moveTo>
                  <a:cubicBezTo>
                    <a:pt x="2888" y="5809"/>
                    <a:pt x="2888" y="5872"/>
                    <a:pt x="2867" y="5956"/>
                  </a:cubicBezTo>
                  <a:cubicBezTo>
                    <a:pt x="2825" y="5872"/>
                    <a:pt x="2805" y="5809"/>
                    <a:pt x="2763" y="5725"/>
                  </a:cubicBezTo>
                  <a:close/>
                  <a:moveTo>
                    <a:pt x="1193" y="6248"/>
                  </a:moveTo>
                  <a:cubicBezTo>
                    <a:pt x="1319" y="6353"/>
                    <a:pt x="1424" y="6458"/>
                    <a:pt x="1528" y="6562"/>
                  </a:cubicBezTo>
                  <a:cubicBezTo>
                    <a:pt x="1465" y="6562"/>
                    <a:pt x="1382" y="6541"/>
                    <a:pt x="1319" y="6541"/>
                  </a:cubicBezTo>
                  <a:lnTo>
                    <a:pt x="1256" y="6541"/>
                  </a:lnTo>
                  <a:cubicBezTo>
                    <a:pt x="1235" y="6458"/>
                    <a:pt x="1214" y="6374"/>
                    <a:pt x="1193" y="6290"/>
                  </a:cubicBezTo>
                  <a:cubicBezTo>
                    <a:pt x="1193" y="6276"/>
                    <a:pt x="1193" y="6262"/>
                    <a:pt x="1193" y="6248"/>
                  </a:cubicBezTo>
                  <a:close/>
                  <a:moveTo>
                    <a:pt x="1298" y="7065"/>
                  </a:moveTo>
                  <a:cubicBezTo>
                    <a:pt x="1382" y="7085"/>
                    <a:pt x="1444" y="7106"/>
                    <a:pt x="1507" y="7148"/>
                  </a:cubicBezTo>
                  <a:cubicBezTo>
                    <a:pt x="1444" y="7148"/>
                    <a:pt x="1382" y="7169"/>
                    <a:pt x="1298" y="7169"/>
                  </a:cubicBezTo>
                  <a:lnTo>
                    <a:pt x="1298" y="7065"/>
                  </a:lnTo>
                  <a:close/>
                  <a:moveTo>
                    <a:pt x="712" y="6667"/>
                  </a:moveTo>
                  <a:cubicBezTo>
                    <a:pt x="712" y="6772"/>
                    <a:pt x="733" y="6855"/>
                    <a:pt x="754" y="6960"/>
                  </a:cubicBezTo>
                  <a:cubicBezTo>
                    <a:pt x="754" y="7065"/>
                    <a:pt x="754" y="7190"/>
                    <a:pt x="775" y="7295"/>
                  </a:cubicBezTo>
                  <a:lnTo>
                    <a:pt x="712" y="7316"/>
                  </a:lnTo>
                  <a:cubicBezTo>
                    <a:pt x="712" y="7106"/>
                    <a:pt x="712" y="6897"/>
                    <a:pt x="712" y="6667"/>
                  </a:cubicBezTo>
                  <a:close/>
                  <a:moveTo>
                    <a:pt x="2658" y="7169"/>
                  </a:moveTo>
                  <a:cubicBezTo>
                    <a:pt x="2679" y="7169"/>
                    <a:pt x="2679" y="7190"/>
                    <a:pt x="2700" y="7190"/>
                  </a:cubicBezTo>
                  <a:cubicBezTo>
                    <a:pt x="2739" y="7229"/>
                    <a:pt x="2782" y="7245"/>
                    <a:pt x="2826" y="7245"/>
                  </a:cubicBezTo>
                  <a:cubicBezTo>
                    <a:pt x="2876" y="7245"/>
                    <a:pt x="2927" y="7224"/>
                    <a:pt x="2972" y="7190"/>
                  </a:cubicBezTo>
                  <a:lnTo>
                    <a:pt x="2972" y="7190"/>
                  </a:lnTo>
                  <a:cubicBezTo>
                    <a:pt x="2972" y="7232"/>
                    <a:pt x="2972" y="7274"/>
                    <a:pt x="2951" y="7316"/>
                  </a:cubicBezTo>
                  <a:lnTo>
                    <a:pt x="2637" y="7316"/>
                  </a:lnTo>
                  <a:cubicBezTo>
                    <a:pt x="2658" y="7274"/>
                    <a:pt x="2658" y="7211"/>
                    <a:pt x="2658" y="7169"/>
                  </a:cubicBezTo>
                  <a:close/>
                  <a:moveTo>
                    <a:pt x="675" y="0"/>
                  </a:moveTo>
                  <a:cubicBezTo>
                    <a:pt x="583" y="0"/>
                    <a:pt x="497" y="10"/>
                    <a:pt x="419" y="34"/>
                  </a:cubicBezTo>
                  <a:cubicBezTo>
                    <a:pt x="1" y="181"/>
                    <a:pt x="126" y="641"/>
                    <a:pt x="126" y="997"/>
                  </a:cubicBezTo>
                  <a:cubicBezTo>
                    <a:pt x="168" y="1855"/>
                    <a:pt x="189" y="2712"/>
                    <a:pt x="231" y="3570"/>
                  </a:cubicBezTo>
                  <a:cubicBezTo>
                    <a:pt x="210" y="3591"/>
                    <a:pt x="189" y="3591"/>
                    <a:pt x="189" y="3612"/>
                  </a:cubicBezTo>
                  <a:cubicBezTo>
                    <a:pt x="126" y="3654"/>
                    <a:pt x="168" y="3759"/>
                    <a:pt x="231" y="3780"/>
                  </a:cubicBezTo>
                  <a:cubicBezTo>
                    <a:pt x="273" y="5035"/>
                    <a:pt x="336" y="6290"/>
                    <a:pt x="440" y="7525"/>
                  </a:cubicBezTo>
                  <a:cubicBezTo>
                    <a:pt x="461" y="7567"/>
                    <a:pt x="482" y="7609"/>
                    <a:pt x="503" y="7629"/>
                  </a:cubicBezTo>
                  <a:cubicBezTo>
                    <a:pt x="503" y="7629"/>
                    <a:pt x="524" y="7650"/>
                    <a:pt x="524" y="7671"/>
                  </a:cubicBezTo>
                  <a:lnTo>
                    <a:pt x="503" y="7671"/>
                  </a:lnTo>
                  <a:cubicBezTo>
                    <a:pt x="315" y="7671"/>
                    <a:pt x="315" y="7922"/>
                    <a:pt x="503" y="7943"/>
                  </a:cubicBezTo>
                  <a:cubicBezTo>
                    <a:pt x="1486" y="7985"/>
                    <a:pt x="2470" y="7985"/>
                    <a:pt x="3432" y="7985"/>
                  </a:cubicBezTo>
                  <a:lnTo>
                    <a:pt x="3495" y="7985"/>
                  </a:lnTo>
                  <a:cubicBezTo>
                    <a:pt x="3579" y="7985"/>
                    <a:pt x="3662" y="7922"/>
                    <a:pt x="3662" y="7797"/>
                  </a:cubicBezTo>
                  <a:cubicBezTo>
                    <a:pt x="3725" y="5370"/>
                    <a:pt x="3558" y="2922"/>
                    <a:pt x="3474" y="494"/>
                  </a:cubicBezTo>
                  <a:cubicBezTo>
                    <a:pt x="3474" y="390"/>
                    <a:pt x="3390" y="306"/>
                    <a:pt x="3286" y="306"/>
                  </a:cubicBezTo>
                  <a:cubicBezTo>
                    <a:pt x="2721" y="243"/>
                    <a:pt x="2156" y="202"/>
                    <a:pt x="1612" y="139"/>
                  </a:cubicBezTo>
                  <a:cubicBezTo>
                    <a:pt x="1339" y="107"/>
                    <a:pt x="979" y="0"/>
                    <a:pt x="6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4"/>
            <p:cNvSpPr/>
            <p:nvPr/>
          </p:nvSpPr>
          <p:spPr>
            <a:xfrm>
              <a:off x="2132700" y="1737125"/>
              <a:ext cx="84775" cy="137450"/>
            </a:xfrm>
            <a:custGeom>
              <a:avLst/>
              <a:gdLst/>
              <a:ahLst/>
              <a:cxnLst/>
              <a:rect l="l" t="t" r="r" b="b"/>
              <a:pathLst>
                <a:path w="3391" h="5498" extrusionOk="0">
                  <a:moveTo>
                    <a:pt x="503" y="405"/>
                  </a:moveTo>
                  <a:cubicBezTo>
                    <a:pt x="921" y="405"/>
                    <a:pt x="1340" y="426"/>
                    <a:pt x="1758" y="467"/>
                  </a:cubicBezTo>
                  <a:cubicBezTo>
                    <a:pt x="1319" y="698"/>
                    <a:pt x="900" y="949"/>
                    <a:pt x="482" y="1200"/>
                  </a:cubicBezTo>
                  <a:cubicBezTo>
                    <a:pt x="482" y="928"/>
                    <a:pt x="482" y="656"/>
                    <a:pt x="503" y="405"/>
                  </a:cubicBezTo>
                  <a:close/>
                  <a:moveTo>
                    <a:pt x="1967" y="488"/>
                  </a:moveTo>
                  <a:cubicBezTo>
                    <a:pt x="2009" y="509"/>
                    <a:pt x="2030" y="509"/>
                    <a:pt x="2072" y="509"/>
                  </a:cubicBezTo>
                  <a:cubicBezTo>
                    <a:pt x="2448" y="572"/>
                    <a:pt x="2637" y="551"/>
                    <a:pt x="2741" y="802"/>
                  </a:cubicBezTo>
                  <a:cubicBezTo>
                    <a:pt x="1967" y="1200"/>
                    <a:pt x="1235" y="1660"/>
                    <a:pt x="503" y="2120"/>
                  </a:cubicBezTo>
                  <a:cubicBezTo>
                    <a:pt x="503" y="1890"/>
                    <a:pt x="482" y="1660"/>
                    <a:pt x="482" y="1430"/>
                  </a:cubicBezTo>
                  <a:cubicBezTo>
                    <a:pt x="963" y="1179"/>
                    <a:pt x="1465" y="928"/>
                    <a:pt x="1925" y="656"/>
                  </a:cubicBezTo>
                  <a:cubicBezTo>
                    <a:pt x="1988" y="614"/>
                    <a:pt x="1988" y="551"/>
                    <a:pt x="1967" y="488"/>
                  </a:cubicBezTo>
                  <a:close/>
                  <a:moveTo>
                    <a:pt x="2825" y="1074"/>
                  </a:moveTo>
                  <a:cubicBezTo>
                    <a:pt x="2825" y="1095"/>
                    <a:pt x="2825" y="1137"/>
                    <a:pt x="2825" y="1158"/>
                  </a:cubicBezTo>
                  <a:cubicBezTo>
                    <a:pt x="2867" y="1325"/>
                    <a:pt x="2825" y="1514"/>
                    <a:pt x="2825" y="1702"/>
                  </a:cubicBezTo>
                  <a:cubicBezTo>
                    <a:pt x="2009" y="2099"/>
                    <a:pt x="1235" y="2623"/>
                    <a:pt x="482" y="3146"/>
                  </a:cubicBezTo>
                  <a:cubicBezTo>
                    <a:pt x="503" y="2895"/>
                    <a:pt x="503" y="2623"/>
                    <a:pt x="503" y="2351"/>
                  </a:cubicBezTo>
                  <a:cubicBezTo>
                    <a:pt x="1277" y="1953"/>
                    <a:pt x="2072" y="1535"/>
                    <a:pt x="2825" y="1074"/>
                  </a:cubicBezTo>
                  <a:close/>
                  <a:moveTo>
                    <a:pt x="2783" y="2016"/>
                  </a:moveTo>
                  <a:cubicBezTo>
                    <a:pt x="2783" y="2183"/>
                    <a:pt x="2783" y="2330"/>
                    <a:pt x="2762" y="2497"/>
                  </a:cubicBezTo>
                  <a:cubicBezTo>
                    <a:pt x="2762" y="2497"/>
                    <a:pt x="2741" y="2497"/>
                    <a:pt x="2741" y="2518"/>
                  </a:cubicBezTo>
                  <a:cubicBezTo>
                    <a:pt x="2532" y="2706"/>
                    <a:pt x="2365" y="2915"/>
                    <a:pt x="2114" y="3062"/>
                  </a:cubicBezTo>
                  <a:cubicBezTo>
                    <a:pt x="1884" y="3208"/>
                    <a:pt x="1612" y="3313"/>
                    <a:pt x="1340" y="3355"/>
                  </a:cubicBezTo>
                  <a:cubicBezTo>
                    <a:pt x="1340" y="3355"/>
                    <a:pt x="1319" y="3376"/>
                    <a:pt x="1319" y="3376"/>
                  </a:cubicBezTo>
                  <a:cubicBezTo>
                    <a:pt x="1047" y="3376"/>
                    <a:pt x="775" y="3397"/>
                    <a:pt x="503" y="3397"/>
                  </a:cubicBezTo>
                  <a:cubicBezTo>
                    <a:pt x="1256" y="2936"/>
                    <a:pt x="2051" y="2497"/>
                    <a:pt x="2783" y="2016"/>
                  </a:cubicBezTo>
                  <a:close/>
                  <a:moveTo>
                    <a:pt x="2741" y="2853"/>
                  </a:moveTo>
                  <a:cubicBezTo>
                    <a:pt x="2741" y="3062"/>
                    <a:pt x="2721" y="3292"/>
                    <a:pt x="2721" y="3501"/>
                  </a:cubicBezTo>
                  <a:cubicBezTo>
                    <a:pt x="2721" y="3480"/>
                    <a:pt x="2721" y="3480"/>
                    <a:pt x="2700" y="3480"/>
                  </a:cubicBezTo>
                  <a:cubicBezTo>
                    <a:pt x="2588" y="3369"/>
                    <a:pt x="2430" y="3341"/>
                    <a:pt x="2263" y="3341"/>
                  </a:cubicBezTo>
                  <a:cubicBezTo>
                    <a:pt x="2179" y="3341"/>
                    <a:pt x="2093" y="3348"/>
                    <a:pt x="2009" y="3355"/>
                  </a:cubicBezTo>
                  <a:cubicBezTo>
                    <a:pt x="2302" y="3229"/>
                    <a:pt x="2553" y="3062"/>
                    <a:pt x="2741" y="2853"/>
                  </a:cubicBezTo>
                  <a:close/>
                  <a:moveTo>
                    <a:pt x="2700" y="3773"/>
                  </a:moveTo>
                  <a:cubicBezTo>
                    <a:pt x="2700" y="3836"/>
                    <a:pt x="2700" y="3899"/>
                    <a:pt x="2700" y="3983"/>
                  </a:cubicBezTo>
                  <a:cubicBezTo>
                    <a:pt x="2679" y="3962"/>
                    <a:pt x="2658" y="3941"/>
                    <a:pt x="2658" y="3920"/>
                  </a:cubicBezTo>
                  <a:cubicBezTo>
                    <a:pt x="2637" y="3899"/>
                    <a:pt x="2595" y="3878"/>
                    <a:pt x="2574" y="3857"/>
                  </a:cubicBezTo>
                  <a:cubicBezTo>
                    <a:pt x="2637" y="3815"/>
                    <a:pt x="2679" y="3794"/>
                    <a:pt x="2700" y="3773"/>
                  </a:cubicBezTo>
                  <a:close/>
                  <a:moveTo>
                    <a:pt x="482" y="3690"/>
                  </a:moveTo>
                  <a:cubicBezTo>
                    <a:pt x="607" y="3690"/>
                    <a:pt x="733" y="3690"/>
                    <a:pt x="858" y="3711"/>
                  </a:cubicBezTo>
                  <a:cubicBezTo>
                    <a:pt x="858" y="3711"/>
                    <a:pt x="858" y="3731"/>
                    <a:pt x="858" y="3731"/>
                  </a:cubicBezTo>
                  <a:lnTo>
                    <a:pt x="754" y="3731"/>
                  </a:lnTo>
                  <a:cubicBezTo>
                    <a:pt x="607" y="3752"/>
                    <a:pt x="503" y="3941"/>
                    <a:pt x="565" y="4045"/>
                  </a:cubicBezTo>
                  <a:lnTo>
                    <a:pt x="503" y="4045"/>
                  </a:lnTo>
                  <a:cubicBezTo>
                    <a:pt x="482" y="4045"/>
                    <a:pt x="482" y="4066"/>
                    <a:pt x="482" y="4066"/>
                  </a:cubicBezTo>
                  <a:cubicBezTo>
                    <a:pt x="482" y="3941"/>
                    <a:pt x="482" y="3815"/>
                    <a:pt x="482" y="3690"/>
                  </a:cubicBezTo>
                  <a:close/>
                  <a:moveTo>
                    <a:pt x="461" y="4464"/>
                  </a:moveTo>
                  <a:cubicBezTo>
                    <a:pt x="503" y="4464"/>
                    <a:pt x="524" y="4485"/>
                    <a:pt x="565" y="4485"/>
                  </a:cubicBezTo>
                  <a:cubicBezTo>
                    <a:pt x="503" y="4568"/>
                    <a:pt x="503" y="4694"/>
                    <a:pt x="586" y="4757"/>
                  </a:cubicBezTo>
                  <a:lnTo>
                    <a:pt x="565" y="4757"/>
                  </a:lnTo>
                  <a:cubicBezTo>
                    <a:pt x="398" y="4757"/>
                    <a:pt x="398" y="5008"/>
                    <a:pt x="565" y="5008"/>
                  </a:cubicBezTo>
                  <a:lnTo>
                    <a:pt x="649" y="5008"/>
                  </a:lnTo>
                  <a:cubicBezTo>
                    <a:pt x="670" y="5029"/>
                    <a:pt x="691" y="5050"/>
                    <a:pt x="733" y="5050"/>
                  </a:cubicBezTo>
                  <a:cubicBezTo>
                    <a:pt x="775" y="5071"/>
                    <a:pt x="816" y="5071"/>
                    <a:pt x="879" y="5092"/>
                  </a:cubicBezTo>
                  <a:cubicBezTo>
                    <a:pt x="858" y="5092"/>
                    <a:pt x="858" y="5092"/>
                    <a:pt x="858" y="5112"/>
                  </a:cubicBezTo>
                  <a:cubicBezTo>
                    <a:pt x="712" y="5092"/>
                    <a:pt x="565" y="5092"/>
                    <a:pt x="419" y="5092"/>
                  </a:cubicBezTo>
                  <a:cubicBezTo>
                    <a:pt x="440" y="4882"/>
                    <a:pt x="440" y="4673"/>
                    <a:pt x="461" y="4464"/>
                  </a:cubicBezTo>
                  <a:close/>
                  <a:moveTo>
                    <a:pt x="1236" y="1"/>
                  </a:moveTo>
                  <a:cubicBezTo>
                    <a:pt x="867" y="1"/>
                    <a:pt x="530" y="21"/>
                    <a:pt x="314" y="28"/>
                  </a:cubicBezTo>
                  <a:cubicBezTo>
                    <a:pt x="210" y="28"/>
                    <a:pt x="126" y="112"/>
                    <a:pt x="126" y="216"/>
                  </a:cubicBezTo>
                  <a:cubicBezTo>
                    <a:pt x="105" y="1283"/>
                    <a:pt x="63" y="2351"/>
                    <a:pt x="105" y="3439"/>
                  </a:cubicBezTo>
                  <a:cubicBezTo>
                    <a:pt x="0" y="3480"/>
                    <a:pt x="0" y="3627"/>
                    <a:pt x="105" y="3669"/>
                  </a:cubicBezTo>
                  <a:cubicBezTo>
                    <a:pt x="126" y="4171"/>
                    <a:pt x="147" y="4673"/>
                    <a:pt x="210" y="5154"/>
                  </a:cubicBezTo>
                  <a:cubicBezTo>
                    <a:pt x="189" y="5196"/>
                    <a:pt x="189" y="5259"/>
                    <a:pt x="231" y="5280"/>
                  </a:cubicBezTo>
                  <a:cubicBezTo>
                    <a:pt x="456" y="5457"/>
                    <a:pt x="792" y="5498"/>
                    <a:pt x="1097" y="5498"/>
                  </a:cubicBezTo>
                  <a:cubicBezTo>
                    <a:pt x="1189" y="5498"/>
                    <a:pt x="1278" y="5494"/>
                    <a:pt x="1360" y="5489"/>
                  </a:cubicBezTo>
                  <a:cubicBezTo>
                    <a:pt x="1716" y="5489"/>
                    <a:pt x="2135" y="5489"/>
                    <a:pt x="2448" y="5301"/>
                  </a:cubicBezTo>
                  <a:cubicBezTo>
                    <a:pt x="2490" y="5301"/>
                    <a:pt x="2532" y="5322"/>
                    <a:pt x="2574" y="5322"/>
                  </a:cubicBezTo>
                  <a:cubicBezTo>
                    <a:pt x="2595" y="5322"/>
                    <a:pt x="2616" y="5301"/>
                    <a:pt x="2637" y="5301"/>
                  </a:cubicBezTo>
                  <a:cubicBezTo>
                    <a:pt x="2637" y="5413"/>
                    <a:pt x="2727" y="5471"/>
                    <a:pt x="2819" y="5471"/>
                  </a:cubicBezTo>
                  <a:cubicBezTo>
                    <a:pt x="2915" y="5471"/>
                    <a:pt x="3013" y="5408"/>
                    <a:pt x="3013" y="5280"/>
                  </a:cubicBezTo>
                  <a:cubicBezTo>
                    <a:pt x="3076" y="4443"/>
                    <a:pt x="3097" y="3585"/>
                    <a:pt x="3139" y="2748"/>
                  </a:cubicBezTo>
                  <a:cubicBezTo>
                    <a:pt x="3160" y="2162"/>
                    <a:pt x="3390" y="1242"/>
                    <a:pt x="3202" y="677"/>
                  </a:cubicBezTo>
                  <a:cubicBezTo>
                    <a:pt x="3015" y="101"/>
                    <a:pt x="2047" y="1"/>
                    <a:pt x="1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4"/>
            <p:cNvSpPr/>
            <p:nvPr/>
          </p:nvSpPr>
          <p:spPr>
            <a:xfrm>
              <a:off x="1734200" y="1497450"/>
              <a:ext cx="106650" cy="383075"/>
            </a:xfrm>
            <a:custGeom>
              <a:avLst/>
              <a:gdLst/>
              <a:ahLst/>
              <a:cxnLst/>
              <a:rect l="l" t="t" r="r" b="b"/>
              <a:pathLst>
                <a:path w="4266" h="15323" extrusionOk="0">
                  <a:moveTo>
                    <a:pt x="1545" y="283"/>
                  </a:moveTo>
                  <a:cubicBezTo>
                    <a:pt x="1127" y="555"/>
                    <a:pt x="729" y="848"/>
                    <a:pt x="310" y="1141"/>
                  </a:cubicBezTo>
                  <a:cubicBezTo>
                    <a:pt x="310" y="869"/>
                    <a:pt x="290" y="597"/>
                    <a:pt x="290" y="325"/>
                  </a:cubicBezTo>
                  <a:cubicBezTo>
                    <a:pt x="708" y="304"/>
                    <a:pt x="1127" y="283"/>
                    <a:pt x="1545" y="283"/>
                  </a:cubicBezTo>
                  <a:close/>
                  <a:moveTo>
                    <a:pt x="1901" y="304"/>
                  </a:moveTo>
                  <a:cubicBezTo>
                    <a:pt x="2068" y="304"/>
                    <a:pt x="2256" y="304"/>
                    <a:pt x="2445" y="325"/>
                  </a:cubicBezTo>
                  <a:lnTo>
                    <a:pt x="2591" y="325"/>
                  </a:lnTo>
                  <a:cubicBezTo>
                    <a:pt x="1838" y="890"/>
                    <a:pt x="1085" y="1455"/>
                    <a:pt x="352" y="2041"/>
                  </a:cubicBezTo>
                  <a:cubicBezTo>
                    <a:pt x="352" y="1810"/>
                    <a:pt x="331" y="1601"/>
                    <a:pt x="331" y="1371"/>
                  </a:cubicBezTo>
                  <a:cubicBezTo>
                    <a:pt x="834" y="1057"/>
                    <a:pt x="1357" y="743"/>
                    <a:pt x="1838" y="388"/>
                  </a:cubicBezTo>
                  <a:cubicBezTo>
                    <a:pt x="1880" y="367"/>
                    <a:pt x="1901" y="325"/>
                    <a:pt x="1901" y="304"/>
                  </a:cubicBezTo>
                  <a:close/>
                  <a:moveTo>
                    <a:pt x="2968" y="367"/>
                  </a:moveTo>
                  <a:cubicBezTo>
                    <a:pt x="3177" y="388"/>
                    <a:pt x="3365" y="450"/>
                    <a:pt x="3491" y="660"/>
                  </a:cubicBezTo>
                  <a:cubicBezTo>
                    <a:pt x="3491" y="660"/>
                    <a:pt x="3512" y="702"/>
                    <a:pt x="3512" y="722"/>
                  </a:cubicBezTo>
                  <a:cubicBezTo>
                    <a:pt x="2445" y="1518"/>
                    <a:pt x="1419" y="2375"/>
                    <a:pt x="415" y="3233"/>
                  </a:cubicBezTo>
                  <a:cubicBezTo>
                    <a:pt x="394" y="2899"/>
                    <a:pt x="373" y="2564"/>
                    <a:pt x="373" y="2250"/>
                  </a:cubicBezTo>
                  <a:cubicBezTo>
                    <a:pt x="1231" y="1664"/>
                    <a:pt x="2110" y="1057"/>
                    <a:pt x="2926" y="430"/>
                  </a:cubicBezTo>
                  <a:cubicBezTo>
                    <a:pt x="2947" y="409"/>
                    <a:pt x="2968" y="388"/>
                    <a:pt x="2968" y="367"/>
                  </a:cubicBezTo>
                  <a:close/>
                  <a:moveTo>
                    <a:pt x="3533" y="1036"/>
                  </a:moveTo>
                  <a:cubicBezTo>
                    <a:pt x="3512" y="1266"/>
                    <a:pt x="3491" y="1518"/>
                    <a:pt x="3491" y="1664"/>
                  </a:cubicBezTo>
                  <a:lnTo>
                    <a:pt x="3491" y="2229"/>
                  </a:lnTo>
                  <a:cubicBezTo>
                    <a:pt x="3461" y="2184"/>
                    <a:pt x="3420" y="2149"/>
                    <a:pt x="3376" y="2149"/>
                  </a:cubicBezTo>
                  <a:cubicBezTo>
                    <a:pt x="3359" y="2149"/>
                    <a:pt x="3341" y="2155"/>
                    <a:pt x="3323" y="2166"/>
                  </a:cubicBezTo>
                  <a:cubicBezTo>
                    <a:pt x="2340" y="2899"/>
                    <a:pt x="1419" y="3735"/>
                    <a:pt x="457" y="4489"/>
                  </a:cubicBezTo>
                  <a:cubicBezTo>
                    <a:pt x="436" y="4133"/>
                    <a:pt x="436" y="3798"/>
                    <a:pt x="415" y="3443"/>
                  </a:cubicBezTo>
                  <a:cubicBezTo>
                    <a:pt x="1461" y="2668"/>
                    <a:pt x="2507" y="1873"/>
                    <a:pt x="3533" y="1036"/>
                  </a:cubicBezTo>
                  <a:close/>
                  <a:moveTo>
                    <a:pt x="3470" y="2355"/>
                  </a:moveTo>
                  <a:cubicBezTo>
                    <a:pt x="3470" y="2794"/>
                    <a:pt x="3491" y="3233"/>
                    <a:pt x="3491" y="3673"/>
                  </a:cubicBezTo>
                  <a:cubicBezTo>
                    <a:pt x="3465" y="3647"/>
                    <a:pt x="3423" y="3629"/>
                    <a:pt x="3385" y="3629"/>
                  </a:cubicBezTo>
                  <a:cubicBezTo>
                    <a:pt x="3362" y="3629"/>
                    <a:pt x="3339" y="3636"/>
                    <a:pt x="3323" y="3652"/>
                  </a:cubicBezTo>
                  <a:cubicBezTo>
                    <a:pt x="2403" y="4342"/>
                    <a:pt x="1461" y="5033"/>
                    <a:pt x="583" y="5786"/>
                  </a:cubicBezTo>
                  <a:cubicBezTo>
                    <a:pt x="515" y="5837"/>
                    <a:pt x="584" y="5955"/>
                    <a:pt x="657" y="5955"/>
                  </a:cubicBezTo>
                  <a:cubicBezTo>
                    <a:pt x="674" y="5955"/>
                    <a:pt x="692" y="5949"/>
                    <a:pt x="708" y="5932"/>
                  </a:cubicBezTo>
                  <a:cubicBezTo>
                    <a:pt x="1671" y="5284"/>
                    <a:pt x="2570" y="4572"/>
                    <a:pt x="3491" y="3882"/>
                  </a:cubicBezTo>
                  <a:lnTo>
                    <a:pt x="3491" y="4803"/>
                  </a:lnTo>
                  <a:cubicBezTo>
                    <a:pt x="3470" y="4803"/>
                    <a:pt x="3449" y="4803"/>
                    <a:pt x="3428" y="4823"/>
                  </a:cubicBezTo>
                  <a:cubicBezTo>
                    <a:pt x="2466" y="5514"/>
                    <a:pt x="1503" y="6204"/>
                    <a:pt x="562" y="6937"/>
                  </a:cubicBezTo>
                  <a:cubicBezTo>
                    <a:pt x="541" y="6184"/>
                    <a:pt x="499" y="5430"/>
                    <a:pt x="478" y="4677"/>
                  </a:cubicBezTo>
                  <a:cubicBezTo>
                    <a:pt x="478" y="4677"/>
                    <a:pt x="499" y="4677"/>
                    <a:pt x="499" y="4656"/>
                  </a:cubicBezTo>
                  <a:cubicBezTo>
                    <a:pt x="1524" y="3987"/>
                    <a:pt x="2591" y="3233"/>
                    <a:pt x="3470" y="2375"/>
                  </a:cubicBezTo>
                  <a:cubicBezTo>
                    <a:pt x="3470" y="2355"/>
                    <a:pt x="3470" y="2355"/>
                    <a:pt x="3470" y="2355"/>
                  </a:cubicBezTo>
                  <a:close/>
                  <a:moveTo>
                    <a:pt x="3512" y="5116"/>
                  </a:moveTo>
                  <a:cubicBezTo>
                    <a:pt x="3512" y="5430"/>
                    <a:pt x="3512" y="5744"/>
                    <a:pt x="3512" y="6058"/>
                  </a:cubicBezTo>
                  <a:cubicBezTo>
                    <a:pt x="2591" y="6665"/>
                    <a:pt x="1691" y="7397"/>
                    <a:pt x="875" y="8150"/>
                  </a:cubicBezTo>
                  <a:cubicBezTo>
                    <a:pt x="855" y="8129"/>
                    <a:pt x="813" y="8109"/>
                    <a:pt x="792" y="8088"/>
                  </a:cubicBezTo>
                  <a:cubicBezTo>
                    <a:pt x="768" y="8072"/>
                    <a:pt x="744" y="8065"/>
                    <a:pt x="721" y="8065"/>
                  </a:cubicBezTo>
                  <a:cubicBezTo>
                    <a:pt x="684" y="8065"/>
                    <a:pt x="650" y="8083"/>
                    <a:pt x="624" y="8109"/>
                  </a:cubicBezTo>
                  <a:cubicBezTo>
                    <a:pt x="603" y="7774"/>
                    <a:pt x="583" y="7460"/>
                    <a:pt x="583" y="7146"/>
                  </a:cubicBezTo>
                  <a:cubicBezTo>
                    <a:pt x="1566" y="6476"/>
                    <a:pt x="2528" y="5807"/>
                    <a:pt x="3512" y="5116"/>
                  </a:cubicBezTo>
                  <a:close/>
                  <a:moveTo>
                    <a:pt x="3512" y="6372"/>
                  </a:moveTo>
                  <a:cubicBezTo>
                    <a:pt x="3533" y="6623"/>
                    <a:pt x="3533" y="6895"/>
                    <a:pt x="3554" y="7167"/>
                  </a:cubicBezTo>
                  <a:cubicBezTo>
                    <a:pt x="3533" y="7167"/>
                    <a:pt x="3512" y="7167"/>
                    <a:pt x="3491" y="7188"/>
                  </a:cubicBezTo>
                  <a:cubicBezTo>
                    <a:pt x="3240" y="7334"/>
                    <a:pt x="3051" y="7585"/>
                    <a:pt x="2842" y="7774"/>
                  </a:cubicBezTo>
                  <a:cubicBezTo>
                    <a:pt x="2612" y="7941"/>
                    <a:pt x="2382" y="8109"/>
                    <a:pt x="2152" y="8276"/>
                  </a:cubicBezTo>
                  <a:cubicBezTo>
                    <a:pt x="1817" y="8276"/>
                    <a:pt x="1482" y="8276"/>
                    <a:pt x="1147" y="8297"/>
                  </a:cubicBezTo>
                  <a:cubicBezTo>
                    <a:pt x="1127" y="8276"/>
                    <a:pt x="1106" y="8276"/>
                    <a:pt x="1064" y="8255"/>
                  </a:cubicBezTo>
                  <a:cubicBezTo>
                    <a:pt x="1880" y="7606"/>
                    <a:pt x="2696" y="6979"/>
                    <a:pt x="3512" y="6372"/>
                  </a:cubicBezTo>
                  <a:close/>
                  <a:moveTo>
                    <a:pt x="3554" y="7397"/>
                  </a:moveTo>
                  <a:cubicBezTo>
                    <a:pt x="3554" y="7836"/>
                    <a:pt x="3575" y="8255"/>
                    <a:pt x="3596" y="8673"/>
                  </a:cubicBezTo>
                  <a:cubicBezTo>
                    <a:pt x="3575" y="8632"/>
                    <a:pt x="3554" y="8611"/>
                    <a:pt x="3512" y="8590"/>
                  </a:cubicBezTo>
                  <a:cubicBezTo>
                    <a:pt x="3616" y="8464"/>
                    <a:pt x="3575" y="8255"/>
                    <a:pt x="3386" y="8255"/>
                  </a:cubicBezTo>
                  <a:cubicBezTo>
                    <a:pt x="3072" y="8255"/>
                    <a:pt x="2759" y="8255"/>
                    <a:pt x="2445" y="8276"/>
                  </a:cubicBezTo>
                  <a:cubicBezTo>
                    <a:pt x="2612" y="8171"/>
                    <a:pt x="2800" y="8067"/>
                    <a:pt x="2968" y="7941"/>
                  </a:cubicBezTo>
                  <a:cubicBezTo>
                    <a:pt x="3156" y="7774"/>
                    <a:pt x="3386" y="7606"/>
                    <a:pt x="3554" y="7397"/>
                  </a:cubicBezTo>
                  <a:close/>
                  <a:moveTo>
                    <a:pt x="624" y="8527"/>
                  </a:moveTo>
                  <a:lnTo>
                    <a:pt x="624" y="8527"/>
                  </a:lnTo>
                  <a:cubicBezTo>
                    <a:pt x="645" y="8548"/>
                    <a:pt x="645" y="8548"/>
                    <a:pt x="645" y="8548"/>
                  </a:cubicBezTo>
                  <a:cubicBezTo>
                    <a:pt x="687" y="8569"/>
                    <a:pt x="708" y="8569"/>
                    <a:pt x="750" y="8590"/>
                  </a:cubicBezTo>
                  <a:cubicBezTo>
                    <a:pt x="729" y="8611"/>
                    <a:pt x="729" y="8611"/>
                    <a:pt x="708" y="8632"/>
                  </a:cubicBezTo>
                  <a:cubicBezTo>
                    <a:pt x="687" y="8653"/>
                    <a:pt x="666" y="8694"/>
                    <a:pt x="645" y="8736"/>
                  </a:cubicBezTo>
                  <a:cubicBezTo>
                    <a:pt x="645" y="8673"/>
                    <a:pt x="645" y="8590"/>
                    <a:pt x="624" y="8527"/>
                  </a:cubicBezTo>
                  <a:close/>
                  <a:moveTo>
                    <a:pt x="1064" y="9155"/>
                  </a:moveTo>
                  <a:lnTo>
                    <a:pt x="1064" y="9155"/>
                  </a:lnTo>
                  <a:cubicBezTo>
                    <a:pt x="1085" y="9176"/>
                    <a:pt x="1106" y="9176"/>
                    <a:pt x="1127" y="9197"/>
                  </a:cubicBezTo>
                  <a:cubicBezTo>
                    <a:pt x="1127" y="9301"/>
                    <a:pt x="1127" y="9406"/>
                    <a:pt x="1106" y="9510"/>
                  </a:cubicBezTo>
                  <a:cubicBezTo>
                    <a:pt x="1085" y="9385"/>
                    <a:pt x="1064" y="9280"/>
                    <a:pt x="1064" y="9155"/>
                  </a:cubicBezTo>
                  <a:close/>
                  <a:moveTo>
                    <a:pt x="3240" y="9259"/>
                  </a:moveTo>
                  <a:cubicBezTo>
                    <a:pt x="3261" y="9301"/>
                    <a:pt x="3261" y="9343"/>
                    <a:pt x="3282" y="9385"/>
                  </a:cubicBezTo>
                  <a:lnTo>
                    <a:pt x="3303" y="9531"/>
                  </a:lnTo>
                  <a:cubicBezTo>
                    <a:pt x="3282" y="9552"/>
                    <a:pt x="3261" y="9552"/>
                    <a:pt x="3261" y="9573"/>
                  </a:cubicBezTo>
                  <a:cubicBezTo>
                    <a:pt x="3240" y="9552"/>
                    <a:pt x="3240" y="9531"/>
                    <a:pt x="3219" y="9510"/>
                  </a:cubicBezTo>
                  <a:cubicBezTo>
                    <a:pt x="3219" y="9510"/>
                    <a:pt x="3198" y="9510"/>
                    <a:pt x="3198" y="9489"/>
                  </a:cubicBezTo>
                  <a:cubicBezTo>
                    <a:pt x="3198" y="9406"/>
                    <a:pt x="3219" y="9322"/>
                    <a:pt x="3240" y="9259"/>
                  </a:cubicBezTo>
                  <a:close/>
                  <a:moveTo>
                    <a:pt x="2759" y="10180"/>
                  </a:moveTo>
                  <a:cubicBezTo>
                    <a:pt x="2759" y="10326"/>
                    <a:pt x="2738" y="10494"/>
                    <a:pt x="2738" y="10640"/>
                  </a:cubicBezTo>
                  <a:lnTo>
                    <a:pt x="2717" y="10640"/>
                  </a:lnTo>
                  <a:cubicBezTo>
                    <a:pt x="2696" y="10536"/>
                    <a:pt x="2696" y="10431"/>
                    <a:pt x="2696" y="10326"/>
                  </a:cubicBezTo>
                  <a:cubicBezTo>
                    <a:pt x="2717" y="10285"/>
                    <a:pt x="2738" y="10222"/>
                    <a:pt x="2759" y="10180"/>
                  </a:cubicBezTo>
                  <a:close/>
                  <a:moveTo>
                    <a:pt x="1461" y="13109"/>
                  </a:moveTo>
                  <a:cubicBezTo>
                    <a:pt x="1461" y="13193"/>
                    <a:pt x="1461" y="13277"/>
                    <a:pt x="1461" y="13381"/>
                  </a:cubicBezTo>
                  <a:lnTo>
                    <a:pt x="1399" y="13381"/>
                  </a:lnTo>
                  <a:cubicBezTo>
                    <a:pt x="1419" y="13298"/>
                    <a:pt x="1419" y="13214"/>
                    <a:pt x="1419" y="13109"/>
                  </a:cubicBezTo>
                  <a:close/>
                  <a:moveTo>
                    <a:pt x="1963" y="13214"/>
                  </a:moveTo>
                  <a:lnTo>
                    <a:pt x="1963" y="13779"/>
                  </a:lnTo>
                  <a:cubicBezTo>
                    <a:pt x="1943" y="13779"/>
                    <a:pt x="1922" y="13758"/>
                    <a:pt x="1880" y="13758"/>
                  </a:cubicBezTo>
                  <a:cubicBezTo>
                    <a:pt x="1922" y="13570"/>
                    <a:pt x="1943" y="13402"/>
                    <a:pt x="1963" y="13214"/>
                  </a:cubicBezTo>
                  <a:close/>
                  <a:moveTo>
                    <a:pt x="1378" y="13800"/>
                  </a:moveTo>
                  <a:cubicBezTo>
                    <a:pt x="1399" y="13800"/>
                    <a:pt x="1419" y="13821"/>
                    <a:pt x="1440" y="13842"/>
                  </a:cubicBezTo>
                  <a:cubicBezTo>
                    <a:pt x="1440" y="13904"/>
                    <a:pt x="1440" y="13967"/>
                    <a:pt x="1440" y="14030"/>
                  </a:cubicBezTo>
                  <a:lnTo>
                    <a:pt x="1357" y="14030"/>
                  </a:lnTo>
                  <a:cubicBezTo>
                    <a:pt x="1357" y="13946"/>
                    <a:pt x="1357" y="13883"/>
                    <a:pt x="1378" y="13800"/>
                  </a:cubicBezTo>
                  <a:close/>
                  <a:moveTo>
                    <a:pt x="957" y="14244"/>
                  </a:moveTo>
                  <a:cubicBezTo>
                    <a:pt x="946" y="14336"/>
                    <a:pt x="1006" y="14436"/>
                    <a:pt x="1106" y="14469"/>
                  </a:cubicBezTo>
                  <a:cubicBezTo>
                    <a:pt x="1106" y="14490"/>
                    <a:pt x="1085" y="14511"/>
                    <a:pt x="1085" y="14532"/>
                  </a:cubicBezTo>
                  <a:lnTo>
                    <a:pt x="875" y="14532"/>
                  </a:lnTo>
                  <a:cubicBezTo>
                    <a:pt x="875" y="14532"/>
                    <a:pt x="855" y="14553"/>
                    <a:pt x="834" y="14553"/>
                  </a:cubicBezTo>
                  <a:cubicBezTo>
                    <a:pt x="834" y="14490"/>
                    <a:pt x="834" y="14407"/>
                    <a:pt x="834" y="14344"/>
                  </a:cubicBezTo>
                  <a:cubicBezTo>
                    <a:pt x="880" y="14328"/>
                    <a:pt x="927" y="14301"/>
                    <a:pt x="957" y="14244"/>
                  </a:cubicBezTo>
                  <a:close/>
                  <a:moveTo>
                    <a:pt x="3888" y="14093"/>
                  </a:moveTo>
                  <a:cubicBezTo>
                    <a:pt x="3909" y="14386"/>
                    <a:pt x="3909" y="14679"/>
                    <a:pt x="3930" y="14971"/>
                  </a:cubicBezTo>
                  <a:lnTo>
                    <a:pt x="3847" y="14971"/>
                  </a:lnTo>
                  <a:cubicBezTo>
                    <a:pt x="3847" y="14951"/>
                    <a:pt x="3847" y="14930"/>
                    <a:pt x="3847" y="14888"/>
                  </a:cubicBezTo>
                  <a:lnTo>
                    <a:pt x="3847" y="14093"/>
                  </a:lnTo>
                  <a:close/>
                  <a:moveTo>
                    <a:pt x="1643" y="1"/>
                  </a:moveTo>
                  <a:cubicBezTo>
                    <a:pt x="1194" y="1"/>
                    <a:pt x="744" y="24"/>
                    <a:pt x="290" y="74"/>
                  </a:cubicBezTo>
                  <a:cubicBezTo>
                    <a:pt x="227" y="74"/>
                    <a:pt x="206" y="116"/>
                    <a:pt x="185" y="158"/>
                  </a:cubicBezTo>
                  <a:cubicBezTo>
                    <a:pt x="171" y="154"/>
                    <a:pt x="156" y="152"/>
                    <a:pt x="142" y="152"/>
                  </a:cubicBezTo>
                  <a:cubicBezTo>
                    <a:pt x="70" y="152"/>
                    <a:pt x="0" y="196"/>
                    <a:pt x="18" y="283"/>
                  </a:cubicBezTo>
                  <a:cubicBezTo>
                    <a:pt x="164" y="4342"/>
                    <a:pt x="310" y="8422"/>
                    <a:pt x="499" y="12502"/>
                  </a:cubicBezTo>
                  <a:cubicBezTo>
                    <a:pt x="499" y="12984"/>
                    <a:pt x="520" y="13444"/>
                    <a:pt x="562" y="13925"/>
                  </a:cubicBezTo>
                  <a:cubicBezTo>
                    <a:pt x="583" y="14323"/>
                    <a:pt x="603" y="14741"/>
                    <a:pt x="624" y="15139"/>
                  </a:cubicBezTo>
                  <a:cubicBezTo>
                    <a:pt x="636" y="15207"/>
                    <a:pt x="696" y="15244"/>
                    <a:pt x="752" y="15244"/>
                  </a:cubicBezTo>
                  <a:cubicBezTo>
                    <a:pt x="800" y="15244"/>
                    <a:pt x="845" y="15217"/>
                    <a:pt x="855" y="15160"/>
                  </a:cubicBezTo>
                  <a:cubicBezTo>
                    <a:pt x="1595" y="15261"/>
                    <a:pt x="2326" y="15323"/>
                    <a:pt x="3068" y="15323"/>
                  </a:cubicBezTo>
                  <a:cubicBezTo>
                    <a:pt x="3394" y="15323"/>
                    <a:pt x="3723" y="15311"/>
                    <a:pt x="4056" y="15285"/>
                  </a:cubicBezTo>
                  <a:cubicBezTo>
                    <a:pt x="4140" y="15285"/>
                    <a:pt x="4181" y="15202"/>
                    <a:pt x="4202" y="15139"/>
                  </a:cubicBezTo>
                  <a:cubicBezTo>
                    <a:pt x="4244" y="15118"/>
                    <a:pt x="4265" y="15076"/>
                    <a:pt x="4265" y="14992"/>
                  </a:cubicBezTo>
                  <a:cubicBezTo>
                    <a:pt x="3909" y="10117"/>
                    <a:pt x="3763" y="5221"/>
                    <a:pt x="3826" y="325"/>
                  </a:cubicBezTo>
                  <a:cubicBezTo>
                    <a:pt x="3826" y="262"/>
                    <a:pt x="3763" y="178"/>
                    <a:pt x="3700" y="158"/>
                  </a:cubicBezTo>
                  <a:cubicBezTo>
                    <a:pt x="3016" y="56"/>
                    <a:pt x="2332" y="1"/>
                    <a:pt x="1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604" name="Google Shape;1604;p35"/>
          <p:cNvSpPr/>
          <p:nvPr/>
        </p:nvSpPr>
        <p:spPr>
          <a:xfrm rot="-845760">
            <a:off x="7913549" y="2309021"/>
            <a:ext cx="1034697" cy="839174"/>
          </a:xfrm>
          <a:custGeom>
            <a:avLst/>
            <a:gdLst/>
            <a:ahLst/>
            <a:cxnLst/>
            <a:rect l="l" t="t" r="r" b="b"/>
            <a:pathLst>
              <a:path w="25793" h="20919" extrusionOk="0">
                <a:moveTo>
                  <a:pt x="17946" y="10748"/>
                </a:moveTo>
                <a:lnTo>
                  <a:pt x="17946" y="10748"/>
                </a:lnTo>
                <a:cubicBezTo>
                  <a:pt x="17863" y="13657"/>
                  <a:pt x="17925" y="16565"/>
                  <a:pt x="17925" y="19452"/>
                </a:cubicBezTo>
                <a:cubicBezTo>
                  <a:pt x="17925" y="19494"/>
                  <a:pt x="17946" y="19515"/>
                  <a:pt x="17967" y="19515"/>
                </a:cubicBezTo>
                <a:lnTo>
                  <a:pt x="14640" y="19515"/>
                </a:lnTo>
                <a:cubicBezTo>
                  <a:pt x="14661" y="19515"/>
                  <a:pt x="14682" y="19494"/>
                  <a:pt x="14682" y="19452"/>
                </a:cubicBezTo>
                <a:cubicBezTo>
                  <a:pt x="14703" y="18741"/>
                  <a:pt x="14661" y="17988"/>
                  <a:pt x="14640" y="17276"/>
                </a:cubicBezTo>
                <a:cubicBezTo>
                  <a:pt x="14703" y="17255"/>
                  <a:pt x="14745" y="17234"/>
                  <a:pt x="14787" y="17172"/>
                </a:cubicBezTo>
                <a:cubicBezTo>
                  <a:pt x="15938" y="15079"/>
                  <a:pt x="16984" y="12945"/>
                  <a:pt x="17946" y="10748"/>
                </a:cubicBezTo>
                <a:close/>
                <a:moveTo>
                  <a:pt x="21399" y="13468"/>
                </a:moveTo>
                <a:cubicBezTo>
                  <a:pt x="21922" y="15477"/>
                  <a:pt x="22466" y="17486"/>
                  <a:pt x="23010" y="19473"/>
                </a:cubicBezTo>
                <a:cubicBezTo>
                  <a:pt x="23010" y="19494"/>
                  <a:pt x="23010" y="19515"/>
                  <a:pt x="23010" y="19515"/>
                </a:cubicBezTo>
                <a:lnTo>
                  <a:pt x="21252" y="19515"/>
                </a:lnTo>
                <a:cubicBezTo>
                  <a:pt x="21294" y="17632"/>
                  <a:pt x="21231" y="15749"/>
                  <a:pt x="21148" y="13866"/>
                </a:cubicBezTo>
                <a:cubicBezTo>
                  <a:pt x="21231" y="13740"/>
                  <a:pt x="21315" y="13594"/>
                  <a:pt x="21399" y="13468"/>
                </a:cubicBezTo>
                <a:close/>
                <a:moveTo>
                  <a:pt x="10874" y="8112"/>
                </a:moveTo>
                <a:cubicBezTo>
                  <a:pt x="12192" y="11062"/>
                  <a:pt x="13364" y="14054"/>
                  <a:pt x="14368" y="17109"/>
                </a:cubicBezTo>
                <a:cubicBezTo>
                  <a:pt x="14389" y="17151"/>
                  <a:pt x="14410" y="17193"/>
                  <a:pt x="14452" y="17214"/>
                </a:cubicBezTo>
                <a:cubicBezTo>
                  <a:pt x="14410" y="17967"/>
                  <a:pt x="14410" y="18741"/>
                  <a:pt x="14515" y="19473"/>
                </a:cubicBezTo>
                <a:cubicBezTo>
                  <a:pt x="14515" y="19494"/>
                  <a:pt x="14536" y="19515"/>
                  <a:pt x="14536" y="19515"/>
                </a:cubicBezTo>
                <a:lnTo>
                  <a:pt x="13406" y="19515"/>
                </a:lnTo>
                <a:cubicBezTo>
                  <a:pt x="12757" y="19536"/>
                  <a:pt x="12109" y="19536"/>
                  <a:pt x="11460" y="19536"/>
                </a:cubicBezTo>
                <a:cubicBezTo>
                  <a:pt x="11188" y="15728"/>
                  <a:pt x="11062" y="11920"/>
                  <a:pt x="10874" y="8112"/>
                </a:cubicBezTo>
                <a:close/>
                <a:moveTo>
                  <a:pt x="18135" y="10330"/>
                </a:moveTo>
                <a:lnTo>
                  <a:pt x="19474" y="15937"/>
                </a:lnTo>
                <a:cubicBezTo>
                  <a:pt x="19498" y="16045"/>
                  <a:pt x="19597" y="16105"/>
                  <a:pt x="19697" y="16105"/>
                </a:cubicBezTo>
                <a:cubicBezTo>
                  <a:pt x="19772" y="16105"/>
                  <a:pt x="19848" y="16072"/>
                  <a:pt x="19892" y="16000"/>
                </a:cubicBezTo>
                <a:cubicBezTo>
                  <a:pt x="20248" y="15393"/>
                  <a:pt x="20604" y="14807"/>
                  <a:pt x="20959" y="14201"/>
                </a:cubicBezTo>
                <a:lnTo>
                  <a:pt x="20959" y="14201"/>
                </a:lnTo>
                <a:cubicBezTo>
                  <a:pt x="20938" y="15979"/>
                  <a:pt x="20918" y="17758"/>
                  <a:pt x="21022" y="19515"/>
                </a:cubicBezTo>
                <a:cubicBezTo>
                  <a:pt x="20436" y="19515"/>
                  <a:pt x="19850" y="19536"/>
                  <a:pt x="19285" y="19536"/>
                </a:cubicBezTo>
                <a:lnTo>
                  <a:pt x="18114" y="19536"/>
                </a:lnTo>
                <a:cubicBezTo>
                  <a:pt x="18135" y="19515"/>
                  <a:pt x="18135" y="19494"/>
                  <a:pt x="18135" y="19452"/>
                </a:cubicBezTo>
                <a:cubicBezTo>
                  <a:pt x="18135" y="16439"/>
                  <a:pt x="18218" y="13426"/>
                  <a:pt x="18093" y="10434"/>
                </a:cubicBezTo>
                <a:cubicBezTo>
                  <a:pt x="18114" y="10392"/>
                  <a:pt x="18135" y="10372"/>
                  <a:pt x="18135" y="10330"/>
                </a:cubicBezTo>
                <a:close/>
                <a:moveTo>
                  <a:pt x="10749" y="8572"/>
                </a:moveTo>
                <a:lnTo>
                  <a:pt x="10749" y="8572"/>
                </a:lnTo>
                <a:cubicBezTo>
                  <a:pt x="10728" y="12213"/>
                  <a:pt x="10958" y="15895"/>
                  <a:pt x="11251" y="19536"/>
                </a:cubicBezTo>
                <a:cubicBezTo>
                  <a:pt x="9514" y="19536"/>
                  <a:pt x="7777" y="19557"/>
                  <a:pt x="6041" y="19578"/>
                </a:cubicBezTo>
                <a:cubicBezTo>
                  <a:pt x="5957" y="18176"/>
                  <a:pt x="5873" y="16774"/>
                  <a:pt x="5748" y="15372"/>
                </a:cubicBezTo>
                <a:cubicBezTo>
                  <a:pt x="5811" y="15330"/>
                  <a:pt x="5852" y="15289"/>
                  <a:pt x="5894" y="15247"/>
                </a:cubicBezTo>
                <a:cubicBezTo>
                  <a:pt x="6480" y="16021"/>
                  <a:pt x="7087" y="16795"/>
                  <a:pt x="7694" y="17590"/>
                </a:cubicBezTo>
                <a:cubicBezTo>
                  <a:pt x="7736" y="17653"/>
                  <a:pt x="7840" y="17695"/>
                  <a:pt x="7924" y="17695"/>
                </a:cubicBezTo>
                <a:cubicBezTo>
                  <a:pt x="7903" y="18239"/>
                  <a:pt x="7882" y="18762"/>
                  <a:pt x="7924" y="19306"/>
                </a:cubicBezTo>
                <a:cubicBezTo>
                  <a:pt x="7924" y="19358"/>
                  <a:pt x="7961" y="19384"/>
                  <a:pt x="7997" y="19384"/>
                </a:cubicBezTo>
                <a:cubicBezTo>
                  <a:pt x="8034" y="19384"/>
                  <a:pt x="8070" y="19358"/>
                  <a:pt x="8070" y="19306"/>
                </a:cubicBezTo>
                <a:cubicBezTo>
                  <a:pt x="8091" y="18741"/>
                  <a:pt x="8070" y="18176"/>
                  <a:pt x="8049" y="17611"/>
                </a:cubicBezTo>
                <a:cubicBezTo>
                  <a:pt x="8070" y="17590"/>
                  <a:pt x="8091" y="17569"/>
                  <a:pt x="8091" y="17527"/>
                </a:cubicBezTo>
                <a:lnTo>
                  <a:pt x="10749" y="8572"/>
                </a:lnTo>
                <a:close/>
                <a:moveTo>
                  <a:pt x="5664" y="15477"/>
                </a:moveTo>
                <a:cubicBezTo>
                  <a:pt x="5706" y="16837"/>
                  <a:pt x="5790" y="18218"/>
                  <a:pt x="5894" y="19578"/>
                </a:cubicBezTo>
                <a:cubicBezTo>
                  <a:pt x="4597" y="19599"/>
                  <a:pt x="3300" y="19620"/>
                  <a:pt x="2023" y="19641"/>
                </a:cubicBezTo>
                <a:cubicBezTo>
                  <a:pt x="2003" y="19515"/>
                  <a:pt x="2003" y="19390"/>
                  <a:pt x="2003" y="19264"/>
                </a:cubicBezTo>
                <a:cubicBezTo>
                  <a:pt x="3174" y="17946"/>
                  <a:pt x="4367" y="16670"/>
                  <a:pt x="5664" y="15477"/>
                </a:cubicBezTo>
                <a:close/>
                <a:moveTo>
                  <a:pt x="1597" y="0"/>
                </a:moveTo>
                <a:cubicBezTo>
                  <a:pt x="1526" y="0"/>
                  <a:pt x="1454" y="32"/>
                  <a:pt x="1417" y="98"/>
                </a:cubicBezTo>
                <a:cubicBezTo>
                  <a:pt x="1082" y="726"/>
                  <a:pt x="601" y="1270"/>
                  <a:pt x="99" y="1793"/>
                </a:cubicBezTo>
                <a:cubicBezTo>
                  <a:pt x="1" y="1891"/>
                  <a:pt x="94" y="2014"/>
                  <a:pt x="199" y="2014"/>
                </a:cubicBezTo>
                <a:cubicBezTo>
                  <a:pt x="228" y="2014"/>
                  <a:pt x="259" y="2004"/>
                  <a:pt x="287" y="1981"/>
                </a:cubicBezTo>
                <a:cubicBezTo>
                  <a:pt x="601" y="1709"/>
                  <a:pt x="873" y="1416"/>
                  <a:pt x="1145" y="1102"/>
                </a:cubicBezTo>
                <a:lnTo>
                  <a:pt x="1145" y="1102"/>
                </a:lnTo>
                <a:cubicBezTo>
                  <a:pt x="1019" y="4178"/>
                  <a:pt x="1249" y="7275"/>
                  <a:pt x="1333" y="10351"/>
                </a:cubicBezTo>
                <a:cubicBezTo>
                  <a:pt x="1396" y="13301"/>
                  <a:pt x="1500" y="16272"/>
                  <a:pt x="1563" y="19222"/>
                </a:cubicBezTo>
                <a:lnTo>
                  <a:pt x="1542" y="19264"/>
                </a:lnTo>
                <a:cubicBezTo>
                  <a:pt x="1459" y="19369"/>
                  <a:pt x="1500" y="19494"/>
                  <a:pt x="1584" y="19557"/>
                </a:cubicBezTo>
                <a:cubicBezTo>
                  <a:pt x="1584" y="19662"/>
                  <a:pt x="1584" y="19766"/>
                  <a:pt x="1584" y="19871"/>
                </a:cubicBezTo>
                <a:cubicBezTo>
                  <a:pt x="1584" y="19975"/>
                  <a:pt x="1689" y="20080"/>
                  <a:pt x="1814" y="20080"/>
                </a:cubicBezTo>
                <a:cubicBezTo>
                  <a:pt x="3195" y="20080"/>
                  <a:pt x="4576" y="20059"/>
                  <a:pt x="5957" y="20038"/>
                </a:cubicBezTo>
                <a:cubicBezTo>
                  <a:pt x="5968" y="20049"/>
                  <a:pt x="5983" y="20054"/>
                  <a:pt x="5999" y="20054"/>
                </a:cubicBezTo>
                <a:cubicBezTo>
                  <a:pt x="6015" y="20054"/>
                  <a:pt x="6030" y="20049"/>
                  <a:pt x="6041" y="20038"/>
                </a:cubicBezTo>
                <a:cubicBezTo>
                  <a:pt x="8510" y="20017"/>
                  <a:pt x="10958" y="19996"/>
                  <a:pt x="13406" y="19975"/>
                </a:cubicBezTo>
                <a:cubicBezTo>
                  <a:pt x="15310" y="19975"/>
                  <a:pt x="17214" y="19975"/>
                  <a:pt x="19118" y="19996"/>
                </a:cubicBezTo>
                <a:cubicBezTo>
                  <a:pt x="20433" y="19996"/>
                  <a:pt x="21768" y="20059"/>
                  <a:pt x="23095" y="20059"/>
                </a:cubicBezTo>
                <a:cubicBezTo>
                  <a:pt x="23647" y="20059"/>
                  <a:pt x="24199" y="20048"/>
                  <a:pt x="24747" y="20017"/>
                </a:cubicBezTo>
                <a:lnTo>
                  <a:pt x="24747" y="20017"/>
                </a:lnTo>
                <a:cubicBezTo>
                  <a:pt x="24663" y="20059"/>
                  <a:pt x="24579" y="20101"/>
                  <a:pt x="24516" y="20143"/>
                </a:cubicBezTo>
                <a:cubicBezTo>
                  <a:pt x="24244" y="20289"/>
                  <a:pt x="23931" y="20394"/>
                  <a:pt x="23721" y="20603"/>
                </a:cubicBezTo>
                <a:cubicBezTo>
                  <a:pt x="23540" y="20684"/>
                  <a:pt x="23668" y="20918"/>
                  <a:pt x="23827" y="20918"/>
                </a:cubicBezTo>
                <a:cubicBezTo>
                  <a:pt x="23834" y="20918"/>
                  <a:pt x="23840" y="20918"/>
                  <a:pt x="23847" y="20917"/>
                </a:cubicBezTo>
                <a:cubicBezTo>
                  <a:pt x="24161" y="20854"/>
                  <a:pt x="24454" y="20666"/>
                  <a:pt x="24726" y="20519"/>
                </a:cubicBezTo>
                <a:cubicBezTo>
                  <a:pt x="25039" y="20352"/>
                  <a:pt x="25353" y="20206"/>
                  <a:pt x="25667" y="20038"/>
                </a:cubicBezTo>
                <a:cubicBezTo>
                  <a:pt x="25793" y="19955"/>
                  <a:pt x="25772" y="19745"/>
                  <a:pt x="25646" y="19662"/>
                </a:cubicBezTo>
                <a:cubicBezTo>
                  <a:pt x="25207" y="19369"/>
                  <a:pt x="24767" y="19097"/>
                  <a:pt x="24307" y="18867"/>
                </a:cubicBezTo>
                <a:cubicBezTo>
                  <a:pt x="24279" y="18849"/>
                  <a:pt x="24250" y="18842"/>
                  <a:pt x="24221" y="18842"/>
                </a:cubicBezTo>
                <a:cubicBezTo>
                  <a:pt x="24074" y="18842"/>
                  <a:pt x="23937" y="19034"/>
                  <a:pt x="24077" y="19139"/>
                </a:cubicBezTo>
                <a:cubicBezTo>
                  <a:pt x="24286" y="19306"/>
                  <a:pt x="24495" y="19452"/>
                  <a:pt x="24726" y="19599"/>
                </a:cubicBezTo>
                <a:cubicBezTo>
                  <a:pt x="24286" y="19557"/>
                  <a:pt x="23847" y="19536"/>
                  <a:pt x="23407" y="19536"/>
                </a:cubicBezTo>
                <a:cubicBezTo>
                  <a:pt x="23428" y="19494"/>
                  <a:pt x="23449" y="19431"/>
                  <a:pt x="23428" y="19369"/>
                </a:cubicBezTo>
                <a:cubicBezTo>
                  <a:pt x="22863" y="17193"/>
                  <a:pt x="22257" y="15017"/>
                  <a:pt x="21692" y="12841"/>
                </a:cubicBezTo>
                <a:cubicBezTo>
                  <a:pt x="21656" y="12733"/>
                  <a:pt x="21558" y="12673"/>
                  <a:pt x="21461" y="12673"/>
                </a:cubicBezTo>
                <a:cubicBezTo>
                  <a:pt x="21389" y="12673"/>
                  <a:pt x="21318" y="12706"/>
                  <a:pt x="21273" y="12778"/>
                </a:cubicBezTo>
                <a:cubicBezTo>
                  <a:pt x="21231" y="12882"/>
                  <a:pt x="21169" y="12966"/>
                  <a:pt x="21106" y="13050"/>
                </a:cubicBezTo>
                <a:lnTo>
                  <a:pt x="21106" y="13029"/>
                </a:lnTo>
                <a:cubicBezTo>
                  <a:pt x="21106" y="12977"/>
                  <a:pt x="21069" y="12950"/>
                  <a:pt x="21033" y="12950"/>
                </a:cubicBezTo>
                <a:cubicBezTo>
                  <a:pt x="20996" y="12950"/>
                  <a:pt x="20959" y="12977"/>
                  <a:pt x="20959" y="13029"/>
                </a:cubicBezTo>
                <a:cubicBezTo>
                  <a:pt x="20959" y="13133"/>
                  <a:pt x="20959" y="13217"/>
                  <a:pt x="20959" y="13322"/>
                </a:cubicBezTo>
                <a:cubicBezTo>
                  <a:pt x="20562" y="13970"/>
                  <a:pt x="20185" y="14640"/>
                  <a:pt x="19788" y="15310"/>
                </a:cubicBezTo>
                <a:cubicBezTo>
                  <a:pt x="19327" y="13385"/>
                  <a:pt x="18867" y="11480"/>
                  <a:pt x="18428" y="9576"/>
                </a:cubicBezTo>
                <a:cubicBezTo>
                  <a:pt x="18404" y="9481"/>
                  <a:pt x="18298" y="9419"/>
                  <a:pt x="18196" y="9419"/>
                </a:cubicBezTo>
                <a:cubicBezTo>
                  <a:pt x="18119" y="9419"/>
                  <a:pt x="18045" y="9454"/>
                  <a:pt x="18009" y="9535"/>
                </a:cubicBezTo>
                <a:cubicBezTo>
                  <a:pt x="17005" y="11899"/>
                  <a:pt x="15875" y="14221"/>
                  <a:pt x="14640" y="16502"/>
                </a:cubicBezTo>
                <a:cubicBezTo>
                  <a:pt x="13594" y="13405"/>
                  <a:pt x="12381" y="10351"/>
                  <a:pt x="11042" y="7359"/>
                </a:cubicBezTo>
                <a:cubicBezTo>
                  <a:pt x="11006" y="7280"/>
                  <a:pt x="10938" y="7245"/>
                  <a:pt x="10866" y="7245"/>
                </a:cubicBezTo>
                <a:cubicBezTo>
                  <a:pt x="10767" y="7245"/>
                  <a:pt x="10660" y="7312"/>
                  <a:pt x="10623" y="7421"/>
                </a:cubicBezTo>
                <a:cubicBezTo>
                  <a:pt x="9682" y="10602"/>
                  <a:pt x="8740" y="13803"/>
                  <a:pt x="7798" y="17004"/>
                </a:cubicBezTo>
                <a:cubicBezTo>
                  <a:pt x="7233" y="16272"/>
                  <a:pt x="6669" y="15540"/>
                  <a:pt x="6104" y="14807"/>
                </a:cubicBezTo>
                <a:cubicBezTo>
                  <a:pt x="6054" y="14745"/>
                  <a:pt x="5981" y="14705"/>
                  <a:pt x="5909" y="14705"/>
                </a:cubicBezTo>
                <a:cubicBezTo>
                  <a:pt x="5860" y="14705"/>
                  <a:pt x="5811" y="14723"/>
                  <a:pt x="5769" y="14765"/>
                </a:cubicBezTo>
                <a:cubicBezTo>
                  <a:pt x="4430" y="16000"/>
                  <a:pt x="3153" y="17297"/>
                  <a:pt x="2003" y="18699"/>
                </a:cubicBezTo>
                <a:cubicBezTo>
                  <a:pt x="1898" y="15916"/>
                  <a:pt x="1835" y="13133"/>
                  <a:pt x="1751" y="10351"/>
                </a:cubicBezTo>
                <a:cubicBezTo>
                  <a:pt x="1647" y="7191"/>
                  <a:pt x="1710" y="3990"/>
                  <a:pt x="1396" y="851"/>
                </a:cubicBezTo>
                <a:cubicBezTo>
                  <a:pt x="1396" y="830"/>
                  <a:pt x="1375" y="809"/>
                  <a:pt x="1375" y="809"/>
                </a:cubicBezTo>
                <a:cubicBezTo>
                  <a:pt x="1417" y="768"/>
                  <a:pt x="1459" y="705"/>
                  <a:pt x="1500" y="663"/>
                </a:cubicBezTo>
                <a:cubicBezTo>
                  <a:pt x="1563" y="914"/>
                  <a:pt x="1647" y="1186"/>
                  <a:pt x="1731" y="1437"/>
                </a:cubicBezTo>
                <a:cubicBezTo>
                  <a:pt x="1835" y="1751"/>
                  <a:pt x="1940" y="2086"/>
                  <a:pt x="2170" y="2337"/>
                </a:cubicBezTo>
                <a:cubicBezTo>
                  <a:pt x="2198" y="2372"/>
                  <a:pt x="2242" y="2388"/>
                  <a:pt x="2288" y="2388"/>
                </a:cubicBezTo>
                <a:cubicBezTo>
                  <a:pt x="2379" y="2388"/>
                  <a:pt x="2477" y="2323"/>
                  <a:pt x="2463" y="2211"/>
                </a:cubicBezTo>
                <a:cubicBezTo>
                  <a:pt x="2421" y="1877"/>
                  <a:pt x="2233" y="1563"/>
                  <a:pt x="2128" y="1249"/>
                </a:cubicBezTo>
                <a:cubicBezTo>
                  <a:pt x="2003" y="872"/>
                  <a:pt x="1898" y="517"/>
                  <a:pt x="1793" y="140"/>
                </a:cubicBezTo>
                <a:cubicBezTo>
                  <a:pt x="1770" y="48"/>
                  <a:pt x="1684" y="0"/>
                  <a:pt x="15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rot="678739">
            <a:off x="-13239" y="4181645"/>
            <a:ext cx="1034680" cy="992895"/>
          </a:xfrm>
          <a:custGeom>
            <a:avLst/>
            <a:gdLst/>
            <a:ahLst/>
            <a:cxnLst/>
            <a:rect l="l" t="t" r="r" b="b"/>
            <a:pathLst>
              <a:path w="22013" h="21124" extrusionOk="0">
                <a:moveTo>
                  <a:pt x="12513" y="9059"/>
                </a:moveTo>
                <a:lnTo>
                  <a:pt x="12513" y="9059"/>
                </a:lnTo>
                <a:cubicBezTo>
                  <a:pt x="11886" y="9791"/>
                  <a:pt x="11342" y="10586"/>
                  <a:pt x="10860" y="11402"/>
                </a:cubicBezTo>
                <a:cubicBezTo>
                  <a:pt x="10777" y="10900"/>
                  <a:pt x="10693" y="10398"/>
                  <a:pt x="10609" y="9896"/>
                </a:cubicBezTo>
                <a:cubicBezTo>
                  <a:pt x="10609" y="9875"/>
                  <a:pt x="10609" y="9875"/>
                  <a:pt x="10609" y="9875"/>
                </a:cubicBezTo>
                <a:cubicBezTo>
                  <a:pt x="11279" y="9812"/>
                  <a:pt x="11927" y="9372"/>
                  <a:pt x="12513" y="9059"/>
                </a:cubicBezTo>
                <a:close/>
                <a:moveTo>
                  <a:pt x="14878" y="7678"/>
                </a:moveTo>
                <a:lnTo>
                  <a:pt x="14878" y="7678"/>
                </a:lnTo>
                <a:cubicBezTo>
                  <a:pt x="13559" y="9331"/>
                  <a:pt x="12304" y="11046"/>
                  <a:pt x="11111" y="12825"/>
                </a:cubicBezTo>
                <a:cubicBezTo>
                  <a:pt x="11049" y="12469"/>
                  <a:pt x="10986" y="12113"/>
                  <a:pt x="10923" y="11758"/>
                </a:cubicBezTo>
                <a:cubicBezTo>
                  <a:pt x="11593" y="10691"/>
                  <a:pt x="12325" y="9707"/>
                  <a:pt x="13120" y="8745"/>
                </a:cubicBezTo>
                <a:cubicBezTo>
                  <a:pt x="13120" y="8724"/>
                  <a:pt x="13120" y="8724"/>
                  <a:pt x="13120" y="8724"/>
                </a:cubicBezTo>
                <a:cubicBezTo>
                  <a:pt x="13706" y="8389"/>
                  <a:pt x="14292" y="8033"/>
                  <a:pt x="14878" y="7678"/>
                </a:cubicBezTo>
                <a:close/>
                <a:moveTo>
                  <a:pt x="10798" y="13118"/>
                </a:moveTo>
                <a:cubicBezTo>
                  <a:pt x="10860" y="13411"/>
                  <a:pt x="10902" y="13683"/>
                  <a:pt x="10965" y="13976"/>
                </a:cubicBezTo>
                <a:cubicBezTo>
                  <a:pt x="10923" y="13955"/>
                  <a:pt x="10902" y="13913"/>
                  <a:pt x="10860" y="13892"/>
                </a:cubicBezTo>
                <a:lnTo>
                  <a:pt x="10839" y="13892"/>
                </a:lnTo>
                <a:cubicBezTo>
                  <a:pt x="10818" y="13620"/>
                  <a:pt x="10818" y="13369"/>
                  <a:pt x="10798" y="13118"/>
                </a:cubicBezTo>
                <a:close/>
                <a:moveTo>
                  <a:pt x="18707" y="4895"/>
                </a:moveTo>
                <a:lnTo>
                  <a:pt x="18707" y="4895"/>
                </a:lnTo>
                <a:cubicBezTo>
                  <a:pt x="16489" y="8305"/>
                  <a:pt x="13999" y="11507"/>
                  <a:pt x="11467" y="14729"/>
                </a:cubicBezTo>
                <a:cubicBezTo>
                  <a:pt x="11362" y="14164"/>
                  <a:pt x="11258" y="13620"/>
                  <a:pt x="11174" y="13076"/>
                </a:cubicBezTo>
                <a:cubicBezTo>
                  <a:pt x="11216" y="13076"/>
                  <a:pt x="11258" y="13055"/>
                  <a:pt x="11279" y="13013"/>
                </a:cubicBezTo>
                <a:cubicBezTo>
                  <a:pt x="12660" y="11025"/>
                  <a:pt x="14103" y="9080"/>
                  <a:pt x="15610" y="7196"/>
                </a:cubicBezTo>
                <a:cubicBezTo>
                  <a:pt x="16677" y="6485"/>
                  <a:pt x="17723" y="5711"/>
                  <a:pt x="18707" y="4895"/>
                </a:cubicBezTo>
                <a:close/>
                <a:moveTo>
                  <a:pt x="10902" y="15524"/>
                </a:moveTo>
                <a:cubicBezTo>
                  <a:pt x="10944" y="15650"/>
                  <a:pt x="11007" y="15775"/>
                  <a:pt x="11049" y="15880"/>
                </a:cubicBezTo>
                <a:cubicBezTo>
                  <a:pt x="11028" y="15869"/>
                  <a:pt x="11002" y="15864"/>
                  <a:pt x="10975" y="15864"/>
                </a:cubicBezTo>
                <a:cubicBezTo>
                  <a:pt x="10949" y="15864"/>
                  <a:pt x="10923" y="15869"/>
                  <a:pt x="10902" y="15880"/>
                </a:cubicBezTo>
                <a:cubicBezTo>
                  <a:pt x="10902" y="15754"/>
                  <a:pt x="10902" y="15650"/>
                  <a:pt x="10902" y="15524"/>
                </a:cubicBezTo>
                <a:close/>
                <a:moveTo>
                  <a:pt x="19062" y="4623"/>
                </a:moveTo>
                <a:cubicBezTo>
                  <a:pt x="19251" y="4853"/>
                  <a:pt x="19439" y="5125"/>
                  <a:pt x="19606" y="5376"/>
                </a:cubicBezTo>
                <a:cubicBezTo>
                  <a:pt x="19585" y="5397"/>
                  <a:pt x="19565" y="5418"/>
                  <a:pt x="19544" y="5418"/>
                </a:cubicBezTo>
                <a:cubicBezTo>
                  <a:pt x="16886" y="8954"/>
                  <a:pt x="14292" y="12553"/>
                  <a:pt x="11781" y="16194"/>
                </a:cubicBezTo>
                <a:cubicBezTo>
                  <a:pt x="11718" y="15880"/>
                  <a:pt x="11635" y="15545"/>
                  <a:pt x="11572" y="15231"/>
                </a:cubicBezTo>
                <a:cubicBezTo>
                  <a:pt x="11551" y="15147"/>
                  <a:pt x="11551" y="15064"/>
                  <a:pt x="11530" y="14980"/>
                </a:cubicBezTo>
                <a:cubicBezTo>
                  <a:pt x="14355" y="11862"/>
                  <a:pt x="16803" y="8389"/>
                  <a:pt x="19083" y="4874"/>
                </a:cubicBezTo>
                <a:cubicBezTo>
                  <a:pt x="19146" y="4790"/>
                  <a:pt x="19083" y="4686"/>
                  <a:pt x="19000" y="4665"/>
                </a:cubicBezTo>
                <a:cubicBezTo>
                  <a:pt x="19021" y="4644"/>
                  <a:pt x="19041" y="4644"/>
                  <a:pt x="19041" y="4623"/>
                </a:cubicBezTo>
                <a:close/>
                <a:moveTo>
                  <a:pt x="10923" y="16507"/>
                </a:moveTo>
                <a:lnTo>
                  <a:pt x="11132" y="17114"/>
                </a:lnTo>
                <a:cubicBezTo>
                  <a:pt x="11090" y="17051"/>
                  <a:pt x="11028" y="16989"/>
                  <a:pt x="10986" y="16926"/>
                </a:cubicBezTo>
                <a:cubicBezTo>
                  <a:pt x="10965" y="16884"/>
                  <a:pt x="10944" y="16863"/>
                  <a:pt x="10923" y="16863"/>
                </a:cubicBezTo>
                <a:cubicBezTo>
                  <a:pt x="10923" y="16738"/>
                  <a:pt x="10923" y="16612"/>
                  <a:pt x="10923" y="16507"/>
                </a:cubicBezTo>
                <a:close/>
                <a:moveTo>
                  <a:pt x="11425" y="16863"/>
                </a:moveTo>
                <a:lnTo>
                  <a:pt x="11530" y="16989"/>
                </a:lnTo>
                <a:cubicBezTo>
                  <a:pt x="11551" y="17135"/>
                  <a:pt x="11593" y="17282"/>
                  <a:pt x="11614" y="17428"/>
                </a:cubicBezTo>
                <a:cubicBezTo>
                  <a:pt x="11551" y="17240"/>
                  <a:pt x="11488" y="17051"/>
                  <a:pt x="11425" y="16863"/>
                </a:cubicBezTo>
                <a:close/>
                <a:moveTo>
                  <a:pt x="19753" y="5648"/>
                </a:moveTo>
                <a:cubicBezTo>
                  <a:pt x="20213" y="6401"/>
                  <a:pt x="20590" y="7217"/>
                  <a:pt x="20841" y="8075"/>
                </a:cubicBezTo>
                <a:cubicBezTo>
                  <a:pt x="20862" y="8138"/>
                  <a:pt x="20862" y="8222"/>
                  <a:pt x="20883" y="8284"/>
                </a:cubicBezTo>
                <a:cubicBezTo>
                  <a:pt x="20860" y="8277"/>
                  <a:pt x="20834" y="8272"/>
                  <a:pt x="20808" y="8272"/>
                </a:cubicBezTo>
                <a:cubicBezTo>
                  <a:pt x="20764" y="8272"/>
                  <a:pt x="20721" y="8286"/>
                  <a:pt x="20694" y="8326"/>
                </a:cubicBezTo>
                <a:cubicBezTo>
                  <a:pt x="18037" y="11967"/>
                  <a:pt x="15275" y="15503"/>
                  <a:pt x="12409" y="18955"/>
                </a:cubicBezTo>
                <a:cubicBezTo>
                  <a:pt x="12325" y="18537"/>
                  <a:pt x="12220" y="18139"/>
                  <a:pt x="12137" y="17721"/>
                </a:cubicBezTo>
                <a:cubicBezTo>
                  <a:pt x="13434" y="15880"/>
                  <a:pt x="14899" y="14164"/>
                  <a:pt x="16321" y="12427"/>
                </a:cubicBezTo>
                <a:cubicBezTo>
                  <a:pt x="16970" y="11611"/>
                  <a:pt x="17619" y="10795"/>
                  <a:pt x="18225" y="9958"/>
                </a:cubicBezTo>
                <a:cubicBezTo>
                  <a:pt x="18937" y="8975"/>
                  <a:pt x="19753" y="7971"/>
                  <a:pt x="20297" y="6883"/>
                </a:cubicBezTo>
                <a:cubicBezTo>
                  <a:pt x="20329" y="6803"/>
                  <a:pt x="20252" y="6700"/>
                  <a:pt x="20177" y="6700"/>
                </a:cubicBezTo>
                <a:cubicBezTo>
                  <a:pt x="20153" y="6700"/>
                  <a:pt x="20129" y="6711"/>
                  <a:pt x="20109" y="6736"/>
                </a:cubicBezTo>
                <a:cubicBezTo>
                  <a:pt x="19397" y="7615"/>
                  <a:pt x="18811" y="8640"/>
                  <a:pt x="18163" y="9540"/>
                </a:cubicBezTo>
                <a:cubicBezTo>
                  <a:pt x="17409" y="10586"/>
                  <a:pt x="16635" y="11590"/>
                  <a:pt x="15819" y="12574"/>
                </a:cubicBezTo>
                <a:cubicBezTo>
                  <a:pt x="14543" y="14143"/>
                  <a:pt x="13183" y="15691"/>
                  <a:pt x="12053" y="17386"/>
                </a:cubicBezTo>
                <a:cubicBezTo>
                  <a:pt x="11990" y="17072"/>
                  <a:pt x="11907" y="16758"/>
                  <a:pt x="11844" y="16445"/>
                </a:cubicBezTo>
                <a:cubicBezTo>
                  <a:pt x="14564" y="12909"/>
                  <a:pt x="17200" y="9289"/>
                  <a:pt x="19753" y="5648"/>
                </a:cubicBezTo>
                <a:close/>
                <a:moveTo>
                  <a:pt x="10944" y="18244"/>
                </a:moveTo>
                <a:cubicBezTo>
                  <a:pt x="11070" y="18600"/>
                  <a:pt x="11195" y="18935"/>
                  <a:pt x="11342" y="19290"/>
                </a:cubicBezTo>
                <a:cubicBezTo>
                  <a:pt x="11258" y="19165"/>
                  <a:pt x="11153" y="19039"/>
                  <a:pt x="11049" y="18914"/>
                </a:cubicBezTo>
                <a:cubicBezTo>
                  <a:pt x="11028" y="18872"/>
                  <a:pt x="10986" y="18851"/>
                  <a:pt x="10944" y="18851"/>
                </a:cubicBezTo>
                <a:lnTo>
                  <a:pt x="10944" y="18244"/>
                </a:lnTo>
                <a:close/>
                <a:moveTo>
                  <a:pt x="11844" y="18516"/>
                </a:moveTo>
                <a:cubicBezTo>
                  <a:pt x="11886" y="18788"/>
                  <a:pt x="11948" y="19060"/>
                  <a:pt x="12011" y="19332"/>
                </a:cubicBezTo>
                <a:cubicBezTo>
                  <a:pt x="11907" y="19060"/>
                  <a:pt x="11802" y="18809"/>
                  <a:pt x="11676" y="18537"/>
                </a:cubicBezTo>
                <a:lnTo>
                  <a:pt x="11676" y="18537"/>
                </a:lnTo>
                <a:cubicBezTo>
                  <a:pt x="11695" y="18543"/>
                  <a:pt x="11711" y="18546"/>
                  <a:pt x="11727" y="18546"/>
                </a:cubicBezTo>
                <a:cubicBezTo>
                  <a:pt x="11765" y="18546"/>
                  <a:pt x="11799" y="18531"/>
                  <a:pt x="11844" y="18516"/>
                </a:cubicBezTo>
                <a:close/>
                <a:moveTo>
                  <a:pt x="10923" y="19855"/>
                </a:moveTo>
                <a:cubicBezTo>
                  <a:pt x="10965" y="19918"/>
                  <a:pt x="11007" y="20002"/>
                  <a:pt x="11049" y="20085"/>
                </a:cubicBezTo>
                <a:cubicBezTo>
                  <a:pt x="11028" y="20085"/>
                  <a:pt x="11028" y="20064"/>
                  <a:pt x="11007" y="20064"/>
                </a:cubicBezTo>
                <a:cubicBezTo>
                  <a:pt x="10986" y="20043"/>
                  <a:pt x="10965" y="20023"/>
                  <a:pt x="10923" y="20023"/>
                </a:cubicBezTo>
                <a:cubicBezTo>
                  <a:pt x="10923" y="19960"/>
                  <a:pt x="10923" y="19897"/>
                  <a:pt x="10923" y="19855"/>
                </a:cubicBezTo>
                <a:close/>
                <a:moveTo>
                  <a:pt x="20904" y="13871"/>
                </a:moveTo>
                <a:cubicBezTo>
                  <a:pt x="20276" y="16277"/>
                  <a:pt x="18832" y="18411"/>
                  <a:pt x="16552" y="19562"/>
                </a:cubicBezTo>
                <a:cubicBezTo>
                  <a:pt x="16091" y="19792"/>
                  <a:pt x="15610" y="19981"/>
                  <a:pt x="15129" y="20148"/>
                </a:cubicBezTo>
                <a:cubicBezTo>
                  <a:pt x="16321" y="19416"/>
                  <a:pt x="17368" y="18181"/>
                  <a:pt x="18288" y="17156"/>
                </a:cubicBezTo>
                <a:cubicBezTo>
                  <a:pt x="19188" y="16152"/>
                  <a:pt x="20213" y="15043"/>
                  <a:pt x="20904" y="13871"/>
                </a:cubicBezTo>
                <a:close/>
                <a:moveTo>
                  <a:pt x="20946" y="8494"/>
                </a:moveTo>
                <a:cubicBezTo>
                  <a:pt x="21071" y="8975"/>
                  <a:pt x="21134" y="9456"/>
                  <a:pt x="21197" y="9958"/>
                </a:cubicBezTo>
                <a:cubicBezTo>
                  <a:pt x="21176" y="9979"/>
                  <a:pt x="21155" y="9979"/>
                  <a:pt x="21134" y="10000"/>
                </a:cubicBezTo>
                <a:cubicBezTo>
                  <a:pt x="19878" y="11904"/>
                  <a:pt x="18560" y="13766"/>
                  <a:pt x="17116" y="15545"/>
                </a:cubicBezTo>
                <a:cubicBezTo>
                  <a:pt x="16447" y="16382"/>
                  <a:pt x="15756" y="17198"/>
                  <a:pt x="15045" y="17993"/>
                </a:cubicBezTo>
                <a:cubicBezTo>
                  <a:pt x="14396" y="18746"/>
                  <a:pt x="13518" y="19458"/>
                  <a:pt x="13036" y="20315"/>
                </a:cubicBezTo>
                <a:cubicBezTo>
                  <a:pt x="13002" y="20350"/>
                  <a:pt x="13038" y="20384"/>
                  <a:pt x="13075" y="20384"/>
                </a:cubicBezTo>
                <a:cubicBezTo>
                  <a:pt x="13083" y="20384"/>
                  <a:pt x="13091" y="20382"/>
                  <a:pt x="13099" y="20378"/>
                </a:cubicBezTo>
                <a:cubicBezTo>
                  <a:pt x="13936" y="19855"/>
                  <a:pt x="14606" y="18935"/>
                  <a:pt x="15254" y="18202"/>
                </a:cubicBezTo>
                <a:cubicBezTo>
                  <a:pt x="16028" y="17323"/>
                  <a:pt x="16803" y="16445"/>
                  <a:pt x="17535" y="15524"/>
                </a:cubicBezTo>
                <a:cubicBezTo>
                  <a:pt x="18832" y="13892"/>
                  <a:pt x="20088" y="12197"/>
                  <a:pt x="21238" y="10440"/>
                </a:cubicBezTo>
                <a:lnTo>
                  <a:pt x="21238" y="10440"/>
                </a:lnTo>
                <a:cubicBezTo>
                  <a:pt x="21280" y="11423"/>
                  <a:pt x="21218" y="12427"/>
                  <a:pt x="21008" y="13390"/>
                </a:cubicBezTo>
                <a:cubicBezTo>
                  <a:pt x="20991" y="13381"/>
                  <a:pt x="20974" y="13376"/>
                  <a:pt x="20956" y="13376"/>
                </a:cubicBezTo>
                <a:cubicBezTo>
                  <a:pt x="20932" y="13376"/>
                  <a:pt x="20907" y="13386"/>
                  <a:pt x="20883" y="13411"/>
                </a:cubicBezTo>
                <a:cubicBezTo>
                  <a:pt x="19899" y="14541"/>
                  <a:pt x="19083" y="15838"/>
                  <a:pt x="18079" y="16947"/>
                </a:cubicBezTo>
                <a:cubicBezTo>
                  <a:pt x="17075" y="18077"/>
                  <a:pt x="15840" y="19018"/>
                  <a:pt x="14899" y="20169"/>
                </a:cubicBezTo>
                <a:cubicBezTo>
                  <a:pt x="14899" y="20190"/>
                  <a:pt x="14899" y="20190"/>
                  <a:pt x="14899" y="20211"/>
                </a:cubicBezTo>
                <a:cubicBezTo>
                  <a:pt x="14166" y="20441"/>
                  <a:pt x="13413" y="20587"/>
                  <a:pt x="12639" y="20671"/>
                </a:cubicBezTo>
                <a:cubicBezTo>
                  <a:pt x="12681" y="20629"/>
                  <a:pt x="12702" y="20587"/>
                  <a:pt x="12681" y="20525"/>
                </a:cubicBezTo>
                <a:cubicBezTo>
                  <a:pt x="12618" y="20106"/>
                  <a:pt x="12555" y="19688"/>
                  <a:pt x="12471" y="19248"/>
                </a:cubicBezTo>
                <a:cubicBezTo>
                  <a:pt x="15484" y="15838"/>
                  <a:pt x="18330" y="12218"/>
                  <a:pt x="20946" y="8494"/>
                </a:cubicBezTo>
                <a:close/>
                <a:moveTo>
                  <a:pt x="12158" y="19813"/>
                </a:moveTo>
                <a:cubicBezTo>
                  <a:pt x="12220" y="20085"/>
                  <a:pt x="12304" y="20357"/>
                  <a:pt x="12388" y="20608"/>
                </a:cubicBezTo>
                <a:cubicBezTo>
                  <a:pt x="12388" y="20650"/>
                  <a:pt x="12409" y="20671"/>
                  <a:pt x="12430" y="20692"/>
                </a:cubicBezTo>
                <a:lnTo>
                  <a:pt x="12367" y="20692"/>
                </a:lnTo>
                <a:cubicBezTo>
                  <a:pt x="12367" y="20650"/>
                  <a:pt x="12367" y="20608"/>
                  <a:pt x="12346" y="20567"/>
                </a:cubicBezTo>
                <a:cubicBezTo>
                  <a:pt x="12241" y="20357"/>
                  <a:pt x="12116" y="20127"/>
                  <a:pt x="12011" y="19918"/>
                </a:cubicBezTo>
                <a:cubicBezTo>
                  <a:pt x="12074" y="19918"/>
                  <a:pt x="12116" y="19876"/>
                  <a:pt x="12158" y="19813"/>
                </a:cubicBezTo>
                <a:close/>
                <a:moveTo>
                  <a:pt x="10565" y="345"/>
                </a:moveTo>
                <a:cubicBezTo>
                  <a:pt x="11186" y="345"/>
                  <a:pt x="11801" y="466"/>
                  <a:pt x="12388" y="752"/>
                </a:cubicBezTo>
                <a:cubicBezTo>
                  <a:pt x="12407" y="762"/>
                  <a:pt x="12426" y="766"/>
                  <a:pt x="12443" y="766"/>
                </a:cubicBezTo>
                <a:cubicBezTo>
                  <a:pt x="12540" y="766"/>
                  <a:pt x="12599" y="638"/>
                  <a:pt x="12492" y="585"/>
                </a:cubicBezTo>
                <a:lnTo>
                  <a:pt x="12492" y="585"/>
                </a:lnTo>
                <a:cubicBezTo>
                  <a:pt x="14982" y="1066"/>
                  <a:pt x="17242" y="2426"/>
                  <a:pt x="18832" y="4330"/>
                </a:cubicBezTo>
                <a:cubicBezTo>
                  <a:pt x="18811" y="4351"/>
                  <a:pt x="18811" y="4351"/>
                  <a:pt x="18790" y="4372"/>
                </a:cubicBezTo>
                <a:cubicBezTo>
                  <a:pt x="17451" y="5460"/>
                  <a:pt x="16049" y="6485"/>
                  <a:pt x="14585" y="7406"/>
                </a:cubicBezTo>
                <a:cubicBezTo>
                  <a:pt x="13894" y="7824"/>
                  <a:pt x="13204" y="8243"/>
                  <a:pt x="12513" y="8619"/>
                </a:cubicBezTo>
                <a:cubicBezTo>
                  <a:pt x="11886" y="8975"/>
                  <a:pt x="11070" y="9247"/>
                  <a:pt x="10567" y="9770"/>
                </a:cubicBezTo>
                <a:cubicBezTo>
                  <a:pt x="10546" y="9770"/>
                  <a:pt x="10546" y="9770"/>
                  <a:pt x="10546" y="9791"/>
                </a:cubicBezTo>
                <a:cubicBezTo>
                  <a:pt x="10519" y="9775"/>
                  <a:pt x="10486" y="9767"/>
                  <a:pt x="10452" y="9767"/>
                </a:cubicBezTo>
                <a:cubicBezTo>
                  <a:pt x="10356" y="9767"/>
                  <a:pt x="10254" y="9829"/>
                  <a:pt x="10254" y="9937"/>
                </a:cubicBezTo>
                <a:cubicBezTo>
                  <a:pt x="10505" y="13515"/>
                  <a:pt x="10588" y="17114"/>
                  <a:pt x="10609" y="20713"/>
                </a:cubicBezTo>
                <a:cubicBezTo>
                  <a:pt x="8224" y="20567"/>
                  <a:pt x="5860" y="19771"/>
                  <a:pt x="4165" y="18244"/>
                </a:cubicBezTo>
                <a:cubicBezTo>
                  <a:pt x="1256" y="15608"/>
                  <a:pt x="294" y="11256"/>
                  <a:pt x="1633" y="7594"/>
                </a:cubicBezTo>
                <a:cubicBezTo>
                  <a:pt x="2386" y="5522"/>
                  <a:pt x="3788" y="3723"/>
                  <a:pt x="5546" y="2384"/>
                </a:cubicBezTo>
                <a:cubicBezTo>
                  <a:pt x="6929" y="1358"/>
                  <a:pt x="8773" y="345"/>
                  <a:pt x="10565" y="345"/>
                </a:cubicBezTo>
                <a:close/>
                <a:moveTo>
                  <a:pt x="11865" y="20504"/>
                </a:moveTo>
                <a:lnTo>
                  <a:pt x="12032" y="20713"/>
                </a:lnTo>
                <a:cubicBezTo>
                  <a:pt x="11907" y="20713"/>
                  <a:pt x="11781" y="20713"/>
                  <a:pt x="11655" y="20734"/>
                </a:cubicBezTo>
                <a:lnTo>
                  <a:pt x="11635" y="20692"/>
                </a:lnTo>
                <a:lnTo>
                  <a:pt x="11635" y="20692"/>
                </a:lnTo>
                <a:cubicBezTo>
                  <a:pt x="11650" y="20699"/>
                  <a:pt x="11667" y="20701"/>
                  <a:pt x="11683" y="20701"/>
                </a:cubicBezTo>
                <a:cubicBezTo>
                  <a:pt x="11775" y="20701"/>
                  <a:pt x="11865" y="20610"/>
                  <a:pt x="11865" y="20504"/>
                </a:cubicBezTo>
                <a:close/>
                <a:moveTo>
                  <a:pt x="10448" y="1"/>
                </a:moveTo>
                <a:cubicBezTo>
                  <a:pt x="9114" y="1"/>
                  <a:pt x="7729" y="581"/>
                  <a:pt x="6613" y="1212"/>
                </a:cubicBezTo>
                <a:cubicBezTo>
                  <a:pt x="4792" y="2258"/>
                  <a:pt x="3244" y="3744"/>
                  <a:pt x="2177" y="5522"/>
                </a:cubicBezTo>
                <a:cubicBezTo>
                  <a:pt x="1" y="9142"/>
                  <a:pt x="127" y="13829"/>
                  <a:pt x="2700" y="17219"/>
                </a:cubicBezTo>
                <a:cubicBezTo>
                  <a:pt x="4604" y="19709"/>
                  <a:pt x="7575" y="20901"/>
                  <a:pt x="10630" y="21069"/>
                </a:cubicBezTo>
                <a:cubicBezTo>
                  <a:pt x="10664" y="21102"/>
                  <a:pt x="10715" y="21124"/>
                  <a:pt x="10766" y="21124"/>
                </a:cubicBezTo>
                <a:cubicBezTo>
                  <a:pt x="10809" y="21124"/>
                  <a:pt x="10852" y="21108"/>
                  <a:pt x="10881" y="21069"/>
                </a:cubicBezTo>
                <a:cubicBezTo>
                  <a:pt x="11019" y="21073"/>
                  <a:pt x="11156" y="21075"/>
                  <a:pt x="11294" y="21075"/>
                </a:cubicBezTo>
                <a:cubicBezTo>
                  <a:pt x="12519" y="21075"/>
                  <a:pt x="13751" y="20909"/>
                  <a:pt x="14899" y="20608"/>
                </a:cubicBezTo>
                <a:cubicBezTo>
                  <a:pt x="19544" y="19332"/>
                  <a:pt x="22013" y="14729"/>
                  <a:pt x="21594" y="10084"/>
                </a:cubicBezTo>
                <a:cubicBezTo>
                  <a:pt x="21134" y="5062"/>
                  <a:pt x="17263" y="982"/>
                  <a:pt x="12304" y="187"/>
                </a:cubicBezTo>
                <a:cubicBezTo>
                  <a:pt x="12285" y="180"/>
                  <a:pt x="12266" y="178"/>
                  <a:pt x="12249" y="178"/>
                </a:cubicBezTo>
                <a:cubicBezTo>
                  <a:pt x="12155" y="178"/>
                  <a:pt x="12095" y="266"/>
                  <a:pt x="12095" y="354"/>
                </a:cubicBezTo>
                <a:cubicBezTo>
                  <a:pt x="11571" y="105"/>
                  <a:pt x="11014" y="1"/>
                  <a:pt x="1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051;p33">
            <a:extLst>
              <a:ext uri="{FF2B5EF4-FFF2-40B4-BE49-F238E27FC236}">
                <a16:creationId xmlns:a16="http://schemas.microsoft.com/office/drawing/2014/main" id="{E582DA6C-E28C-44EF-BFA2-27CD1E79D453}"/>
              </a:ext>
            </a:extLst>
          </p:cNvPr>
          <p:cNvSpPr txBox="1">
            <a:spLocks/>
          </p:cNvSpPr>
          <p:nvPr/>
        </p:nvSpPr>
        <p:spPr>
          <a:xfrm>
            <a:off x="176192" y="113454"/>
            <a:ext cx="7717800" cy="6444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Playfair Display"/>
              <a:buNone/>
              <a:defRPr sz="3600" b="1" i="0" u="none" strike="noStrike" cap="none">
                <a:solidFill>
                  <a:schemeClr val="dk2"/>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3600"/>
              <a:buFont typeface="Arial"/>
              <a:buNone/>
              <a:defRPr sz="3600" b="0" i="0" u="none" strike="noStrike" cap="none">
                <a:solidFill>
                  <a:schemeClr val="dk2"/>
                </a:solidFill>
                <a:latin typeface="Arial"/>
                <a:ea typeface="Arial"/>
                <a:cs typeface="Arial"/>
                <a:sym typeface="Arial"/>
              </a:defRPr>
            </a:lvl9pPr>
          </a:lstStyle>
          <a:p>
            <a:pPr algn="ctr"/>
            <a:r>
              <a:rPr lang="en-US" sz="2800" dirty="0">
                <a:solidFill>
                  <a:schemeClr val="accent5">
                    <a:lumMod val="75000"/>
                  </a:schemeClr>
                </a:solidFill>
              </a:rPr>
              <a:t>Top 10 busiest stations</a:t>
            </a:r>
          </a:p>
        </p:txBody>
      </p:sp>
      <p:sp>
        <p:nvSpPr>
          <p:cNvPr id="2" name="مربع نص 1">
            <a:extLst>
              <a:ext uri="{FF2B5EF4-FFF2-40B4-BE49-F238E27FC236}">
                <a16:creationId xmlns:a16="http://schemas.microsoft.com/office/drawing/2014/main" id="{79321271-32AB-4D34-8B58-FFD08E177619}"/>
              </a:ext>
            </a:extLst>
          </p:cNvPr>
          <p:cNvSpPr txBox="1"/>
          <p:nvPr/>
        </p:nvSpPr>
        <p:spPr>
          <a:xfrm>
            <a:off x="253033" y="1786920"/>
            <a:ext cx="2374908" cy="3724096"/>
          </a:xfrm>
          <a:prstGeom prst="rect">
            <a:avLst/>
          </a:prstGeom>
          <a:noFill/>
        </p:spPr>
        <p:txBody>
          <a:bodyPr wrap="square" rtlCol="1">
            <a:spAutoFit/>
          </a:bodyPr>
          <a:lstStyle/>
          <a:p>
            <a:pPr marL="342900" indent="-342900">
              <a:buFont typeface="+mj-lt"/>
              <a:buAutoNum type="arabicPeriod"/>
            </a:pPr>
            <a:r>
              <a:rPr lang="en-US" dirty="0"/>
              <a:t>The busiest station in NYC is 34 ST-PENN STA.</a:t>
            </a:r>
          </a:p>
          <a:p>
            <a:pPr marL="342900" indent="-342900">
              <a:buFont typeface="+mj-lt"/>
              <a:buAutoNum type="arabicPeriod"/>
            </a:pPr>
            <a:r>
              <a:rPr lang="en-US" dirty="0"/>
              <a:t>PATH NEW WTC</a:t>
            </a:r>
          </a:p>
          <a:p>
            <a:pPr marL="342900" indent="-342900">
              <a:buFont typeface="+mj-lt"/>
              <a:buAutoNum type="arabicPeriod"/>
            </a:pPr>
            <a:r>
              <a:rPr lang="en-US" dirty="0"/>
              <a:t>FULTON ST</a:t>
            </a:r>
          </a:p>
          <a:p>
            <a:pPr marL="342900" indent="-342900">
              <a:buFont typeface="+mj-lt"/>
              <a:buAutoNum type="arabicPeriod"/>
            </a:pPr>
            <a:r>
              <a:rPr lang="en-US" dirty="0"/>
              <a:t>34 ST-HERALD SQ</a:t>
            </a:r>
          </a:p>
          <a:p>
            <a:pPr marL="342900" indent="-342900">
              <a:buFont typeface="+mj-lt"/>
              <a:buAutoNum type="arabicPeriod"/>
            </a:pPr>
            <a:r>
              <a:rPr lang="en-US" dirty="0"/>
              <a:t>86 ST</a:t>
            </a:r>
          </a:p>
          <a:p>
            <a:pPr marL="342900" indent="-342900">
              <a:buFont typeface="+mj-lt"/>
              <a:buAutoNum type="arabicPeriod"/>
            </a:pPr>
            <a:r>
              <a:rPr lang="en-US" dirty="0"/>
              <a:t>GRD CNTRL-42 ST</a:t>
            </a:r>
          </a:p>
          <a:p>
            <a:pPr marL="342900" indent="-342900">
              <a:buFont typeface="+mj-lt"/>
              <a:buAutoNum type="arabicPeriod"/>
            </a:pPr>
            <a:r>
              <a:rPr lang="en-US" dirty="0"/>
              <a:t>42 ST-PROT AUTH</a:t>
            </a:r>
          </a:p>
          <a:p>
            <a:pPr marL="342900" indent="-342900">
              <a:buFont typeface="+mj-lt"/>
              <a:buAutoNum type="arabicPeriod"/>
            </a:pPr>
            <a:r>
              <a:rPr lang="en-US" dirty="0"/>
              <a:t>23 ST</a:t>
            </a:r>
          </a:p>
          <a:p>
            <a:pPr marL="342900" indent="-342900">
              <a:buFont typeface="+mj-lt"/>
              <a:buAutoNum type="arabicPeriod"/>
            </a:pPr>
            <a:r>
              <a:rPr lang="en-US" dirty="0"/>
              <a:t>14 ST-UNION SQ</a:t>
            </a:r>
          </a:p>
          <a:p>
            <a:pPr marL="342900" indent="-342900">
              <a:buFont typeface="+mj-lt"/>
              <a:buAutoNum type="arabicPeriod"/>
            </a:pPr>
            <a:r>
              <a:rPr lang="en-US" dirty="0"/>
              <a:t>125 ST</a:t>
            </a:r>
          </a:p>
          <a:p>
            <a:pPr marL="342900" indent="-342900">
              <a:buFont typeface="+mj-lt"/>
              <a:buAutoNum type="arabicPeriod"/>
            </a:pPr>
            <a:endParaRPr lang="en-US" sz="1600" dirty="0"/>
          </a:p>
          <a:p>
            <a:pPr marL="285750" indent="-285750">
              <a:buFontTx/>
              <a:buChar char="-"/>
            </a:pPr>
            <a:endParaRPr lang="en-US" sz="1600" dirty="0"/>
          </a:p>
          <a:p>
            <a:br>
              <a:rPr lang="en-US" sz="2000" dirty="0"/>
            </a:br>
            <a:endParaRPr lang="ar-SA" sz="1600" dirty="0"/>
          </a:p>
        </p:txBody>
      </p:sp>
      <p:pic>
        <p:nvPicPr>
          <p:cNvPr id="4" name="صورة 3">
            <a:extLst>
              <a:ext uri="{FF2B5EF4-FFF2-40B4-BE49-F238E27FC236}">
                <a16:creationId xmlns:a16="http://schemas.microsoft.com/office/drawing/2014/main" id="{38FD7824-AFF8-4F96-B58A-69EFAF6B6F49}"/>
              </a:ext>
            </a:extLst>
          </p:cNvPr>
          <p:cNvPicPr>
            <a:picLocks noChangeAspect="1"/>
          </p:cNvPicPr>
          <p:nvPr/>
        </p:nvPicPr>
        <p:blipFill>
          <a:blip r:embed="rId3"/>
          <a:stretch>
            <a:fillRect/>
          </a:stretch>
        </p:blipFill>
        <p:spPr>
          <a:xfrm>
            <a:off x="2718707" y="898070"/>
            <a:ext cx="6425293" cy="3959679"/>
          </a:xfrm>
          <a:prstGeom prst="rect">
            <a:avLst/>
          </a:prstGeom>
        </p:spPr>
      </p:pic>
    </p:spTree>
    <p:extLst>
      <p:ext uri="{BB962C8B-B14F-4D97-AF65-F5344CB8AC3E}">
        <p14:creationId xmlns:p14="http://schemas.microsoft.com/office/powerpoint/2010/main" val="3933055170"/>
      </p:ext>
    </p:extLst>
  </p:cSld>
  <p:clrMapOvr>
    <a:masterClrMapping/>
  </p:clrMapOvr>
</p:sld>
</file>

<file path=ppt/theme/theme1.xml><?xml version="1.0" encoding="utf-8"?>
<a:theme xmlns:a="http://schemas.openxmlformats.org/drawingml/2006/main" name="Simple Data Visualization MK Plan by Slidesgo">
  <a:themeElements>
    <a:clrScheme name="Simple Light">
      <a:dk1>
        <a:srgbClr val="000000"/>
      </a:dk1>
      <a:lt1>
        <a:srgbClr val="FFFFFF"/>
      </a:lt1>
      <a:dk2>
        <a:srgbClr val="FF725E"/>
      </a:dk2>
      <a:lt2>
        <a:srgbClr val="455964"/>
      </a:lt2>
      <a:accent1>
        <a:srgbClr val="E0E0E0"/>
      </a:accent1>
      <a:accent2>
        <a:srgbClr val="EBEBEB"/>
      </a:accent2>
      <a:accent3>
        <a:srgbClr val="000000"/>
      </a:accent3>
      <a:accent4>
        <a:srgbClr val="FFFFFF"/>
      </a:accent4>
      <a:accent5>
        <a:srgbClr val="FF725E"/>
      </a:accent5>
      <a:accent6>
        <a:srgbClr val="455964"/>
      </a:accent6>
      <a:hlink>
        <a:srgbClr val="FF72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339</Words>
  <Application>Microsoft Office PowerPoint</Application>
  <PresentationFormat>عرض على الشاشة (16:9)</PresentationFormat>
  <Paragraphs>59</Paragraphs>
  <Slides>12</Slides>
  <Notes>12</Notes>
  <HiddenSlides>0</HiddenSlides>
  <MMClips>0</MMClips>
  <ScaleCrop>false</ScaleCrop>
  <HeadingPairs>
    <vt:vector size="6" baseType="variant">
      <vt:variant>
        <vt:lpstr>الخطوط المستخدمة</vt:lpstr>
      </vt:variant>
      <vt:variant>
        <vt:i4>8</vt:i4>
      </vt:variant>
      <vt:variant>
        <vt:lpstr>نسق</vt:lpstr>
      </vt:variant>
      <vt:variant>
        <vt:i4>1</vt:i4>
      </vt:variant>
      <vt:variant>
        <vt:lpstr>عناوين الشرائح</vt:lpstr>
      </vt:variant>
      <vt:variant>
        <vt:i4>12</vt:i4>
      </vt:variant>
    </vt:vector>
  </HeadingPairs>
  <TitlesOfParts>
    <vt:vector size="21" baseType="lpstr">
      <vt:lpstr>Roboto Condensed Light</vt:lpstr>
      <vt:lpstr>Playfair Display</vt:lpstr>
      <vt:lpstr>Aldhabi</vt:lpstr>
      <vt:lpstr>DM Sans</vt:lpstr>
      <vt:lpstr>Franklin Gothic Demi Cond</vt:lpstr>
      <vt:lpstr>Poppins</vt:lpstr>
      <vt:lpstr>Livvic</vt:lpstr>
      <vt:lpstr>Arial</vt:lpstr>
      <vt:lpstr>Simple Data Visualization MK Plan by Slidesgo</vt:lpstr>
      <vt:lpstr>MTA analysis  for kids safety event</vt:lpstr>
      <vt:lpstr>Backstory</vt:lpstr>
      <vt:lpstr>Goals</vt:lpstr>
      <vt:lpstr>Dataset</vt:lpstr>
      <vt:lpstr>Tools</vt:lpstr>
      <vt:lpstr>Strategy</vt:lpstr>
      <vt:lpstr>Data gathering and cleaning</vt:lpstr>
      <vt:lpstr>Data Aggregation</vt:lpstr>
      <vt:lpstr>عرض تقديمي في PowerPoint</vt:lpstr>
      <vt:lpstr>عرض تقديمي في PowerPoint</vt:lpstr>
      <vt:lpstr>Recommendation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MTA analysis  for kids safety event</dc:title>
  <dc:creator>Amirah Saad</dc:creator>
  <cp:lastModifiedBy>A m</cp:lastModifiedBy>
  <cp:revision>2</cp:revision>
  <dcterms:modified xsi:type="dcterms:W3CDTF">2021-10-03T08:45:08Z</dcterms:modified>
</cp:coreProperties>
</file>