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1" r:id="rId8"/>
    <p:sldId id="262" r:id="rId9"/>
    <p:sldId id="260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251-48D0-4664-8316-539B487A27CA}" type="datetimeFigureOut">
              <a:rPr lang="en-MY" smtClean="0"/>
              <a:t>12/8/2021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6597-9F21-4BF5-88E6-6DECB0E6F6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479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251-48D0-4664-8316-539B487A27CA}" type="datetimeFigureOut">
              <a:rPr lang="en-MY" smtClean="0"/>
              <a:t>12/8/2021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6597-9F21-4BF5-88E6-6DECB0E6F6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801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251-48D0-4664-8316-539B487A27CA}" type="datetimeFigureOut">
              <a:rPr lang="en-MY" smtClean="0"/>
              <a:t>12/8/2021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6597-9F21-4BF5-88E6-6DECB0E6F6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649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251-48D0-4664-8316-539B487A27CA}" type="datetimeFigureOut">
              <a:rPr lang="en-MY" smtClean="0"/>
              <a:t>12/8/2021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6597-9F21-4BF5-88E6-6DECB0E6F6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617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251-48D0-4664-8316-539B487A27CA}" type="datetimeFigureOut">
              <a:rPr lang="en-MY" smtClean="0"/>
              <a:t>12/8/2021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6597-9F21-4BF5-88E6-6DECB0E6F6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232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251-48D0-4664-8316-539B487A27CA}" type="datetimeFigureOut">
              <a:rPr lang="en-MY" smtClean="0"/>
              <a:t>12/8/2021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6597-9F21-4BF5-88E6-6DECB0E6F6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296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251-48D0-4664-8316-539B487A27CA}" type="datetimeFigureOut">
              <a:rPr lang="en-MY" smtClean="0"/>
              <a:t>12/8/2021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6597-9F21-4BF5-88E6-6DECB0E6F6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481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251-48D0-4664-8316-539B487A27CA}" type="datetimeFigureOut">
              <a:rPr lang="en-MY" smtClean="0"/>
              <a:t>12/8/2021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6597-9F21-4BF5-88E6-6DECB0E6F6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972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251-48D0-4664-8316-539B487A27CA}" type="datetimeFigureOut">
              <a:rPr lang="en-MY" smtClean="0"/>
              <a:t>12/8/2021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6597-9F21-4BF5-88E6-6DECB0E6F6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112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251-48D0-4664-8316-539B487A27CA}" type="datetimeFigureOut">
              <a:rPr lang="en-MY" smtClean="0"/>
              <a:t>12/8/2021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6597-9F21-4BF5-88E6-6DECB0E6F6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665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251-48D0-4664-8316-539B487A27CA}" type="datetimeFigureOut">
              <a:rPr lang="en-MY" smtClean="0"/>
              <a:t>12/8/2021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6597-9F21-4BF5-88E6-6DECB0E6F6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05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11251-48D0-4664-8316-539B487A27CA}" type="datetimeFigureOut">
              <a:rPr lang="en-MY" smtClean="0"/>
              <a:t>12/8/2021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76597-9F21-4BF5-88E6-6DECB0E6F6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318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1673" y="360608"/>
            <a:ext cx="10006886" cy="5383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9" y="845801"/>
            <a:ext cx="4136085" cy="413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956" b="2604"/>
          <a:stretch/>
        </p:blipFill>
        <p:spPr>
          <a:xfrm>
            <a:off x="1262130" y="1180529"/>
            <a:ext cx="9440214" cy="44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368" r="3345" b="2800"/>
          <a:stretch/>
        </p:blipFill>
        <p:spPr>
          <a:xfrm>
            <a:off x="1481071" y="916737"/>
            <a:ext cx="10148552" cy="496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368" r="176" b="4368"/>
          <a:stretch/>
        </p:blipFill>
        <p:spPr>
          <a:xfrm>
            <a:off x="1515415" y="1134067"/>
            <a:ext cx="9071020" cy="42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367" r="1127" b="2408"/>
          <a:stretch/>
        </p:blipFill>
        <p:spPr>
          <a:xfrm>
            <a:off x="1043189" y="819294"/>
            <a:ext cx="9787944" cy="4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7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44" b="1581"/>
          <a:stretch/>
        </p:blipFill>
        <p:spPr>
          <a:xfrm>
            <a:off x="1236568" y="1184857"/>
            <a:ext cx="10005008" cy="47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172" b="2408"/>
          <a:stretch/>
        </p:blipFill>
        <p:spPr>
          <a:xfrm>
            <a:off x="1429555" y="1236372"/>
            <a:ext cx="9759008" cy="46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564" b="1427"/>
          <a:stretch/>
        </p:blipFill>
        <p:spPr>
          <a:xfrm>
            <a:off x="1409868" y="953037"/>
            <a:ext cx="9372264" cy="449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584" b="1623"/>
          <a:stretch/>
        </p:blipFill>
        <p:spPr>
          <a:xfrm>
            <a:off x="437882" y="901522"/>
            <a:ext cx="10781134" cy="52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7" t="46002" r="28635" b="5812"/>
          <a:stretch/>
        </p:blipFill>
        <p:spPr>
          <a:xfrm>
            <a:off x="7765961" y="450760"/>
            <a:ext cx="3000778" cy="29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565" r="387" b="3779"/>
          <a:stretch/>
        </p:blipFill>
        <p:spPr>
          <a:xfrm>
            <a:off x="1275010" y="1146220"/>
            <a:ext cx="9726810" cy="455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779" r="-36" b="3584"/>
          <a:stretch/>
        </p:blipFill>
        <p:spPr>
          <a:xfrm>
            <a:off x="759854" y="978794"/>
            <a:ext cx="10722916" cy="50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408" t="9760" r="9894" b="9662"/>
          <a:stretch/>
        </p:blipFill>
        <p:spPr>
          <a:xfrm>
            <a:off x="1390918" y="785611"/>
            <a:ext cx="9594761" cy="5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</cp:revision>
  <dcterms:created xsi:type="dcterms:W3CDTF">2021-08-11T22:44:02Z</dcterms:created>
  <dcterms:modified xsi:type="dcterms:W3CDTF">2021-08-12T09:43:21Z</dcterms:modified>
</cp:coreProperties>
</file>